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  <p:sldMasterId id="2147483700" r:id="rId2"/>
  </p:sldMasterIdLst>
  <p:notesMasterIdLst>
    <p:notesMasterId r:id="rId20"/>
  </p:notesMasterIdLst>
  <p:sldIdLst>
    <p:sldId id="359" r:id="rId3"/>
    <p:sldId id="361" r:id="rId4"/>
    <p:sldId id="272" r:id="rId5"/>
    <p:sldId id="287" r:id="rId6"/>
    <p:sldId id="367" r:id="rId7"/>
    <p:sldId id="366" r:id="rId8"/>
    <p:sldId id="267" r:id="rId9"/>
    <p:sldId id="270" r:id="rId10"/>
    <p:sldId id="258" r:id="rId11"/>
    <p:sldId id="362" r:id="rId12"/>
    <p:sldId id="360" r:id="rId13"/>
    <p:sldId id="369" r:id="rId14"/>
    <p:sldId id="370" r:id="rId15"/>
    <p:sldId id="274" r:id="rId16"/>
    <p:sldId id="266" r:id="rId17"/>
    <p:sldId id="262" r:id="rId18"/>
    <p:sldId id="365" r:id="rId19"/>
  </p:sldIdLst>
  <p:sldSz cx="9144000" cy="5143500" type="screen16x9"/>
  <p:notesSz cx="6858000" cy="9144000"/>
  <p:embeddedFontLst>
    <p:embeddedFont>
      <p:font typeface="Baloo 2" panose="020B0604020202020204" charset="0"/>
      <p:regular r:id="rId21"/>
      <p:bold r:id="rId22"/>
    </p:embeddedFont>
    <p:embeddedFont>
      <p:font typeface="Cambria" panose="02040503050406030204" pitchFamily="18" charset="0"/>
      <p:regular r:id="rId23"/>
      <p:bold r:id="rId24"/>
      <p:italic r:id="rId25"/>
      <p:boldItalic r:id="rId26"/>
    </p:embeddedFont>
    <p:embeddedFont>
      <p:font typeface="Catamaran" panose="020B0604020202020204" charset="0"/>
      <p:regular r:id="rId27"/>
      <p:bold r:id="rId28"/>
    </p:embeddedFont>
    <p:embeddedFont>
      <p:font typeface="Comfortaa" panose="020B0604020202020204" charset="0"/>
      <p:regular r:id="rId29"/>
      <p:bold r:id="rId30"/>
    </p:embeddedFont>
    <p:embeddedFont>
      <p:font typeface="Fira Sans" panose="020B0503050000020004" pitchFamily="34" charset="0"/>
      <p:regular r:id="rId31"/>
      <p:bold r:id="rId32"/>
      <p:italic r:id="rId33"/>
      <p:boldItalic r:id="rId34"/>
    </p:embeddedFont>
    <p:embeddedFont>
      <p:font typeface="Handlee" panose="020B0604020202020204" charset="0"/>
      <p:regular r:id="rId35"/>
    </p:embeddedFont>
    <p:embeddedFont>
      <p:font typeface="HP001 4 hàng" panose="020B0603050302020204" pitchFamily="34" charset="0"/>
      <p:regular r:id="rId36"/>
      <p:bold r:id="rId37"/>
    </p:embeddedFont>
    <p:embeddedFont>
      <p:font typeface="HP001 Kieu 5H" panose="020B0604020202020204" charset="0"/>
      <p:bold r:id="rId38"/>
    </p:embeddedFont>
    <p:embeddedFont>
      <p:font typeface="Poppins" panose="00000500000000000000" pitchFamily="2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4800"/>
    <a:srgbClr val="0000FF"/>
    <a:srgbClr val="33CC33"/>
    <a:srgbClr val="006600"/>
    <a:srgbClr val="336600"/>
    <a:srgbClr val="439F57"/>
    <a:srgbClr val="CCFFFF"/>
    <a:srgbClr val="008080"/>
    <a:srgbClr val="3399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780E2F9-67EF-4208-9D1B-3FCB7232AA4D}">
  <a:tblStyle styleId="{B780E2F9-67EF-4208-9D1B-3FCB7232AA4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60"/>
  </p:normalViewPr>
  <p:slideViewPr>
    <p:cSldViewPr snapToGrid="0">
      <p:cViewPr varScale="1">
        <p:scale>
          <a:sx n="69" d="100"/>
          <a:sy n="69" d="100"/>
        </p:scale>
        <p:origin x="476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font" Target="fonts/font2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font" Target="fonts/font2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1.fntdata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982226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8" name="Google Shape;2778;g99f615fc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9" name="Google Shape;2779;g99f615fc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" name="Google Shape;1308;g982fdd2aa0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9" name="Google Shape;1309;g982fdd2aa0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8" name="Google Shape;2778;g99f615fc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9" name="Google Shape;2779;g99f615fc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" name="Google Shape;1474;g982fdd2aa0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5" name="Google Shape;1475;g982fdd2aa0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98f63dd44f_0_9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6" name="Google Shape;976;g98f63dd44f_0_9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982fdd2aa0_0_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982fdd2aa0_0_3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Google Shape;1135;g990e07aeec_0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6" name="Google Shape;1136;g990e07aeec_0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" name="Google Shape;1308;g982fdd2aa0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9" name="Google Shape;1309;g982fdd2aa0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9" name="Google Shape;2469;g99f615fc71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0" name="Google Shape;2470;g99f615fc71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9" name="Google Shape;2469;g99f615fc71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0" name="Google Shape;2470;g99f615fc71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3173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9" name="Google Shape;2469;g99f615fc71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0" name="Google Shape;2470;g99f615fc71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278290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g990e07aeec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5" name="Google Shape;1035;g990e07aeec_0_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" name="Google Shape;1244;g982fdd2aa0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5" name="Google Shape;1245;g982fdd2aa0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990e07aeec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990e07aeec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796495" y="-1807790"/>
            <a:ext cx="10481321" cy="9800984"/>
            <a:chOff x="-796495" y="-1807790"/>
            <a:chExt cx="10481321" cy="9800984"/>
          </a:xfrm>
        </p:grpSpPr>
        <p:sp>
          <p:nvSpPr>
            <p:cNvPr id="10" name="Google Shape;10;p2"/>
            <p:cNvSpPr/>
            <p:nvPr/>
          </p:nvSpPr>
          <p:spPr>
            <a:xfrm>
              <a:off x="-12661" y="-42117"/>
              <a:ext cx="9304236" cy="5277968"/>
            </a:xfrm>
            <a:custGeom>
              <a:avLst/>
              <a:gdLst/>
              <a:ahLst/>
              <a:cxnLst/>
              <a:rect l="l" t="t" r="r" b="b"/>
              <a:pathLst>
                <a:path w="198766" h="112753" extrusionOk="0">
                  <a:moveTo>
                    <a:pt x="1" y="0"/>
                  </a:moveTo>
                  <a:lnTo>
                    <a:pt x="1" y="112753"/>
                  </a:lnTo>
                  <a:lnTo>
                    <a:pt x="198766" y="112753"/>
                  </a:lnTo>
                  <a:lnTo>
                    <a:pt x="198766" y="0"/>
                  </a:lnTo>
                  <a:close/>
                </a:path>
              </a:pathLst>
            </a:custGeom>
            <a:solidFill>
              <a:srgbClr val="B3C4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796495" y="614206"/>
              <a:ext cx="1657917" cy="1668964"/>
            </a:xfrm>
            <a:custGeom>
              <a:avLst/>
              <a:gdLst/>
              <a:ahLst/>
              <a:cxnLst/>
              <a:rect l="l" t="t" r="r" b="b"/>
              <a:pathLst>
                <a:path w="35418" h="35654" extrusionOk="0">
                  <a:moveTo>
                    <a:pt x="19607" y="0"/>
                  </a:moveTo>
                  <a:cubicBezTo>
                    <a:pt x="13433" y="0"/>
                    <a:pt x="7932" y="3267"/>
                    <a:pt x="3660" y="8103"/>
                  </a:cubicBezTo>
                  <a:cubicBezTo>
                    <a:pt x="389" y="11818"/>
                    <a:pt x="708" y="15852"/>
                    <a:pt x="1" y="20800"/>
                  </a:cubicBezTo>
                  <a:cubicBezTo>
                    <a:pt x="1490" y="26872"/>
                    <a:pt x="6794" y="35654"/>
                    <a:pt x="13978" y="35654"/>
                  </a:cubicBezTo>
                  <a:cubicBezTo>
                    <a:pt x="14551" y="35654"/>
                    <a:pt x="15137" y="35598"/>
                    <a:pt x="15734" y="35480"/>
                  </a:cubicBezTo>
                  <a:cubicBezTo>
                    <a:pt x="19158" y="34801"/>
                    <a:pt x="22748" y="31210"/>
                    <a:pt x="25229" y="28909"/>
                  </a:cubicBezTo>
                  <a:cubicBezTo>
                    <a:pt x="28002" y="26303"/>
                    <a:pt x="29915" y="23406"/>
                    <a:pt x="31675" y="20093"/>
                  </a:cubicBezTo>
                  <a:cubicBezTo>
                    <a:pt x="35418" y="13065"/>
                    <a:pt x="32728" y="3140"/>
                    <a:pt x="24910" y="798"/>
                  </a:cubicBezTo>
                  <a:cubicBezTo>
                    <a:pt x="23098" y="254"/>
                    <a:pt x="21327" y="0"/>
                    <a:pt x="19607" y="0"/>
                  </a:cubicBezTo>
                  <a:close/>
                </a:path>
              </a:pathLst>
            </a:custGeom>
            <a:solidFill>
              <a:srgbClr val="E89F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689914" y="3439705"/>
              <a:ext cx="3618179" cy="4553490"/>
            </a:xfrm>
            <a:custGeom>
              <a:avLst/>
              <a:gdLst/>
              <a:ahLst/>
              <a:cxnLst/>
              <a:rect l="l" t="t" r="r" b="b"/>
              <a:pathLst>
                <a:path w="77295" h="97276" extrusionOk="0">
                  <a:moveTo>
                    <a:pt x="48905" y="1"/>
                  </a:moveTo>
                  <a:cubicBezTo>
                    <a:pt x="48896" y="1"/>
                    <a:pt x="48887" y="1"/>
                    <a:pt x="48877" y="1"/>
                  </a:cubicBezTo>
                  <a:cubicBezTo>
                    <a:pt x="38010" y="29"/>
                    <a:pt x="28126" y="15623"/>
                    <a:pt x="22041" y="23192"/>
                  </a:cubicBezTo>
                  <a:cubicBezTo>
                    <a:pt x="16191" y="30483"/>
                    <a:pt x="10827" y="38579"/>
                    <a:pt x="6973" y="47118"/>
                  </a:cubicBezTo>
                  <a:cubicBezTo>
                    <a:pt x="3369" y="55130"/>
                    <a:pt x="0" y="65817"/>
                    <a:pt x="3022" y="74481"/>
                  </a:cubicBezTo>
                  <a:cubicBezTo>
                    <a:pt x="4062" y="77461"/>
                    <a:pt x="5684" y="80247"/>
                    <a:pt x="7500" y="83325"/>
                  </a:cubicBezTo>
                  <a:cubicBezTo>
                    <a:pt x="11450" y="90075"/>
                    <a:pt x="16468" y="96119"/>
                    <a:pt x="24688" y="97200"/>
                  </a:cubicBezTo>
                  <a:cubicBezTo>
                    <a:pt x="25270" y="97251"/>
                    <a:pt x="25842" y="97275"/>
                    <a:pt x="26403" y="97275"/>
                  </a:cubicBezTo>
                  <a:cubicBezTo>
                    <a:pt x="36788" y="97275"/>
                    <a:pt x="43701" y="88902"/>
                    <a:pt x="50776" y="82063"/>
                  </a:cubicBezTo>
                  <a:cubicBezTo>
                    <a:pt x="66510" y="66801"/>
                    <a:pt x="77294" y="42072"/>
                    <a:pt x="72706" y="19810"/>
                  </a:cubicBezTo>
                  <a:cubicBezTo>
                    <a:pt x="70420" y="8701"/>
                    <a:pt x="60689" y="1"/>
                    <a:pt x="48905" y="1"/>
                  </a:cubicBezTo>
                  <a:close/>
                </a:path>
              </a:pathLst>
            </a:custGeom>
            <a:solidFill>
              <a:srgbClr val="E89F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689918" y="71768"/>
              <a:ext cx="1429531" cy="1150637"/>
            </a:xfrm>
            <a:custGeom>
              <a:avLst/>
              <a:gdLst/>
              <a:ahLst/>
              <a:cxnLst/>
              <a:rect l="l" t="t" r="r" b="b"/>
              <a:pathLst>
                <a:path w="30539" h="24581" extrusionOk="0">
                  <a:moveTo>
                    <a:pt x="11034" y="0"/>
                  </a:moveTo>
                  <a:cubicBezTo>
                    <a:pt x="10036" y="0"/>
                    <a:pt x="9052" y="200"/>
                    <a:pt x="8096" y="664"/>
                  </a:cubicBezTo>
                  <a:cubicBezTo>
                    <a:pt x="7403" y="1010"/>
                    <a:pt x="6779" y="1468"/>
                    <a:pt x="6252" y="2050"/>
                  </a:cubicBezTo>
                  <a:cubicBezTo>
                    <a:pt x="2551" y="6056"/>
                    <a:pt x="1" y="15011"/>
                    <a:pt x="5005" y="19017"/>
                  </a:cubicBezTo>
                  <a:cubicBezTo>
                    <a:pt x="7126" y="20722"/>
                    <a:pt x="9940" y="21956"/>
                    <a:pt x="12379" y="23162"/>
                  </a:cubicBezTo>
                  <a:cubicBezTo>
                    <a:pt x="14231" y="24059"/>
                    <a:pt x="15997" y="24581"/>
                    <a:pt x="17752" y="24581"/>
                  </a:cubicBezTo>
                  <a:cubicBezTo>
                    <a:pt x="19466" y="24581"/>
                    <a:pt x="21168" y="24084"/>
                    <a:pt x="22928" y="22954"/>
                  </a:cubicBezTo>
                  <a:cubicBezTo>
                    <a:pt x="25770" y="21165"/>
                    <a:pt x="28903" y="18587"/>
                    <a:pt x="29956" y="15274"/>
                  </a:cubicBezTo>
                  <a:cubicBezTo>
                    <a:pt x="30538" y="13472"/>
                    <a:pt x="30386" y="11365"/>
                    <a:pt x="29221" y="9868"/>
                  </a:cubicBezTo>
                  <a:cubicBezTo>
                    <a:pt x="28265" y="8648"/>
                    <a:pt x="26782" y="7983"/>
                    <a:pt x="25409" y="7248"/>
                  </a:cubicBezTo>
                  <a:cubicBezTo>
                    <a:pt x="21496" y="5152"/>
                    <a:pt x="16093" y="0"/>
                    <a:pt x="11034" y="0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128387" y="-1807790"/>
              <a:ext cx="4556439" cy="5209110"/>
            </a:xfrm>
            <a:custGeom>
              <a:avLst/>
              <a:gdLst/>
              <a:ahLst/>
              <a:cxnLst/>
              <a:rect l="l" t="t" r="r" b="b"/>
              <a:pathLst>
                <a:path w="97339" h="111282" extrusionOk="0">
                  <a:moveTo>
                    <a:pt x="26346" y="1"/>
                  </a:moveTo>
                  <a:cubicBezTo>
                    <a:pt x="17212" y="1"/>
                    <a:pt x="8898" y="5244"/>
                    <a:pt x="5047" y="18369"/>
                  </a:cubicBezTo>
                  <a:cubicBezTo>
                    <a:pt x="1" y="35572"/>
                    <a:pt x="9066" y="55103"/>
                    <a:pt x="17647" y="69644"/>
                  </a:cubicBezTo>
                  <a:cubicBezTo>
                    <a:pt x="25715" y="83298"/>
                    <a:pt x="37566" y="94665"/>
                    <a:pt x="51414" y="102400"/>
                  </a:cubicBezTo>
                  <a:cubicBezTo>
                    <a:pt x="55892" y="104909"/>
                    <a:pt x="60563" y="107030"/>
                    <a:pt x="65401" y="108735"/>
                  </a:cubicBezTo>
                  <a:cubicBezTo>
                    <a:pt x="69419" y="110149"/>
                    <a:pt x="73660" y="111281"/>
                    <a:pt x="77881" y="111281"/>
                  </a:cubicBezTo>
                  <a:cubicBezTo>
                    <a:pt x="79122" y="111281"/>
                    <a:pt x="80361" y="111184"/>
                    <a:pt x="81592" y="110966"/>
                  </a:cubicBezTo>
                  <a:cubicBezTo>
                    <a:pt x="94636" y="108638"/>
                    <a:pt x="97339" y="94443"/>
                    <a:pt x="91739" y="84185"/>
                  </a:cubicBezTo>
                  <a:cubicBezTo>
                    <a:pt x="86859" y="75230"/>
                    <a:pt x="80122" y="67939"/>
                    <a:pt x="75146" y="59067"/>
                  </a:cubicBezTo>
                  <a:cubicBezTo>
                    <a:pt x="68853" y="47853"/>
                    <a:pt x="64874" y="36667"/>
                    <a:pt x="60078" y="24856"/>
                  </a:cubicBezTo>
                  <a:cubicBezTo>
                    <a:pt x="54435" y="10933"/>
                    <a:pt x="39536" y="1"/>
                    <a:pt x="26346" y="1"/>
                  </a:cubicBezTo>
                  <a:close/>
                </a:path>
              </a:pathLst>
            </a:custGeom>
            <a:solidFill>
              <a:srgbClr val="E7AE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1914450" y="1446281"/>
            <a:ext cx="5429400" cy="2615641"/>
            <a:chOff x="1857300" y="1352550"/>
            <a:chExt cx="5429400" cy="27432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857300" y="13525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857300" y="16573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1857300" y="19621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1857300" y="22669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1857300" y="25717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1857300" y="28765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1857300" y="31813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1857300" y="34861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1857300" y="37909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1857300" y="40957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6" name="Google Shape;26;p2"/>
          <p:cNvSpPr/>
          <p:nvPr/>
        </p:nvSpPr>
        <p:spPr>
          <a:xfrm>
            <a:off x="1371600" y="916025"/>
            <a:ext cx="6534000" cy="3522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" name="Google Shape;27;p2"/>
          <p:cNvGrpSpPr/>
          <p:nvPr/>
        </p:nvGrpSpPr>
        <p:grpSpPr>
          <a:xfrm>
            <a:off x="1923900" y="1458125"/>
            <a:ext cx="5429400" cy="2438400"/>
            <a:chOff x="1857300" y="1657350"/>
            <a:chExt cx="5429400" cy="2438400"/>
          </a:xfrm>
        </p:grpSpPr>
        <p:cxnSp>
          <p:nvCxnSpPr>
            <p:cNvPr id="28" name="Google Shape;28;p2"/>
            <p:cNvCxnSpPr/>
            <p:nvPr/>
          </p:nvCxnSpPr>
          <p:spPr>
            <a:xfrm>
              <a:off x="1857300" y="16573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1857300" y="19621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1857300" y="22669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>
              <a:off x="1857300" y="25717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1857300" y="28765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1857300" y="31813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2"/>
            <p:cNvCxnSpPr/>
            <p:nvPr/>
          </p:nvCxnSpPr>
          <p:spPr>
            <a:xfrm>
              <a:off x="1857300" y="34861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1857300" y="37909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1857300" y="40957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311700" y="1847850"/>
            <a:ext cx="8520600" cy="104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500">
                <a:solidFill>
                  <a:schemeClr val="accent1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subTitle" idx="1"/>
          </p:nvPr>
        </p:nvSpPr>
        <p:spPr>
          <a:xfrm>
            <a:off x="311700" y="292937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loo 2"/>
                <a:ea typeface="Baloo 2"/>
                <a:cs typeface="Baloo 2"/>
                <a:sym typeface="Baloo 2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8335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1"/>
          <p:cNvGrpSpPr/>
          <p:nvPr/>
        </p:nvGrpSpPr>
        <p:grpSpPr>
          <a:xfrm flipH="1">
            <a:off x="-558370" y="-1779215"/>
            <a:ext cx="10481321" cy="9800984"/>
            <a:chOff x="-796495" y="-1807790"/>
            <a:chExt cx="10481321" cy="9800984"/>
          </a:xfrm>
        </p:grpSpPr>
        <p:sp>
          <p:nvSpPr>
            <p:cNvPr id="105" name="Google Shape;105;p11"/>
            <p:cNvSpPr/>
            <p:nvPr/>
          </p:nvSpPr>
          <p:spPr>
            <a:xfrm>
              <a:off x="-12661" y="-42117"/>
              <a:ext cx="9304236" cy="5277968"/>
            </a:xfrm>
            <a:custGeom>
              <a:avLst/>
              <a:gdLst/>
              <a:ahLst/>
              <a:cxnLst/>
              <a:rect l="l" t="t" r="r" b="b"/>
              <a:pathLst>
                <a:path w="198766" h="112753" extrusionOk="0">
                  <a:moveTo>
                    <a:pt x="1" y="0"/>
                  </a:moveTo>
                  <a:lnTo>
                    <a:pt x="1" y="112753"/>
                  </a:lnTo>
                  <a:lnTo>
                    <a:pt x="198766" y="112753"/>
                  </a:lnTo>
                  <a:lnTo>
                    <a:pt x="198766" y="0"/>
                  </a:lnTo>
                  <a:close/>
                </a:path>
              </a:pathLst>
            </a:custGeom>
            <a:solidFill>
              <a:srgbClr val="B3C4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1"/>
            <p:cNvSpPr/>
            <p:nvPr/>
          </p:nvSpPr>
          <p:spPr>
            <a:xfrm>
              <a:off x="-796495" y="614206"/>
              <a:ext cx="1657917" cy="1668964"/>
            </a:xfrm>
            <a:custGeom>
              <a:avLst/>
              <a:gdLst/>
              <a:ahLst/>
              <a:cxnLst/>
              <a:rect l="l" t="t" r="r" b="b"/>
              <a:pathLst>
                <a:path w="35418" h="35654" extrusionOk="0">
                  <a:moveTo>
                    <a:pt x="19607" y="0"/>
                  </a:moveTo>
                  <a:cubicBezTo>
                    <a:pt x="13433" y="0"/>
                    <a:pt x="7932" y="3267"/>
                    <a:pt x="3660" y="8103"/>
                  </a:cubicBezTo>
                  <a:cubicBezTo>
                    <a:pt x="389" y="11818"/>
                    <a:pt x="708" y="15852"/>
                    <a:pt x="1" y="20800"/>
                  </a:cubicBezTo>
                  <a:cubicBezTo>
                    <a:pt x="1490" y="26872"/>
                    <a:pt x="6794" y="35654"/>
                    <a:pt x="13978" y="35654"/>
                  </a:cubicBezTo>
                  <a:cubicBezTo>
                    <a:pt x="14551" y="35654"/>
                    <a:pt x="15137" y="35598"/>
                    <a:pt x="15734" y="35480"/>
                  </a:cubicBezTo>
                  <a:cubicBezTo>
                    <a:pt x="19158" y="34801"/>
                    <a:pt x="22748" y="31210"/>
                    <a:pt x="25229" y="28909"/>
                  </a:cubicBezTo>
                  <a:cubicBezTo>
                    <a:pt x="28002" y="26303"/>
                    <a:pt x="29915" y="23406"/>
                    <a:pt x="31675" y="20093"/>
                  </a:cubicBezTo>
                  <a:cubicBezTo>
                    <a:pt x="35418" y="13065"/>
                    <a:pt x="32728" y="3140"/>
                    <a:pt x="24910" y="798"/>
                  </a:cubicBezTo>
                  <a:cubicBezTo>
                    <a:pt x="23098" y="254"/>
                    <a:pt x="21327" y="0"/>
                    <a:pt x="19607" y="0"/>
                  </a:cubicBezTo>
                  <a:close/>
                </a:path>
              </a:pathLst>
            </a:custGeom>
            <a:solidFill>
              <a:srgbClr val="E89F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1"/>
            <p:cNvSpPr/>
            <p:nvPr/>
          </p:nvSpPr>
          <p:spPr>
            <a:xfrm>
              <a:off x="2689914" y="3439705"/>
              <a:ext cx="3618179" cy="4553490"/>
            </a:xfrm>
            <a:custGeom>
              <a:avLst/>
              <a:gdLst/>
              <a:ahLst/>
              <a:cxnLst/>
              <a:rect l="l" t="t" r="r" b="b"/>
              <a:pathLst>
                <a:path w="77295" h="97276" extrusionOk="0">
                  <a:moveTo>
                    <a:pt x="48905" y="1"/>
                  </a:moveTo>
                  <a:cubicBezTo>
                    <a:pt x="48896" y="1"/>
                    <a:pt x="48887" y="1"/>
                    <a:pt x="48877" y="1"/>
                  </a:cubicBezTo>
                  <a:cubicBezTo>
                    <a:pt x="38010" y="29"/>
                    <a:pt x="28126" y="15623"/>
                    <a:pt x="22041" y="23192"/>
                  </a:cubicBezTo>
                  <a:cubicBezTo>
                    <a:pt x="16191" y="30483"/>
                    <a:pt x="10827" y="38579"/>
                    <a:pt x="6973" y="47118"/>
                  </a:cubicBezTo>
                  <a:cubicBezTo>
                    <a:pt x="3369" y="55130"/>
                    <a:pt x="0" y="65817"/>
                    <a:pt x="3022" y="74481"/>
                  </a:cubicBezTo>
                  <a:cubicBezTo>
                    <a:pt x="4062" y="77461"/>
                    <a:pt x="5684" y="80247"/>
                    <a:pt x="7500" y="83325"/>
                  </a:cubicBezTo>
                  <a:cubicBezTo>
                    <a:pt x="11450" y="90075"/>
                    <a:pt x="16468" y="96119"/>
                    <a:pt x="24688" y="97200"/>
                  </a:cubicBezTo>
                  <a:cubicBezTo>
                    <a:pt x="25270" y="97251"/>
                    <a:pt x="25842" y="97275"/>
                    <a:pt x="26403" y="97275"/>
                  </a:cubicBezTo>
                  <a:cubicBezTo>
                    <a:pt x="36788" y="97275"/>
                    <a:pt x="43701" y="88902"/>
                    <a:pt x="50776" y="82063"/>
                  </a:cubicBezTo>
                  <a:cubicBezTo>
                    <a:pt x="66510" y="66801"/>
                    <a:pt x="77294" y="42072"/>
                    <a:pt x="72706" y="19810"/>
                  </a:cubicBezTo>
                  <a:cubicBezTo>
                    <a:pt x="70420" y="8701"/>
                    <a:pt x="60689" y="1"/>
                    <a:pt x="48905" y="1"/>
                  </a:cubicBezTo>
                  <a:close/>
                </a:path>
              </a:pathLst>
            </a:custGeom>
            <a:solidFill>
              <a:srgbClr val="E89F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>
              <a:off x="2689918" y="71768"/>
              <a:ext cx="1429531" cy="1150637"/>
            </a:xfrm>
            <a:custGeom>
              <a:avLst/>
              <a:gdLst/>
              <a:ahLst/>
              <a:cxnLst/>
              <a:rect l="l" t="t" r="r" b="b"/>
              <a:pathLst>
                <a:path w="30539" h="24581" extrusionOk="0">
                  <a:moveTo>
                    <a:pt x="11034" y="0"/>
                  </a:moveTo>
                  <a:cubicBezTo>
                    <a:pt x="10036" y="0"/>
                    <a:pt x="9052" y="200"/>
                    <a:pt x="8096" y="664"/>
                  </a:cubicBezTo>
                  <a:cubicBezTo>
                    <a:pt x="7403" y="1010"/>
                    <a:pt x="6779" y="1468"/>
                    <a:pt x="6252" y="2050"/>
                  </a:cubicBezTo>
                  <a:cubicBezTo>
                    <a:pt x="2551" y="6056"/>
                    <a:pt x="1" y="15011"/>
                    <a:pt x="5005" y="19017"/>
                  </a:cubicBezTo>
                  <a:cubicBezTo>
                    <a:pt x="7126" y="20722"/>
                    <a:pt x="9940" y="21956"/>
                    <a:pt x="12379" y="23162"/>
                  </a:cubicBezTo>
                  <a:cubicBezTo>
                    <a:pt x="14231" y="24059"/>
                    <a:pt x="15997" y="24581"/>
                    <a:pt x="17752" y="24581"/>
                  </a:cubicBezTo>
                  <a:cubicBezTo>
                    <a:pt x="19466" y="24581"/>
                    <a:pt x="21168" y="24084"/>
                    <a:pt x="22928" y="22954"/>
                  </a:cubicBezTo>
                  <a:cubicBezTo>
                    <a:pt x="25770" y="21165"/>
                    <a:pt x="28903" y="18587"/>
                    <a:pt x="29956" y="15274"/>
                  </a:cubicBezTo>
                  <a:cubicBezTo>
                    <a:pt x="30538" y="13472"/>
                    <a:pt x="30386" y="11365"/>
                    <a:pt x="29221" y="9868"/>
                  </a:cubicBezTo>
                  <a:cubicBezTo>
                    <a:pt x="28265" y="8648"/>
                    <a:pt x="26782" y="7983"/>
                    <a:pt x="25409" y="7248"/>
                  </a:cubicBezTo>
                  <a:cubicBezTo>
                    <a:pt x="21496" y="5152"/>
                    <a:pt x="16093" y="0"/>
                    <a:pt x="11034" y="0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>
              <a:off x="5128387" y="-1807790"/>
              <a:ext cx="4556439" cy="5209110"/>
            </a:xfrm>
            <a:custGeom>
              <a:avLst/>
              <a:gdLst/>
              <a:ahLst/>
              <a:cxnLst/>
              <a:rect l="l" t="t" r="r" b="b"/>
              <a:pathLst>
                <a:path w="97339" h="111282" extrusionOk="0">
                  <a:moveTo>
                    <a:pt x="26346" y="1"/>
                  </a:moveTo>
                  <a:cubicBezTo>
                    <a:pt x="17212" y="1"/>
                    <a:pt x="8898" y="5244"/>
                    <a:pt x="5047" y="18369"/>
                  </a:cubicBezTo>
                  <a:cubicBezTo>
                    <a:pt x="1" y="35572"/>
                    <a:pt x="9066" y="55103"/>
                    <a:pt x="17647" y="69644"/>
                  </a:cubicBezTo>
                  <a:cubicBezTo>
                    <a:pt x="25715" y="83298"/>
                    <a:pt x="37566" y="94665"/>
                    <a:pt x="51414" y="102400"/>
                  </a:cubicBezTo>
                  <a:cubicBezTo>
                    <a:pt x="55892" y="104909"/>
                    <a:pt x="60563" y="107030"/>
                    <a:pt x="65401" y="108735"/>
                  </a:cubicBezTo>
                  <a:cubicBezTo>
                    <a:pt x="69419" y="110149"/>
                    <a:pt x="73660" y="111281"/>
                    <a:pt x="77881" y="111281"/>
                  </a:cubicBezTo>
                  <a:cubicBezTo>
                    <a:pt x="79122" y="111281"/>
                    <a:pt x="80361" y="111184"/>
                    <a:pt x="81592" y="110966"/>
                  </a:cubicBezTo>
                  <a:cubicBezTo>
                    <a:pt x="94636" y="108638"/>
                    <a:pt x="97339" y="94443"/>
                    <a:pt x="91739" y="84185"/>
                  </a:cubicBezTo>
                  <a:cubicBezTo>
                    <a:pt x="86859" y="75230"/>
                    <a:pt x="80122" y="67939"/>
                    <a:pt x="75146" y="59067"/>
                  </a:cubicBezTo>
                  <a:cubicBezTo>
                    <a:pt x="68853" y="47853"/>
                    <a:pt x="64874" y="36667"/>
                    <a:pt x="60078" y="24856"/>
                  </a:cubicBezTo>
                  <a:cubicBezTo>
                    <a:pt x="54435" y="10933"/>
                    <a:pt x="39536" y="1"/>
                    <a:pt x="26346" y="1"/>
                  </a:cubicBezTo>
                  <a:close/>
                </a:path>
              </a:pathLst>
            </a:custGeom>
            <a:solidFill>
              <a:srgbClr val="E7AE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" name="Google Shape;11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1" name="Google Shape;111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3341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3323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3"/>
          <p:cNvSpPr/>
          <p:nvPr/>
        </p:nvSpPr>
        <p:spPr>
          <a:xfrm>
            <a:off x="2689914" y="3439705"/>
            <a:ext cx="3618179" cy="455349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rgbClr val="E89F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3"/>
          <p:cNvSpPr/>
          <p:nvPr/>
        </p:nvSpPr>
        <p:spPr>
          <a:xfrm>
            <a:off x="-796495" y="614206"/>
            <a:ext cx="1657917" cy="1668964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rgbClr val="E89F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3"/>
          <p:cNvSpPr/>
          <p:nvPr/>
        </p:nvSpPr>
        <p:spPr>
          <a:xfrm>
            <a:off x="5814187" y="-1883990"/>
            <a:ext cx="4556439" cy="5209110"/>
          </a:xfrm>
          <a:custGeom>
            <a:avLst/>
            <a:gdLst/>
            <a:ahLst/>
            <a:cxnLst/>
            <a:rect l="l" t="t" r="r" b="b"/>
            <a:pathLst>
              <a:path w="97339" h="111282" extrusionOk="0">
                <a:moveTo>
                  <a:pt x="26346" y="1"/>
                </a:moveTo>
                <a:cubicBezTo>
                  <a:pt x="17212" y="1"/>
                  <a:pt x="8898" y="5244"/>
                  <a:pt x="5047" y="18369"/>
                </a:cubicBezTo>
                <a:cubicBezTo>
                  <a:pt x="1" y="35572"/>
                  <a:pt x="9066" y="55103"/>
                  <a:pt x="17647" y="69644"/>
                </a:cubicBezTo>
                <a:cubicBezTo>
                  <a:pt x="25715" y="83298"/>
                  <a:pt x="37566" y="94665"/>
                  <a:pt x="51414" y="102400"/>
                </a:cubicBezTo>
                <a:cubicBezTo>
                  <a:pt x="55892" y="104909"/>
                  <a:pt x="60563" y="107030"/>
                  <a:pt x="65401" y="108735"/>
                </a:cubicBezTo>
                <a:cubicBezTo>
                  <a:pt x="69419" y="110149"/>
                  <a:pt x="73660" y="111281"/>
                  <a:pt x="77881" y="111281"/>
                </a:cubicBezTo>
                <a:cubicBezTo>
                  <a:pt x="79122" y="111281"/>
                  <a:pt x="80361" y="111184"/>
                  <a:pt x="81592" y="110966"/>
                </a:cubicBezTo>
                <a:cubicBezTo>
                  <a:pt x="94636" y="108638"/>
                  <a:pt x="97339" y="94443"/>
                  <a:pt x="91739" y="84185"/>
                </a:cubicBezTo>
                <a:cubicBezTo>
                  <a:pt x="86859" y="75230"/>
                  <a:pt x="80122" y="67939"/>
                  <a:pt x="75146" y="59067"/>
                </a:cubicBezTo>
                <a:cubicBezTo>
                  <a:pt x="68853" y="47853"/>
                  <a:pt x="64874" y="36667"/>
                  <a:pt x="60078" y="24856"/>
                </a:cubicBezTo>
                <a:cubicBezTo>
                  <a:pt x="54435" y="10933"/>
                  <a:pt x="39536" y="1"/>
                  <a:pt x="26346" y="1"/>
                </a:cubicBezTo>
                <a:close/>
              </a:path>
            </a:pathLst>
          </a:custGeom>
          <a:solidFill>
            <a:srgbClr val="E7AE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title"/>
          </p:nvPr>
        </p:nvSpPr>
        <p:spPr>
          <a:xfrm>
            <a:off x="881225" y="1392725"/>
            <a:ext cx="2233500" cy="4632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subTitle" idx="1"/>
          </p:nvPr>
        </p:nvSpPr>
        <p:spPr>
          <a:xfrm>
            <a:off x="881225" y="1779725"/>
            <a:ext cx="2233500" cy="5943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9" name="Google Shape;119;p13"/>
          <p:cNvSpPr txBox="1">
            <a:spLocks noGrp="1"/>
          </p:cNvSpPr>
          <p:nvPr>
            <p:ph type="title" idx="2"/>
          </p:nvPr>
        </p:nvSpPr>
        <p:spPr>
          <a:xfrm>
            <a:off x="3455250" y="1392725"/>
            <a:ext cx="2233500" cy="4632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subTitle" idx="3"/>
          </p:nvPr>
        </p:nvSpPr>
        <p:spPr>
          <a:xfrm>
            <a:off x="3455250" y="1779725"/>
            <a:ext cx="2233500" cy="5943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1" name="Google Shape;121;p13"/>
          <p:cNvSpPr txBox="1">
            <a:spLocks noGrp="1"/>
          </p:cNvSpPr>
          <p:nvPr>
            <p:ph type="title" idx="4"/>
          </p:nvPr>
        </p:nvSpPr>
        <p:spPr>
          <a:xfrm>
            <a:off x="6029275" y="1392725"/>
            <a:ext cx="2233500" cy="4632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2" name="Google Shape;122;p13"/>
          <p:cNvSpPr txBox="1">
            <a:spLocks noGrp="1"/>
          </p:cNvSpPr>
          <p:nvPr>
            <p:ph type="subTitle" idx="5"/>
          </p:nvPr>
        </p:nvSpPr>
        <p:spPr>
          <a:xfrm>
            <a:off x="6029275" y="1779725"/>
            <a:ext cx="2233500" cy="5943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title" idx="6"/>
          </p:nvPr>
        </p:nvSpPr>
        <p:spPr>
          <a:xfrm>
            <a:off x="881225" y="2820650"/>
            <a:ext cx="2233500" cy="4632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4" name="Google Shape;124;p13"/>
          <p:cNvSpPr txBox="1">
            <a:spLocks noGrp="1"/>
          </p:cNvSpPr>
          <p:nvPr>
            <p:ph type="subTitle" idx="7"/>
          </p:nvPr>
        </p:nvSpPr>
        <p:spPr>
          <a:xfrm>
            <a:off x="881225" y="3207650"/>
            <a:ext cx="2233500" cy="5943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5" name="Google Shape;125;p13"/>
          <p:cNvSpPr txBox="1">
            <a:spLocks noGrp="1"/>
          </p:cNvSpPr>
          <p:nvPr>
            <p:ph type="title" idx="8"/>
          </p:nvPr>
        </p:nvSpPr>
        <p:spPr>
          <a:xfrm>
            <a:off x="3455250" y="2820650"/>
            <a:ext cx="2233500" cy="4632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9"/>
          </p:nvPr>
        </p:nvSpPr>
        <p:spPr>
          <a:xfrm>
            <a:off x="3455250" y="3207650"/>
            <a:ext cx="2233500" cy="5943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13"/>
          </p:nvPr>
        </p:nvSpPr>
        <p:spPr>
          <a:xfrm>
            <a:off x="6029275" y="2820650"/>
            <a:ext cx="2233500" cy="4632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14"/>
          </p:nvPr>
        </p:nvSpPr>
        <p:spPr>
          <a:xfrm>
            <a:off x="6029275" y="3207650"/>
            <a:ext cx="2233500" cy="5943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15"/>
          </p:nvPr>
        </p:nvSpPr>
        <p:spPr>
          <a:xfrm>
            <a:off x="713225" y="569300"/>
            <a:ext cx="7708200" cy="4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b="1">
                <a:solidFill>
                  <a:srgbClr val="EB7E7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57554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4"/>
          <p:cNvSpPr txBox="1">
            <a:spLocks noGrp="1"/>
          </p:cNvSpPr>
          <p:nvPr>
            <p:ph type="title"/>
          </p:nvPr>
        </p:nvSpPr>
        <p:spPr>
          <a:xfrm>
            <a:off x="1382442" y="1419450"/>
            <a:ext cx="2646300" cy="3087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2000" b="1">
                <a:latin typeface="Handlee"/>
                <a:ea typeface="Handlee"/>
                <a:cs typeface="Handlee"/>
                <a:sym typeface="Handle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2000" b="1">
                <a:latin typeface="Handlee"/>
                <a:ea typeface="Handlee"/>
                <a:cs typeface="Handlee"/>
                <a:sym typeface="Handle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2000" b="1">
                <a:latin typeface="Handlee"/>
                <a:ea typeface="Handlee"/>
                <a:cs typeface="Handlee"/>
                <a:sym typeface="Handle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2000" b="1">
                <a:latin typeface="Handlee"/>
                <a:ea typeface="Handlee"/>
                <a:cs typeface="Handlee"/>
                <a:sym typeface="Handle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2000" b="1">
                <a:latin typeface="Handlee"/>
                <a:ea typeface="Handlee"/>
                <a:cs typeface="Handlee"/>
                <a:sym typeface="Handle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2000" b="1">
                <a:latin typeface="Handlee"/>
                <a:ea typeface="Handlee"/>
                <a:cs typeface="Handlee"/>
                <a:sym typeface="Handle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2000" b="1">
                <a:latin typeface="Handlee"/>
                <a:ea typeface="Handlee"/>
                <a:cs typeface="Handlee"/>
                <a:sym typeface="Handle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2000" b="1">
                <a:latin typeface="Handlee"/>
                <a:ea typeface="Handlee"/>
                <a:cs typeface="Handlee"/>
                <a:sym typeface="Handlee"/>
              </a:defRPr>
            </a:lvl9pPr>
          </a:lstStyle>
          <a:p>
            <a:endParaRPr/>
          </a:p>
        </p:txBody>
      </p:sp>
      <p:sp>
        <p:nvSpPr>
          <p:cNvPr id="132" name="Google Shape;132;p14"/>
          <p:cNvSpPr txBox="1">
            <a:spLocks noGrp="1"/>
          </p:cNvSpPr>
          <p:nvPr>
            <p:ph type="subTitle" idx="1"/>
          </p:nvPr>
        </p:nvSpPr>
        <p:spPr>
          <a:xfrm>
            <a:off x="1389044" y="1737625"/>
            <a:ext cx="2639700" cy="11361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4"/>
          <p:cNvSpPr txBox="1">
            <a:spLocks noGrp="1"/>
          </p:cNvSpPr>
          <p:nvPr>
            <p:ph type="title" idx="2"/>
          </p:nvPr>
        </p:nvSpPr>
        <p:spPr>
          <a:xfrm>
            <a:off x="5433944" y="1419450"/>
            <a:ext cx="2075700" cy="3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2000" b="1">
                <a:latin typeface="Handlee"/>
                <a:ea typeface="Handlee"/>
                <a:cs typeface="Handlee"/>
                <a:sym typeface="Handle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2000" b="1">
                <a:latin typeface="Handlee"/>
                <a:ea typeface="Handlee"/>
                <a:cs typeface="Handlee"/>
                <a:sym typeface="Handle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2000" b="1">
                <a:latin typeface="Handlee"/>
                <a:ea typeface="Handlee"/>
                <a:cs typeface="Handlee"/>
                <a:sym typeface="Handle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2000" b="1">
                <a:latin typeface="Handlee"/>
                <a:ea typeface="Handlee"/>
                <a:cs typeface="Handlee"/>
                <a:sym typeface="Handle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2000" b="1">
                <a:latin typeface="Handlee"/>
                <a:ea typeface="Handlee"/>
                <a:cs typeface="Handlee"/>
                <a:sym typeface="Handle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2000" b="1">
                <a:latin typeface="Handlee"/>
                <a:ea typeface="Handlee"/>
                <a:cs typeface="Handlee"/>
                <a:sym typeface="Handle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2000" b="1">
                <a:latin typeface="Handlee"/>
                <a:ea typeface="Handlee"/>
                <a:cs typeface="Handlee"/>
                <a:sym typeface="Handle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2000" b="1">
                <a:latin typeface="Handlee"/>
                <a:ea typeface="Handlee"/>
                <a:cs typeface="Handlee"/>
                <a:sym typeface="Handlee"/>
              </a:defRPr>
            </a:lvl9pPr>
          </a:lstStyle>
          <a:p>
            <a:endParaRPr/>
          </a:p>
        </p:txBody>
      </p:sp>
      <p:sp>
        <p:nvSpPr>
          <p:cNvPr id="134" name="Google Shape;134;p14"/>
          <p:cNvSpPr txBox="1">
            <a:spLocks noGrp="1"/>
          </p:cNvSpPr>
          <p:nvPr>
            <p:ph type="subTitle" idx="3"/>
          </p:nvPr>
        </p:nvSpPr>
        <p:spPr>
          <a:xfrm>
            <a:off x="5006552" y="1737625"/>
            <a:ext cx="26397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4"/>
          <p:cNvSpPr txBox="1">
            <a:spLocks noGrp="1"/>
          </p:cNvSpPr>
          <p:nvPr>
            <p:ph type="title" idx="4"/>
          </p:nvPr>
        </p:nvSpPr>
        <p:spPr>
          <a:xfrm>
            <a:off x="1915848" y="3169575"/>
            <a:ext cx="2693400" cy="3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2000" b="1">
                <a:latin typeface="Handlee"/>
                <a:ea typeface="Handlee"/>
                <a:cs typeface="Handlee"/>
                <a:sym typeface="Handle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2000" b="1">
                <a:latin typeface="Handlee"/>
                <a:ea typeface="Handlee"/>
                <a:cs typeface="Handlee"/>
                <a:sym typeface="Handle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2000" b="1">
                <a:latin typeface="Handlee"/>
                <a:ea typeface="Handlee"/>
                <a:cs typeface="Handlee"/>
                <a:sym typeface="Handle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2000" b="1">
                <a:latin typeface="Handlee"/>
                <a:ea typeface="Handlee"/>
                <a:cs typeface="Handlee"/>
                <a:sym typeface="Handle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2000" b="1">
                <a:latin typeface="Handlee"/>
                <a:ea typeface="Handlee"/>
                <a:cs typeface="Handlee"/>
                <a:sym typeface="Handle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2000" b="1">
                <a:latin typeface="Handlee"/>
                <a:ea typeface="Handlee"/>
                <a:cs typeface="Handlee"/>
                <a:sym typeface="Handle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2000" b="1">
                <a:latin typeface="Handlee"/>
                <a:ea typeface="Handlee"/>
                <a:cs typeface="Handlee"/>
                <a:sym typeface="Handle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2000" b="1">
                <a:latin typeface="Handlee"/>
                <a:ea typeface="Handlee"/>
                <a:cs typeface="Handlee"/>
                <a:sym typeface="Handlee"/>
              </a:defRPr>
            </a:lvl9pPr>
          </a:lstStyle>
          <a:p>
            <a:endParaRPr/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5"/>
          </p:nvPr>
        </p:nvSpPr>
        <p:spPr>
          <a:xfrm>
            <a:off x="1467620" y="3488925"/>
            <a:ext cx="26397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title" idx="6"/>
          </p:nvPr>
        </p:nvSpPr>
        <p:spPr>
          <a:xfrm>
            <a:off x="713225" y="569300"/>
            <a:ext cx="7708200" cy="4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b="1">
                <a:solidFill>
                  <a:srgbClr val="EB7E7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138" name="Google Shape;138;p14"/>
          <p:cNvSpPr/>
          <p:nvPr/>
        </p:nvSpPr>
        <p:spPr>
          <a:xfrm rot="10800000">
            <a:off x="7831050" y="4280332"/>
            <a:ext cx="1429531" cy="1150637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rgbClr val="FFD1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4"/>
          <p:cNvSpPr/>
          <p:nvPr/>
        </p:nvSpPr>
        <p:spPr>
          <a:xfrm rot="10800000">
            <a:off x="7898201" y="377367"/>
            <a:ext cx="1657917" cy="1668964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rgbClr val="E7AE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4"/>
          <p:cNvSpPr/>
          <p:nvPr/>
        </p:nvSpPr>
        <p:spPr>
          <a:xfrm rot="1127693">
            <a:off x="-1320438" y="-791508"/>
            <a:ext cx="2850151" cy="3586924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rgbClr val="E89F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93221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5"/>
          <p:cNvSpPr/>
          <p:nvPr/>
        </p:nvSpPr>
        <p:spPr>
          <a:xfrm rot="10800000" flipH="1">
            <a:off x="3147118" y="4327957"/>
            <a:ext cx="1429531" cy="1150637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rgbClr val="FFD1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5"/>
          <p:cNvSpPr txBox="1">
            <a:spLocks noGrp="1"/>
          </p:cNvSpPr>
          <p:nvPr>
            <p:ph type="title"/>
          </p:nvPr>
        </p:nvSpPr>
        <p:spPr>
          <a:xfrm>
            <a:off x="713225" y="569300"/>
            <a:ext cx="7708200" cy="4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b="1">
                <a:solidFill>
                  <a:srgbClr val="EB7E7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144" name="Google Shape;144;p15"/>
          <p:cNvSpPr/>
          <p:nvPr/>
        </p:nvSpPr>
        <p:spPr>
          <a:xfrm rot="10800000" flipH="1">
            <a:off x="41705" y="3267192"/>
            <a:ext cx="1657917" cy="1668964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rgbClr val="E7AE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5"/>
          <p:cNvSpPr/>
          <p:nvPr/>
        </p:nvSpPr>
        <p:spPr>
          <a:xfrm rot="10800000" flipH="1">
            <a:off x="6214164" y="-1823707"/>
            <a:ext cx="3618179" cy="455349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rgbClr val="E89F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3135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"/>
          <p:cNvSpPr txBox="1">
            <a:spLocks noGrp="1"/>
          </p:cNvSpPr>
          <p:nvPr>
            <p:ph type="title"/>
          </p:nvPr>
        </p:nvSpPr>
        <p:spPr>
          <a:xfrm>
            <a:off x="713225" y="569300"/>
            <a:ext cx="7708200" cy="4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b="1">
                <a:solidFill>
                  <a:srgbClr val="EB7E7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grpSp>
        <p:nvGrpSpPr>
          <p:cNvPr id="148" name="Google Shape;148;p16"/>
          <p:cNvGrpSpPr/>
          <p:nvPr/>
        </p:nvGrpSpPr>
        <p:grpSpPr>
          <a:xfrm flipH="1">
            <a:off x="4104238" y="614206"/>
            <a:ext cx="5580588" cy="7302788"/>
            <a:chOff x="-796495" y="614206"/>
            <a:chExt cx="5580588" cy="7302788"/>
          </a:xfrm>
        </p:grpSpPr>
        <p:sp>
          <p:nvSpPr>
            <p:cNvPr id="149" name="Google Shape;149;p16"/>
            <p:cNvSpPr/>
            <p:nvPr/>
          </p:nvSpPr>
          <p:spPr>
            <a:xfrm>
              <a:off x="-796495" y="614206"/>
              <a:ext cx="1657917" cy="1668964"/>
            </a:xfrm>
            <a:custGeom>
              <a:avLst/>
              <a:gdLst/>
              <a:ahLst/>
              <a:cxnLst/>
              <a:rect l="l" t="t" r="r" b="b"/>
              <a:pathLst>
                <a:path w="35418" h="35654" extrusionOk="0">
                  <a:moveTo>
                    <a:pt x="19607" y="0"/>
                  </a:moveTo>
                  <a:cubicBezTo>
                    <a:pt x="13433" y="0"/>
                    <a:pt x="7932" y="3267"/>
                    <a:pt x="3660" y="8103"/>
                  </a:cubicBezTo>
                  <a:cubicBezTo>
                    <a:pt x="389" y="11818"/>
                    <a:pt x="708" y="15852"/>
                    <a:pt x="1" y="20800"/>
                  </a:cubicBezTo>
                  <a:cubicBezTo>
                    <a:pt x="1490" y="26872"/>
                    <a:pt x="6794" y="35654"/>
                    <a:pt x="13978" y="35654"/>
                  </a:cubicBezTo>
                  <a:cubicBezTo>
                    <a:pt x="14551" y="35654"/>
                    <a:pt x="15137" y="35598"/>
                    <a:pt x="15734" y="35480"/>
                  </a:cubicBezTo>
                  <a:cubicBezTo>
                    <a:pt x="19158" y="34801"/>
                    <a:pt x="22748" y="31210"/>
                    <a:pt x="25229" y="28909"/>
                  </a:cubicBezTo>
                  <a:cubicBezTo>
                    <a:pt x="28002" y="26303"/>
                    <a:pt x="29915" y="23406"/>
                    <a:pt x="31675" y="20093"/>
                  </a:cubicBezTo>
                  <a:cubicBezTo>
                    <a:pt x="35418" y="13065"/>
                    <a:pt x="32728" y="3140"/>
                    <a:pt x="24910" y="798"/>
                  </a:cubicBezTo>
                  <a:cubicBezTo>
                    <a:pt x="23098" y="254"/>
                    <a:pt x="21327" y="0"/>
                    <a:pt x="19607" y="0"/>
                  </a:cubicBezTo>
                  <a:close/>
                </a:path>
              </a:pathLst>
            </a:custGeom>
            <a:solidFill>
              <a:srgbClr val="E89F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6"/>
            <p:cNvSpPr/>
            <p:nvPr/>
          </p:nvSpPr>
          <p:spPr>
            <a:xfrm>
              <a:off x="1165914" y="3363505"/>
              <a:ext cx="3618179" cy="4553490"/>
            </a:xfrm>
            <a:custGeom>
              <a:avLst/>
              <a:gdLst/>
              <a:ahLst/>
              <a:cxnLst/>
              <a:rect l="l" t="t" r="r" b="b"/>
              <a:pathLst>
                <a:path w="77295" h="97276" extrusionOk="0">
                  <a:moveTo>
                    <a:pt x="48905" y="1"/>
                  </a:moveTo>
                  <a:cubicBezTo>
                    <a:pt x="48896" y="1"/>
                    <a:pt x="48887" y="1"/>
                    <a:pt x="48877" y="1"/>
                  </a:cubicBezTo>
                  <a:cubicBezTo>
                    <a:pt x="38010" y="29"/>
                    <a:pt x="28126" y="15623"/>
                    <a:pt x="22041" y="23192"/>
                  </a:cubicBezTo>
                  <a:cubicBezTo>
                    <a:pt x="16191" y="30483"/>
                    <a:pt x="10827" y="38579"/>
                    <a:pt x="6973" y="47118"/>
                  </a:cubicBezTo>
                  <a:cubicBezTo>
                    <a:pt x="3369" y="55130"/>
                    <a:pt x="0" y="65817"/>
                    <a:pt x="3022" y="74481"/>
                  </a:cubicBezTo>
                  <a:cubicBezTo>
                    <a:pt x="4062" y="77461"/>
                    <a:pt x="5684" y="80247"/>
                    <a:pt x="7500" y="83325"/>
                  </a:cubicBezTo>
                  <a:cubicBezTo>
                    <a:pt x="11450" y="90075"/>
                    <a:pt x="16468" y="96119"/>
                    <a:pt x="24688" y="97200"/>
                  </a:cubicBezTo>
                  <a:cubicBezTo>
                    <a:pt x="25270" y="97251"/>
                    <a:pt x="25842" y="97275"/>
                    <a:pt x="26403" y="97275"/>
                  </a:cubicBezTo>
                  <a:cubicBezTo>
                    <a:pt x="36788" y="97275"/>
                    <a:pt x="43701" y="88902"/>
                    <a:pt x="50776" y="82063"/>
                  </a:cubicBezTo>
                  <a:cubicBezTo>
                    <a:pt x="66510" y="66801"/>
                    <a:pt x="77294" y="42072"/>
                    <a:pt x="72706" y="19810"/>
                  </a:cubicBezTo>
                  <a:cubicBezTo>
                    <a:pt x="70420" y="8701"/>
                    <a:pt x="60689" y="1"/>
                    <a:pt x="48905" y="1"/>
                  </a:cubicBezTo>
                  <a:close/>
                </a:path>
              </a:pathLst>
            </a:custGeom>
            <a:solidFill>
              <a:srgbClr val="E89F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1" name="Google Shape;151;p16"/>
          <p:cNvSpPr/>
          <p:nvPr/>
        </p:nvSpPr>
        <p:spPr>
          <a:xfrm rot="10800000" flipH="1">
            <a:off x="-382952" y="-187331"/>
            <a:ext cx="2031454" cy="1635128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rgbClr val="E7AE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7719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7"/>
          <p:cNvSpPr/>
          <p:nvPr/>
        </p:nvSpPr>
        <p:spPr>
          <a:xfrm rot="10800000">
            <a:off x="4267482" y="3794557"/>
            <a:ext cx="1429531" cy="1150637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rgbClr val="FFD1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7"/>
          <p:cNvSpPr txBox="1">
            <a:spLocks noGrp="1"/>
          </p:cNvSpPr>
          <p:nvPr>
            <p:ph type="title"/>
          </p:nvPr>
        </p:nvSpPr>
        <p:spPr>
          <a:xfrm flipH="1">
            <a:off x="713225" y="569300"/>
            <a:ext cx="7047300" cy="4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b="1">
                <a:solidFill>
                  <a:srgbClr val="EB7E7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155" name="Google Shape;155;p17"/>
          <p:cNvSpPr/>
          <p:nvPr/>
        </p:nvSpPr>
        <p:spPr>
          <a:xfrm rot="10800000">
            <a:off x="7525508" y="2733792"/>
            <a:ext cx="1657917" cy="1668964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rgbClr val="E89F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7"/>
          <p:cNvSpPr/>
          <p:nvPr/>
        </p:nvSpPr>
        <p:spPr>
          <a:xfrm rot="10800000">
            <a:off x="2078837" y="-2976232"/>
            <a:ext cx="3618179" cy="455349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rgbClr val="E89F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1857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8"/>
          <p:cNvSpPr/>
          <p:nvPr/>
        </p:nvSpPr>
        <p:spPr>
          <a:xfrm rot="10800000" flipH="1">
            <a:off x="80068" y="-186893"/>
            <a:ext cx="1429531" cy="1150637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rgbClr val="FFD1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8"/>
          <p:cNvSpPr/>
          <p:nvPr/>
        </p:nvSpPr>
        <p:spPr>
          <a:xfrm rot="10800000" flipH="1">
            <a:off x="41705" y="3267192"/>
            <a:ext cx="1657917" cy="1668964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rgbClr val="E7AE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8"/>
          <p:cNvSpPr/>
          <p:nvPr/>
        </p:nvSpPr>
        <p:spPr>
          <a:xfrm rot="10800000" flipH="1">
            <a:off x="6214164" y="-1823707"/>
            <a:ext cx="3618179" cy="455349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rgbClr val="E89F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8"/>
          <p:cNvSpPr txBox="1">
            <a:spLocks noGrp="1"/>
          </p:cNvSpPr>
          <p:nvPr>
            <p:ph type="title"/>
          </p:nvPr>
        </p:nvSpPr>
        <p:spPr>
          <a:xfrm>
            <a:off x="713225" y="569300"/>
            <a:ext cx="7708200" cy="4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b="1">
                <a:solidFill>
                  <a:srgbClr val="EB7E7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3749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9"/>
          <p:cNvSpPr/>
          <p:nvPr/>
        </p:nvSpPr>
        <p:spPr>
          <a:xfrm rot="10800000">
            <a:off x="4985180" y="4261282"/>
            <a:ext cx="1429531" cy="1150637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rgbClr val="FFD1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9"/>
          <p:cNvSpPr txBox="1">
            <a:spLocks noGrp="1"/>
          </p:cNvSpPr>
          <p:nvPr>
            <p:ph type="title"/>
          </p:nvPr>
        </p:nvSpPr>
        <p:spPr>
          <a:xfrm>
            <a:off x="713225" y="569300"/>
            <a:ext cx="7708200" cy="4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b="1">
                <a:solidFill>
                  <a:srgbClr val="EB7E7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165" name="Google Shape;165;p19"/>
          <p:cNvSpPr/>
          <p:nvPr/>
        </p:nvSpPr>
        <p:spPr>
          <a:xfrm rot="10800000">
            <a:off x="7862207" y="3200517"/>
            <a:ext cx="1657917" cy="1668964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rgbClr val="E7AE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9"/>
          <p:cNvSpPr/>
          <p:nvPr/>
        </p:nvSpPr>
        <p:spPr>
          <a:xfrm rot="10800000">
            <a:off x="-1405836" y="-1652257"/>
            <a:ext cx="3618179" cy="455349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rgbClr val="E89F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4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0"/>
          <p:cNvSpPr/>
          <p:nvPr/>
        </p:nvSpPr>
        <p:spPr>
          <a:xfrm rot="10800000" flipH="1">
            <a:off x="80068" y="-186893"/>
            <a:ext cx="1429531" cy="1150637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rgbClr val="FFD1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0"/>
          <p:cNvSpPr/>
          <p:nvPr/>
        </p:nvSpPr>
        <p:spPr>
          <a:xfrm rot="10800000" flipH="1">
            <a:off x="41705" y="3267192"/>
            <a:ext cx="1657917" cy="1668964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rgbClr val="E7AE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0"/>
          <p:cNvSpPr txBox="1">
            <a:spLocks noGrp="1"/>
          </p:cNvSpPr>
          <p:nvPr>
            <p:ph type="title"/>
          </p:nvPr>
        </p:nvSpPr>
        <p:spPr>
          <a:xfrm>
            <a:off x="713225" y="569300"/>
            <a:ext cx="7708200" cy="4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b="1">
                <a:solidFill>
                  <a:srgbClr val="EB7E7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4167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"/>
          <p:cNvSpPr/>
          <p:nvPr/>
        </p:nvSpPr>
        <p:spPr>
          <a:xfrm flipH="1">
            <a:off x="8026909" y="614206"/>
            <a:ext cx="1657917" cy="1668964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rgbClr val="E89F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 flipH="1">
            <a:off x="2580238" y="3439705"/>
            <a:ext cx="3618179" cy="455349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rgbClr val="E89F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 flipH="1">
            <a:off x="4768883" y="71768"/>
            <a:ext cx="1429531" cy="1150637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05623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/>
          <p:nvPr/>
        </p:nvSpPr>
        <p:spPr>
          <a:xfrm>
            <a:off x="-12661" y="-42117"/>
            <a:ext cx="9304236" cy="5277968"/>
          </a:xfrm>
          <a:custGeom>
            <a:avLst/>
            <a:gdLst/>
            <a:ahLst/>
            <a:cxnLst/>
            <a:rect l="l" t="t" r="r" b="b"/>
            <a:pathLst>
              <a:path w="198766" h="112753" extrusionOk="0">
                <a:moveTo>
                  <a:pt x="1" y="0"/>
                </a:moveTo>
                <a:lnTo>
                  <a:pt x="1" y="112753"/>
                </a:lnTo>
                <a:lnTo>
                  <a:pt x="198766" y="112753"/>
                </a:lnTo>
                <a:lnTo>
                  <a:pt x="198766" y="0"/>
                </a:lnTo>
                <a:close/>
              </a:path>
            </a:pathLst>
          </a:custGeom>
          <a:solidFill>
            <a:srgbClr val="B3C4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1"/>
          <p:cNvSpPr/>
          <p:nvPr/>
        </p:nvSpPr>
        <p:spPr>
          <a:xfrm rot="-1164508" flipH="1">
            <a:off x="6517783" y="3354713"/>
            <a:ext cx="3618183" cy="4553494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rgbClr val="E89F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1"/>
          <p:cNvSpPr/>
          <p:nvPr/>
        </p:nvSpPr>
        <p:spPr>
          <a:xfrm flipH="1">
            <a:off x="-2296798" y="-2278565"/>
            <a:ext cx="4556439" cy="5209110"/>
          </a:xfrm>
          <a:custGeom>
            <a:avLst/>
            <a:gdLst/>
            <a:ahLst/>
            <a:cxnLst/>
            <a:rect l="l" t="t" r="r" b="b"/>
            <a:pathLst>
              <a:path w="97339" h="111282" extrusionOk="0">
                <a:moveTo>
                  <a:pt x="26346" y="1"/>
                </a:moveTo>
                <a:cubicBezTo>
                  <a:pt x="17212" y="1"/>
                  <a:pt x="8898" y="5244"/>
                  <a:pt x="5047" y="18369"/>
                </a:cubicBezTo>
                <a:cubicBezTo>
                  <a:pt x="1" y="35572"/>
                  <a:pt x="9066" y="55103"/>
                  <a:pt x="17647" y="69644"/>
                </a:cubicBezTo>
                <a:cubicBezTo>
                  <a:pt x="25715" y="83298"/>
                  <a:pt x="37566" y="94665"/>
                  <a:pt x="51414" y="102400"/>
                </a:cubicBezTo>
                <a:cubicBezTo>
                  <a:pt x="55892" y="104909"/>
                  <a:pt x="60563" y="107030"/>
                  <a:pt x="65401" y="108735"/>
                </a:cubicBezTo>
                <a:cubicBezTo>
                  <a:pt x="69419" y="110149"/>
                  <a:pt x="73660" y="111281"/>
                  <a:pt x="77881" y="111281"/>
                </a:cubicBezTo>
                <a:cubicBezTo>
                  <a:pt x="79122" y="111281"/>
                  <a:pt x="80361" y="111184"/>
                  <a:pt x="81592" y="110966"/>
                </a:cubicBezTo>
                <a:cubicBezTo>
                  <a:pt x="94636" y="108638"/>
                  <a:pt x="97339" y="94443"/>
                  <a:pt x="91739" y="84185"/>
                </a:cubicBezTo>
                <a:cubicBezTo>
                  <a:pt x="86859" y="75230"/>
                  <a:pt x="80122" y="67939"/>
                  <a:pt x="75146" y="59067"/>
                </a:cubicBezTo>
                <a:cubicBezTo>
                  <a:pt x="68853" y="47853"/>
                  <a:pt x="64874" y="36667"/>
                  <a:pt x="60078" y="24856"/>
                </a:cubicBezTo>
                <a:cubicBezTo>
                  <a:pt x="54435" y="10933"/>
                  <a:pt x="39536" y="1"/>
                  <a:pt x="26346" y="1"/>
                </a:cubicBezTo>
                <a:close/>
              </a:path>
            </a:pathLst>
          </a:custGeom>
          <a:solidFill>
            <a:srgbClr val="E7AE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5" name="Google Shape;175;p21"/>
          <p:cNvGrpSpPr/>
          <p:nvPr/>
        </p:nvGrpSpPr>
        <p:grpSpPr>
          <a:xfrm>
            <a:off x="1371600" y="-57157"/>
            <a:ext cx="6534000" cy="4667445"/>
            <a:chOff x="1371600" y="916025"/>
            <a:chExt cx="6534000" cy="3522600"/>
          </a:xfrm>
        </p:grpSpPr>
        <p:sp>
          <p:nvSpPr>
            <p:cNvPr id="176" name="Google Shape;176;p21"/>
            <p:cNvSpPr txBox="1"/>
            <p:nvPr/>
          </p:nvSpPr>
          <p:spPr>
            <a:xfrm>
              <a:off x="2879400" y="3531475"/>
              <a:ext cx="3385200" cy="7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30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666666"/>
                  </a:solidFill>
                  <a:latin typeface="Baloo 2"/>
                  <a:ea typeface="Baloo 2"/>
                  <a:cs typeface="Baloo 2"/>
                  <a:sym typeface="Baloo 2"/>
                </a:rPr>
                <a:t>CREDITS: This presentation template was created by </a:t>
              </a:r>
              <a:r>
                <a:rPr lang="en" sz="1200" b="1">
                  <a:solidFill>
                    <a:srgbClr val="666666"/>
                  </a:solidFill>
                  <a:uFill>
                    <a:noFill/>
                  </a:uFill>
                  <a:latin typeface="Baloo 2"/>
                  <a:ea typeface="Baloo 2"/>
                  <a:cs typeface="Baloo 2"/>
                  <a:sym typeface="Baloo 2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Slidesgo</a:t>
              </a:r>
              <a:r>
                <a:rPr lang="en" sz="1200">
                  <a:solidFill>
                    <a:srgbClr val="666666"/>
                  </a:solidFill>
                  <a:latin typeface="Baloo 2"/>
                  <a:ea typeface="Baloo 2"/>
                  <a:cs typeface="Baloo 2"/>
                  <a:sym typeface="Baloo 2"/>
                </a:rPr>
                <a:t>, including icons by </a:t>
              </a:r>
              <a:r>
                <a:rPr lang="en" sz="1200" b="1">
                  <a:solidFill>
                    <a:srgbClr val="666666"/>
                  </a:solidFill>
                  <a:uFill>
                    <a:noFill/>
                  </a:uFill>
                  <a:latin typeface="Baloo 2"/>
                  <a:ea typeface="Baloo 2"/>
                  <a:cs typeface="Baloo 2"/>
                  <a:sym typeface="Baloo 2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Flaticon</a:t>
              </a:r>
              <a:r>
                <a:rPr lang="en" sz="1200">
                  <a:solidFill>
                    <a:srgbClr val="666666"/>
                  </a:solidFill>
                  <a:latin typeface="Baloo 2"/>
                  <a:ea typeface="Baloo 2"/>
                  <a:cs typeface="Baloo 2"/>
                  <a:sym typeface="Baloo 2"/>
                </a:rPr>
                <a:t>, and infographics &amp; images by </a:t>
              </a:r>
              <a:r>
                <a:rPr lang="en" sz="1200" b="1">
                  <a:solidFill>
                    <a:srgbClr val="666666"/>
                  </a:solidFill>
                  <a:uFill>
                    <a:noFill/>
                  </a:uFill>
                  <a:latin typeface="Baloo 2"/>
                  <a:ea typeface="Baloo 2"/>
                  <a:cs typeface="Baloo 2"/>
                  <a:sym typeface="Baloo 2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Freepik</a:t>
              </a:r>
              <a:r>
                <a:rPr lang="en" sz="1200">
                  <a:solidFill>
                    <a:srgbClr val="666666"/>
                  </a:solidFill>
                  <a:latin typeface="Baloo 2"/>
                  <a:ea typeface="Baloo 2"/>
                  <a:cs typeface="Baloo 2"/>
                  <a:sym typeface="Baloo 2"/>
                </a:rPr>
                <a:t>. </a:t>
              </a:r>
              <a:endParaRPr sz="1200">
                <a:solidFill>
                  <a:srgbClr val="666666"/>
                </a:solidFill>
                <a:latin typeface="Baloo 2"/>
                <a:ea typeface="Baloo 2"/>
                <a:cs typeface="Baloo 2"/>
                <a:sym typeface="Baloo 2"/>
              </a:endParaRPr>
            </a:p>
            <a:p>
              <a:pPr marL="0" lvl="0" indent="0" algn="ctr" rtl="0">
                <a:spcBef>
                  <a:spcPts val="300"/>
                </a:spcBef>
                <a:spcAft>
                  <a:spcPts val="0"/>
                </a:spcAft>
                <a:buNone/>
              </a:pPr>
              <a:endParaRPr sz="1200" b="1">
                <a:solidFill>
                  <a:srgbClr val="3F3C3B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77" name="Google Shape;177;p21"/>
            <p:cNvSpPr/>
            <p:nvPr/>
          </p:nvSpPr>
          <p:spPr>
            <a:xfrm>
              <a:off x="1371600" y="916025"/>
              <a:ext cx="6534000" cy="3522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" name="Google Shape;178;p21"/>
          <p:cNvGrpSpPr/>
          <p:nvPr/>
        </p:nvGrpSpPr>
        <p:grpSpPr>
          <a:xfrm>
            <a:off x="1923900" y="1762925"/>
            <a:ext cx="5429400" cy="2133600"/>
            <a:chOff x="1857300" y="1962150"/>
            <a:chExt cx="5429400" cy="2133600"/>
          </a:xfrm>
        </p:grpSpPr>
        <p:cxnSp>
          <p:nvCxnSpPr>
            <p:cNvPr id="179" name="Google Shape;179;p21"/>
            <p:cNvCxnSpPr/>
            <p:nvPr/>
          </p:nvCxnSpPr>
          <p:spPr>
            <a:xfrm>
              <a:off x="1857300" y="19621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21"/>
            <p:cNvCxnSpPr/>
            <p:nvPr/>
          </p:nvCxnSpPr>
          <p:spPr>
            <a:xfrm>
              <a:off x="1857300" y="22669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21"/>
            <p:cNvCxnSpPr/>
            <p:nvPr/>
          </p:nvCxnSpPr>
          <p:spPr>
            <a:xfrm>
              <a:off x="1857300" y="25717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21"/>
            <p:cNvCxnSpPr/>
            <p:nvPr/>
          </p:nvCxnSpPr>
          <p:spPr>
            <a:xfrm>
              <a:off x="1857300" y="28765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21"/>
            <p:cNvCxnSpPr/>
            <p:nvPr/>
          </p:nvCxnSpPr>
          <p:spPr>
            <a:xfrm>
              <a:off x="1857300" y="31813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21"/>
            <p:cNvCxnSpPr/>
            <p:nvPr/>
          </p:nvCxnSpPr>
          <p:spPr>
            <a:xfrm>
              <a:off x="1857300" y="34861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21"/>
            <p:cNvCxnSpPr/>
            <p:nvPr/>
          </p:nvCxnSpPr>
          <p:spPr>
            <a:xfrm>
              <a:off x="1857300" y="37909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21"/>
            <p:cNvCxnSpPr/>
            <p:nvPr/>
          </p:nvCxnSpPr>
          <p:spPr>
            <a:xfrm>
              <a:off x="1857300" y="40957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7" name="Google Shape;187;p21"/>
          <p:cNvSpPr txBox="1">
            <a:spLocks noGrp="1"/>
          </p:cNvSpPr>
          <p:nvPr>
            <p:ph type="ctrTitle"/>
          </p:nvPr>
        </p:nvSpPr>
        <p:spPr>
          <a:xfrm>
            <a:off x="1847850" y="647700"/>
            <a:ext cx="5486400" cy="104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rgbClr val="EB7E7C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88" name="Google Shape;188;p21"/>
          <p:cNvSpPr txBox="1">
            <a:spLocks noGrp="1"/>
          </p:cNvSpPr>
          <p:nvPr>
            <p:ph type="subTitle" idx="1"/>
          </p:nvPr>
        </p:nvSpPr>
        <p:spPr>
          <a:xfrm>
            <a:off x="2619450" y="1738750"/>
            <a:ext cx="3943200" cy="13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666666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89" name="Google Shape;189;p21"/>
          <p:cNvGrpSpPr/>
          <p:nvPr/>
        </p:nvGrpSpPr>
        <p:grpSpPr>
          <a:xfrm>
            <a:off x="1923900" y="1458125"/>
            <a:ext cx="5429400" cy="1524000"/>
            <a:chOff x="1857300" y="1657350"/>
            <a:chExt cx="5429400" cy="1524000"/>
          </a:xfrm>
        </p:grpSpPr>
        <p:cxnSp>
          <p:nvCxnSpPr>
            <p:cNvPr id="190" name="Google Shape;190;p21"/>
            <p:cNvCxnSpPr/>
            <p:nvPr/>
          </p:nvCxnSpPr>
          <p:spPr>
            <a:xfrm>
              <a:off x="1857300" y="16573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21"/>
            <p:cNvCxnSpPr/>
            <p:nvPr/>
          </p:nvCxnSpPr>
          <p:spPr>
            <a:xfrm>
              <a:off x="1857300" y="19621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21"/>
            <p:cNvCxnSpPr/>
            <p:nvPr/>
          </p:nvCxnSpPr>
          <p:spPr>
            <a:xfrm>
              <a:off x="1857300" y="22669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21"/>
            <p:cNvCxnSpPr/>
            <p:nvPr/>
          </p:nvCxnSpPr>
          <p:spPr>
            <a:xfrm>
              <a:off x="1857300" y="25717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21"/>
            <p:cNvCxnSpPr/>
            <p:nvPr/>
          </p:nvCxnSpPr>
          <p:spPr>
            <a:xfrm>
              <a:off x="1857300" y="28765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21"/>
            <p:cNvCxnSpPr/>
            <p:nvPr/>
          </p:nvCxnSpPr>
          <p:spPr>
            <a:xfrm>
              <a:off x="1857300" y="31813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96" name="Google Shape;196;p21"/>
          <p:cNvSpPr txBox="1"/>
          <p:nvPr/>
        </p:nvSpPr>
        <p:spPr>
          <a:xfrm>
            <a:off x="2028900" y="3226675"/>
            <a:ext cx="5124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Baloo 2"/>
                <a:ea typeface="Baloo 2"/>
                <a:cs typeface="Baloo 2"/>
                <a:sym typeface="Baloo 2"/>
              </a:rPr>
              <a:t>CREDITS: This presentation template was created by </a:t>
            </a:r>
            <a:r>
              <a:rPr lang="en" sz="1200" b="1">
                <a:solidFill>
                  <a:srgbClr val="666666"/>
                </a:solidFill>
                <a:uFill>
                  <a:noFill/>
                </a:uFill>
                <a:latin typeface="Baloo 2"/>
                <a:ea typeface="Baloo 2"/>
                <a:cs typeface="Baloo 2"/>
                <a:sym typeface="Baloo 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rgbClr val="666666"/>
                </a:solidFill>
                <a:latin typeface="Baloo 2"/>
                <a:ea typeface="Baloo 2"/>
                <a:cs typeface="Baloo 2"/>
                <a:sym typeface="Baloo 2"/>
              </a:rPr>
              <a:t>, including icons by </a:t>
            </a:r>
            <a:r>
              <a:rPr lang="en" sz="1200" b="1">
                <a:solidFill>
                  <a:srgbClr val="666666"/>
                </a:solidFill>
                <a:uFill>
                  <a:noFill/>
                </a:uFill>
                <a:latin typeface="Baloo 2"/>
                <a:ea typeface="Baloo 2"/>
                <a:cs typeface="Baloo 2"/>
                <a:sym typeface="Baloo 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rgbClr val="666666"/>
                </a:solidFill>
                <a:latin typeface="Baloo 2"/>
                <a:ea typeface="Baloo 2"/>
                <a:cs typeface="Baloo 2"/>
                <a:sym typeface="Baloo 2"/>
              </a:rPr>
              <a:t>, and infographics &amp; images by </a:t>
            </a:r>
            <a:r>
              <a:rPr lang="en" sz="1200" b="1">
                <a:solidFill>
                  <a:srgbClr val="666666"/>
                </a:solidFill>
                <a:uFill>
                  <a:noFill/>
                </a:uFill>
                <a:latin typeface="Baloo 2"/>
                <a:ea typeface="Baloo 2"/>
                <a:cs typeface="Baloo 2"/>
                <a:sym typeface="Baloo 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rgbClr val="666666"/>
                </a:solidFill>
                <a:latin typeface="Baloo 2"/>
                <a:ea typeface="Baloo 2"/>
                <a:cs typeface="Baloo 2"/>
                <a:sym typeface="Baloo 2"/>
              </a:rPr>
              <a:t>. </a:t>
            </a:r>
            <a:endParaRPr sz="1200">
              <a:solidFill>
                <a:srgbClr val="666666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endParaRPr sz="1200" b="1">
              <a:solidFill>
                <a:srgbClr val="666666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</p:spTree>
    <p:extLst>
      <p:ext uri="{BB962C8B-B14F-4D97-AF65-F5344CB8AC3E}">
        <p14:creationId xmlns:p14="http://schemas.microsoft.com/office/powerpoint/2010/main" val="220198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2"/>
          <p:cNvSpPr/>
          <p:nvPr/>
        </p:nvSpPr>
        <p:spPr>
          <a:xfrm rot="10800000" flipH="1">
            <a:off x="-796495" y="2940209"/>
            <a:ext cx="1657917" cy="1668964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rgbClr val="E89F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2"/>
          <p:cNvSpPr/>
          <p:nvPr/>
        </p:nvSpPr>
        <p:spPr>
          <a:xfrm rot="10800000" flipH="1">
            <a:off x="2689914" y="-2769815"/>
            <a:ext cx="3618179" cy="455349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rgbClr val="E89F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2"/>
          <p:cNvSpPr/>
          <p:nvPr/>
        </p:nvSpPr>
        <p:spPr>
          <a:xfrm rot="10800000" flipH="1">
            <a:off x="2689918" y="4000975"/>
            <a:ext cx="1429531" cy="1150637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rgbClr val="FFD1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2"/>
          <p:cNvSpPr/>
          <p:nvPr/>
        </p:nvSpPr>
        <p:spPr>
          <a:xfrm rot="10800000" flipH="1">
            <a:off x="5128387" y="1822059"/>
            <a:ext cx="4556439" cy="5209110"/>
          </a:xfrm>
          <a:custGeom>
            <a:avLst/>
            <a:gdLst/>
            <a:ahLst/>
            <a:cxnLst/>
            <a:rect l="l" t="t" r="r" b="b"/>
            <a:pathLst>
              <a:path w="97339" h="111282" extrusionOk="0">
                <a:moveTo>
                  <a:pt x="26346" y="1"/>
                </a:moveTo>
                <a:cubicBezTo>
                  <a:pt x="17212" y="1"/>
                  <a:pt x="8898" y="5244"/>
                  <a:pt x="5047" y="18369"/>
                </a:cubicBezTo>
                <a:cubicBezTo>
                  <a:pt x="1" y="35572"/>
                  <a:pt x="9066" y="55103"/>
                  <a:pt x="17647" y="69644"/>
                </a:cubicBezTo>
                <a:cubicBezTo>
                  <a:pt x="25715" y="83298"/>
                  <a:pt x="37566" y="94665"/>
                  <a:pt x="51414" y="102400"/>
                </a:cubicBezTo>
                <a:cubicBezTo>
                  <a:pt x="55892" y="104909"/>
                  <a:pt x="60563" y="107030"/>
                  <a:pt x="65401" y="108735"/>
                </a:cubicBezTo>
                <a:cubicBezTo>
                  <a:pt x="69419" y="110149"/>
                  <a:pt x="73660" y="111281"/>
                  <a:pt x="77881" y="111281"/>
                </a:cubicBezTo>
                <a:cubicBezTo>
                  <a:pt x="79122" y="111281"/>
                  <a:pt x="80361" y="111184"/>
                  <a:pt x="81592" y="110966"/>
                </a:cubicBezTo>
                <a:cubicBezTo>
                  <a:pt x="94636" y="108638"/>
                  <a:pt x="97339" y="94443"/>
                  <a:pt x="91739" y="84185"/>
                </a:cubicBezTo>
                <a:cubicBezTo>
                  <a:pt x="86859" y="75230"/>
                  <a:pt x="80122" y="67939"/>
                  <a:pt x="75146" y="59067"/>
                </a:cubicBezTo>
                <a:cubicBezTo>
                  <a:pt x="68853" y="47853"/>
                  <a:pt x="64874" y="36667"/>
                  <a:pt x="60078" y="24856"/>
                </a:cubicBezTo>
                <a:cubicBezTo>
                  <a:pt x="54435" y="10933"/>
                  <a:pt x="39536" y="1"/>
                  <a:pt x="26346" y="1"/>
                </a:cubicBezTo>
                <a:close/>
              </a:path>
            </a:pathLst>
          </a:custGeom>
          <a:solidFill>
            <a:srgbClr val="E7AE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90809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3"/>
          <p:cNvSpPr/>
          <p:nvPr/>
        </p:nvSpPr>
        <p:spPr>
          <a:xfrm rot="10800000">
            <a:off x="8026909" y="2940209"/>
            <a:ext cx="1657917" cy="1668964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3"/>
          <p:cNvSpPr/>
          <p:nvPr/>
        </p:nvSpPr>
        <p:spPr>
          <a:xfrm rot="10800000">
            <a:off x="2580238" y="-2769815"/>
            <a:ext cx="3618179" cy="455349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rgbClr val="E89F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3"/>
          <p:cNvSpPr/>
          <p:nvPr/>
        </p:nvSpPr>
        <p:spPr>
          <a:xfrm rot="10800000">
            <a:off x="4768883" y="4000975"/>
            <a:ext cx="1429531" cy="1150637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rgbClr val="FFD1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23534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4"/>
          <p:cNvSpPr/>
          <p:nvPr/>
        </p:nvSpPr>
        <p:spPr>
          <a:xfrm rot="10800000">
            <a:off x="8026909" y="2940209"/>
            <a:ext cx="1657917" cy="1668964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rgbClr val="E89F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4"/>
          <p:cNvSpPr/>
          <p:nvPr/>
        </p:nvSpPr>
        <p:spPr>
          <a:xfrm rot="10800000">
            <a:off x="2580238" y="-2769815"/>
            <a:ext cx="3618179" cy="455349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rgbClr val="FFD1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4"/>
          <p:cNvSpPr/>
          <p:nvPr/>
        </p:nvSpPr>
        <p:spPr>
          <a:xfrm rot="10800000">
            <a:off x="-1006045" y="1669659"/>
            <a:ext cx="4556439" cy="5209110"/>
          </a:xfrm>
          <a:custGeom>
            <a:avLst/>
            <a:gdLst/>
            <a:ahLst/>
            <a:cxnLst/>
            <a:rect l="l" t="t" r="r" b="b"/>
            <a:pathLst>
              <a:path w="97339" h="111282" extrusionOk="0">
                <a:moveTo>
                  <a:pt x="26346" y="1"/>
                </a:moveTo>
                <a:cubicBezTo>
                  <a:pt x="17212" y="1"/>
                  <a:pt x="8898" y="5244"/>
                  <a:pt x="5047" y="18369"/>
                </a:cubicBezTo>
                <a:cubicBezTo>
                  <a:pt x="1" y="35572"/>
                  <a:pt x="9066" y="55103"/>
                  <a:pt x="17647" y="69644"/>
                </a:cubicBezTo>
                <a:cubicBezTo>
                  <a:pt x="25715" y="83298"/>
                  <a:pt x="37566" y="94665"/>
                  <a:pt x="51414" y="102400"/>
                </a:cubicBezTo>
                <a:cubicBezTo>
                  <a:pt x="55892" y="104909"/>
                  <a:pt x="60563" y="107030"/>
                  <a:pt x="65401" y="108735"/>
                </a:cubicBezTo>
                <a:cubicBezTo>
                  <a:pt x="69419" y="110149"/>
                  <a:pt x="73660" y="111281"/>
                  <a:pt x="77881" y="111281"/>
                </a:cubicBezTo>
                <a:cubicBezTo>
                  <a:pt x="79122" y="111281"/>
                  <a:pt x="80361" y="111184"/>
                  <a:pt x="81592" y="110966"/>
                </a:cubicBezTo>
                <a:cubicBezTo>
                  <a:pt x="94636" y="108638"/>
                  <a:pt x="97339" y="94443"/>
                  <a:pt x="91739" y="84185"/>
                </a:cubicBezTo>
                <a:cubicBezTo>
                  <a:pt x="86859" y="75230"/>
                  <a:pt x="80122" y="67939"/>
                  <a:pt x="75146" y="59067"/>
                </a:cubicBezTo>
                <a:cubicBezTo>
                  <a:pt x="68853" y="47853"/>
                  <a:pt x="64874" y="36667"/>
                  <a:pt x="60078" y="24856"/>
                </a:cubicBezTo>
                <a:cubicBezTo>
                  <a:pt x="54435" y="10933"/>
                  <a:pt x="39536" y="1"/>
                  <a:pt x="26346" y="1"/>
                </a:cubicBezTo>
                <a:close/>
              </a:path>
            </a:pathLst>
          </a:custGeom>
          <a:solidFill>
            <a:srgbClr val="E7AE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74169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5"/>
          <p:cNvSpPr/>
          <p:nvPr/>
        </p:nvSpPr>
        <p:spPr>
          <a:xfrm rot="10800000" flipH="1">
            <a:off x="-727042" y="2778284"/>
            <a:ext cx="1657917" cy="1668964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rgbClr val="FFD1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5"/>
          <p:cNvSpPr/>
          <p:nvPr/>
        </p:nvSpPr>
        <p:spPr>
          <a:xfrm rot="10800000" flipH="1">
            <a:off x="1921170" y="-351950"/>
            <a:ext cx="1429531" cy="1150637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5"/>
          <p:cNvSpPr/>
          <p:nvPr/>
        </p:nvSpPr>
        <p:spPr>
          <a:xfrm rot="1398376">
            <a:off x="4242552" y="2849135"/>
            <a:ext cx="3618141" cy="4553442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rgbClr val="E89F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43858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796495" y="-1807790"/>
            <a:ext cx="10481321" cy="9800984"/>
            <a:chOff x="-796495" y="-1807790"/>
            <a:chExt cx="10481321" cy="9800984"/>
          </a:xfrm>
        </p:grpSpPr>
        <p:sp>
          <p:nvSpPr>
            <p:cNvPr id="10" name="Google Shape;10;p2"/>
            <p:cNvSpPr/>
            <p:nvPr/>
          </p:nvSpPr>
          <p:spPr>
            <a:xfrm>
              <a:off x="-12661" y="-42117"/>
              <a:ext cx="9304236" cy="5277968"/>
            </a:xfrm>
            <a:custGeom>
              <a:avLst/>
              <a:gdLst/>
              <a:ahLst/>
              <a:cxnLst/>
              <a:rect l="l" t="t" r="r" b="b"/>
              <a:pathLst>
                <a:path w="198766" h="112753" extrusionOk="0">
                  <a:moveTo>
                    <a:pt x="1" y="0"/>
                  </a:moveTo>
                  <a:lnTo>
                    <a:pt x="1" y="112753"/>
                  </a:lnTo>
                  <a:lnTo>
                    <a:pt x="198766" y="112753"/>
                  </a:lnTo>
                  <a:lnTo>
                    <a:pt x="198766" y="0"/>
                  </a:lnTo>
                  <a:close/>
                </a:path>
              </a:pathLst>
            </a:custGeom>
            <a:solidFill>
              <a:srgbClr val="B3C4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796495" y="614206"/>
              <a:ext cx="1657917" cy="1668964"/>
            </a:xfrm>
            <a:custGeom>
              <a:avLst/>
              <a:gdLst/>
              <a:ahLst/>
              <a:cxnLst/>
              <a:rect l="l" t="t" r="r" b="b"/>
              <a:pathLst>
                <a:path w="35418" h="35654" extrusionOk="0">
                  <a:moveTo>
                    <a:pt x="19607" y="0"/>
                  </a:moveTo>
                  <a:cubicBezTo>
                    <a:pt x="13433" y="0"/>
                    <a:pt x="7932" y="3267"/>
                    <a:pt x="3660" y="8103"/>
                  </a:cubicBezTo>
                  <a:cubicBezTo>
                    <a:pt x="389" y="11818"/>
                    <a:pt x="708" y="15852"/>
                    <a:pt x="1" y="20800"/>
                  </a:cubicBezTo>
                  <a:cubicBezTo>
                    <a:pt x="1490" y="26872"/>
                    <a:pt x="6794" y="35654"/>
                    <a:pt x="13978" y="35654"/>
                  </a:cubicBezTo>
                  <a:cubicBezTo>
                    <a:pt x="14551" y="35654"/>
                    <a:pt x="15137" y="35598"/>
                    <a:pt x="15734" y="35480"/>
                  </a:cubicBezTo>
                  <a:cubicBezTo>
                    <a:pt x="19158" y="34801"/>
                    <a:pt x="22748" y="31210"/>
                    <a:pt x="25229" y="28909"/>
                  </a:cubicBezTo>
                  <a:cubicBezTo>
                    <a:pt x="28002" y="26303"/>
                    <a:pt x="29915" y="23406"/>
                    <a:pt x="31675" y="20093"/>
                  </a:cubicBezTo>
                  <a:cubicBezTo>
                    <a:pt x="35418" y="13065"/>
                    <a:pt x="32728" y="3140"/>
                    <a:pt x="24910" y="798"/>
                  </a:cubicBezTo>
                  <a:cubicBezTo>
                    <a:pt x="23098" y="254"/>
                    <a:pt x="21327" y="0"/>
                    <a:pt x="19607" y="0"/>
                  </a:cubicBezTo>
                  <a:close/>
                </a:path>
              </a:pathLst>
            </a:custGeom>
            <a:solidFill>
              <a:srgbClr val="E89F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689914" y="3439705"/>
              <a:ext cx="3618179" cy="4553490"/>
            </a:xfrm>
            <a:custGeom>
              <a:avLst/>
              <a:gdLst/>
              <a:ahLst/>
              <a:cxnLst/>
              <a:rect l="l" t="t" r="r" b="b"/>
              <a:pathLst>
                <a:path w="77295" h="97276" extrusionOk="0">
                  <a:moveTo>
                    <a:pt x="48905" y="1"/>
                  </a:moveTo>
                  <a:cubicBezTo>
                    <a:pt x="48896" y="1"/>
                    <a:pt x="48887" y="1"/>
                    <a:pt x="48877" y="1"/>
                  </a:cubicBezTo>
                  <a:cubicBezTo>
                    <a:pt x="38010" y="29"/>
                    <a:pt x="28126" y="15623"/>
                    <a:pt x="22041" y="23192"/>
                  </a:cubicBezTo>
                  <a:cubicBezTo>
                    <a:pt x="16191" y="30483"/>
                    <a:pt x="10827" y="38579"/>
                    <a:pt x="6973" y="47118"/>
                  </a:cubicBezTo>
                  <a:cubicBezTo>
                    <a:pt x="3369" y="55130"/>
                    <a:pt x="0" y="65817"/>
                    <a:pt x="3022" y="74481"/>
                  </a:cubicBezTo>
                  <a:cubicBezTo>
                    <a:pt x="4062" y="77461"/>
                    <a:pt x="5684" y="80247"/>
                    <a:pt x="7500" y="83325"/>
                  </a:cubicBezTo>
                  <a:cubicBezTo>
                    <a:pt x="11450" y="90075"/>
                    <a:pt x="16468" y="96119"/>
                    <a:pt x="24688" y="97200"/>
                  </a:cubicBezTo>
                  <a:cubicBezTo>
                    <a:pt x="25270" y="97251"/>
                    <a:pt x="25842" y="97275"/>
                    <a:pt x="26403" y="97275"/>
                  </a:cubicBezTo>
                  <a:cubicBezTo>
                    <a:pt x="36788" y="97275"/>
                    <a:pt x="43701" y="88902"/>
                    <a:pt x="50776" y="82063"/>
                  </a:cubicBezTo>
                  <a:cubicBezTo>
                    <a:pt x="66510" y="66801"/>
                    <a:pt x="77294" y="42072"/>
                    <a:pt x="72706" y="19810"/>
                  </a:cubicBezTo>
                  <a:cubicBezTo>
                    <a:pt x="70420" y="8701"/>
                    <a:pt x="60689" y="1"/>
                    <a:pt x="48905" y="1"/>
                  </a:cubicBezTo>
                  <a:close/>
                </a:path>
              </a:pathLst>
            </a:custGeom>
            <a:solidFill>
              <a:srgbClr val="E89F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689918" y="71768"/>
              <a:ext cx="1429531" cy="1150637"/>
            </a:xfrm>
            <a:custGeom>
              <a:avLst/>
              <a:gdLst/>
              <a:ahLst/>
              <a:cxnLst/>
              <a:rect l="l" t="t" r="r" b="b"/>
              <a:pathLst>
                <a:path w="30539" h="24581" extrusionOk="0">
                  <a:moveTo>
                    <a:pt x="11034" y="0"/>
                  </a:moveTo>
                  <a:cubicBezTo>
                    <a:pt x="10036" y="0"/>
                    <a:pt x="9052" y="200"/>
                    <a:pt x="8096" y="664"/>
                  </a:cubicBezTo>
                  <a:cubicBezTo>
                    <a:pt x="7403" y="1010"/>
                    <a:pt x="6779" y="1468"/>
                    <a:pt x="6252" y="2050"/>
                  </a:cubicBezTo>
                  <a:cubicBezTo>
                    <a:pt x="2551" y="6056"/>
                    <a:pt x="1" y="15011"/>
                    <a:pt x="5005" y="19017"/>
                  </a:cubicBezTo>
                  <a:cubicBezTo>
                    <a:pt x="7126" y="20722"/>
                    <a:pt x="9940" y="21956"/>
                    <a:pt x="12379" y="23162"/>
                  </a:cubicBezTo>
                  <a:cubicBezTo>
                    <a:pt x="14231" y="24059"/>
                    <a:pt x="15997" y="24581"/>
                    <a:pt x="17752" y="24581"/>
                  </a:cubicBezTo>
                  <a:cubicBezTo>
                    <a:pt x="19466" y="24581"/>
                    <a:pt x="21168" y="24084"/>
                    <a:pt x="22928" y="22954"/>
                  </a:cubicBezTo>
                  <a:cubicBezTo>
                    <a:pt x="25770" y="21165"/>
                    <a:pt x="28903" y="18587"/>
                    <a:pt x="29956" y="15274"/>
                  </a:cubicBezTo>
                  <a:cubicBezTo>
                    <a:pt x="30538" y="13472"/>
                    <a:pt x="30386" y="11365"/>
                    <a:pt x="29221" y="9868"/>
                  </a:cubicBezTo>
                  <a:cubicBezTo>
                    <a:pt x="28265" y="8648"/>
                    <a:pt x="26782" y="7983"/>
                    <a:pt x="25409" y="7248"/>
                  </a:cubicBezTo>
                  <a:cubicBezTo>
                    <a:pt x="21496" y="5152"/>
                    <a:pt x="16093" y="0"/>
                    <a:pt x="11034" y="0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128387" y="-1807790"/>
              <a:ext cx="4556439" cy="5209110"/>
            </a:xfrm>
            <a:custGeom>
              <a:avLst/>
              <a:gdLst/>
              <a:ahLst/>
              <a:cxnLst/>
              <a:rect l="l" t="t" r="r" b="b"/>
              <a:pathLst>
                <a:path w="97339" h="111282" extrusionOk="0">
                  <a:moveTo>
                    <a:pt x="26346" y="1"/>
                  </a:moveTo>
                  <a:cubicBezTo>
                    <a:pt x="17212" y="1"/>
                    <a:pt x="8898" y="5244"/>
                    <a:pt x="5047" y="18369"/>
                  </a:cubicBezTo>
                  <a:cubicBezTo>
                    <a:pt x="1" y="35572"/>
                    <a:pt x="9066" y="55103"/>
                    <a:pt x="17647" y="69644"/>
                  </a:cubicBezTo>
                  <a:cubicBezTo>
                    <a:pt x="25715" y="83298"/>
                    <a:pt x="37566" y="94665"/>
                    <a:pt x="51414" y="102400"/>
                  </a:cubicBezTo>
                  <a:cubicBezTo>
                    <a:pt x="55892" y="104909"/>
                    <a:pt x="60563" y="107030"/>
                    <a:pt x="65401" y="108735"/>
                  </a:cubicBezTo>
                  <a:cubicBezTo>
                    <a:pt x="69419" y="110149"/>
                    <a:pt x="73660" y="111281"/>
                    <a:pt x="77881" y="111281"/>
                  </a:cubicBezTo>
                  <a:cubicBezTo>
                    <a:pt x="79122" y="111281"/>
                    <a:pt x="80361" y="111184"/>
                    <a:pt x="81592" y="110966"/>
                  </a:cubicBezTo>
                  <a:cubicBezTo>
                    <a:pt x="94636" y="108638"/>
                    <a:pt x="97339" y="94443"/>
                    <a:pt x="91739" y="84185"/>
                  </a:cubicBezTo>
                  <a:cubicBezTo>
                    <a:pt x="86859" y="75230"/>
                    <a:pt x="80122" y="67939"/>
                    <a:pt x="75146" y="59067"/>
                  </a:cubicBezTo>
                  <a:cubicBezTo>
                    <a:pt x="68853" y="47853"/>
                    <a:pt x="64874" y="36667"/>
                    <a:pt x="60078" y="24856"/>
                  </a:cubicBezTo>
                  <a:cubicBezTo>
                    <a:pt x="54435" y="10933"/>
                    <a:pt x="39536" y="1"/>
                    <a:pt x="26346" y="1"/>
                  </a:cubicBezTo>
                  <a:close/>
                </a:path>
              </a:pathLst>
            </a:custGeom>
            <a:solidFill>
              <a:srgbClr val="E7AE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1914450" y="1446281"/>
            <a:ext cx="5429400" cy="2615641"/>
            <a:chOff x="1857300" y="1352550"/>
            <a:chExt cx="5429400" cy="27432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857300" y="13525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857300" y="16573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1857300" y="19621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1857300" y="22669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1857300" y="25717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1857300" y="28765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1857300" y="31813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1857300" y="34861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1857300" y="37909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1857300" y="40957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6" name="Google Shape;26;p2"/>
          <p:cNvSpPr/>
          <p:nvPr/>
        </p:nvSpPr>
        <p:spPr>
          <a:xfrm>
            <a:off x="1371600" y="916025"/>
            <a:ext cx="6534000" cy="3522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" name="Google Shape;27;p2"/>
          <p:cNvGrpSpPr/>
          <p:nvPr/>
        </p:nvGrpSpPr>
        <p:grpSpPr>
          <a:xfrm>
            <a:off x="1923900" y="1458125"/>
            <a:ext cx="5429400" cy="2438400"/>
            <a:chOff x="1857300" y="1657350"/>
            <a:chExt cx="5429400" cy="2438400"/>
          </a:xfrm>
        </p:grpSpPr>
        <p:cxnSp>
          <p:nvCxnSpPr>
            <p:cNvPr id="28" name="Google Shape;28;p2"/>
            <p:cNvCxnSpPr/>
            <p:nvPr/>
          </p:nvCxnSpPr>
          <p:spPr>
            <a:xfrm>
              <a:off x="1857300" y="16573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1857300" y="19621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1857300" y="22669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>
              <a:off x="1857300" y="25717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1857300" y="28765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1857300" y="31813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2"/>
            <p:cNvCxnSpPr/>
            <p:nvPr/>
          </p:nvCxnSpPr>
          <p:spPr>
            <a:xfrm>
              <a:off x="1857300" y="34861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1857300" y="37909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1857300" y="40957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311700" y="1847850"/>
            <a:ext cx="8520600" cy="104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500">
                <a:solidFill>
                  <a:schemeClr val="accent1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subTitle" idx="1"/>
          </p:nvPr>
        </p:nvSpPr>
        <p:spPr>
          <a:xfrm>
            <a:off x="311700" y="292937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loo 2"/>
                <a:ea typeface="Baloo 2"/>
                <a:cs typeface="Baloo 2"/>
                <a:sym typeface="Baloo 2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13067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"/>
          <p:cNvSpPr/>
          <p:nvPr/>
        </p:nvSpPr>
        <p:spPr>
          <a:xfrm flipH="1">
            <a:off x="8026909" y="614206"/>
            <a:ext cx="1657917" cy="1668964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rgbClr val="E89F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 flipH="1">
            <a:off x="2580238" y="3439705"/>
            <a:ext cx="3618179" cy="455349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rgbClr val="E89F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 flipH="1">
            <a:off x="4768883" y="71768"/>
            <a:ext cx="1429531" cy="1150637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03239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"/>
          <p:cNvSpPr/>
          <p:nvPr/>
        </p:nvSpPr>
        <p:spPr>
          <a:xfrm flipH="1">
            <a:off x="8026909" y="614206"/>
            <a:ext cx="1657917" cy="1668964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rgbClr val="E89F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4"/>
          <p:cNvSpPr/>
          <p:nvPr/>
        </p:nvSpPr>
        <p:spPr>
          <a:xfrm flipH="1">
            <a:off x="2580238" y="3439705"/>
            <a:ext cx="3618179" cy="455349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rgbClr val="E89F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4"/>
          <p:cNvSpPr/>
          <p:nvPr/>
        </p:nvSpPr>
        <p:spPr>
          <a:xfrm rot="761566" flipH="1">
            <a:off x="-1996562" y="-1803588"/>
            <a:ext cx="4556332" cy="5208988"/>
          </a:xfrm>
          <a:custGeom>
            <a:avLst/>
            <a:gdLst/>
            <a:ahLst/>
            <a:cxnLst/>
            <a:rect l="l" t="t" r="r" b="b"/>
            <a:pathLst>
              <a:path w="97339" h="111282" extrusionOk="0">
                <a:moveTo>
                  <a:pt x="26346" y="1"/>
                </a:moveTo>
                <a:cubicBezTo>
                  <a:pt x="17212" y="1"/>
                  <a:pt x="8898" y="5244"/>
                  <a:pt x="5047" y="18369"/>
                </a:cubicBezTo>
                <a:cubicBezTo>
                  <a:pt x="1" y="35572"/>
                  <a:pt x="9066" y="55103"/>
                  <a:pt x="17647" y="69644"/>
                </a:cubicBezTo>
                <a:cubicBezTo>
                  <a:pt x="25715" y="83298"/>
                  <a:pt x="37566" y="94665"/>
                  <a:pt x="51414" y="102400"/>
                </a:cubicBezTo>
                <a:cubicBezTo>
                  <a:pt x="55892" y="104909"/>
                  <a:pt x="60563" y="107030"/>
                  <a:pt x="65401" y="108735"/>
                </a:cubicBezTo>
                <a:cubicBezTo>
                  <a:pt x="69419" y="110149"/>
                  <a:pt x="73660" y="111281"/>
                  <a:pt x="77881" y="111281"/>
                </a:cubicBezTo>
                <a:cubicBezTo>
                  <a:pt x="79122" y="111281"/>
                  <a:pt x="80361" y="111184"/>
                  <a:pt x="81592" y="110966"/>
                </a:cubicBezTo>
                <a:cubicBezTo>
                  <a:pt x="94636" y="108638"/>
                  <a:pt x="97339" y="94443"/>
                  <a:pt x="91739" y="84185"/>
                </a:cubicBezTo>
                <a:cubicBezTo>
                  <a:pt x="86859" y="75230"/>
                  <a:pt x="80122" y="67939"/>
                  <a:pt x="75146" y="59067"/>
                </a:cubicBezTo>
                <a:cubicBezTo>
                  <a:pt x="68853" y="47853"/>
                  <a:pt x="64874" y="36667"/>
                  <a:pt x="60078" y="24856"/>
                </a:cubicBezTo>
                <a:cubicBezTo>
                  <a:pt x="54435" y="10933"/>
                  <a:pt x="39536" y="1"/>
                  <a:pt x="26346" y="1"/>
                </a:cubicBezTo>
                <a:close/>
              </a:path>
            </a:pathLst>
          </a:custGeom>
          <a:solidFill>
            <a:srgbClr val="E7AE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4"/>
          <p:cNvSpPr/>
          <p:nvPr/>
        </p:nvSpPr>
        <p:spPr>
          <a:xfrm>
            <a:off x="552450" y="0"/>
            <a:ext cx="8058000" cy="4705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4"/>
          <p:cNvSpPr txBox="1">
            <a:spLocks noGrp="1"/>
          </p:cNvSpPr>
          <p:nvPr>
            <p:ph type="body" idx="1"/>
          </p:nvPr>
        </p:nvSpPr>
        <p:spPr>
          <a:xfrm>
            <a:off x="713225" y="1177085"/>
            <a:ext cx="7708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  <a:defRPr sz="1200"/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 sz="1200"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title"/>
          </p:nvPr>
        </p:nvSpPr>
        <p:spPr>
          <a:xfrm>
            <a:off x="713225" y="569300"/>
            <a:ext cx="7708200" cy="4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b="1">
                <a:solidFill>
                  <a:srgbClr val="EB7E7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74016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oogle Shape;52;p5"/>
          <p:cNvGrpSpPr/>
          <p:nvPr/>
        </p:nvGrpSpPr>
        <p:grpSpPr>
          <a:xfrm>
            <a:off x="1247775" y="1281150"/>
            <a:ext cx="2944200" cy="5143500"/>
            <a:chOff x="1247775" y="1281150"/>
            <a:chExt cx="2944200" cy="5143500"/>
          </a:xfrm>
        </p:grpSpPr>
        <p:sp>
          <p:nvSpPr>
            <p:cNvPr id="53" name="Google Shape;53;p5"/>
            <p:cNvSpPr/>
            <p:nvPr/>
          </p:nvSpPr>
          <p:spPr>
            <a:xfrm>
              <a:off x="1247775" y="1281150"/>
              <a:ext cx="2944200" cy="5143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1651554" y="2468367"/>
              <a:ext cx="2187035" cy="18700"/>
            </a:xfrm>
            <a:custGeom>
              <a:avLst/>
              <a:gdLst/>
              <a:ahLst/>
              <a:cxnLst/>
              <a:rect l="l" t="t" r="r" b="b"/>
              <a:pathLst>
                <a:path w="46392" h="1" fill="none" extrusionOk="0">
                  <a:moveTo>
                    <a:pt x="0" y="0"/>
                  </a:moveTo>
                  <a:lnTo>
                    <a:pt x="46391" y="0"/>
                  </a:lnTo>
                </a:path>
              </a:pathLst>
            </a:custGeom>
            <a:noFill/>
            <a:ln w="9525" cap="flat" cmpd="sng">
              <a:solidFill>
                <a:srgbClr val="D9D9D9"/>
              </a:solidFill>
              <a:prstDash val="solid"/>
              <a:miter lim="161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1651554" y="2816982"/>
              <a:ext cx="2187035" cy="18700"/>
            </a:xfrm>
            <a:custGeom>
              <a:avLst/>
              <a:gdLst/>
              <a:ahLst/>
              <a:cxnLst/>
              <a:rect l="l" t="t" r="r" b="b"/>
              <a:pathLst>
                <a:path w="46392" h="1" fill="none" extrusionOk="0">
                  <a:moveTo>
                    <a:pt x="0" y="0"/>
                  </a:moveTo>
                  <a:lnTo>
                    <a:pt x="46391" y="0"/>
                  </a:lnTo>
                </a:path>
              </a:pathLst>
            </a:custGeom>
            <a:noFill/>
            <a:ln w="9525" cap="flat" cmpd="sng">
              <a:solidFill>
                <a:srgbClr val="D9D9D9"/>
              </a:solidFill>
              <a:prstDash val="solid"/>
              <a:miter lim="161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5"/>
            <p:cNvSpPr/>
            <p:nvPr/>
          </p:nvSpPr>
          <p:spPr>
            <a:xfrm>
              <a:off x="1651554" y="3165597"/>
              <a:ext cx="2187035" cy="18700"/>
            </a:xfrm>
            <a:custGeom>
              <a:avLst/>
              <a:gdLst/>
              <a:ahLst/>
              <a:cxnLst/>
              <a:rect l="l" t="t" r="r" b="b"/>
              <a:pathLst>
                <a:path w="46392" h="1" fill="none" extrusionOk="0">
                  <a:moveTo>
                    <a:pt x="0" y="0"/>
                  </a:moveTo>
                  <a:lnTo>
                    <a:pt x="46391" y="0"/>
                  </a:lnTo>
                </a:path>
              </a:pathLst>
            </a:custGeom>
            <a:noFill/>
            <a:ln w="9525" cap="flat" cmpd="sng">
              <a:solidFill>
                <a:srgbClr val="D9D9D9"/>
              </a:solidFill>
              <a:prstDash val="solid"/>
              <a:miter lim="161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5"/>
            <p:cNvSpPr/>
            <p:nvPr/>
          </p:nvSpPr>
          <p:spPr>
            <a:xfrm>
              <a:off x="1651554" y="3514212"/>
              <a:ext cx="2187035" cy="18700"/>
            </a:xfrm>
            <a:custGeom>
              <a:avLst/>
              <a:gdLst/>
              <a:ahLst/>
              <a:cxnLst/>
              <a:rect l="l" t="t" r="r" b="b"/>
              <a:pathLst>
                <a:path w="46392" h="1" fill="none" extrusionOk="0">
                  <a:moveTo>
                    <a:pt x="0" y="0"/>
                  </a:moveTo>
                  <a:lnTo>
                    <a:pt x="46391" y="0"/>
                  </a:lnTo>
                </a:path>
              </a:pathLst>
            </a:custGeom>
            <a:noFill/>
            <a:ln w="9525" cap="flat" cmpd="sng">
              <a:solidFill>
                <a:srgbClr val="D9D9D9"/>
              </a:solidFill>
              <a:prstDash val="solid"/>
              <a:miter lim="161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5"/>
            <p:cNvSpPr/>
            <p:nvPr/>
          </p:nvSpPr>
          <p:spPr>
            <a:xfrm>
              <a:off x="1651554" y="3862827"/>
              <a:ext cx="2187035" cy="18700"/>
            </a:xfrm>
            <a:custGeom>
              <a:avLst/>
              <a:gdLst/>
              <a:ahLst/>
              <a:cxnLst/>
              <a:rect l="l" t="t" r="r" b="b"/>
              <a:pathLst>
                <a:path w="46392" h="1" fill="none" extrusionOk="0">
                  <a:moveTo>
                    <a:pt x="0" y="0"/>
                  </a:moveTo>
                  <a:lnTo>
                    <a:pt x="46391" y="0"/>
                  </a:lnTo>
                </a:path>
              </a:pathLst>
            </a:custGeom>
            <a:noFill/>
            <a:ln w="9525" cap="flat" cmpd="sng">
              <a:solidFill>
                <a:srgbClr val="D9D9D9"/>
              </a:solidFill>
              <a:prstDash val="solid"/>
              <a:miter lim="161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5"/>
            <p:cNvSpPr/>
            <p:nvPr/>
          </p:nvSpPr>
          <p:spPr>
            <a:xfrm>
              <a:off x="1651554" y="4211442"/>
              <a:ext cx="2187035" cy="18700"/>
            </a:xfrm>
            <a:custGeom>
              <a:avLst/>
              <a:gdLst/>
              <a:ahLst/>
              <a:cxnLst/>
              <a:rect l="l" t="t" r="r" b="b"/>
              <a:pathLst>
                <a:path w="46392" h="1" fill="none" extrusionOk="0">
                  <a:moveTo>
                    <a:pt x="0" y="0"/>
                  </a:moveTo>
                  <a:lnTo>
                    <a:pt x="46391" y="0"/>
                  </a:lnTo>
                </a:path>
              </a:pathLst>
            </a:custGeom>
            <a:noFill/>
            <a:ln w="9525" cap="flat" cmpd="sng">
              <a:solidFill>
                <a:srgbClr val="D9D9D9"/>
              </a:solidFill>
              <a:prstDash val="solid"/>
              <a:miter lim="161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5"/>
          <p:cNvSpPr txBox="1">
            <a:spLocks noGrp="1"/>
          </p:cNvSpPr>
          <p:nvPr>
            <p:ph type="body" idx="1"/>
          </p:nvPr>
        </p:nvSpPr>
        <p:spPr>
          <a:xfrm>
            <a:off x="1479250" y="2028700"/>
            <a:ext cx="2708700" cy="25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B7E7C"/>
              </a:buClr>
              <a:buSzPts val="1400"/>
              <a:buChar char="■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❏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❏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❏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❏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❏"/>
              <a:defRPr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title"/>
          </p:nvPr>
        </p:nvSpPr>
        <p:spPr>
          <a:xfrm>
            <a:off x="1599163" y="1515300"/>
            <a:ext cx="2459700" cy="4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title" idx="2"/>
          </p:nvPr>
        </p:nvSpPr>
        <p:spPr>
          <a:xfrm>
            <a:off x="713225" y="569300"/>
            <a:ext cx="7708200" cy="4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b="1">
                <a:solidFill>
                  <a:srgbClr val="EB7E7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grpSp>
        <p:nvGrpSpPr>
          <p:cNvPr id="63" name="Google Shape;63;p5"/>
          <p:cNvGrpSpPr/>
          <p:nvPr/>
        </p:nvGrpSpPr>
        <p:grpSpPr>
          <a:xfrm>
            <a:off x="-796495" y="-1807790"/>
            <a:ext cx="11700521" cy="5209110"/>
            <a:chOff x="-796495" y="-1807790"/>
            <a:chExt cx="11700521" cy="5209110"/>
          </a:xfrm>
        </p:grpSpPr>
        <p:sp>
          <p:nvSpPr>
            <p:cNvPr id="64" name="Google Shape;64;p5"/>
            <p:cNvSpPr/>
            <p:nvPr/>
          </p:nvSpPr>
          <p:spPr>
            <a:xfrm>
              <a:off x="-796495" y="614206"/>
              <a:ext cx="1657917" cy="1668964"/>
            </a:xfrm>
            <a:custGeom>
              <a:avLst/>
              <a:gdLst/>
              <a:ahLst/>
              <a:cxnLst/>
              <a:rect l="l" t="t" r="r" b="b"/>
              <a:pathLst>
                <a:path w="35418" h="35654" extrusionOk="0">
                  <a:moveTo>
                    <a:pt x="19607" y="0"/>
                  </a:moveTo>
                  <a:cubicBezTo>
                    <a:pt x="13433" y="0"/>
                    <a:pt x="7932" y="3267"/>
                    <a:pt x="3660" y="8103"/>
                  </a:cubicBezTo>
                  <a:cubicBezTo>
                    <a:pt x="389" y="11818"/>
                    <a:pt x="708" y="15852"/>
                    <a:pt x="1" y="20800"/>
                  </a:cubicBezTo>
                  <a:cubicBezTo>
                    <a:pt x="1490" y="26872"/>
                    <a:pt x="6794" y="35654"/>
                    <a:pt x="13978" y="35654"/>
                  </a:cubicBezTo>
                  <a:cubicBezTo>
                    <a:pt x="14551" y="35654"/>
                    <a:pt x="15137" y="35598"/>
                    <a:pt x="15734" y="35480"/>
                  </a:cubicBezTo>
                  <a:cubicBezTo>
                    <a:pt x="19158" y="34801"/>
                    <a:pt x="22748" y="31210"/>
                    <a:pt x="25229" y="28909"/>
                  </a:cubicBezTo>
                  <a:cubicBezTo>
                    <a:pt x="28002" y="26303"/>
                    <a:pt x="29915" y="23406"/>
                    <a:pt x="31675" y="20093"/>
                  </a:cubicBezTo>
                  <a:cubicBezTo>
                    <a:pt x="35418" y="13065"/>
                    <a:pt x="32728" y="3140"/>
                    <a:pt x="24910" y="798"/>
                  </a:cubicBezTo>
                  <a:cubicBezTo>
                    <a:pt x="23098" y="254"/>
                    <a:pt x="21327" y="0"/>
                    <a:pt x="19607" y="0"/>
                  </a:cubicBezTo>
                  <a:close/>
                </a:path>
              </a:pathLst>
            </a:custGeom>
            <a:solidFill>
              <a:srgbClr val="E89F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5"/>
            <p:cNvSpPr/>
            <p:nvPr/>
          </p:nvSpPr>
          <p:spPr>
            <a:xfrm>
              <a:off x="6347587" y="-1807790"/>
              <a:ext cx="4556439" cy="5209110"/>
            </a:xfrm>
            <a:custGeom>
              <a:avLst/>
              <a:gdLst/>
              <a:ahLst/>
              <a:cxnLst/>
              <a:rect l="l" t="t" r="r" b="b"/>
              <a:pathLst>
                <a:path w="97339" h="111282" extrusionOk="0">
                  <a:moveTo>
                    <a:pt x="26346" y="1"/>
                  </a:moveTo>
                  <a:cubicBezTo>
                    <a:pt x="17212" y="1"/>
                    <a:pt x="8898" y="5244"/>
                    <a:pt x="5047" y="18369"/>
                  </a:cubicBezTo>
                  <a:cubicBezTo>
                    <a:pt x="1" y="35572"/>
                    <a:pt x="9066" y="55103"/>
                    <a:pt x="17647" y="69644"/>
                  </a:cubicBezTo>
                  <a:cubicBezTo>
                    <a:pt x="25715" y="83298"/>
                    <a:pt x="37566" y="94665"/>
                    <a:pt x="51414" y="102400"/>
                  </a:cubicBezTo>
                  <a:cubicBezTo>
                    <a:pt x="55892" y="104909"/>
                    <a:pt x="60563" y="107030"/>
                    <a:pt x="65401" y="108735"/>
                  </a:cubicBezTo>
                  <a:cubicBezTo>
                    <a:pt x="69419" y="110149"/>
                    <a:pt x="73660" y="111281"/>
                    <a:pt x="77881" y="111281"/>
                  </a:cubicBezTo>
                  <a:cubicBezTo>
                    <a:pt x="79122" y="111281"/>
                    <a:pt x="80361" y="111184"/>
                    <a:pt x="81592" y="110966"/>
                  </a:cubicBezTo>
                  <a:cubicBezTo>
                    <a:pt x="94636" y="108638"/>
                    <a:pt x="97339" y="94443"/>
                    <a:pt x="91739" y="84185"/>
                  </a:cubicBezTo>
                  <a:cubicBezTo>
                    <a:pt x="86859" y="75230"/>
                    <a:pt x="80122" y="67939"/>
                    <a:pt x="75146" y="59067"/>
                  </a:cubicBezTo>
                  <a:cubicBezTo>
                    <a:pt x="68853" y="47853"/>
                    <a:pt x="64874" y="36667"/>
                    <a:pt x="60078" y="24856"/>
                  </a:cubicBezTo>
                  <a:cubicBezTo>
                    <a:pt x="54435" y="10933"/>
                    <a:pt x="39536" y="1"/>
                    <a:pt x="26346" y="1"/>
                  </a:cubicBezTo>
                  <a:close/>
                </a:path>
              </a:pathLst>
            </a:custGeom>
            <a:solidFill>
              <a:srgbClr val="E7AE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5"/>
          <p:cNvSpPr/>
          <p:nvPr/>
        </p:nvSpPr>
        <p:spPr>
          <a:xfrm>
            <a:off x="4733925" y="1281150"/>
            <a:ext cx="29442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5"/>
          <p:cNvSpPr/>
          <p:nvPr/>
        </p:nvSpPr>
        <p:spPr>
          <a:xfrm>
            <a:off x="5137704" y="2468367"/>
            <a:ext cx="2187035" cy="18700"/>
          </a:xfrm>
          <a:custGeom>
            <a:avLst/>
            <a:gdLst/>
            <a:ahLst/>
            <a:cxnLst/>
            <a:rect l="l" t="t" r="r" b="b"/>
            <a:pathLst>
              <a:path w="46392" h="1" fill="none" extrusionOk="0">
                <a:moveTo>
                  <a:pt x="0" y="0"/>
                </a:moveTo>
                <a:lnTo>
                  <a:pt x="46391" y="0"/>
                </a:lnTo>
              </a:path>
            </a:pathLst>
          </a:custGeom>
          <a:noFill/>
          <a:ln w="9525" cap="flat" cmpd="sng">
            <a:solidFill>
              <a:srgbClr val="D9D9D9"/>
            </a:solidFill>
            <a:prstDash val="solid"/>
            <a:miter lim="1613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5"/>
          <p:cNvSpPr/>
          <p:nvPr/>
        </p:nvSpPr>
        <p:spPr>
          <a:xfrm>
            <a:off x="5137704" y="2816982"/>
            <a:ext cx="2187035" cy="18700"/>
          </a:xfrm>
          <a:custGeom>
            <a:avLst/>
            <a:gdLst/>
            <a:ahLst/>
            <a:cxnLst/>
            <a:rect l="l" t="t" r="r" b="b"/>
            <a:pathLst>
              <a:path w="46392" h="1" fill="none" extrusionOk="0">
                <a:moveTo>
                  <a:pt x="0" y="0"/>
                </a:moveTo>
                <a:lnTo>
                  <a:pt x="46391" y="0"/>
                </a:lnTo>
              </a:path>
            </a:pathLst>
          </a:custGeom>
          <a:noFill/>
          <a:ln w="9525" cap="flat" cmpd="sng">
            <a:solidFill>
              <a:srgbClr val="D9D9D9"/>
            </a:solidFill>
            <a:prstDash val="solid"/>
            <a:miter lim="1613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5"/>
          <p:cNvSpPr/>
          <p:nvPr/>
        </p:nvSpPr>
        <p:spPr>
          <a:xfrm>
            <a:off x="5137704" y="3165597"/>
            <a:ext cx="2187035" cy="18700"/>
          </a:xfrm>
          <a:custGeom>
            <a:avLst/>
            <a:gdLst/>
            <a:ahLst/>
            <a:cxnLst/>
            <a:rect l="l" t="t" r="r" b="b"/>
            <a:pathLst>
              <a:path w="46392" h="1" fill="none" extrusionOk="0">
                <a:moveTo>
                  <a:pt x="0" y="0"/>
                </a:moveTo>
                <a:lnTo>
                  <a:pt x="46391" y="0"/>
                </a:lnTo>
              </a:path>
            </a:pathLst>
          </a:custGeom>
          <a:noFill/>
          <a:ln w="9525" cap="flat" cmpd="sng">
            <a:solidFill>
              <a:srgbClr val="D9D9D9"/>
            </a:solidFill>
            <a:prstDash val="solid"/>
            <a:miter lim="1613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5"/>
          <p:cNvSpPr/>
          <p:nvPr/>
        </p:nvSpPr>
        <p:spPr>
          <a:xfrm>
            <a:off x="5137704" y="3514212"/>
            <a:ext cx="2187035" cy="18700"/>
          </a:xfrm>
          <a:custGeom>
            <a:avLst/>
            <a:gdLst/>
            <a:ahLst/>
            <a:cxnLst/>
            <a:rect l="l" t="t" r="r" b="b"/>
            <a:pathLst>
              <a:path w="46392" h="1" fill="none" extrusionOk="0">
                <a:moveTo>
                  <a:pt x="0" y="0"/>
                </a:moveTo>
                <a:lnTo>
                  <a:pt x="46391" y="0"/>
                </a:lnTo>
              </a:path>
            </a:pathLst>
          </a:custGeom>
          <a:noFill/>
          <a:ln w="9525" cap="flat" cmpd="sng">
            <a:solidFill>
              <a:srgbClr val="D9D9D9"/>
            </a:solidFill>
            <a:prstDash val="solid"/>
            <a:miter lim="1613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5"/>
          <p:cNvSpPr/>
          <p:nvPr/>
        </p:nvSpPr>
        <p:spPr>
          <a:xfrm>
            <a:off x="5137704" y="3862827"/>
            <a:ext cx="2187035" cy="18700"/>
          </a:xfrm>
          <a:custGeom>
            <a:avLst/>
            <a:gdLst/>
            <a:ahLst/>
            <a:cxnLst/>
            <a:rect l="l" t="t" r="r" b="b"/>
            <a:pathLst>
              <a:path w="46392" h="1" fill="none" extrusionOk="0">
                <a:moveTo>
                  <a:pt x="0" y="0"/>
                </a:moveTo>
                <a:lnTo>
                  <a:pt x="46391" y="0"/>
                </a:lnTo>
              </a:path>
            </a:pathLst>
          </a:custGeom>
          <a:noFill/>
          <a:ln w="9525" cap="flat" cmpd="sng">
            <a:solidFill>
              <a:srgbClr val="D9D9D9"/>
            </a:solidFill>
            <a:prstDash val="solid"/>
            <a:miter lim="1613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5"/>
          <p:cNvSpPr/>
          <p:nvPr/>
        </p:nvSpPr>
        <p:spPr>
          <a:xfrm>
            <a:off x="5137704" y="4211442"/>
            <a:ext cx="2187035" cy="18700"/>
          </a:xfrm>
          <a:custGeom>
            <a:avLst/>
            <a:gdLst/>
            <a:ahLst/>
            <a:cxnLst/>
            <a:rect l="l" t="t" r="r" b="b"/>
            <a:pathLst>
              <a:path w="46392" h="1" fill="none" extrusionOk="0">
                <a:moveTo>
                  <a:pt x="0" y="0"/>
                </a:moveTo>
                <a:lnTo>
                  <a:pt x="46391" y="0"/>
                </a:lnTo>
              </a:path>
            </a:pathLst>
          </a:custGeom>
          <a:noFill/>
          <a:ln w="9525" cap="flat" cmpd="sng">
            <a:solidFill>
              <a:srgbClr val="D9D9D9"/>
            </a:solidFill>
            <a:prstDash val="solid"/>
            <a:miter lim="1613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5"/>
          <p:cNvSpPr txBox="1">
            <a:spLocks noGrp="1"/>
          </p:cNvSpPr>
          <p:nvPr>
            <p:ph type="body" idx="3"/>
          </p:nvPr>
        </p:nvSpPr>
        <p:spPr>
          <a:xfrm>
            <a:off x="4956050" y="2028700"/>
            <a:ext cx="2708700" cy="25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B7E7C"/>
              </a:buClr>
              <a:buSzPts val="1400"/>
              <a:buChar char="■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4" name="Google Shape;74;p5"/>
          <p:cNvSpPr txBox="1">
            <a:spLocks noGrp="1"/>
          </p:cNvSpPr>
          <p:nvPr>
            <p:ph type="title" idx="4"/>
          </p:nvPr>
        </p:nvSpPr>
        <p:spPr>
          <a:xfrm>
            <a:off x="5075963" y="1515300"/>
            <a:ext cx="2459700" cy="4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77555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6"/>
          <p:cNvSpPr/>
          <p:nvPr/>
        </p:nvSpPr>
        <p:spPr>
          <a:xfrm>
            <a:off x="-12661" y="-42117"/>
            <a:ext cx="9304236" cy="5277968"/>
          </a:xfrm>
          <a:custGeom>
            <a:avLst/>
            <a:gdLst/>
            <a:ahLst/>
            <a:cxnLst/>
            <a:rect l="l" t="t" r="r" b="b"/>
            <a:pathLst>
              <a:path w="198766" h="112753" extrusionOk="0">
                <a:moveTo>
                  <a:pt x="1" y="0"/>
                </a:moveTo>
                <a:lnTo>
                  <a:pt x="1" y="112753"/>
                </a:lnTo>
                <a:lnTo>
                  <a:pt x="198766" y="112753"/>
                </a:lnTo>
                <a:lnTo>
                  <a:pt x="198766" y="0"/>
                </a:lnTo>
                <a:close/>
              </a:path>
            </a:pathLst>
          </a:custGeom>
          <a:solidFill>
            <a:srgbClr val="B3C4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6"/>
          <p:cNvSpPr txBox="1">
            <a:spLocks noGrp="1"/>
          </p:cNvSpPr>
          <p:nvPr>
            <p:ph type="title"/>
          </p:nvPr>
        </p:nvSpPr>
        <p:spPr>
          <a:xfrm>
            <a:off x="713225" y="569300"/>
            <a:ext cx="7708200" cy="4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b="1">
                <a:solidFill>
                  <a:srgbClr val="EB7E7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78" name="Google Shape;78;p6"/>
          <p:cNvSpPr/>
          <p:nvPr/>
        </p:nvSpPr>
        <p:spPr>
          <a:xfrm>
            <a:off x="-796495" y="614206"/>
            <a:ext cx="1657917" cy="1668964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6"/>
          <p:cNvSpPr/>
          <p:nvPr/>
        </p:nvSpPr>
        <p:spPr>
          <a:xfrm>
            <a:off x="2689914" y="3439705"/>
            <a:ext cx="3618179" cy="455349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rgbClr val="E89F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369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"/>
          <p:cNvSpPr/>
          <p:nvPr/>
        </p:nvSpPr>
        <p:spPr>
          <a:xfrm flipH="1">
            <a:off x="8026909" y="614206"/>
            <a:ext cx="1657917" cy="1668964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rgbClr val="E89F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4"/>
          <p:cNvSpPr/>
          <p:nvPr/>
        </p:nvSpPr>
        <p:spPr>
          <a:xfrm flipH="1">
            <a:off x="2580238" y="3439705"/>
            <a:ext cx="3618179" cy="455349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rgbClr val="E89F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4"/>
          <p:cNvSpPr/>
          <p:nvPr/>
        </p:nvSpPr>
        <p:spPr>
          <a:xfrm rot="761566" flipH="1">
            <a:off x="-1996562" y="-1803588"/>
            <a:ext cx="4556332" cy="5208988"/>
          </a:xfrm>
          <a:custGeom>
            <a:avLst/>
            <a:gdLst/>
            <a:ahLst/>
            <a:cxnLst/>
            <a:rect l="l" t="t" r="r" b="b"/>
            <a:pathLst>
              <a:path w="97339" h="111282" extrusionOk="0">
                <a:moveTo>
                  <a:pt x="26346" y="1"/>
                </a:moveTo>
                <a:cubicBezTo>
                  <a:pt x="17212" y="1"/>
                  <a:pt x="8898" y="5244"/>
                  <a:pt x="5047" y="18369"/>
                </a:cubicBezTo>
                <a:cubicBezTo>
                  <a:pt x="1" y="35572"/>
                  <a:pt x="9066" y="55103"/>
                  <a:pt x="17647" y="69644"/>
                </a:cubicBezTo>
                <a:cubicBezTo>
                  <a:pt x="25715" y="83298"/>
                  <a:pt x="37566" y="94665"/>
                  <a:pt x="51414" y="102400"/>
                </a:cubicBezTo>
                <a:cubicBezTo>
                  <a:pt x="55892" y="104909"/>
                  <a:pt x="60563" y="107030"/>
                  <a:pt x="65401" y="108735"/>
                </a:cubicBezTo>
                <a:cubicBezTo>
                  <a:pt x="69419" y="110149"/>
                  <a:pt x="73660" y="111281"/>
                  <a:pt x="77881" y="111281"/>
                </a:cubicBezTo>
                <a:cubicBezTo>
                  <a:pt x="79122" y="111281"/>
                  <a:pt x="80361" y="111184"/>
                  <a:pt x="81592" y="110966"/>
                </a:cubicBezTo>
                <a:cubicBezTo>
                  <a:pt x="94636" y="108638"/>
                  <a:pt x="97339" y="94443"/>
                  <a:pt x="91739" y="84185"/>
                </a:cubicBezTo>
                <a:cubicBezTo>
                  <a:pt x="86859" y="75230"/>
                  <a:pt x="80122" y="67939"/>
                  <a:pt x="75146" y="59067"/>
                </a:cubicBezTo>
                <a:cubicBezTo>
                  <a:pt x="68853" y="47853"/>
                  <a:pt x="64874" y="36667"/>
                  <a:pt x="60078" y="24856"/>
                </a:cubicBezTo>
                <a:cubicBezTo>
                  <a:pt x="54435" y="10933"/>
                  <a:pt x="39536" y="1"/>
                  <a:pt x="26346" y="1"/>
                </a:cubicBezTo>
                <a:close/>
              </a:path>
            </a:pathLst>
          </a:custGeom>
          <a:solidFill>
            <a:srgbClr val="E7AE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4"/>
          <p:cNvSpPr/>
          <p:nvPr/>
        </p:nvSpPr>
        <p:spPr>
          <a:xfrm>
            <a:off x="552450" y="0"/>
            <a:ext cx="8058000" cy="4705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4"/>
          <p:cNvSpPr txBox="1">
            <a:spLocks noGrp="1"/>
          </p:cNvSpPr>
          <p:nvPr>
            <p:ph type="body" idx="1"/>
          </p:nvPr>
        </p:nvSpPr>
        <p:spPr>
          <a:xfrm>
            <a:off x="713225" y="1177085"/>
            <a:ext cx="7708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  <a:defRPr sz="1200"/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 sz="1200"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title"/>
          </p:nvPr>
        </p:nvSpPr>
        <p:spPr>
          <a:xfrm>
            <a:off x="713225" y="569300"/>
            <a:ext cx="7708200" cy="4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b="1">
                <a:solidFill>
                  <a:srgbClr val="EB7E7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73011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2" name="Google Shape;82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3" name="Google Shape;83;p7"/>
          <p:cNvSpPr/>
          <p:nvPr/>
        </p:nvSpPr>
        <p:spPr>
          <a:xfrm>
            <a:off x="2689914" y="3439705"/>
            <a:ext cx="3618179" cy="455349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rgbClr val="E89F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7"/>
          <p:cNvSpPr/>
          <p:nvPr/>
        </p:nvSpPr>
        <p:spPr>
          <a:xfrm>
            <a:off x="-577157" y="4300868"/>
            <a:ext cx="1429531" cy="1150637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rgbClr val="FFD1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7"/>
          <p:cNvSpPr/>
          <p:nvPr/>
        </p:nvSpPr>
        <p:spPr>
          <a:xfrm>
            <a:off x="5128387" y="-1807790"/>
            <a:ext cx="4556439" cy="5209110"/>
          </a:xfrm>
          <a:custGeom>
            <a:avLst/>
            <a:gdLst/>
            <a:ahLst/>
            <a:cxnLst/>
            <a:rect l="l" t="t" r="r" b="b"/>
            <a:pathLst>
              <a:path w="97339" h="111282" extrusionOk="0">
                <a:moveTo>
                  <a:pt x="26346" y="1"/>
                </a:moveTo>
                <a:cubicBezTo>
                  <a:pt x="17212" y="1"/>
                  <a:pt x="8898" y="5244"/>
                  <a:pt x="5047" y="18369"/>
                </a:cubicBezTo>
                <a:cubicBezTo>
                  <a:pt x="1" y="35572"/>
                  <a:pt x="9066" y="55103"/>
                  <a:pt x="17647" y="69644"/>
                </a:cubicBezTo>
                <a:cubicBezTo>
                  <a:pt x="25715" y="83298"/>
                  <a:pt x="37566" y="94665"/>
                  <a:pt x="51414" y="102400"/>
                </a:cubicBezTo>
                <a:cubicBezTo>
                  <a:pt x="55892" y="104909"/>
                  <a:pt x="60563" y="107030"/>
                  <a:pt x="65401" y="108735"/>
                </a:cubicBezTo>
                <a:cubicBezTo>
                  <a:pt x="69419" y="110149"/>
                  <a:pt x="73660" y="111281"/>
                  <a:pt x="77881" y="111281"/>
                </a:cubicBezTo>
                <a:cubicBezTo>
                  <a:pt x="79122" y="111281"/>
                  <a:pt x="80361" y="111184"/>
                  <a:pt x="81592" y="110966"/>
                </a:cubicBezTo>
                <a:cubicBezTo>
                  <a:pt x="94636" y="108638"/>
                  <a:pt x="97339" y="94443"/>
                  <a:pt x="91739" y="84185"/>
                </a:cubicBezTo>
                <a:cubicBezTo>
                  <a:pt x="86859" y="75230"/>
                  <a:pt x="80122" y="67939"/>
                  <a:pt x="75146" y="59067"/>
                </a:cubicBezTo>
                <a:cubicBezTo>
                  <a:pt x="68853" y="47853"/>
                  <a:pt x="64874" y="36667"/>
                  <a:pt x="60078" y="24856"/>
                </a:cubicBezTo>
                <a:cubicBezTo>
                  <a:pt x="54435" y="10933"/>
                  <a:pt x="39536" y="1"/>
                  <a:pt x="26346" y="1"/>
                </a:cubicBezTo>
                <a:close/>
              </a:path>
            </a:pathLst>
          </a:custGeom>
          <a:solidFill>
            <a:srgbClr val="E7AE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47819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oogle Shape;87;p8"/>
          <p:cNvGrpSpPr/>
          <p:nvPr/>
        </p:nvGrpSpPr>
        <p:grpSpPr>
          <a:xfrm>
            <a:off x="-796495" y="-1807790"/>
            <a:ext cx="10481321" cy="9800984"/>
            <a:chOff x="-796495" y="-1807790"/>
            <a:chExt cx="10481321" cy="9800984"/>
          </a:xfrm>
        </p:grpSpPr>
        <p:sp>
          <p:nvSpPr>
            <p:cNvPr id="88" name="Google Shape;88;p8"/>
            <p:cNvSpPr/>
            <p:nvPr/>
          </p:nvSpPr>
          <p:spPr>
            <a:xfrm>
              <a:off x="-12661" y="-42117"/>
              <a:ext cx="9304236" cy="5277968"/>
            </a:xfrm>
            <a:custGeom>
              <a:avLst/>
              <a:gdLst/>
              <a:ahLst/>
              <a:cxnLst/>
              <a:rect l="l" t="t" r="r" b="b"/>
              <a:pathLst>
                <a:path w="198766" h="112753" extrusionOk="0">
                  <a:moveTo>
                    <a:pt x="1" y="0"/>
                  </a:moveTo>
                  <a:lnTo>
                    <a:pt x="1" y="112753"/>
                  </a:lnTo>
                  <a:lnTo>
                    <a:pt x="198766" y="112753"/>
                  </a:lnTo>
                  <a:lnTo>
                    <a:pt x="198766" y="0"/>
                  </a:lnTo>
                  <a:close/>
                </a:path>
              </a:pathLst>
            </a:custGeom>
            <a:solidFill>
              <a:srgbClr val="B3C4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8"/>
            <p:cNvSpPr/>
            <p:nvPr/>
          </p:nvSpPr>
          <p:spPr>
            <a:xfrm>
              <a:off x="-796495" y="614206"/>
              <a:ext cx="1657917" cy="1668964"/>
            </a:xfrm>
            <a:custGeom>
              <a:avLst/>
              <a:gdLst/>
              <a:ahLst/>
              <a:cxnLst/>
              <a:rect l="l" t="t" r="r" b="b"/>
              <a:pathLst>
                <a:path w="35418" h="35654" extrusionOk="0">
                  <a:moveTo>
                    <a:pt x="19607" y="0"/>
                  </a:moveTo>
                  <a:cubicBezTo>
                    <a:pt x="13433" y="0"/>
                    <a:pt x="7932" y="3267"/>
                    <a:pt x="3660" y="8103"/>
                  </a:cubicBezTo>
                  <a:cubicBezTo>
                    <a:pt x="389" y="11818"/>
                    <a:pt x="708" y="15852"/>
                    <a:pt x="1" y="20800"/>
                  </a:cubicBezTo>
                  <a:cubicBezTo>
                    <a:pt x="1490" y="26872"/>
                    <a:pt x="6794" y="35654"/>
                    <a:pt x="13978" y="35654"/>
                  </a:cubicBezTo>
                  <a:cubicBezTo>
                    <a:pt x="14551" y="35654"/>
                    <a:pt x="15137" y="35598"/>
                    <a:pt x="15734" y="35480"/>
                  </a:cubicBezTo>
                  <a:cubicBezTo>
                    <a:pt x="19158" y="34801"/>
                    <a:pt x="22748" y="31210"/>
                    <a:pt x="25229" y="28909"/>
                  </a:cubicBezTo>
                  <a:cubicBezTo>
                    <a:pt x="28002" y="26303"/>
                    <a:pt x="29915" y="23406"/>
                    <a:pt x="31675" y="20093"/>
                  </a:cubicBezTo>
                  <a:cubicBezTo>
                    <a:pt x="35418" y="13065"/>
                    <a:pt x="32728" y="3140"/>
                    <a:pt x="24910" y="798"/>
                  </a:cubicBezTo>
                  <a:cubicBezTo>
                    <a:pt x="23098" y="254"/>
                    <a:pt x="21327" y="0"/>
                    <a:pt x="19607" y="0"/>
                  </a:cubicBezTo>
                  <a:close/>
                </a:path>
              </a:pathLst>
            </a:custGeom>
            <a:solidFill>
              <a:srgbClr val="E89F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2689914" y="3439705"/>
              <a:ext cx="3618179" cy="4553490"/>
            </a:xfrm>
            <a:custGeom>
              <a:avLst/>
              <a:gdLst/>
              <a:ahLst/>
              <a:cxnLst/>
              <a:rect l="l" t="t" r="r" b="b"/>
              <a:pathLst>
                <a:path w="77295" h="97276" extrusionOk="0">
                  <a:moveTo>
                    <a:pt x="48905" y="1"/>
                  </a:moveTo>
                  <a:cubicBezTo>
                    <a:pt x="48896" y="1"/>
                    <a:pt x="48887" y="1"/>
                    <a:pt x="48877" y="1"/>
                  </a:cubicBezTo>
                  <a:cubicBezTo>
                    <a:pt x="38010" y="29"/>
                    <a:pt x="28126" y="15623"/>
                    <a:pt x="22041" y="23192"/>
                  </a:cubicBezTo>
                  <a:cubicBezTo>
                    <a:pt x="16191" y="30483"/>
                    <a:pt x="10827" y="38579"/>
                    <a:pt x="6973" y="47118"/>
                  </a:cubicBezTo>
                  <a:cubicBezTo>
                    <a:pt x="3369" y="55130"/>
                    <a:pt x="0" y="65817"/>
                    <a:pt x="3022" y="74481"/>
                  </a:cubicBezTo>
                  <a:cubicBezTo>
                    <a:pt x="4062" y="77461"/>
                    <a:pt x="5684" y="80247"/>
                    <a:pt x="7500" y="83325"/>
                  </a:cubicBezTo>
                  <a:cubicBezTo>
                    <a:pt x="11450" y="90075"/>
                    <a:pt x="16468" y="96119"/>
                    <a:pt x="24688" y="97200"/>
                  </a:cubicBezTo>
                  <a:cubicBezTo>
                    <a:pt x="25270" y="97251"/>
                    <a:pt x="25842" y="97275"/>
                    <a:pt x="26403" y="97275"/>
                  </a:cubicBezTo>
                  <a:cubicBezTo>
                    <a:pt x="36788" y="97275"/>
                    <a:pt x="43701" y="88902"/>
                    <a:pt x="50776" y="82063"/>
                  </a:cubicBezTo>
                  <a:cubicBezTo>
                    <a:pt x="66510" y="66801"/>
                    <a:pt x="77294" y="42072"/>
                    <a:pt x="72706" y="19810"/>
                  </a:cubicBezTo>
                  <a:cubicBezTo>
                    <a:pt x="70420" y="8701"/>
                    <a:pt x="60689" y="1"/>
                    <a:pt x="48905" y="1"/>
                  </a:cubicBezTo>
                  <a:close/>
                </a:path>
              </a:pathLst>
            </a:custGeom>
            <a:solidFill>
              <a:srgbClr val="E89F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2689918" y="71768"/>
              <a:ext cx="1429531" cy="1150637"/>
            </a:xfrm>
            <a:custGeom>
              <a:avLst/>
              <a:gdLst/>
              <a:ahLst/>
              <a:cxnLst/>
              <a:rect l="l" t="t" r="r" b="b"/>
              <a:pathLst>
                <a:path w="30539" h="24581" extrusionOk="0">
                  <a:moveTo>
                    <a:pt x="11034" y="0"/>
                  </a:moveTo>
                  <a:cubicBezTo>
                    <a:pt x="10036" y="0"/>
                    <a:pt x="9052" y="200"/>
                    <a:pt x="8096" y="664"/>
                  </a:cubicBezTo>
                  <a:cubicBezTo>
                    <a:pt x="7403" y="1010"/>
                    <a:pt x="6779" y="1468"/>
                    <a:pt x="6252" y="2050"/>
                  </a:cubicBezTo>
                  <a:cubicBezTo>
                    <a:pt x="2551" y="6056"/>
                    <a:pt x="1" y="15011"/>
                    <a:pt x="5005" y="19017"/>
                  </a:cubicBezTo>
                  <a:cubicBezTo>
                    <a:pt x="7126" y="20722"/>
                    <a:pt x="9940" y="21956"/>
                    <a:pt x="12379" y="23162"/>
                  </a:cubicBezTo>
                  <a:cubicBezTo>
                    <a:pt x="14231" y="24059"/>
                    <a:pt x="15997" y="24581"/>
                    <a:pt x="17752" y="24581"/>
                  </a:cubicBezTo>
                  <a:cubicBezTo>
                    <a:pt x="19466" y="24581"/>
                    <a:pt x="21168" y="24084"/>
                    <a:pt x="22928" y="22954"/>
                  </a:cubicBezTo>
                  <a:cubicBezTo>
                    <a:pt x="25770" y="21165"/>
                    <a:pt x="28903" y="18587"/>
                    <a:pt x="29956" y="15274"/>
                  </a:cubicBezTo>
                  <a:cubicBezTo>
                    <a:pt x="30538" y="13472"/>
                    <a:pt x="30386" y="11365"/>
                    <a:pt x="29221" y="9868"/>
                  </a:cubicBezTo>
                  <a:cubicBezTo>
                    <a:pt x="28265" y="8648"/>
                    <a:pt x="26782" y="7983"/>
                    <a:pt x="25409" y="7248"/>
                  </a:cubicBezTo>
                  <a:cubicBezTo>
                    <a:pt x="21496" y="5152"/>
                    <a:pt x="16093" y="0"/>
                    <a:pt x="11034" y="0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5128387" y="-1807790"/>
              <a:ext cx="4556439" cy="5209110"/>
            </a:xfrm>
            <a:custGeom>
              <a:avLst/>
              <a:gdLst/>
              <a:ahLst/>
              <a:cxnLst/>
              <a:rect l="l" t="t" r="r" b="b"/>
              <a:pathLst>
                <a:path w="97339" h="111282" extrusionOk="0">
                  <a:moveTo>
                    <a:pt x="26346" y="1"/>
                  </a:moveTo>
                  <a:cubicBezTo>
                    <a:pt x="17212" y="1"/>
                    <a:pt x="8898" y="5244"/>
                    <a:pt x="5047" y="18369"/>
                  </a:cubicBezTo>
                  <a:cubicBezTo>
                    <a:pt x="1" y="35572"/>
                    <a:pt x="9066" y="55103"/>
                    <a:pt x="17647" y="69644"/>
                  </a:cubicBezTo>
                  <a:cubicBezTo>
                    <a:pt x="25715" y="83298"/>
                    <a:pt x="37566" y="94665"/>
                    <a:pt x="51414" y="102400"/>
                  </a:cubicBezTo>
                  <a:cubicBezTo>
                    <a:pt x="55892" y="104909"/>
                    <a:pt x="60563" y="107030"/>
                    <a:pt x="65401" y="108735"/>
                  </a:cubicBezTo>
                  <a:cubicBezTo>
                    <a:pt x="69419" y="110149"/>
                    <a:pt x="73660" y="111281"/>
                    <a:pt x="77881" y="111281"/>
                  </a:cubicBezTo>
                  <a:cubicBezTo>
                    <a:pt x="79122" y="111281"/>
                    <a:pt x="80361" y="111184"/>
                    <a:pt x="81592" y="110966"/>
                  </a:cubicBezTo>
                  <a:cubicBezTo>
                    <a:pt x="94636" y="108638"/>
                    <a:pt x="97339" y="94443"/>
                    <a:pt x="91739" y="84185"/>
                  </a:cubicBezTo>
                  <a:cubicBezTo>
                    <a:pt x="86859" y="75230"/>
                    <a:pt x="80122" y="67939"/>
                    <a:pt x="75146" y="59067"/>
                  </a:cubicBezTo>
                  <a:cubicBezTo>
                    <a:pt x="68853" y="47853"/>
                    <a:pt x="64874" y="36667"/>
                    <a:pt x="60078" y="24856"/>
                  </a:cubicBezTo>
                  <a:cubicBezTo>
                    <a:pt x="54435" y="10933"/>
                    <a:pt x="39536" y="1"/>
                    <a:pt x="26346" y="1"/>
                  </a:cubicBezTo>
                  <a:close/>
                </a:path>
              </a:pathLst>
            </a:custGeom>
            <a:solidFill>
              <a:srgbClr val="E7AE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7408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9"/>
          <p:cNvSpPr/>
          <p:nvPr/>
        </p:nvSpPr>
        <p:spPr>
          <a:xfrm rot="10800000" flipH="1">
            <a:off x="4477668" y="-472643"/>
            <a:ext cx="1429531" cy="1150637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rgbClr val="FFD1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9"/>
          <p:cNvSpPr/>
          <p:nvPr/>
        </p:nvSpPr>
        <p:spPr>
          <a:xfrm rot="10800000" flipH="1">
            <a:off x="41705" y="3267192"/>
            <a:ext cx="1657917" cy="1668964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rgbClr val="E7AE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 rot="10800000">
            <a:off x="6680889" y="871868"/>
            <a:ext cx="3618179" cy="455349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rgbClr val="E89F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body" idx="1"/>
          </p:nvPr>
        </p:nvSpPr>
        <p:spPr>
          <a:xfrm>
            <a:off x="4416725" y="2272796"/>
            <a:ext cx="3336900" cy="23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■"/>
              <a:defRPr sz="1400"/>
            </a:lvl1pPr>
            <a:lvl2pPr marL="914400" lvl="1" indent="-317500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partan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partan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partan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partan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partan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partan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partan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subTitle" idx="2"/>
          </p:nvPr>
        </p:nvSpPr>
        <p:spPr>
          <a:xfrm>
            <a:off x="4477675" y="1524000"/>
            <a:ext cx="3737400" cy="59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Handlee"/>
              <a:buNone/>
              <a:defRPr sz="2000" b="1">
                <a:solidFill>
                  <a:schemeClr val="accent1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100"/>
              <a:buNone/>
              <a:defRPr sz="2100">
                <a:solidFill>
                  <a:srgbClr val="FF00A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100"/>
              <a:buNone/>
              <a:defRPr sz="2100">
                <a:solidFill>
                  <a:srgbClr val="FF00A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100"/>
              <a:buNone/>
              <a:defRPr sz="2100">
                <a:solidFill>
                  <a:srgbClr val="FF00A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100"/>
              <a:buNone/>
              <a:defRPr sz="2100">
                <a:solidFill>
                  <a:srgbClr val="FF00A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100"/>
              <a:buNone/>
              <a:defRPr sz="2100">
                <a:solidFill>
                  <a:srgbClr val="FF00A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100"/>
              <a:buNone/>
              <a:defRPr sz="2100">
                <a:solidFill>
                  <a:srgbClr val="FF00A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100"/>
              <a:buNone/>
              <a:defRPr sz="2100">
                <a:solidFill>
                  <a:srgbClr val="FF00A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100"/>
              <a:buNone/>
              <a:defRPr sz="2100">
                <a:solidFill>
                  <a:srgbClr val="FF00A3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title"/>
          </p:nvPr>
        </p:nvSpPr>
        <p:spPr>
          <a:xfrm>
            <a:off x="713225" y="569300"/>
            <a:ext cx="7708200" cy="4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b="1">
                <a:solidFill>
                  <a:srgbClr val="EB7E7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65365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0"/>
          <p:cNvSpPr txBox="1">
            <a:spLocks noGrp="1"/>
          </p:cNvSpPr>
          <p:nvPr>
            <p:ph type="title"/>
          </p:nvPr>
        </p:nvSpPr>
        <p:spPr>
          <a:xfrm>
            <a:off x="803400" y="3780000"/>
            <a:ext cx="7537200" cy="82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10528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1"/>
          <p:cNvGrpSpPr/>
          <p:nvPr/>
        </p:nvGrpSpPr>
        <p:grpSpPr>
          <a:xfrm flipH="1">
            <a:off x="-558370" y="-1779215"/>
            <a:ext cx="10481321" cy="9800984"/>
            <a:chOff x="-796495" y="-1807790"/>
            <a:chExt cx="10481321" cy="9800984"/>
          </a:xfrm>
        </p:grpSpPr>
        <p:sp>
          <p:nvSpPr>
            <p:cNvPr id="105" name="Google Shape;105;p11"/>
            <p:cNvSpPr/>
            <p:nvPr/>
          </p:nvSpPr>
          <p:spPr>
            <a:xfrm>
              <a:off x="-12661" y="-42117"/>
              <a:ext cx="9304236" cy="5277968"/>
            </a:xfrm>
            <a:custGeom>
              <a:avLst/>
              <a:gdLst/>
              <a:ahLst/>
              <a:cxnLst/>
              <a:rect l="l" t="t" r="r" b="b"/>
              <a:pathLst>
                <a:path w="198766" h="112753" extrusionOk="0">
                  <a:moveTo>
                    <a:pt x="1" y="0"/>
                  </a:moveTo>
                  <a:lnTo>
                    <a:pt x="1" y="112753"/>
                  </a:lnTo>
                  <a:lnTo>
                    <a:pt x="198766" y="112753"/>
                  </a:lnTo>
                  <a:lnTo>
                    <a:pt x="198766" y="0"/>
                  </a:lnTo>
                  <a:close/>
                </a:path>
              </a:pathLst>
            </a:custGeom>
            <a:solidFill>
              <a:srgbClr val="B3C4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1"/>
            <p:cNvSpPr/>
            <p:nvPr/>
          </p:nvSpPr>
          <p:spPr>
            <a:xfrm>
              <a:off x="-796495" y="614206"/>
              <a:ext cx="1657917" cy="1668964"/>
            </a:xfrm>
            <a:custGeom>
              <a:avLst/>
              <a:gdLst/>
              <a:ahLst/>
              <a:cxnLst/>
              <a:rect l="l" t="t" r="r" b="b"/>
              <a:pathLst>
                <a:path w="35418" h="35654" extrusionOk="0">
                  <a:moveTo>
                    <a:pt x="19607" y="0"/>
                  </a:moveTo>
                  <a:cubicBezTo>
                    <a:pt x="13433" y="0"/>
                    <a:pt x="7932" y="3267"/>
                    <a:pt x="3660" y="8103"/>
                  </a:cubicBezTo>
                  <a:cubicBezTo>
                    <a:pt x="389" y="11818"/>
                    <a:pt x="708" y="15852"/>
                    <a:pt x="1" y="20800"/>
                  </a:cubicBezTo>
                  <a:cubicBezTo>
                    <a:pt x="1490" y="26872"/>
                    <a:pt x="6794" y="35654"/>
                    <a:pt x="13978" y="35654"/>
                  </a:cubicBezTo>
                  <a:cubicBezTo>
                    <a:pt x="14551" y="35654"/>
                    <a:pt x="15137" y="35598"/>
                    <a:pt x="15734" y="35480"/>
                  </a:cubicBezTo>
                  <a:cubicBezTo>
                    <a:pt x="19158" y="34801"/>
                    <a:pt x="22748" y="31210"/>
                    <a:pt x="25229" y="28909"/>
                  </a:cubicBezTo>
                  <a:cubicBezTo>
                    <a:pt x="28002" y="26303"/>
                    <a:pt x="29915" y="23406"/>
                    <a:pt x="31675" y="20093"/>
                  </a:cubicBezTo>
                  <a:cubicBezTo>
                    <a:pt x="35418" y="13065"/>
                    <a:pt x="32728" y="3140"/>
                    <a:pt x="24910" y="798"/>
                  </a:cubicBezTo>
                  <a:cubicBezTo>
                    <a:pt x="23098" y="254"/>
                    <a:pt x="21327" y="0"/>
                    <a:pt x="19607" y="0"/>
                  </a:cubicBezTo>
                  <a:close/>
                </a:path>
              </a:pathLst>
            </a:custGeom>
            <a:solidFill>
              <a:srgbClr val="E89F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1"/>
            <p:cNvSpPr/>
            <p:nvPr/>
          </p:nvSpPr>
          <p:spPr>
            <a:xfrm>
              <a:off x="2689914" y="3439705"/>
              <a:ext cx="3618179" cy="4553490"/>
            </a:xfrm>
            <a:custGeom>
              <a:avLst/>
              <a:gdLst/>
              <a:ahLst/>
              <a:cxnLst/>
              <a:rect l="l" t="t" r="r" b="b"/>
              <a:pathLst>
                <a:path w="77295" h="97276" extrusionOk="0">
                  <a:moveTo>
                    <a:pt x="48905" y="1"/>
                  </a:moveTo>
                  <a:cubicBezTo>
                    <a:pt x="48896" y="1"/>
                    <a:pt x="48887" y="1"/>
                    <a:pt x="48877" y="1"/>
                  </a:cubicBezTo>
                  <a:cubicBezTo>
                    <a:pt x="38010" y="29"/>
                    <a:pt x="28126" y="15623"/>
                    <a:pt x="22041" y="23192"/>
                  </a:cubicBezTo>
                  <a:cubicBezTo>
                    <a:pt x="16191" y="30483"/>
                    <a:pt x="10827" y="38579"/>
                    <a:pt x="6973" y="47118"/>
                  </a:cubicBezTo>
                  <a:cubicBezTo>
                    <a:pt x="3369" y="55130"/>
                    <a:pt x="0" y="65817"/>
                    <a:pt x="3022" y="74481"/>
                  </a:cubicBezTo>
                  <a:cubicBezTo>
                    <a:pt x="4062" y="77461"/>
                    <a:pt x="5684" y="80247"/>
                    <a:pt x="7500" y="83325"/>
                  </a:cubicBezTo>
                  <a:cubicBezTo>
                    <a:pt x="11450" y="90075"/>
                    <a:pt x="16468" y="96119"/>
                    <a:pt x="24688" y="97200"/>
                  </a:cubicBezTo>
                  <a:cubicBezTo>
                    <a:pt x="25270" y="97251"/>
                    <a:pt x="25842" y="97275"/>
                    <a:pt x="26403" y="97275"/>
                  </a:cubicBezTo>
                  <a:cubicBezTo>
                    <a:pt x="36788" y="97275"/>
                    <a:pt x="43701" y="88902"/>
                    <a:pt x="50776" y="82063"/>
                  </a:cubicBezTo>
                  <a:cubicBezTo>
                    <a:pt x="66510" y="66801"/>
                    <a:pt x="77294" y="42072"/>
                    <a:pt x="72706" y="19810"/>
                  </a:cubicBezTo>
                  <a:cubicBezTo>
                    <a:pt x="70420" y="8701"/>
                    <a:pt x="60689" y="1"/>
                    <a:pt x="48905" y="1"/>
                  </a:cubicBezTo>
                  <a:close/>
                </a:path>
              </a:pathLst>
            </a:custGeom>
            <a:solidFill>
              <a:srgbClr val="E89F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>
              <a:off x="2689918" y="71768"/>
              <a:ext cx="1429531" cy="1150637"/>
            </a:xfrm>
            <a:custGeom>
              <a:avLst/>
              <a:gdLst/>
              <a:ahLst/>
              <a:cxnLst/>
              <a:rect l="l" t="t" r="r" b="b"/>
              <a:pathLst>
                <a:path w="30539" h="24581" extrusionOk="0">
                  <a:moveTo>
                    <a:pt x="11034" y="0"/>
                  </a:moveTo>
                  <a:cubicBezTo>
                    <a:pt x="10036" y="0"/>
                    <a:pt x="9052" y="200"/>
                    <a:pt x="8096" y="664"/>
                  </a:cubicBezTo>
                  <a:cubicBezTo>
                    <a:pt x="7403" y="1010"/>
                    <a:pt x="6779" y="1468"/>
                    <a:pt x="6252" y="2050"/>
                  </a:cubicBezTo>
                  <a:cubicBezTo>
                    <a:pt x="2551" y="6056"/>
                    <a:pt x="1" y="15011"/>
                    <a:pt x="5005" y="19017"/>
                  </a:cubicBezTo>
                  <a:cubicBezTo>
                    <a:pt x="7126" y="20722"/>
                    <a:pt x="9940" y="21956"/>
                    <a:pt x="12379" y="23162"/>
                  </a:cubicBezTo>
                  <a:cubicBezTo>
                    <a:pt x="14231" y="24059"/>
                    <a:pt x="15997" y="24581"/>
                    <a:pt x="17752" y="24581"/>
                  </a:cubicBezTo>
                  <a:cubicBezTo>
                    <a:pt x="19466" y="24581"/>
                    <a:pt x="21168" y="24084"/>
                    <a:pt x="22928" y="22954"/>
                  </a:cubicBezTo>
                  <a:cubicBezTo>
                    <a:pt x="25770" y="21165"/>
                    <a:pt x="28903" y="18587"/>
                    <a:pt x="29956" y="15274"/>
                  </a:cubicBezTo>
                  <a:cubicBezTo>
                    <a:pt x="30538" y="13472"/>
                    <a:pt x="30386" y="11365"/>
                    <a:pt x="29221" y="9868"/>
                  </a:cubicBezTo>
                  <a:cubicBezTo>
                    <a:pt x="28265" y="8648"/>
                    <a:pt x="26782" y="7983"/>
                    <a:pt x="25409" y="7248"/>
                  </a:cubicBezTo>
                  <a:cubicBezTo>
                    <a:pt x="21496" y="5152"/>
                    <a:pt x="16093" y="0"/>
                    <a:pt x="11034" y="0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>
              <a:off x="5128387" y="-1807790"/>
              <a:ext cx="4556439" cy="5209110"/>
            </a:xfrm>
            <a:custGeom>
              <a:avLst/>
              <a:gdLst/>
              <a:ahLst/>
              <a:cxnLst/>
              <a:rect l="l" t="t" r="r" b="b"/>
              <a:pathLst>
                <a:path w="97339" h="111282" extrusionOk="0">
                  <a:moveTo>
                    <a:pt x="26346" y="1"/>
                  </a:moveTo>
                  <a:cubicBezTo>
                    <a:pt x="17212" y="1"/>
                    <a:pt x="8898" y="5244"/>
                    <a:pt x="5047" y="18369"/>
                  </a:cubicBezTo>
                  <a:cubicBezTo>
                    <a:pt x="1" y="35572"/>
                    <a:pt x="9066" y="55103"/>
                    <a:pt x="17647" y="69644"/>
                  </a:cubicBezTo>
                  <a:cubicBezTo>
                    <a:pt x="25715" y="83298"/>
                    <a:pt x="37566" y="94665"/>
                    <a:pt x="51414" y="102400"/>
                  </a:cubicBezTo>
                  <a:cubicBezTo>
                    <a:pt x="55892" y="104909"/>
                    <a:pt x="60563" y="107030"/>
                    <a:pt x="65401" y="108735"/>
                  </a:cubicBezTo>
                  <a:cubicBezTo>
                    <a:pt x="69419" y="110149"/>
                    <a:pt x="73660" y="111281"/>
                    <a:pt x="77881" y="111281"/>
                  </a:cubicBezTo>
                  <a:cubicBezTo>
                    <a:pt x="79122" y="111281"/>
                    <a:pt x="80361" y="111184"/>
                    <a:pt x="81592" y="110966"/>
                  </a:cubicBezTo>
                  <a:cubicBezTo>
                    <a:pt x="94636" y="108638"/>
                    <a:pt x="97339" y="94443"/>
                    <a:pt x="91739" y="84185"/>
                  </a:cubicBezTo>
                  <a:cubicBezTo>
                    <a:pt x="86859" y="75230"/>
                    <a:pt x="80122" y="67939"/>
                    <a:pt x="75146" y="59067"/>
                  </a:cubicBezTo>
                  <a:cubicBezTo>
                    <a:pt x="68853" y="47853"/>
                    <a:pt x="64874" y="36667"/>
                    <a:pt x="60078" y="24856"/>
                  </a:cubicBezTo>
                  <a:cubicBezTo>
                    <a:pt x="54435" y="10933"/>
                    <a:pt x="39536" y="1"/>
                    <a:pt x="26346" y="1"/>
                  </a:cubicBezTo>
                  <a:close/>
                </a:path>
              </a:pathLst>
            </a:custGeom>
            <a:solidFill>
              <a:srgbClr val="E7AE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" name="Google Shape;11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1" name="Google Shape;111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1139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97926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3"/>
          <p:cNvSpPr/>
          <p:nvPr/>
        </p:nvSpPr>
        <p:spPr>
          <a:xfrm>
            <a:off x="2689914" y="3439705"/>
            <a:ext cx="3618179" cy="455349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rgbClr val="E89F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3"/>
          <p:cNvSpPr/>
          <p:nvPr/>
        </p:nvSpPr>
        <p:spPr>
          <a:xfrm>
            <a:off x="-796495" y="614206"/>
            <a:ext cx="1657917" cy="1668964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rgbClr val="E89F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3"/>
          <p:cNvSpPr/>
          <p:nvPr/>
        </p:nvSpPr>
        <p:spPr>
          <a:xfrm>
            <a:off x="5814187" y="-1883990"/>
            <a:ext cx="4556439" cy="5209110"/>
          </a:xfrm>
          <a:custGeom>
            <a:avLst/>
            <a:gdLst/>
            <a:ahLst/>
            <a:cxnLst/>
            <a:rect l="l" t="t" r="r" b="b"/>
            <a:pathLst>
              <a:path w="97339" h="111282" extrusionOk="0">
                <a:moveTo>
                  <a:pt x="26346" y="1"/>
                </a:moveTo>
                <a:cubicBezTo>
                  <a:pt x="17212" y="1"/>
                  <a:pt x="8898" y="5244"/>
                  <a:pt x="5047" y="18369"/>
                </a:cubicBezTo>
                <a:cubicBezTo>
                  <a:pt x="1" y="35572"/>
                  <a:pt x="9066" y="55103"/>
                  <a:pt x="17647" y="69644"/>
                </a:cubicBezTo>
                <a:cubicBezTo>
                  <a:pt x="25715" y="83298"/>
                  <a:pt x="37566" y="94665"/>
                  <a:pt x="51414" y="102400"/>
                </a:cubicBezTo>
                <a:cubicBezTo>
                  <a:pt x="55892" y="104909"/>
                  <a:pt x="60563" y="107030"/>
                  <a:pt x="65401" y="108735"/>
                </a:cubicBezTo>
                <a:cubicBezTo>
                  <a:pt x="69419" y="110149"/>
                  <a:pt x="73660" y="111281"/>
                  <a:pt x="77881" y="111281"/>
                </a:cubicBezTo>
                <a:cubicBezTo>
                  <a:pt x="79122" y="111281"/>
                  <a:pt x="80361" y="111184"/>
                  <a:pt x="81592" y="110966"/>
                </a:cubicBezTo>
                <a:cubicBezTo>
                  <a:pt x="94636" y="108638"/>
                  <a:pt x="97339" y="94443"/>
                  <a:pt x="91739" y="84185"/>
                </a:cubicBezTo>
                <a:cubicBezTo>
                  <a:pt x="86859" y="75230"/>
                  <a:pt x="80122" y="67939"/>
                  <a:pt x="75146" y="59067"/>
                </a:cubicBezTo>
                <a:cubicBezTo>
                  <a:pt x="68853" y="47853"/>
                  <a:pt x="64874" y="36667"/>
                  <a:pt x="60078" y="24856"/>
                </a:cubicBezTo>
                <a:cubicBezTo>
                  <a:pt x="54435" y="10933"/>
                  <a:pt x="39536" y="1"/>
                  <a:pt x="26346" y="1"/>
                </a:cubicBezTo>
                <a:close/>
              </a:path>
            </a:pathLst>
          </a:custGeom>
          <a:solidFill>
            <a:srgbClr val="E7AE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title"/>
          </p:nvPr>
        </p:nvSpPr>
        <p:spPr>
          <a:xfrm>
            <a:off x="881225" y="1392725"/>
            <a:ext cx="2233500" cy="4632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subTitle" idx="1"/>
          </p:nvPr>
        </p:nvSpPr>
        <p:spPr>
          <a:xfrm>
            <a:off x="881225" y="1779725"/>
            <a:ext cx="2233500" cy="5943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9" name="Google Shape;119;p13"/>
          <p:cNvSpPr txBox="1">
            <a:spLocks noGrp="1"/>
          </p:cNvSpPr>
          <p:nvPr>
            <p:ph type="title" idx="2"/>
          </p:nvPr>
        </p:nvSpPr>
        <p:spPr>
          <a:xfrm>
            <a:off x="3455250" y="1392725"/>
            <a:ext cx="2233500" cy="4632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subTitle" idx="3"/>
          </p:nvPr>
        </p:nvSpPr>
        <p:spPr>
          <a:xfrm>
            <a:off x="3455250" y="1779725"/>
            <a:ext cx="2233500" cy="5943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1" name="Google Shape;121;p13"/>
          <p:cNvSpPr txBox="1">
            <a:spLocks noGrp="1"/>
          </p:cNvSpPr>
          <p:nvPr>
            <p:ph type="title" idx="4"/>
          </p:nvPr>
        </p:nvSpPr>
        <p:spPr>
          <a:xfrm>
            <a:off x="6029275" y="1392725"/>
            <a:ext cx="2233500" cy="4632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2" name="Google Shape;122;p13"/>
          <p:cNvSpPr txBox="1">
            <a:spLocks noGrp="1"/>
          </p:cNvSpPr>
          <p:nvPr>
            <p:ph type="subTitle" idx="5"/>
          </p:nvPr>
        </p:nvSpPr>
        <p:spPr>
          <a:xfrm>
            <a:off x="6029275" y="1779725"/>
            <a:ext cx="2233500" cy="5943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title" idx="6"/>
          </p:nvPr>
        </p:nvSpPr>
        <p:spPr>
          <a:xfrm>
            <a:off x="881225" y="2820650"/>
            <a:ext cx="2233500" cy="4632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4" name="Google Shape;124;p13"/>
          <p:cNvSpPr txBox="1">
            <a:spLocks noGrp="1"/>
          </p:cNvSpPr>
          <p:nvPr>
            <p:ph type="subTitle" idx="7"/>
          </p:nvPr>
        </p:nvSpPr>
        <p:spPr>
          <a:xfrm>
            <a:off x="881225" y="3207650"/>
            <a:ext cx="2233500" cy="5943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5" name="Google Shape;125;p13"/>
          <p:cNvSpPr txBox="1">
            <a:spLocks noGrp="1"/>
          </p:cNvSpPr>
          <p:nvPr>
            <p:ph type="title" idx="8"/>
          </p:nvPr>
        </p:nvSpPr>
        <p:spPr>
          <a:xfrm>
            <a:off x="3455250" y="2820650"/>
            <a:ext cx="2233500" cy="4632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9"/>
          </p:nvPr>
        </p:nvSpPr>
        <p:spPr>
          <a:xfrm>
            <a:off x="3455250" y="3207650"/>
            <a:ext cx="2233500" cy="5943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13"/>
          </p:nvPr>
        </p:nvSpPr>
        <p:spPr>
          <a:xfrm>
            <a:off x="6029275" y="2820650"/>
            <a:ext cx="2233500" cy="4632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14"/>
          </p:nvPr>
        </p:nvSpPr>
        <p:spPr>
          <a:xfrm>
            <a:off x="6029275" y="3207650"/>
            <a:ext cx="2233500" cy="5943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15"/>
          </p:nvPr>
        </p:nvSpPr>
        <p:spPr>
          <a:xfrm>
            <a:off x="713225" y="569300"/>
            <a:ext cx="7708200" cy="4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b="1">
                <a:solidFill>
                  <a:srgbClr val="EB7E7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62684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4"/>
          <p:cNvSpPr txBox="1">
            <a:spLocks noGrp="1"/>
          </p:cNvSpPr>
          <p:nvPr>
            <p:ph type="title"/>
          </p:nvPr>
        </p:nvSpPr>
        <p:spPr>
          <a:xfrm>
            <a:off x="1382442" y="1419450"/>
            <a:ext cx="2646300" cy="3087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2000" b="1">
                <a:latin typeface="Handlee"/>
                <a:ea typeface="Handlee"/>
                <a:cs typeface="Handlee"/>
                <a:sym typeface="Handle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2000" b="1">
                <a:latin typeface="Handlee"/>
                <a:ea typeface="Handlee"/>
                <a:cs typeface="Handlee"/>
                <a:sym typeface="Handle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2000" b="1">
                <a:latin typeface="Handlee"/>
                <a:ea typeface="Handlee"/>
                <a:cs typeface="Handlee"/>
                <a:sym typeface="Handle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2000" b="1">
                <a:latin typeface="Handlee"/>
                <a:ea typeface="Handlee"/>
                <a:cs typeface="Handlee"/>
                <a:sym typeface="Handle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2000" b="1">
                <a:latin typeface="Handlee"/>
                <a:ea typeface="Handlee"/>
                <a:cs typeface="Handlee"/>
                <a:sym typeface="Handle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2000" b="1">
                <a:latin typeface="Handlee"/>
                <a:ea typeface="Handlee"/>
                <a:cs typeface="Handlee"/>
                <a:sym typeface="Handle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2000" b="1">
                <a:latin typeface="Handlee"/>
                <a:ea typeface="Handlee"/>
                <a:cs typeface="Handlee"/>
                <a:sym typeface="Handle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2000" b="1">
                <a:latin typeface="Handlee"/>
                <a:ea typeface="Handlee"/>
                <a:cs typeface="Handlee"/>
                <a:sym typeface="Handlee"/>
              </a:defRPr>
            </a:lvl9pPr>
          </a:lstStyle>
          <a:p>
            <a:endParaRPr/>
          </a:p>
        </p:txBody>
      </p:sp>
      <p:sp>
        <p:nvSpPr>
          <p:cNvPr id="132" name="Google Shape;132;p14"/>
          <p:cNvSpPr txBox="1">
            <a:spLocks noGrp="1"/>
          </p:cNvSpPr>
          <p:nvPr>
            <p:ph type="subTitle" idx="1"/>
          </p:nvPr>
        </p:nvSpPr>
        <p:spPr>
          <a:xfrm>
            <a:off x="1389044" y="1737625"/>
            <a:ext cx="2639700" cy="11361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4"/>
          <p:cNvSpPr txBox="1">
            <a:spLocks noGrp="1"/>
          </p:cNvSpPr>
          <p:nvPr>
            <p:ph type="title" idx="2"/>
          </p:nvPr>
        </p:nvSpPr>
        <p:spPr>
          <a:xfrm>
            <a:off x="5433944" y="1419450"/>
            <a:ext cx="2075700" cy="3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2000" b="1">
                <a:latin typeface="Handlee"/>
                <a:ea typeface="Handlee"/>
                <a:cs typeface="Handlee"/>
                <a:sym typeface="Handle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2000" b="1">
                <a:latin typeface="Handlee"/>
                <a:ea typeface="Handlee"/>
                <a:cs typeface="Handlee"/>
                <a:sym typeface="Handle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2000" b="1">
                <a:latin typeface="Handlee"/>
                <a:ea typeface="Handlee"/>
                <a:cs typeface="Handlee"/>
                <a:sym typeface="Handle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2000" b="1">
                <a:latin typeface="Handlee"/>
                <a:ea typeface="Handlee"/>
                <a:cs typeface="Handlee"/>
                <a:sym typeface="Handle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2000" b="1">
                <a:latin typeface="Handlee"/>
                <a:ea typeface="Handlee"/>
                <a:cs typeface="Handlee"/>
                <a:sym typeface="Handle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2000" b="1">
                <a:latin typeface="Handlee"/>
                <a:ea typeface="Handlee"/>
                <a:cs typeface="Handlee"/>
                <a:sym typeface="Handle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2000" b="1">
                <a:latin typeface="Handlee"/>
                <a:ea typeface="Handlee"/>
                <a:cs typeface="Handlee"/>
                <a:sym typeface="Handle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2000" b="1">
                <a:latin typeface="Handlee"/>
                <a:ea typeface="Handlee"/>
                <a:cs typeface="Handlee"/>
                <a:sym typeface="Handlee"/>
              </a:defRPr>
            </a:lvl9pPr>
          </a:lstStyle>
          <a:p>
            <a:endParaRPr/>
          </a:p>
        </p:txBody>
      </p:sp>
      <p:sp>
        <p:nvSpPr>
          <p:cNvPr id="134" name="Google Shape;134;p14"/>
          <p:cNvSpPr txBox="1">
            <a:spLocks noGrp="1"/>
          </p:cNvSpPr>
          <p:nvPr>
            <p:ph type="subTitle" idx="3"/>
          </p:nvPr>
        </p:nvSpPr>
        <p:spPr>
          <a:xfrm>
            <a:off x="5006552" y="1737625"/>
            <a:ext cx="26397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4"/>
          <p:cNvSpPr txBox="1">
            <a:spLocks noGrp="1"/>
          </p:cNvSpPr>
          <p:nvPr>
            <p:ph type="title" idx="4"/>
          </p:nvPr>
        </p:nvSpPr>
        <p:spPr>
          <a:xfrm>
            <a:off x="1915848" y="3169575"/>
            <a:ext cx="2693400" cy="3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2000" b="1">
                <a:latin typeface="Handlee"/>
                <a:ea typeface="Handlee"/>
                <a:cs typeface="Handlee"/>
                <a:sym typeface="Handle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2000" b="1">
                <a:latin typeface="Handlee"/>
                <a:ea typeface="Handlee"/>
                <a:cs typeface="Handlee"/>
                <a:sym typeface="Handle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2000" b="1">
                <a:latin typeface="Handlee"/>
                <a:ea typeface="Handlee"/>
                <a:cs typeface="Handlee"/>
                <a:sym typeface="Handle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2000" b="1">
                <a:latin typeface="Handlee"/>
                <a:ea typeface="Handlee"/>
                <a:cs typeface="Handlee"/>
                <a:sym typeface="Handle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2000" b="1">
                <a:latin typeface="Handlee"/>
                <a:ea typeface="Handlee"/>
                <a:cs typeface="Handlee"/>
                <a:sym typeface="Handle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2000" b="1">
                <a:latin typeface="Handlee"/>
                <a:ea typeface="Handlee"/>
                <a:cs typeface="Handlee"/>
                <a:sym typeface="Handle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2000" b="1">
                <a:latin typeface="Handlee"/>
                <a:ea typeface="Handlee"/>
                <a:cs typeface="Handlee"/>
                <a:sym typeface="Handle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Handlee"/>
              <a:buNone/>
              <a:defRPr sz="2000" b="1">
                <a:latin typeface="Handlee"/>
                <a:ea typeface="Handlee"/>
                <a:cs typeface="Handlee"/>
                <a:sym typeface="Handlee"/>
              </a:defRPr>
            </a:lvl9pPr>
          </a:lstStyle>
          <a:p>
            <a:endParaRPr/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5"/>
          </p:nvPr>
        </p:nvSpPr>
        <p:spPr>
          <a:xfrm>
            <a:off x="1467620" y="3488925"/>
            <a:ext cx="26397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title" idx="6"/>
          </p:nvPr>
        </p:nvSpPr>
        <p:spPr>
          <a:xfrm>
            <a:off x="713225" y="569300"/>
            <a:ext cx="7708200" cy="4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b="1">
                <a:solidFill>
                  <a:srgbClr val="EB7E7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138" name="Google Shape;138;p14"/>
          <p:cNvSpPr/>
          <p:nvPr/>
        </p:nvSpPr>
        <p:spPr>
          <a:xfrm rot="10800000">
            <a:off x="7831050" y="4280332"/>
            <a:ext cx="1429531" cy="1150637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rgbClr val="FFD1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4"/>
          <p:cNvSpPr/>
          <p:nvPr/>
        </p:nvSpPr>
        <p:spPr>
          <a:xfrm rot="10800000">
            <a:off x="7898201" y="377367"/>
            <a:ext cx="1657917" cy="1668964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rgbClr val="E7AE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4"/>
          <p:cNvSpPr/>
          <p:nvPr/>
        </p:nvSpPr>
        <p:spPr>
          <a:xfrm rot="1127693">
            <a:off x="-1320438" y="-791508"/>
            <a:ext cx="2850151" cy="3586924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rgbClr val="E89F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18741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5"/>
          <p:cNvSpPr/>
          <p:nvPr/>
        </p:nvSpPr>
        <p:spPr>
          <a:xfrm rot="10800000" flipH="1">
            <a:off x="3147118" y="4327957"/>
            <a:ext cx="1429531" cy="1150637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rgbClr val="FFD1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5"/>
          <p:cNvSpPr txBox="1">
            <a:spLocks noGrp="1"/>
          </p:cNvSpPr>
          <p:nvPr>
            <p:ph type="title"/>
          </p:nvPr>
        </p:nvSpPr>
        <p:spPr>
          <a:xfrm>
            <a:off x="713225" y="569300"/>
            <a:ext cx="7708200" cy="4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b="1">
                <a:solidFill>
                  <a:srgbClr val="EB7E7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144" name="Google Shape;144;p15"/>
          <p:cNvSpPr/>
          <p:nvPr/>
        </p:nvSpPr>
        <p:spPr>
          <a:xfrm rot="10800000" flipH="1">
            <a:off x="41705" y="3267192"/>
            <a:ext cx="1657917" cy="1668964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rgbClr val="E7AE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5"/>
          <p:cNvSpPr/>
          <p:nvPr/>
        </p:nvSpPr>
        <p:spPr>
          <a:xfrm rot="10800000" flipH="1">
            <a:off x="6214164" y="-1823707"/>
            <a:ext cx="3618179" cy="455349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rgbClr val="E89F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14901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"/>
          <p:cNvSpPr txBox="1">
            <a:spLocks noGrp="1"/>
          </p:cNvSpPr>
          <p:nvPr>
            <p:ph type="title"/>
          </p:nvPr>
        </p:nvSpPr>
        <p:spPr>
          <a:xfrm>
            <a:off x="713225" y="569300"/>
            <a:ext cx="7708200" cy="4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b="1">
                <a:solidFill>
                  <a:srgbClr val="EB7E7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grpSp>
        <p:nvGrpSpPr>
          <p:cNvPr id="148" name="Google Shape;148;p16"/>
          <p:cNvGrpSpPr/>
          <p:nvPr/>
        </p:nvGrpSpPr>
        <p:grpSpPr>
          <a:xfrm flipH="1">
            <a:off x="4104238" y="614206"/>
            <a:ext cx="5580588" cy="7302788"/>
            <a:chOff x="-796495" y="614206"/>
            <a:chExt cx="5580588" cy="7302788"/>
          </a:xfrm>
        </p:grpSpPr>
        <p:sp>
          <p:nvSpPr>
            <p:cNvPr id="149" name="Google Shape;149;p16"/>
            <p:cNvSpPr/>
            <p:nvPr/>
          </p:nvSpPr>
          <p:spPr>
            <a:xfrm>
              <a:off x="-796495" y="614206"/>
              <a:ext cx="1657917" cy="1668964"/>
            </a:xfrm>
            <a:custGeom>
              <a:avLst/>
              <a:gdLst/>
              <a:ahLst/>
              <a:cxnLst/>
              <a:rect l="l" t="t" r="r" b="b"/>
              <a:pathLst>
                <a:path w="35418" h="35654" extrusionOk="0">
                  <a:moveTo>
                    <a:pt x="19607" y="0"/>
                  </a:moveTo>
                  <a:cubicBezTo>
                    <a:pt x="13433" y="0"/>
                    <a:pt x="7932" y="3267"/>
                    <a:pt x="3660" y="8103"/>
                  </a:cubicBezTo>
                  <a:cubicBezTo>
                    <a:pt x="389" y="11818"/>
                    <a:pt x="708" y="15852"/>
                    <a:pt x="1" y="20800"/>
                  </a:cubicBezTo>
                  <a:cubicBezTo>
                    <a:pt x="1490" y="26872"/>
                    <a:pt x="6794" y="35654"/>
                    <a:pt x="13978" y="35654"/>
                  </a:cubicBezTo>
                  <a:cubicBezTo>
                    <a:pt x="14551" y="35654"/>
                    <a:pt x="15137" y="35598"/>
                    <a:pt x="15734" y="35480"/>
                  </a:cubicBezTo>
                  <a:cubicBezTo>
                    <a:pt x="19158" y="34801"/>
                    <a:pt x="22748" y="31210"/>
                    <a:pt x="25229" y="28909"/>
                  </a:cubicBezTo>
                  <a:cubicBezTo>
                    <a:pt x="28002" y="26303"/>
                    <a:pt x="29915" y="23406"/>
                    <a:pt x="31675" y="20093"/>
                  </a:cubicBezTo>
                  <a:cubicBezTo>
                    <a:pt x="35418" y="13065"/>
                    <a:pt x="32728" y="3140"/>
                    <a:pt x="24910" y="798"/>
                  </a:cubicBezTo>
                  <a:cubicBezTo>
                    <a:pt x="23098" y="254"/>
                    <a:pt x="21327" y="0"/>
                    <a:pt x="19607" y="0"/>
                  </a:cubicBezTo>
                  <a:close/>
                </a:path>
              </a:pathLst>
            </a:custGeom>
            <a:solidFill>
              <a:srgbClr val="E89F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6"/>
            <p:cNvSpPr/>
            <p:nvPr/>
          </p:nvSpPr>
          <p:spPr>
            <a:xfrm>
              <a:off x="1165914" y="3363505"/>
              <a:ext cx="3618179" cy="4553490"/>
            </a:xfrm>
            <a:custGeom>
              <a:avLst/>
              <a:gdLst/>
              <a:ahLst/>
              <a:cxnLst/>
              <a:rect l="l" t="t" r="r" b="b"/>
              <a:pathLst>
                <a:path w="77295" h="97276" extrusionOk="0">
                  <a:moveTo>
                    <a:pt x="48905" y="1"/>
                  </a:moveTo>
                  <a:cubicBezTo>
                    <a:pt x="48896" y="1"/>
                    <a:pt x="48887" y="1"/>
                    <a:pt x="48877" y="1"/>
                  </a:cubicBezTo>
                  <a:cubicBezTo>
                    <a:pt x="38010" y="29"/>
                    <a:pt x="28126" y="15623"/>
                    <a:pt x="22041" y="23192"/>
                  </a:cubicBezTo>
                  <a:cubicBezTo>
                    <a:pt x="16191" y="30483"/>
                    <a:pt x="10827" y="38579"/>
                    <a:pt x="6973" y="47118"/>
                  </a:cubicBezTo>
                  <a:cubicBezTo>
                    <a:pt x="3369" y="55130"/>
                    <a:pt x="0" y="65817"/>
                    <a:pt x="3022" y="74481"/>
                  </a:cubicBezTo>
                  <a:cubicBezTo>
                    <a:pt x="4062" y="77461"/>
                    <a:pt x="5684" y="80247"/>
                    <a:pt x="7500" y="83325"/>
                  </a:cubicBezTo>
                  <a:cubicBezTo>
                    <a:pt x="11450" y="90075"/>
                    <a:pt x="16468" y="96119"/>
                    <a:pt x="24688" y="97200"/>
                  </a:cubicBezTo>
                  <a:cubicBezTo>
                    <a:pt x="25270" y="97251"/>
                    <a:pt x="25842" y="97275"/>
                    <a:pt x="26403" y="97275"/>
                  </a:cubicBezTo>
                  <a:cubicBezTo>
                    <a:pt x="36788" y="97275"/>
                    <a:pt x="43701" y="88902"/>
                    <a:pt x="50776" y="82063"/>
                  </a:cubicBezTo>
                  <a:cubicBezTo>
                    <a:pt x="66510" y="66801"/>
                    <a:pt x="77294" y="42072"/>
                    <a:pt x="72706" y="19810"/>
                  </a:cubicBezTo>
                  <a:cubicBezTo>
                    <a:pt x="70420" y="8701"/>
                    <a:pt x="60689" y="1"/>
                    <a:pt x="48905" y="1"/>
                  </a:cubicBezTo>
                  <a:close/>
                </a:path>
              </a:pathLst>
            </a:custGeom>
            <a:solidFill>
              <a:srgbClr val="E89F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1" name="Google Shape;151;p16"/>
          <p:cNvSpPr/>
          <p:nvPr/>
        </p:nvSpPr>
        <p:spPr>
          <a:xfrm rot="10800000" flipH="1">
            <a:off x="-382952" y="-187331"/>
            <a:ext cx="2031454" cy="1635128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rgbClr val="E7AE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5352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oogle Shape;52;p5"/>
          <p:cNvGrpSpPr/>
          <p:nvPr/>
        </p:nvGrpSpPr>
        <p:grpSpPr>
          <a:xfrm>
            <a:off x="1247775" y="1281150"/>
            <a:ext cx="2944200" cy="5143500"/>
            <a:chOff x="1247775" y="1281150"/>
            <a:chExt cx="2944200" cy="5143500"/>
          </a:xfrm>
        </p:grpSpPr>
        <p:sp>
          <p:nvSpPr>
            <p:cNvPr id="53" name="Google Shape;53;p5"/>
            <p:cNvSpPr/>
            <p:nvPr/>
          </p:nvSpPr>
          <p:spPr>
            <a:xfrm>
              <a:off x="1247775" y="1281150"/>
              <a:ext cx="2944200" cy="5143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1651554" y="2468367"/>
              <a:ext cx="2187035" cy="18700"/>
            </a:xfrm>
            <a:custGeom>
              <a:avLst/>
              <a:gdLst/>
              <a:ahLst/>
              <a:cxnLst/>
              <a:rect l="l" t="t" r="r" b="b"/>
              <a:pathLst>
                <a:path w="46392" h="1" fill="none" extrusionOk="0">
                  <a:moveTo>
                    <a:pt x="0" y="0"/>
                  </a:moveTo>
                  <a:lnTo>
                    <a:pt x="46391" y="0"/>
                  </a:lnTo>
                </a:path>
              </a:pathLst>
            </a:custGeom>
            <a:noFill/>
            <a:ln w="9525" cap="flat" cmpd="sng">
              <a:solidFill>
                <a:srgbClr val="D9D9D9"/>
              </a:solidFill>
              <a:prstDash val="solid"/>
              <a:miter lim="161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1651554" y="2816982"/>
              <a:ext cx="2187035" cy="18700"/>
            </a:xfrm>
            <a:custGeom>
              <a:avLst/>
              <a:gdLst/>
              <a:ahLst/>
              <a:cxnLst/>
              <a:rect l="l" t="t" r="r" b="b"/>
              <a:pathLst>
                <a:path w="46392" h="1" fill="none" extrusionOk="0">
                  <a:moveTo>
                    <a:pt x="0" y="0"/>
                  </a:moveTo>
                  <a:lnTo>
                    <a:pt x="46391" y="0"/>
                  </a:lnTo>
                </a:path>
              </a:pathLst>
            </a:custGeom>
            <a:noFill/>
            <a:ln w="9525" cap="flat" cmpd="sng">
              <a:solidFill>
                <a:srgbClr val="D9D9D9"/>
              </a:solidFill>
              <a:prstDash val="solid"/>
              <a:miter lim="161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5"/>
            <p:cNvSpPr/>
            <p:nvPr/>
          </p:nvSpPr>
          <p:spPr>
            <a:xfrm>
              <a:off x="1651554" y="3165597"/>
              <a:ext cx="2187035" cy="18700"/>
            </a:xfrm>
            <a:custGeom>
              <a:avLst/>
              <a:gdLst/>
              <a:ahLst/>
              <a:cxnLst/>
              <a:rect l="l" t="t" r="r" b="b"/>
              <a:pathLst>
                <a:path w="46392" h="1" fill="none" extrusionOk="0">
                  <a:moveTo>
                    <a:pt x="0" y="0"/>
                  </a:moveTo>
                  <a:lnTo>
                    <a:pt x="46391" y="0"/>
                  </a:lnTo>
                </a:path>
              </a:pathLst>
            </a:custGeom>
            <a:noFill/>
            <a:ln w="9525" cap="flat" cmpd="sng">
              <a:solidFill>
                <a:srgbClr val="D9D9D9"/>
              </a:solidFill>
              <a:prstDash val="solid"/>
              <a:miter lim="161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5"/>
            <p:cNvSpPr/>
            <p:nvPr/>
          </p:nvSpPr>
          <p:spPr>
            <a:xfrm>
              <a:off x="1651554" y="3514212"/>
              <a:ext cx="2187035" cy="18700"/>
            </a:xfrm>
            <a:custGeom>
              <a:avLst/>
              <a:gdLst/>
              <a:ahLst/>
              <a:cxnLst/>
              <a:rect l="l" t="t" r="r" b="b"/>
              <a:pathLst>
                <a:path w="46392" h="1" fill="none" extrusionOk="0">
                  <a:moveTo>
                    <a:pt x="0" y="0"/>
                  </a:moveTo>
                  <a:lnTo>
                    <a:pt x="46391" y="0"/>
                  </a:lnTo>
                </a:path>
              </a:pathLst>
            </a:custGeom>
            <a:noFill/>
            <a:ln w="9525" cap="flat" cmpd="sng">
              <a:solidFill>
                <a:srgbClr val="D9D9D9"/>
              </a:solidFill>
              <a:prstDash val="solid"/>
              <a:miter lim="161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5"/>
            <p:cNvSpPr/>
            <p:nvPr/>
          </p:nvSpPr>
          <p:spPr>
            <a:xfrm>
              <a:off x="1651554" y="3862827"/>
              <a:ext cx="2187035" cy="18700"/>
            </a:xfrm>
            <a:custGeom>
              <a:avLst/>
              <a:gdLst/>
              <a:ahLst/>
              <a:cxnLst/>
              <a:rect l="l" t="t" r="r" b="b"/>
              <a:pathLst>
                <a:path w="46392" h="1" fill="none" extrusionOk="0">
                  <a:moveTo>
                    <a:pt x="0" y="0"/>
                  </a:moveTo>
                  <a:lnTo>
                    <a:pt x="46391" y="0"/>
                  </a:lnTo>
                </a:path>
              </a:pathLst>
            </a:custGeom>
            <a:noFill/>
            <a:ln w="9525" cap="flat" cmpd="sng">
              <a:solidFill>
                <a:srgbClr val="D9D9D9"/>
              </a:solidFill>
              <a:prstDash val="solid"/>
              <a:miter lim="161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5"/>
            <p:cNvSpPr/>
            <p:nvPr/>
          </p:nvSpPr>
          <p:spPr>
            <a:xfrm>
              <a:off x="1651554" y="4211442"/>
              <a:ext cx="2187035" cy="18700"/>
            </a:xfrm>
            <a:custGeom>
              <a:avLst/>
              <a:gdLst/>
              <a:ahLst/>
              <a:cxnLst/>
              <a:rect l="l" t="t" r="r" b="b"/>
              <a:pathLst>
                <a:path w="46392" h="1" fill="none" extrusionOk="0">
                  <a:moveTo>
                    <a:pt x="0" y="0"/>
                  </a:moveTo>
                  <a:lnTo>
                    <a:pt x="46391" y="0"/>
                  </a:lnTo>
                </a:path>
              </a:pathLst>
            </a:custGeom>
            <a:noFill/>
            <a:ln w="9525" cap="flat" cmpd="sng">
              <a:solidFill>
                <a:srgbClr val="D9D9D9"/>
              </a:solidFill>
              <a:prstDash val="solid"/>
              <a:miter lim="161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5"/>
          <p:cNvSpPr txBox="1">
            <a:spLocks noGrp="1"/>
          </p:cNvSpPr>
          <p:nvPr>
            <p:ph type="body" idx="1"/>
          </p:nvPr>
        </p:nvSpPr>
        <p:spPr>
          <a:xfrm>
            <a:off x="1479250" y="2028700"/>
            <a:ext cx="2708700" cy="25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B7E7C"/>
              </a:buClr>
              <a:buSzPts val="1400"/>
              <a:buChar char="■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❏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❏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❏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❏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❏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❏"/>
              <a:defRPr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title"/>
          </p:nvPr>
        </p:nvSpPr>
        <p:spPr>
          <a:xfrm>
            <a:off x="1599163" y="1515300"/>
            <a:ext cx="2459700" cy="4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title" idx="2"/>
          </p:nvPr>
        </p:nvSpPr>
        <p:spPr>
          <a:xfrm>
            <a:off x="713225" y="569300"/>
            <a:ext cx="7708200" cy="4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b="1">
                <a:solidFill>
                  <a:srgbClr val="EB7E7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grpSp>
        <p:nvGrpSpPr>
          <p:cNvPr id="63" name="Google Shape;63;p5"/>
          <p:cNvGrpSpPr/>
          <p:nvPr/>
        </p:nvGrpSpPr>
        <p:grpSpPr>
          <a:xfrm>
            <a:off x="-796495" y="-1807790"/>
            <a:ext cx="11700521" cy="5209110"/>
            <a:chOff x="-796495" y="-1807790"/>
            <a:chExt cx="11700521" cy="5209110"/>
          </a:xfrm>
        </p:grpSpPr>
        <p:sp>
          <p:nvSpPr>
            <p:cNvPr id="64" name="Google Shape;64;p5"/>
            <p:cNvSpPr/>
            <p:nvPr/>
          </p:nvSpPr>
          <p:spPr>
            <a:xfrm>
              <a:off x="-796495" y="614206"/>
              <a:ext cx="1657917" cy="1668964"/>
            </a:xfrm>
            <a:custGeom>
              <a:avLst/>
              <a:gdLst/>
              <a:ahLst/>
              <a:cxnLst/>
              <a:rect l="l" t="t" r="r" b="b"/>
              <a:pathLst>
                <a:path w="35418" h="35654" extrusionOk="0">
                  <a:moveTo>
                    <a:pt x="19607" y="0"/>
                  </a:moveTo>
                  <a:cubicBezTo>
                    <a:pt x="13433" y="0"/>
                    <a:pt x="7932" y="3267"/>
                    <a:pt x="3660" y="8103"/>
                  </a:cubicBezTo>
                  <a:cubicBezTo>
                    <a:pt x="389" y="11818"/>
                    <a:pt x="708" y="15852"/>
                    <a:pt x="1" y="20800"/>
                  </a:cubicBezTo>
                  <a:cubicBezTo>
                    <a:pt x="1490" y="26872"/>
                    <a:pt x="6794" y="35654"/>
                    <a:pt x="13978" y="35654"/>
                  </a:cubicBezTo>
                  <a:cubicBezTo>
                    <a:pt x="14551" y="35654"/>
                    <a:pt x="15137" y="35598"/>
                    <a:pt x="15734" y="35480"/>
                  </a:cubicBezTo>
                  <a:cubicBezTo>
                    <a:pt x="19158" y="34801"/>
                    <a:pt x="22748" y="31210"/>
                    <a:pt x="25229" y="28909"/>
                  </a:cubicBezTo>
                  <a:cubicBezTo>
                    <a:pt x="28002" y="26303"/>
                    <a:pt x="29915" y="23406"/>
                    <a:pt x="31675" y="20093"/>
                  </a:cubicBezTo>
                  <a:cubicBezTo>
                    <a:pt x="35418" y="13065"/>
                    <a:pt x="32728" y="3140"/>
                    <a:pt x="24910" y="798"/>
                  </a:cubicBezTo>
                  <a:cubicBezTo>
                    <a:pt x="23098" y="254"/>
                    <a:pt x="21327" y="0"/>
                    <a:pt x="19607" y="0"/>
                  </a:cubicBezTo>
                  <a:close/>
                </a:path>
              </a:pathLst>
            </a:custGeom>
            <a:solidFill>
              <a:srgbClr val="E89F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5"/>
            <p:cNvSpPr/>
            <p:nvPr/>
          </p:nvSpPr>
          <p:spPr>
            <a:xfrm>
              <a:off x="6347587" y="-1807790"/>
              <a:ext cx="4556439" cy="5209110"/>
            </a:xfrm>
            <a:custGeom>
              <a:avLst/>
              <a:gdLst/>
              <a:ahLst/>
              <a:cxnLst/>
              <a:rect l="l" t="t" r="r" b="b"/>
              <a:pathLst>
                <a:path w="97339" h="111282" extrusionOk="0">
                  <a:moveTo>
                    <a:pt x="26346" y="1"/>
                  </a:moveTo>
                  <a:cubicBezTo>
                    <a:pt x="17212" y="1"/>
                    <a:pt x="8898" y="5244"/>
                    <a:pt x="5047" y="18369"/>
                  </a:cubicBezTo>
                  <a:cubicBezTo>
                    <a:pt x="1" y="35572"/>
                    <a:pt x="9066" y="55103"/>
                    <a:pt x="17647" y="69644"/>
                  </a:cubicBezTo>
                  <a:cubicBezTo>
                    <a:pt x="25715" y="83298"/>
                    <a:pt x="37566" y="94665"/>
                    <a:pt x="51414" y="102400"/>
                  </a:cubicBezTo>
                  <a:cubicBezTo>
                    <a:pt x="55892" y="104909"/>
                    <a:pt x="60563" y="107030"/>
                    <a:pt x="65401" y="108735"/>
                  </a:cubicBezTo>
                  <a:cubicBezTo>
                    <a:pt x="69419" y="110149"/>
                    <a:pt x="73660" y="111281"/>
                    <a:pt x="77881" y="111281"/>
                  </a:cubicBezTo>
                  <a:cubicBezTo>
                    <a:pt x="79122" y="111281"/>
                    <a:pt x="80361" y="111184"/>
                    <a:pt x="81592" y="110966"/>
                  </a:cubicBezTo>
                  <a:cubicBezTo>
                    <a:pt x="94636" y="108638"/>
                    <a:pt x="97339" y="94443"/>
                    <a:pt x="91739" y="84185"/>
                  </a:cubicBezTo>
                  <a:cubicBezTo>
                    <a:pt x="86859" y="75230"/>
                    <a:pt x="80122" y="67939"/>
                    <a:pt x="75146" y="59067"/>
                  </a:cubicBezTo>
                  <a:cubicBezTo>
                    <a:pt x="68853" y="47853"/>
                    <a:pt x="64874" y="36667"/>
                    <a:pt x="60078" y="24856"/>
                  </a:cubicBezTo>
                  <a:cubicBezTo>
                    <a:pt x="54435" y="10933"/>
                    <a:pt x="39536" y="1"/>
                    <a:pt x="26346" y="1"/>
                  </a:cubicBezTo>
                  <a:close/>
                </a:path>
              </a:pathLst>
            </a:custGeom>
            <a:solidFill>
              <a:srgbClr val="E7AE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5"/>
          <p:cNvSpPr/>
          <p:nvPr/>
        </p:nvSpPr>
        <p:spPr>
          <a:xfrm>
            <a:off x="4733925" y="1281150"/>
            <a:ext cx="29442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5"/>
          <p:cNvSpPr/>
          <p:nvPr/>
        </p:nvSpPr>
        <p:spPr>
          <a:xfrm>
            <a:off x="5137704" y="2468367"/>
            <a:ext cx="2187035" cy="18700"/>
          </a:xfrm>
          <a:custGeom>
            <a:avLst/>
            <a:gdLst/>
            <a:ahLst/>
            <a:cxnLst/>
            <a:rect l="l" t="t" r="r" b="b"/>
            <a:pathLst>
              <a:path w="46392" h="1" fill="none" extrusionOk="0">
                <a:moveTo>
                  <a:pt x="0" y="0"/>
                </a:moveTo>
                <a:lnTo>
                  <a:pt x="46391" y="0"/>
                </a:lnTo>
              </a:path>
            </a:pathLst>
          </a:custGeom>
          <a:noFill/>
          <a:ln w="9525" cap="flat" cmpd="sng">
            <a:solidFill>
              <a:srgbClr val="D9D9D9"/>
            </a:solidFill>
            <a:prstDash val="solid"/>
            <a:miter lim="1613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5"/>
          <p:cNvSpPr/>
          <p:nvPr/>
        </p:nvSpPr>
        <p:spPr>
          <a:xfrm>
            <a:off x="5137704" y="2816982"/>
            <a:ext cx="2187035" cy="18700"/>
          </a:xfrm>
          <a:custGeom>
            <a:avLst/>
            <a:gdLst/>
            <a:ahLst/>
            <a:cxnLst/>
            <a:rect l="l" t="t" r="r" b="b"/>
            <a:pathLst>
              <a:path w="46392" h="1" fill="none" extrusionOk="0">
                <a:moveTo>
                  <a:pt x="0" y="0"/>
                </a:moveTo>
                <a:lnTo>
                  <a:pt x="46391" y="0"/>
                </a:lnTo>
              </a:path>
            </a:pathLst>
          </a:custGeom>
          <a:noFill/>
          <a:ln w="9525" cap="flat" cmpd="sng">
            <a:solidFill>
              <a:srgbClr val="D9D9D9"/>
            </a:solidFill>
            <a:prstDash val="solid"/>
            <a:miter lim="1613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5"/>
          <p:cNvSpPr/>
          <p:nvPr/>
        </p:nvSpPr>
        <p:spPr>
          <a:xfrm>
            <a:off x="5137704" y="3165597"/>
            <a:ext cx="2187035" cy="18700"/>
          </a:xfrm>
          <a:custGeom>
            <a:avLst/>
            <a:gdLst/>
            <a:ahLst/>
            <a:cxnLst/>
            <a:rect l="l" t="t" r="r" b="b"/>
            <a:pathLst>
              <a:path w="46392" h="1" fill="none" extrusionOk="0">
                <a:moveTo>
                  <a:pt x="0" y="0"/>
                </a:moveTo>
                <a:lnTo>
                  <a:pt x="46391" y="0"/>
                </a:lnTo>
              </a:path>
            </a:pathLst>
          </a:custGeom>
          <a:noFill/>
          <a:ln w="9525" cap="flat" cmpd="sng">
            <a:solidFill>
              <a:srgbClr val="D9D9D9"/>
            </a:solidFill>
            <a:prstDash val="solid"/>
            <a:miter lim="1613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5"/>
          <p:cNvSpPr/>
          <p:nvPr/>
        </p:nvSpPr>
        <p:spPr>
          <a:xfrm>
            <a:off x="5137704" y="3514212"/>
            <a:ext cx="2187035" cy="18700"/>
          </a:xfrm>
          <a:custGeom>
            <a:avLst/>
            <a:gdLst/>
            <a:ahLst/>
            <a:cxnLst/>
            <a:rect l="l" t="t" r="r" b="b"/>
            <a:pathLst>
              <a:path w="46392" h="1" fill="none" extrusionOk="0">
                <a:moveTo>
                  <a:pt x="0" y="0"/>
                </a:moveTo>
                <a:lnTo>
                  <a:pt x="46391" y="0"/>
                </a:lnTo>
              </a:path>
            </a:pathLst>
          </a:custGeom>
          <a:noFill/>
          <a:ln w="9525" cap="flat" cmpd="sng">
            <a:solidFill>
              <a:srgbClr val="D9D9D9"/>
            </a:solidFill>
            <a:prstDash val="solid"/>
            <a:miter lim="1613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5"/>
          <p:cNvSpPr/>
          <p:nvPr/>
        </p:nvSpPr>
        <p:spPr>
          <a:xfrm>
            <a:off x="5137704" y="3862827"/>
            <a:ext cx="2187035" cy="18700"/>
          </a:xfrm>
          <a:custGeom>
            <a:avLst/>
            <a:gdLst/>
            <a:ahLst/>
            <a:cxnLst/>
            <a:rect l="l" t="t" r="r" b="b"/>
            <a:pathLst>
              <a:path w="46392" h="1" fill="none" extrusionOk="0">
                <a:moveTo>
                  <a:pt x="0" y="0"/>
                </a:moveTo>
                <a:lnTo>
                  <a:pt x="46391" y="0"/>
                </a:lnTo>
              </a:path>
            </a:pathLst>
          </a:custGeom>
          <a:noFill/>
          <a:ln w="9525" cap="flat" cmpd="sng">
            <a:solidFill>
              <a:srgbClr val="D9D9D9"/>
            </a:solidFill>
            <a:prstDash val="solid"/>
            <a:miter lim="1613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5"/>
          <p:cNvSpPr/>
          <p:nvPr/>
        </p:nvSpPr>
        <p:spPr>
          <a:xfrm>
            <a:off x="5137704" y="4211442"/>
            <a:ext cx="2187035" cy="18700"/>
          </a:xfrm>
          <a:custGeom>
            <a:avLst/>
            <a:gdLst/>
            <a:ahLst/>
            <a:cxnLst/>
            <a:rect l="l" t="t" r="r" b="b"/>
            <a:pathLst>
              <a:path w="46392" h="1" fill="none" extrusionOk="0">
                <a:moveTo>
                  <a:pt x="0" y="0"/>
                </a:moveTo>
                <a:lnTo>
                  <a:pt x="46391" y="0"/>
                </a:lnTo>
              </a:path>
            </a:pathLst>
          </a:custGeom>
          <a:noFill/>
          <a:ln w="9525" cap="flat" cmpd="sng">
            <a:solidFill>
              <a:srgbClr val="D9D9D9"/>
            </a:solidFill>
            <a:prstDash val="solid"/>
            <a:miter lim="1613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5"/>
          <p:cNvSpPr txBox="1">
            <a:spLocks noGrp="1"/>
          </p:cNvSpPr>
          <p:nvPr>
            <p:ph type="body" idx="3"/>
          </p:nvPr>
        </p:nvSpPr>
        <p:spPr>
          <a:xfrm>
            <a:off x="4956050" y="2028700"/>
            <a:ext cx="2708700" cy="25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B7E7C"/>
              </a:buClr>
              <a:buSzPts val="1400"/>
              <a:buChar char="■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4" name="Google Shape;74;p5"/>
          <p:cNvSpPr txBox="1">
            <a:spLocks noGrp="1"/>
          </p:cNvSpPr>
          <p:nvPr>
            <p:ph type="title" idx="4"/>
          </p:nvPr>
        </p:nvSpPr>
        <p:spPr>
          <a:xfrm>
            <a:off x="5075963" y="1515300"/>
            <a:ext cx="2459700" cy="4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6917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7"/>
          <p:cNvSpPr/>
          <p:nvPr/>
        </p:nvSpPr>
        <p:spPr>
          <a:xfrm rot="10800000">
            <a:off x="4267482" y="3794557"/>
            <a:ext cx="1429531" cy="1150637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rgbClr val="FFD1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7"/>
          <p:cNvSpPr txBox="1">
            <a:spLocks noGrp="1"/>
          </p:cNvSpPr>
          <p:nvPr>
            <p:ph type="title"/>
          </p:nvPr>
        </p:nvSpPr>
        <p:spPr>
          <a:xfrm flipH="1">
            <a:off x="713225" y="569300"/>
            <a:ext cx="7047300" cy="4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b="1">
                <a:solidFill>
                  <a:srgbClr val="EB7E7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155" name="Google Shape;155;p17"/>
          <p:cNvSpPr/>
          <p:nvPr/>
        </p:nvSpPr>
        <p:spPr>
          <a:xfrm rot="10800000">
            <a:off x="7525508" y="2733792"/>
            <a:ext cx="1657917" cy="1668964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rgbClr val="E89F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7"/>
          <p:cNvSpPr/>
          <p:nvPr/>
        </p:nvSpPr>
        <p:spPr>
          <a:xfrm rot="10800000">
            <a:off x="2078837" y="-2976232"/>
            <a:ext cx="3618179" cy="455349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rgbClr val="E89F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15662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8"/>
          <p:cNvSpPr/>
          <p:nvPr/>
        </p:nvSpPr>
        <p:spPr>
          <a:xfrm rot="10800000" flipH="1">
            <a:off x="80068" y="-186893"/>
            <a:ext cx="1429531" cy="1150637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rgbClr val="FFD1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8"/>
          <p:cNvSpPr/>
          <p:nvPr/>
        </p:nvSpPr>
        <p:spPr>
          <a:xfrm rot="10800000" flipH="1">
            <a:off x="41705" y="3267192"/>
            <a:ext cx="1657917" cy="1668964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rgbClr val="E7AE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8"/>
          <p:cNvSpPr/>
          <p:nvPr/>
        </p:nvSpPr>
        <p:spPr>
          <a:xfrm rot="10800000" flipH="1">
            <a:off x="6214164" y="-1823707"/>
            <a:ext cx="3618179" cy="455349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rgbClr val="E89F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8"/>
          <p:cNvSpPr txBox="1">
            <a:spLocks noGrp="1"/>
          </p:cNvSpPr>
          <p:nvPr>
            <p:ph type="title"/>
          </p:nvPr>
        </p:nvSpPr>
        <p:spPr>
          <a:xfrm>
            <a:off x="713225" y="569300"/>
            <a:ext cx="7708200" cy="4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b="1">
                <a:solidFill>
                  <a:srgbClr val="EB7E7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65994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9"/>
          <p:cNvSpPr/>
          <p:nvPr/>
        </p:nvSpPr>
        <p:spPr>
          <a:xfrm rot="10800000">
            <a:off x="4985180" y="4261282"/>
            <a:ext cx="1429531" cy="1150637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rgbClr val="FFD1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9"/>
          <p:cNvSpPr txBox="1">
            <a:spLocks noGrp="1"/>
          </p:cNvSpPr>
          <p:nvPr>
            <p:ph type="title"/>
          </p:nvPr>
        </p:nvSpPr>
        <p:spPr>
          <a:xfrm>
            <a:off x="713225" y="569300"/>
            <a:ext cx="7708200" cy="4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b="1">
                <a:solidFill>
                  <a:srgbClr val="EB7E7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165" name="Google Shape;165;p19"/>
          <p:cNvSpPr/>
          <p:nvPr/>
        </p:nvSpPr>
        <p:spPr>
          <a:xfrm rot="10800000">
            <a:off x="7862207" y="3200517"/>
            <a:ext cx="1657917" cy="1668964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rgbClr val="E7AE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9"/>
          <p:cNvSpPr/>
          <p:nvPr/>
        </p:nvSpPr>
        <p:spPr>
          <a:xfrm rot="10800000">
            <a:off x="-1405836" y="-1652257"/>
            <a:ext cx="3618179" cy="455349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rgbClr val="E89F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29356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0"/>
          <p:cNvSpPr/>
          <p:nvPr/>
        </p:nvSpPr>
        <p:spPr>
          <a:xfrm rot="10800000" flipH="1">
            <a:off x="80068" y="-186893"/>
            <a:ext cx="1429531" cy="1150637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rgbClr val="FFD1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0"/>
          <p:cNvSpPr/>
          <p:nvPr/>
        </p:nvSpPr>
        <p:spPr>
          <a:xfrm rot="10800000" flipH="1">
            <a:off x="41705" y="3267192"/>
            <a:ext cx="1657917" cy="1668964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rgbClr val="E7AE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0"/>
          <p:cNvSpPr txBox="1">
            <a:spLocks noGrp="1"/>
          </p:cNvSpPr>
          <p:nvPr>
            <p:ph type="title"/>
          </p:nvPr>
        </p:nvSpPr>
        <p:spPr>
          <a:xfrm>
            <a:off x="713225" y="569300"/>
            <a:ext cx="7708200" cy="4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b="1">
                <a:solidFill>
                  <a:srgbClr val="EB7E7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05972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/>
          <p:nvPr/>
        </p:nvSpPr>
        <p:spPr>
          <a:xfrm>
            <a:off x="-12661" y="-42117"/>
            <a:ext cx="9304236" cy="5277968"/>
          </a:xfrm>
          <a:custGeom>
            <a:avLst/>
            <a:gdLst/>
            <a:ahLst/>
            <a:cxnLst/>
            <a:rect l="l" t="t" r="r" b="b"/>
            <a:pathLst>
              <a:path w="198766" h="112753" extrusionOk="0">
                <a:moveTo>
                  <a:pt x="1" y="0"/>
                </a:moveTo>
                <a:lnTo>
                  <a:pt x="1" y="112753"/>
                </a:lnTo>
                <a:lnTo>
                  <a:pt x="198766" y="112753"/>
                </a:lnTo>
                <a:lnTo>
                  <a:pt x="198766" y="0"/>
                </a:lnTo>
                <a:close/>
              </a:path>
            </a:pathLst>
          </a:custGeom>
          <a:solidFill>
            <a:srgbClr val="B3C4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1"/>
          <p:cNvSpPr/>
          <p:nvPr/>
        </p:nvSpPr>
        <p:spPr>
          <a:xfrm rot="-1164508" flipH="1">
            <a:off x="6517783" y="3354713"/>
            <a:ext cx="3618183" cy="4553494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rgbClr val="E89F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1"/>
          <p:cNvSpPr/>
          <p:nvPr/>
        </p:nvSpPr>
        <p:spPr>
          <a:xfrm flipH="1">
            <a:off x="-2296798" y="-2278565"/>
            <a:ext cx="4556439" cy="5209110"/>
          </a:xfrm>
          <a:custGeom>
            <a:avLst/>
            <a:gdLst/>
            <a:ahLst/>
            <a:cxnLst/>
            <a:rect l="l" t="t" r="r" b="b"/>
            <a:pathLst>
              <a:path w="97339" h="111282" extrusionOk="0">
                <a:moveTo>
                  <a:pt x="26346" y="1"/>
                </a:moveTo>
                <a:cubicBezTo>
                  <a:pt x="17212" y="1"/>
                  <a:pt x="8898" y="5244"/>
                  <a:pt x="5047" y="18369"/>
                </a:cubicBezTo>
                <a:cubicBezTo>
                  <a:pt x="1" y="35572"/>
                  <a:pt x="9066" y="55103"/>
                  <a:pt x="17647" y="69644"/>
                </a:cubicBezTo>
                <a:cubicBezTo>
                  <a:pt x="25715" y="83298"/>
                  <a:pt x="37566" y="94665"/>
                  <a:pt x="51414" y="102400"/>
                </a:cubicBezTo>
                <a:cubicBezTo>
                  <a:pt x="55892" y="104909"/>
                  <a:pt x="60563" y="107030"/>
                  <a:pt x="65401" y="108735"/>
                </a:cubicBezTo>
                <a:cubicBezTo>
                  <a:pt x="69419" y="110149"/>
                  <a:pt x="73660" y="111281"/>
                  <a:pt x="77881" y="111281"/>
                </a:cubicBezTo>
                <a:cubicBezTo>
                  <a:pt x="79122" y="111281"/>
                  <a:pt x="80361" y="111184"/>
                  <a:pt x="81592" y="110966"/>
                </a:cubicBezTo>
                <a:cubicBezTo>
                  <a:pt x="94636" y="108638"/>
                  <a:pt x="97339" y="94443"/>
                  <a:pt x="91739" y="84185"/>
                </a:cubicBezTo>
                <a:cubicBezTo>
                  <a:pt x="86859" y="75230"/>
                  <a:pt x="80122" y="67939"/>
                  <a:pt x="75146" y="59067"/>
                </a:cubicBezTo>
                <a:cubicBezTo>
                  <a:pt x="68853" y="47853"/>
                  <a:pt x="64874" y="36667"/>
                  <a:pt x="60078" y="24856"/>
                </a:cubicBezTo>
                <a:cubicBezTo>
                  <a:pt x="54435" y="10933"/>
                  <a:pt x="39536" y="1"/>
                  <a:pt x="26346" y="1"/>
                </a:cubicBezTo>
                <a:close/>
              </a:path>
            </a:pathLst>
          </a:custGeom>
          <a:solidFill>
            <a:srgbClr val="E7AE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5" name="Google Shape;175;p21"/>
          <p:cNvGrpSpPr/>
          <p:nvPr/>
        </p:nvGrpSpPr>
        <p:grpSpPr>
          <a:xfrm>
            <a:off x="1371600" y="-57157"/>
            <a:ext cx="6534000" cy="4667445"/>
            <a:chOff x="1371600" y="916025"/>
            <a:chExt cx="6534000" cy="3522600"/>
          </a:xfrm>
        </p:grpSpPr>
        <p:sp>
          <p:nvSpPr>
            <p:cNvPr id="176" name="Google Shape;176;p21"/>
            <p:cNvSpPr txBox="1"/>
            <p:nvPr/>
          </p:nvSpPr>
          <p:spPr>
            <a:xfrm>
              <a:off x="2879400" y="3531475"/>
              <a:ext cx="3385200" cy="7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30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666666"/>
                  </a:solidFill>
                  <a:latin typeface="Baloo 2"/>
                  <a:ea typeface="Baloo 2"/>
                  <a:cs typeface="Baloo 2"/>
                  <a:sym typeface="Baloo 2"/>
                </a:rPr>
                <a:t>CREDITS: This presentation template was created by </a:t>
              </a:r>
              <a:r>
                <a:rPr lang="en" sz="1200" b="1">
                  <a:solidFill>
                    <a:srgbClr val="666666"/>
                  </a:solidFill>
                  <a:uFill>
                    <a:noFill/>
                  </a:uFill>
                  <a:latin typeface="Baloo 2"/>
                  <a:ea typeface="Baloo 2"/>
                  <a:cs typeface="Baloo 2"/>
                  <a:sym typeface="Baloo 2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Slidesgo</a:t>
              </a:r>
              <a:r>
                <a:rPr lang="en" sz="1200">
                  <a:solidFill>
                    <a:srgbClr val="666666"/>
                  </a:solidFill>
                  <a:latin typeface="Baloo 2"/>
                  <a:ea typeface="Baloo 2"/>
                  <a:cs typeface="Baloo 2"/>
                  <a:sym typeface="Baloo 2"/>
                </a:rPr>
                <a:t>, including icons by </a:t>
              </a:r>
              <a:r>
                <a:rPr lang="en" sz="1200" b="1">
                  <a:solidFill>
                    <a:srgbClr val="666666"/>
                  </a:solidFill>
                  <a:uFill>
                    <a:noFill/>
                  </a:uFill>
                  <a:latin typeface="Baloo 2"/>
                  <a:ea typeface="Baloo 2"/>
                  <a:cs typeface="Baloo 2"/>
                  <a:sym typeface="Baloo 2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Flaticon</a:t>
              </a:r>
              <a:r>
                <a:rPr lang="en" sz="1200">
                  <a:solidFill>
                    <a:srgbClr val="666666"/>
                  </a:solidFill>
                  <a:latin typeface="Baloo 2"/>
                  <a:ea typeface="Baloo 2"/>
                  <a:cs typeface="Baloo 2"/>
                  <a:sym typeface="Baloo 2"/>
                </a:rPr>
                <a:t>, and infographics &amp; images by </a:t>
              </a:r>
              <a:r>
                <a:rPr lang="en" sz="1200" b="1">
                  <a:solidFill>
                    <a:srgbClr val="666666"/>
                  </a:solidFill>
                  <a:uFill>
                    <a:noFill/>
                  </a:uFill>
                  <a:latin typeface="Baloo 2"/>
                  <a:ea typeface="Baloo 2"/>
                  <a:cs typeface="Baloo 2"/>
                  <a:sym typeface="Baloo 2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Freepik</a:t>
              </a:r>
              <a:r>
                <a:rPr lang="en" sz="1200">
                  <a:solidFill>
                    <a:srgbClr val="666666"/>
                  </a:solidFill>
                  <a:latin typeface="Baloo 2"/>
                  <a:ea typeface="Baloo 2"/>
                  <a:cs typeface="Baloo 2"/>
                  <a:sym typeface="Baloo 2"/>
                </a:rPr>
                <a:t>. </a:t>
              </a:r>
              <a:endParaRPr sz="1200">
                <a:solidFill>
                  <a:srgbClr val="666666"/>
                </a:solidFill>
                <a:latin typeface="Baloo 2"/>
                <a:ea typeface="Baloo 2"/>
                <a:cs typeface="Baloo 2"/>
                <a:sym typeface="Baloo 2"/>
              </a:endParaRPr>
            </a:p>
            <a:p>
              <a:pPr marL="0" lvl="0" indent="0" algn="ctr" rtl="0">
                <a:spcBef>
                  <a:spcPts val="300"/>
                </a:spcBef>
                <a:spcAft>
                  <a:spcPts val="0"/>
                </a:spcAft>
                <a:buNone/>
              </a:pPr>
              <a:endParaRPr sz="1200" b="1">
                <a:solidFill>
                  <a:srgbClr val="3F3C3B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177" name="Google Shape;177;p21"/>
            <p:cNvSpPr/>
            <p:nvPr/>
          </p:nvSpPr>
          <p:spPr>
            <a:xfrm>
              <a:off x="1371600" y="916025"/>
              <a:ext cx="6534000" cy="3522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" name="Google Shape;178;p21"/>
          <p:cNvGrpSpPr/>
          <p:nvPr/>
        </p:nvGrpSpPr>
        <p:grpSpPr>
          <a:xfrm>
            <a:off x="1923900" y="1762925"/>
            <a:ext cx="5429400" cy="2133600"/>
            <a:chOff x="1857300" y="1962150"/>
            <a:chExt cx="5429400" cy="2133600"/>
          </a:xfrm>
        </p:grpSpPr>
        <p:cxnSp>
          <p:nvCxnSpPr>
            <p:cNvPr id="179" name="Google Shape;179;p21"/>
            <p:cNvCxnSpPr/>
            <p:nvPr/>
          </p:nvCxnSpPr>
          <p:spPr>
            <a:xfrm>
              <a:off x="1857300" y="19621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21"/>
            <p:cNvCxnSpPr/>
            <p:nvPr/>
          </p:nvCxnSpPr>
          <p:spPr>
            <a:xfrm>
              <a:off x="1857300" y="22669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21"/>
            <p:cNvCxnSpPr/>
            <p:nvPr/>
          </p:nvCxnSpPr>
          <p:spPr>
            <a:xfrm>
              <a:off x="1857300" y="25717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21"/>
            <p:cNvCxnSpPr/>
            <p:nvPr/>
          </p:nvCxnSpPr>
          <p:spPr>
            <a:xfrm>
              <a:off x="1857300" y="28765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21"/>
            <p:cNvCxnSpPr/>
            <p:nvPr/>
          </p:nvCxnSpPr>
          <p:spPr>
            <a:xfrm>
              <a:off x="1857300" y="31813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21"/>
            <p:cNvCxnSpPr/>
            <p:nvPr/>
          </p:nvCxnSpPr>
          <p:spPr>
            <a:xfrm>
              <a:off x="1857300" y="34861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21"/>
            <p:cNvCxnSpPr/>
            <p:nvPr/>
          </p:nvCxnSpPr>
          <p:spPr>
            <a:xfrm>
              <a:off x="1857300" y="37909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21"/>
            <p:cNvCxnSpPr/>
            <p:nvPr/>
          </p:nvCxnSpPr>
          <p:spPr>
            <a:xfrm>
              <a:off x="1857300" y="40957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7" name="Google Shape;187;p21"/>
          <p:cNvSpPr txBox="1">
            <a:spLocks noGrp="1"/>
          </p:cNvSpPr>
          <p:nvPr>
            <p:ph type="ctrTitle"/>
          </p:nvPr>
        </p:nvSpPr>
        <p:spPr>
          <a:xfrm>
            <a:off x="1847850" y="647700"/>
            <a:ext cx="5486400" cy="104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rgbClr val="EB7E7C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88" name="Google Shape;188;p21"/>
          <p:cNvSpPr txBox="1">
            <a:spLocks noGrp="1"/>
          </p:cNvSpPr>
          <p:nvPr>
            <p:ph type="subTitle" idx="1"/>
          </p:nvPr>
        </p:nvSpPr>
        <p:spPr>
          <a:xfrm>
            <a:off x="2619450" y="1738750"/>
            <a:ext cx="3943200" cy="13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666666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89" name="Google Shape;189;p21"/>
          <p:cNvGrpSpPr/>
          <p:nvPr/>
        </p:nvGrpSpPr>
        <p:grpSpPr>
          <a:xfrm>
            <a:off x="1923900" y="1458125"/>
            <a:ext cx="5429400" cy="1524000"/>
            <a:chOff x="1857300" y="1657350"/>
            <a:chExt cx="5429400" cy="1524000"/>
          </a:xfrm>
        </p:grpSpPr>
        <p:cxnSp>
          <p:nvCxnSpPr>
            <p:cNvPr id="190" name="Google Shape;190;p21"/>
            <p:cNvCxnSpPr/>
            <p:nvPr/>
          </p:nvCxnSpPr>
          <p:spPr>
            <a:xfrm>
              <a:off x="1857300" y="16573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21"/>
            <p:cNvCxnSpPr/>
            <p:nvPr/>
          </p:nvCxnSpPr>
          <p:spPr>
            <a:xfrm>
              <a:off x="1857300" y="19621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21"/>
            <p:cNvCxnSpPr/>
            <p:nvPr/>
          </p:nvCxnSpPr>
          <p:spPr>
            <a:xfrm>
              <a:off x="1857300" y="22669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21"/>
            <p:cNvCxnSpPr/>
            <p:nvPr/>
          </p:nvCxnSpPr>
          <p:spPr>
            <a:xfrm>
              <a:off x="1857300" y="25717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21"/>
            <p:cNvCxnSpPr/>
            <p:nvPr/>
          </p:nvCxnSpPr>
          <p:spPr>
            <a:xfrm>
              <a:off x="1857300" y="28765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21"/>
            <p:cNvCxnSpPr/>
            <p:nvPr/>
          </p:nvCxnSpPr>
          <p:spPr>
            <a:xfrm>
              <a:off x="1857300" y="3181350"/>
              <a:ext cx="5429400" cy="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96" name="Google Shape;196;p21"/>
          <p:cNvSpPr txBox="1"/>
          <p:nvPr/>
        </p:nvSpPr>
        <p:spPr>
          <a:xfrm>
            <a:off x="2028900" y="3226675"/>
            <a:ext cx="5124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Baloo 2"/>
                <a:ea typeface="Baloo 2"/>
                <a:cs typeface="Baloo 2"/>
                <a:sym typeface="Baloo 2"/>
              </a:rPr>
              <a:t>CREDITS: This presentation template was created by </a:t>
            </a:r>
            <a:r>
              <a:rPr lang="en" sz="1200" b="1">
                <a:solidFill>
                  <a:srgbClr val="666666"/>
                </a:solidFill>
                <a:uFill>
                  <a:noFill/>
                </a:uFill>
                <a:latin typeface="Baloo 2"/>
                <a:ea typeface="Baloo 2"/>
                <a:cs typeface="Baloo 2"/>
                <a:sym typeface="Baloo 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rgbClr val="666666"/>
                </a:solidFill>
                <a:latin typeface="Baloo 2"/>
                <a:ea typeface="Baloo 2"/>
                <a:cs typeface="Baloo 2"/>
                <a:sym typeface="Baloo 2"/>
              </a:rPr>
              <a:t>, including icons by </a:t>
            </a:r>
            <a:r>
              <a:rPr lang="en" sz="1200" b="1">
                <a:solidFill>
                  <a:srgbClr val="666666"/>
                </a:solidFill>
                <a:uFill>
                  <a:noFill/>
                </a:uFill>
                <a:latin typeface="Baloo 2"/>
                <a:ea typeface="Baloo 2"/>
                <a:cs typeface="Baloo 2"/>
                <a:sym typeface="Baloo 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rgbClr val="666666"/>
                </a:solidFill>
                <a:latin typeface="Baloo 2"/>
                <a:ea typeface="Baloo 2"/>
                <a:cs typeface="Baloo 2"/>
                <a:sym typeface="Baloo 2"/>
              </a:rPr>
              <a:t>, and infographics &amp; images by </a:t>
            </a:r>
            <a:r>
              <a:rPr lang="en" sz="1200" b="1">
                <a:solidFill>
                  <a:srgbClr val="666666"/>
                </a:solidFill>
                <a:uFill>
                  <a:noFill/>
                </a:uFill>
                <a:latin typeface="Baloo 2"/>
                <a:ea typeface="Baloo 2"/>
                <a:cs typeface="Baloo 2"/>
                <a:sym typeface="Baloo 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rgbClr val="666666"/>
                </a:solidFill>
                <a:latin typeface="Baloo 2"/>
                <a:ea typeface="Baloo 2"/>
                <a:cs typeface="Baloo 2"/>
                <a:sym typeface="Baloo 2"/>
              </a:rPr>
              <a:t>. </a:t>
            </a:r>
            <a:endParaRPr sz="1200">
              <a:solidFill>
                <a:srgbClr val="666666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endParaRPr sz="1200" b="1">
              <a:solidFill>
                <a:srgbClr val="666666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</p:spTree>
    <p:extLst>
      <p:ext uri="{BB962C8B-B14F-4D97-AF65-F5344CB8AC3E}">
        <p14:creationId xmlns:p14="http://schemas.microsoft.com/office/powerpoint/2010/main" val="21375043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2"/>
          <p:cNvSpPr/>
          <p:nvPr/>
        </p:nvSpPr>
        <p:spPr>
          <a:xfrm rot="10800000" flipH="1">
            <a:off x="-796495" y="2940209"/>
            <a:ext cx="1657917" cy="1668964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rgbClr val="E89F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2"/>
          <p:cNvSpPr/>
          <p:nvPr/>
        </p:nvSpPr>
        <p:spPr>
          <a:xfrm rot="10800000" flipH="1">
            <a:off x="2689914" y="-2769815"/>
            <a:ext cx="3618179" cy="455349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rgbClr val="E89F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2"/>
          <p:cNvSpPr/>
          <p:nvPr/>
        </p:nvSpPr>
        <p:spPr>
          <a:xfrm rot="10800000" flipH="1">
            <a:off x="2689918" y="4000975"/>
            <a:ext cx="1429531" cy="1150637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rgbClr val="FFD1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2"/>
          <p:cNvSpPr/>
          <p:nvPr/>
        </p:nvSpPr>
        <p:spPr>
          <a:xfrm rot="10800000" flipH="1">
            <a:off x="5128387" y="1822059"/>
            <a:ext cx="4556439" cy="5209110"/>
          </a:xfrm>
          <a:custGeom>
            <a:avLst/>
            <a:gdLst/>
            <a:ahLst/>
            <a:cxnLst/>
            <a:rect l="l" t="t" r="r" b="b"/>
            <a:pathLst>
              <a:path w="97339" h="111282" extrusionOk="0">
                <a:moveTo>
                  <a:pt x="26346" y="1"/>
                </a:moveTo>
                <a:cubicBezTo>
                  <a:pt x="17212" y="1"/>
                  <a:pt x="8898" y="5244"/>
                  <a:pt x="5047" y="18369"/>
                </a:cubicBezTo>
                <a:cubicBezTo>
                  <a:pt x="1" y="35572"/>
                  <a:pt x="9066" y="55103"/>
                  <a:pt x="17647" y="69644"/>
                </a:cubicBezTo>
                <a:cubicBezTo>
                  <a:pt x="25715" y="83298"/>
                  <a:pt x="37566" y="94665"/>
                  <a:pt x="51414" y="102400"/>
                </a:cubicBezTo>
                <a:cubicBezTo>
                  <a:pt x="55892" y="104909"/>
                  <a:pt x="60563" y="107030"/>
                  <a:pt x="65401" y="108735"/>
                </a:cubicBezTo>
                <a:cubicBezTo>
                  <a:pt x="69419" y="110149"/>
                  <a:pt x="73660" y="111281"/>
                  <a:pt x="77881" y="111281"/>
                </a:cubicBezTo>
                <a:cubicBezTo>
                  <a:pt x="79122" y="111281"/>
                  <a:pt x="80361" y="111184"/>
                  <a:pt x="81592" y="110966"/>
                </a:cubicBezTo>
                <a:cubicBezTo>
                  <a:pt x="94636" y="108638"/>
                  <a:pt x="97339" y="94443"/>
                  <a:pt x="91739" y="84185"/>
                </a:cubicBezTo>
                <a:cubicBezTo>
                  <a:pt x="86859" y="75230"/>
                  <a:pt x="80122" y="67939"/>
                  <a:pt x="75146" y="59067"/>
                </a:cubicBezTo>
                <a:cubicBezTo>
                  <a:pt x="68853" y="47853"/>
                  <a:pt x="64874" y="36667"/>
                  <a:pt x="60078" y="24856"/>
                </a:cubicBezTo>
                <a:cubicBezTo>
                  <a:pt x="54435" y="10933"/>
                  <a:pt x="39536" y="1"/>
                  <a:pt x="26346" y="1"/>
                </a:cubicBezTo>
                <a:close/>
              </a:path>
            </a:pathLst>
          </a:custGeom>
          <a:solidFill>
            <a:srgbClr val="E7AE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42717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3"/>
          <p:cNvSpPr/>
          <p:nvPr/>
        </p:nvSpPr>
        <p:spPr>
          <a:xfrm rot="10800000">
            <a:off x="8026909" y="2940209"/>
            <a:ext cx="1657917" cy="1668964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3"/>
          <p:cNvSpPr/>
          <p:nvPr/>
        </p:nvSpPr>
        <p:spPr>
          <a:xfrm rot="10800000">
            <a:off x="2580238" y="-2769815"/>
            <a:ext cx="3618179" cy="455349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rgbClr val="E89F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3"/>
          <p:cNvSpPr/>
          <p:nvPr/>
        </p:nvSpPr>
        <p:spPr>
          <a:xfrm rot="10800000">
            <a:off x="4768883" y="4000975"/>
            <a:ext cx="1429531" cy="1150637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rgbClr val="FFD1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07271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4"/>
          <p:cNvSpPr/>
          <p:nvPr/>
        </p:nvSpPr>
        <p:spPr>
          <a:xfrm rot="10800000">
            <a:off x="8026909" y="2940209"/>
            <a:ext cx="1657917" cy="1668964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rgbClr val="E89F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4"/>
          <p:cNvSpPr/>
          <p:nvPr/>
        </p:nvSpPr>
        <p:spPr>
          <a:xfrm rot="10800000">
            <a:off x="2580238" y="-2769815"/>
            <a:ext cx="3618179" cy="455349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rgbClr val="FFD1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4"/>
          <p:cNvSpPr/>
          <p:nvPr/>
        </p:nvSpPr>
        <p:spPr>
          <a:xfrm rot="10800000">
            <a:off x="-1006045" y="1669659"/>
            <a:ext cx="4556439" cy="5209110"/>
          </a:xfrm>
          <a:custGeom>
            <a:avLst/>
            <a:gdLst/>
            <a:ahLst/>
            <a:cxnLst/>
            <a:rect l="l" t="t" r="r" b="b"/>
            <a:pathLst>
              <a:path w="97339" h="111282" extrusionOk="0">
                <a:moveTo>
                  <a:pt x="26346" y="1"/>
                </a:moveTo>
                <a:cubicBezTo>
                  <a:pt x="17212" y="1"/>
                  <a:pt x="8898" y="5244"/>
                  <a:pt x="5047" y="18369"/>
                </a:cubicBezTo>
                <a:cubicBezTo>
                  <a:pt x="1" y="35572"/>
                  <a:pt x="9066" y="55103"/>
                  <a:pt x="17647" y="69644"/>
                </a:cubicBezTo>
                <a:cubicBezTo>
                  <a:pt x="25715" y="83298"/>
                  <a:pt x="37566" y="94665"/>
                  <a:pt x="51414" y="102400"/>
                </a:cubicBezTo>
                <a:cubicBezTo>
                  <a:pt x="55892" y="104909"/>
                  <a:pt x="60563" y="107030"/>
                  <a:pt x="65401" y="108735"/>
                </a:cubicBezTo>
                <a:cubicBezTo>
                  <a:pt x="69419" y="110149"/>
                  <a:pt x="73660" y="111281"/>
                  <a:pt x="77881" y="111281"/>
                </a:cubicBezTo>
                <a:cubicBezTo>
                  <a:pt x="79122" y="111281"/>
                  <a:pt x="80361" y="111184"/>
                  <a:pt x="81592" y="110966"/>
                </a:cubicBezTo>
                <a:cubicBezTo>
                  <a:pt x="94636" y="108638"/>
                  <a:pt x="97339" y="94443"/>
                  <a:pt x="91739" y="84185"/>
                </a:cubicBezTo>
                <a:cubicBezTo>
                  <a:pt x="86859" y="75230"/>
                  <a:pt x="80122" y="67939"/>
                  <a:pt x="75146" y="59067"/>
                </a:cubicBezTo>
                <a:cubicBezTo>
                  <a:pt x="68853" y="47853"/>
                  <a:pt x="64874" y="36667"/>
                  <a:pt x="60078" y="24856"/>
                </a:cubicBezTo>
                <a:cubicBezTo>
                  <a:pt x="54435" y="10933"/>
                  <a:pt x="39536" y="1"/>
                  <a:pt x="26346" y="1"/>
                </a:cubicBezTo>
                <a:close/>
              </a:path>
            </a:pathLst>
          </a:custGeom>
          <a:solidFill>
            <a:srgbClr val="E7AE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02664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5"/>
          <p:cNvSpPr/>
          <p:nvPr/>
        </p:nvSpPr>
        <p:spPr>
          <a:xfrm rot="10800000" flipH="1">
            <a:off x="-727042" y="2778284"/>
            <a:ext cx="1657917" cy="1668964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rgbClr val="FFD1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5"/>
          <p:cNvSpPr/>
          <p:nvPr/>
        </p:nvSpPr>
        <p:spPr>
          <a:xfrm rot="10800000" flipH="1">
            <a:off x="1921170" y="-351950"/>
            <a:ext cx="1429531" cy="1150637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5"/>
          <p:cNvSpPr/>
          <p:nvPr/>
        </p:nvSpPr>
        <p:spPr>
          <a:xfrm rot="1398376">
            <a:off x="4242552" y="2849135"/>
            <a:ext cx="3618141" cy="4553442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rgbClr val="E89F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2094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6"/>
          <p:cNvSpPr/>
          <p:nvPr/>
        </p:nvSpPr>
        <p:spPr>
          <a:xfrm>
            <a:off x="-12661" y="-42117"/>
            <a:ext cx="9304236" cy="5277968"/>
          </a:xfrm>
          <a:custGeom>
            <a:avLst/>
            <a:gdLst/>
            <a:ahLst/>
            <a:cxnLst/>
            <a:rect l="l" t="t" r="r" b="b"/>
            <a:pathLst>
              <a:path w="198766" h="112753" extrusionOk="0">
                <a:moveTo>
                  <a:pt x="1" y="0"/>
                </a:moveTo>
                <a:lnTo>
                  <a:pt x="1" y="112753"/>
                </a:lnTo>
                <a:lnTo>
                  <a:pt x="198766" y="112753"/>
                </a:lnTo>
                <a:lnTo>
                  <a:pt x="198766" y="0"/>
                </a:lnTo>
                <a:close/>
              </a:path>
            </a:pathLst>
          </a:custGeom>
          <a:solidFill>
            <a:srgbClr val="B3C4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6"/>
          <p:cNvSpPr txBox="1">
            <a:spLocks noGrp="1"/>
          </p:cNvSpPr>
          <p:nvPr>
            <p:ph type="title"/>
          </p:nvPr>
        </p:nvSpPr>
        <p:spPr>
          <a:xfrm>
            <a:off x="713225" y="569300"/>
            <a:ext cx="7708200" cy="4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b="1">
                <a:solidFill>
                  <a:srgbClr val="EB7E7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78" name="Google Shape;78;p6"/>
          <p:cNvSpPr/>
          <p:nvPr/>
        </p:nvSpPr>
        <p:spPr>
          <a:xfrm>
            <a:off x="-796495" y="614206"/>
            <a:ext cx="1657917" cy="1668964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6"/>
          <p:cNvSpPr/>
          <p:nvPr/>
        </p:nvSpPr>
        <p:spPr>
          <a:xfrm>
            <a:off x="2689914" y="3439705"/>
            <a:ext cx="3618179" cy="455349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rgbClr val="E89F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5303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2" name="Google Shape;82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3" name="Google Shape;83;p7"/>
          <p:cNvSpPr/>
          <p:nvPr/>
        </p:nvSpPr>
        <p:spPr>
          <a:xfrm>
            <a:off x="2689914" y="3439705"/>
            <a:ext cx="3618179" cy="455349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rgbClr val="E89F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7"/>
          <p:cNvSpPr/>
          <p:nvPr/>
        </p:nvSpPr>
        <p:spPr>
          <a:xfrm>
            <a:off x="-577157" y="4300868"/>
            <a:ext cx="1429531" cy="1150637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rgbClr val="FFD1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7"/>
          <p:cNvSpPr/>
          <p:nvPr/>
        </p:nvSpPr>
        <p:spPr>
          <a:xfrm>
            <a:off x="5128387" y="-1807790"/>
            <a:ext cx="4556439" cy="5209110"/>
          </a:xfrm>
          <a:custGeom>
            <a:avLst/>
            <a:gdLst/>
            <a:ahLst/>
            <a:cxnLst/>
            <a:rect l="l" t="t" r="r" b="b"/>
            <a:pathLst>
              <a:path w="97339" h="111282" extrusionOk="0">
                <a:moveTo>
                  <a:pt x="26346" y="1"/>
                </a:moveTo>
                <a:cubicBezTo>
                  <a:pt x="17212" y="1"/>
                  <a:pt x="8898" y="5244"/>
                  <a:pt x="5047" y="18369"/>
                </a:cubicBezTo>
                <a:cubicBezTo>
                  <a:pt x="1" y="35572"/>
                  <a:pt x="9066" y="55103"/>
                  <a:pt x="17647" y="69644"/>
                </a:cubicBezTo>
                <a:cubicBezTo>
                  <a:pt x="25715" y="83298"/>
                  <a:pt x="37566" y="94665"/>
                  <a:pt x="51414" y="102400"/>
                </a:cubicBezTo>
                <a:cubicBezTo>
                  <a:pt x="55892" y="104909"/>
                  <a:pt x="60563" y="107030"/>
                  <a:pt x="65401" y="108735"/>
                </a:cubicBezTo>
                <a:cubicBezTo>
                  <a:pt x="69419" y="110149"/>
                  <a:pt x="73660" y="111281"/>
                  <a:pt x="77881" y="111281"/>
                </a:cubicBezTo>
                <a:cubicBezTo>
                  <a:pt x="79122" y="111281"/>
                  <a:pt x="80361" y="111184"/>
                  <a:pt x="81592" y="110966"/>
                </a:cubicBezTo>
                <a:cubicBezTo>
                  <a:pt x="94636" y="108638"/>
                  <a:pt x="97339" y="94443"/>
                  <a:pt x="91739" y="84185"/>
                </a:cubicBezTo>
                <a:cubicBezTo>
                  <a:pt x="86859" y="75230"/>
                  <a:pt x="80122" y="67939"/>
                  <a:pt x="75146" y="59067"/>
                </a:cubicBezTo>
                <a:cubicBezTo>
                  <a:pt x="68853" y="47853"/>
                  <a:pt x="64874" y="36667"/>
                  <a:pt x="60078" y="24856"/>
                </a:cubicBezTo>
                <a:cubicBezTo>
                  <a:pt x="54435" y="10933"/>
                  <a:pt x="39536" y="1"/>
                  <a:pt x="26346" y="1"/>
                </a:cubicBezTo>
                <a:close/>
              </a:path>
            </a:pathLst>
          </a:custGeom>
          <a:solidFill>
            <a:srgbClr val="E7AE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6403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oogle Shape;87;p8"/>
          <p:cNvGrpSpPr/>
          <p:nvPr/>
        </p:nvGrpSpPr>
        <p:grpSpPr>
          <a:xfrm>
            <a:off x="-796495" y="-1807790"/>
            <a:ext cx="10481321" cy="9800984"/>
            <a:chOff x="-796495" y="-1807790"/>
            <a:chExt cx="10481321" cy="9800984"/>
          </a:xfrm>
        </p:grpSpPr>
        <p:sp>
          <p:nvSpPr>
            <p:cNvPr id="88" name="Google Shape;88;p8"/>
            <p:cNvSpPr/>
            <p:nvPr/>
          </p:nvSpPr>
          <p:spPr>
            <a:xfrm>
              <a:off x="-12661" y="-42117"/>
              <a:ext cx="9304236" cy="5277968"/>
            </a:xfrm>
            <a:custGeom>
              <a:avLst/>
              <a:gdLst/>
              <a:ahLst/>
              <a:cxnLst/>
              <a:rect l="l" t="t" r="r" b="b"/>
              <a:pathLst>
                <a:path w="198766" h="112753" extrusionOk="0">
                  <a:moveTo>
                    <a:pt x="1" y="0"/>
                  </a:moveTo>
                  <a:lnTo>
                    <a:pt x="1" y="112753"/>
                  </a:lnTo>
                  <a:lnTo>
                    <a:pt x="198766" y="112753"/>
                  </a:lnTo>
                  <a:lnTo>
                    <a:pt x="198766" y="0"/>
                  </a:lnTo>
                  <a:close/>
                </a:path>
              </a:pathLst>
            </a:custGeom>
            <a:solidFill>
              <a:srgbClr val="B3C4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8"/>
            <p:cNvSpPr/>
            <p:nvPr/>
          </p:nvSpPr>
          <p:spPr>
            <a:xfrm>
              <a:off x="-796495" y="614206"/>
              <a:ext cx="1657917" cy="1668964"/>
            </a:xfrm>
            <a:custGeom>
              <a:avLst/>
              <a:gdLst/>
              <a:ahLst/>
              <a:cxnLst/>
              <a:rect l="l" t="t" r="r" b="b"/>
              <a:pathLst>
                <a:path w="35418" h="35654" extrusionOk="0">
                  <a:moveTo>
                    <a:pt x="19607" y="0"/>
                  </a:moveTo>
                  <a:cubicBezTo>
                    <a:pt x="13433" y="0"/>
                    <a:pt x="7932" y="3267"/>
                    <a:pt x="3660" y="8103"/>
                  </a:cubicBezTo>
                  <a:cubicBezTo>
                    <a:pt x="389" y="11818"/>
                    <a:pt x="708" y="15852"/>
                    <a:pt x="1" y="20800"/>
                  </a:cubicBezTo>
                  <a:cubicBezTo>
                    <a:pt x="1490" y="26872"/>
                    <a:pt x="6794" y="35654"/>
                    <a:pt x="13978" y="35654"/>
                  </a:cubicBezTo>
                  <a:cubicBezTo>
                    <a:pt x="14551" y="35654"/>
                    <a:pt x="15137" y="35598"/>
                    <a:pt x="15734" y="35480"/>
                  </a:cubicBezTo>
                  <a:cubicBezTo>
                    <a:pt x="19158" y="34801"/>
                    <a:pt x="22748" y="31210"/>
                    <a:pt x="25229" y="28909"/>
                  </a:cubicBezTo>
                  <a:cubicBezTo>
                    <a:pt x="28002" y="26303"/>
                    <a:pt x="29915" y="23406"/>
                    <a:pt x="31675" y="20093"/>
                  </a:cubicBezTo>
                  <a:cubicBezTo>
                    <a:pt x="35418" y="13065"/>
                    <a:pt x="32728" y="3140"/>
                    <a:pt x="24910" y="798"/>
                  </a:cubicBezTo>
                  <a:cubicBezTo>
                    <a:pt x="23098" y="254"/>
                    <a:pt x="21327" y="0"/>
                    <a:pt x="19607" y="0"/>
                  </a:cubicBezTo>
                  <a:close/>
                </a:path>
              </a:pathLst>
            </a:custGeom>
            <a:solidFill>
              <a:srgbClr val="E89F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2689914" y="3439705"/>
              <a:ext cx="3618179" cy="4553490"/>
            </a:xfrm>
            <a:custGeom>
              <a:avLst/>
              <a:gdLst/>
              <a:ahLst/>
              <a:cxnLst/>
              <a:rect l="l" t="t" r="r" b="b"/>
              <a:pathLst>
                <a:path w="77295" h="97276" extrusionOk="0">
                  <a:moveTo>
                    <a:pt x="48905" y="1"/>
                  </a:moveTo>
                  <a:cubicBezTo>
                    <a:pt x="48896" y="1"/>
                    <a:pt x="48887" y="1"/>
                    <a:pt x="48877" y="1"/>
                  </a:cubicBezTo>
                  <a:cubicBezTo>
                    <a:pt x="38010" y="29"/>
                    <a:pt x="28126" y="15623"/>
                    <a:pt x="22041" y="23192"/>
                  </a:cubicBezTo>
                  <a:cubicBezTo>
                    <a:pt x="16191" y="30483"/>
                    <a:pt x="10827" y="38579"/>
                    <a:pt x="6973" y="47118"/>
                  </a:cubicBezTo>
                  <a:cubicBezTo>
                    <a:pt x="3369" y="55130"/>
                    <a:pt x="0" y="65817"/>
                    <a:pt x="3022" y="74481"/>
                  </a:cubicBezTo>
                  <a:cubicBezTo>
                    <a:pt x="4062" y="77461"/>
                    <a:pt x="5684" y="80247"/>
                    <a:pt x="7500" y="83325"/>
                  </a:cubicBezTo>
                  <a:cubicBezTo>
                    <a:pt x="11450" y="90075"/>
                    <a:pt x="16468" y="96119"/>
                    <a:pt x="24688" y="97200"/>
                  </a:cubicBezTo>
                  <a:cubicBezTo>
                    <a:pt x="25270" y="97251"/>
                    <a:pt x="25842" y="97275"/>
                    <a:pt x="26403" y="97275"/>
                  </a:cubicBezTo>
                  <a:cubicBezTo>
                    <a:pt x="36788" y="97275"/>
                    <a:pt x="43701" y="88902"/>
                    <a:pt x="50776" y="82063"/>
                  </a:cubicBezTo>
                  <a:cubicBezTo>
                    <a:pt x="66510" y="66801"/>
                    <a:pt x="77294" y="42072"/>
                    <a:pt x="72706" y="19810"/>
                  </a:cubicBezTo>
                  <a:cubicBezTo>
                    <a:pt x="70420" y="8701"/>
                    <a:pt x="60689" y="1"/>
                    <a:pt x="48905" y="1"/>
                  </a:cubicBezTo>
                  <a:close/>
                </a:path>
              </a:pathLst>
            </a:custGeom>
            <a:solidFill>
              <a:srgbClr val="E89F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2689918" y="71768"/>
              <a:ext cx="1429531" cy="1150637"/>
            </a:xfrm>
            <a:custGeom>
              <a:avLst/>
              <a:gdLst/>
              <a:ahLst/>
              <a:cxnLst/>
              <a:rect l="l" t="t" r="r" b="b"/>
              <a:pathLst>
                <a:path w="30539" h="24581" extrusionOk="0">
                  <a:moveTo>
                    <a:pt x="11034" y="0"/>
                  </a:moveTo>
                  <a:cubicBezTo>
                    <a:pt x="10036" y="0"/>
                    <a:pt x="9052" y="200"/>
                    <a:pt x="8096" y="664"/>
                  </a:cubicBezTo>
                  <a:cubicBezTo>
                    <a:pt x="7403" y="1010"/>
                    <a:pt x="6779" y="1468"/>
                    <a:pt x="6252" y="2050"/>
                  </a:cubicBezTo>
                  <a:cubicBezTo>
                    <a:pt x="2551" y="6056"/>
                    <a:pt x="1" y="15011"/>
                    <a:pt x="5005" y="19017"/>
                  </a:cubicBezTo>
                  <a:cubicBezTo>
                    <a:pt x="7126" y="20722"/>
                    <a:pt x="9940" y="21956"/>
                    <a:pt x="12379" y="23162"/>
                  </a:cubicBezTo>
                  <a:cubicBezTo>
                    <a:pt x="14231" y="24059"/>
                    <a:pt x="15997" y="24581"/>
                    <a:pt x="17752" y="24581"/>
                  </a:cubicBezTo>
                  <a:cubicBezTo>
                    <a:pt x="19466" y="24581"/>
                    <a:pt x="21168" y="24084"/>
                    <a:pt x="22928" y="22954"/>
                  </a:cubicBezTo>
                  <a:cubicBezTo>
                    <a:pt x="25770" y="21165"/>
                    <a:pt x="28903" y="18587"/>
                    <a:pt x="29956" y="15274"/>
                  </a:cubicBezTo>
                  <a:cubicBezTo>
                    <a:pt x="30538" y="13472"/>
                    <a:pt x="30386" y="11365"/>
                    <a:pt x="29221" y="9868"/>
                  </a:cubicBezTo>
                  <a:cubicBezTo>
                    <a:pt x="28265" y="8648"/>
                    <a:pt x="26782" y="7983"/>
                    <a:pt x="25409" y="7248"/>
                  </a:cubicBezTo>
                  <a:cubicBezTo>
                    <a:pt x="21496" y="5152"/>
                    <a:pt x="16093" y="0"/>
                    <a:pt x="11034" y="0"/>
                  </a:cubicBezTo>
                  <a:close/>
                </a:path>
              </a:pathLst>
            </a:custGeom>
            <a:solidFill>
              <a:srgbClr val="FFD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5128387" y="-1807790"/>
              <a:ext cx="4556439" cy="5209110"/>
            </a:xfrm>
            <a:custGeom>
              <a:avLst/>
              <a:gdLst/>
              <a:ahLst/>
              <a:cxnLst/>
              <a:rect l="l" t="t" r="r" b="b"/>
              <a:pathLst>
                <a:path w="97339" h="111282" extrusionOk="0">
                  <a:moveTo>
                    <a:pt x="26346" y="1"/>
                  </a:moveTo>
                  <a:cubicBezTo>
                    <a:pt x="17212" y="1"/>
                    <a:pt x="8898" y="5244"/>
                    <a:pt x="5047" y="18369"/>
                  </a:cubicBezTo>
                  <a:cubicBezTo>
                    <a:pt x="1" y="35572"/>
                    <a:pt x="9066" y="55103"/>
                    <a:pt x="17647" y="69644"/>
                  </a:cubicBezTo>
                  <a:cubicBezTo>
                    <a:pt x="25715" y="83298"/>
                    <a:pt x="37566" y="94665"/>
                    <a:pt x="51414" y="102400"/>
                  </a:cubicBezTo>
                  <a:cubicBezTo>
                    <a:pt x="55892" y="104909"/>
                    <a:pt x="60563" y="107030"/>
                    <a:pt x="65401" y="108735"/>
                  </a:cubicBezTo>
                  <a:cubicBezTo>
                    <a:pt x="69419" y="110149"/>
                    <a:pt x="73660" y="111281"/>
                    <a:pt x="77881" y="111281"/>
                  </a:cubicBezTo>
                  <a:cubicBezTo>
                    <a:pt x="79122" y="111281"/>
                    <a:pt x="80361" y="111184"/>
                    <a:pt x="81592" y="110966"/>
                  </a:cubicBezTo>
                  <a:cubicBezTo>
                    <a:pt x="94636" y="108638"/>
                    <a:pt x="97339" y="94443"/>
                    <a:pt x="91739" y="84185"/>
                  </a:cubicBezTo>
                  <a:cubicBezTo>
                    <a:pt x="86859" y="75230"/>
                    <a:pt x="80122" y="67939"/>
                    <a:pt x="75146" y="59067"/>
                  </a:cubicBezTo>
                  <a:cubicBezTo>
                    <a:pt x="68853" y="47853"/>
                    <a:pt x="64874" y="36667"/>
                    <a:pt x="60078" y="24856"/>
                  </a:cubicBezTo>
                  <a:cubicBezTo>
                    <a:pt x="54435" y="10933"/>
                    <a:pt x="39536" y="1"/>
                    <a:pt x="26346" y="1"/>
                  </a:cubicBezTo>
                  <a:close/>
                </a:path>
              </a:pathLst>
            </a:custGeom>
            <a:solidFill>
              <a:srgbClr val="E7AE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3409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9"/>
          <p:cNvSpPr/>
          <p:nvPr/>
        </p:nvSpPr>
        <p:spPr>
          <a:xfrm rot="10800000" flipH="1">
            <a:off x="4477668" y="-472643"/>
            <a:ext cx="1429531" cy="1150637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rgbClr val="FFD1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9"/>
          <p:cNvSpPr/>
          <p:nvPr/>
        </p:nvSpPr>
        <p:spPr>
          <a:xfrm rot="10800000" flipH="1">
            <a:off x="41705" y="3267192"/>
            <a:ext cx="1657917" cy="1668964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rgbClr val="E7AE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 rot="10800000">
            <a:off x="6680889" y="871868"/>
            <a:ext cx="3618179" cy="455349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rgbClr val="E89F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body" idx="1"/>
          </p:nvPr>
        </p:nvSpPr>
        <p:spPr>
          <a:xfrm>
            <a:off x="4416725" y="2272796"/>
            <a:ext cx="3336900" cy="23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■"/>
              <a:defRPr sz="1400"/>
            </a:lvl1pPr>
            <a:lvl2pPr marL="914400" lvl="1" indent="-317500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partan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partan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partan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partan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partan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partan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partan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subTitle" idx="2"/>
          </p:nvPr>
        </p:nvSpPr>
        <p:spPr>
          <a:xfrm>
            <a:off x="4477675" y="1524000"/>
            <a:ext cx="3737400" cy="59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Handlee"/>
              <a:buNone/>
              <a:defRPr sz="2000" b="1">
                <a:solidFill>
                  <a:schemeClr val="accent1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100"/>
              <a:buNone/>
              <a:defRPr sz="2100">
                <a:solidFill>
                  <a:srgbClr val="FF00A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100"/>
              <a:buNone/>
              <a:defRPr sz="2100">
                <a:solidFill>
                  <a:srgbClr val="FF00A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100"/>
              <a:buNone/>
              <a:defRPr sz="2100">
                <a:solidFill>
                  <a:srgbClr val="FF00A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100"/>
              <a:buNone/>
              <a:defRPr sz="2100">
                <a:solidFill>
                  <a:srgbClr val="FF00A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100"/>
              <a:buNone/>
              <a:defRPr sz="2100">
                <a:solidFill>
                  <a:srgbClr val="FF00A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100"/>
              <a:buNone/>
              <a:defRPr sz="2100">
                <a:solidFill>
                  <a:srgbClr val="FF00A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100"/>
              <a:buNone/>
              <a:defRPr sz="2100">
                <a:solidFill>
                  <a:srgbClr val="FF00A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100"/>
              <a:buNone/>
              <a:defRPr sz="2100">
                <a:solidFill>
                  <a:srgbClr val="FF00A3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title"/>
          </p:nvPr>
        </p:nvSpPr>
        <p:spPr>
          <a:xfrm>
            <a:off x="713225" y="569300"/>
            <a:ext cx="7708200" cy="4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b="1">
                <a:solidFill>
                  <a:srgbClr val="EB7E7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2790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0"/>
          <p:cNvSpPr txBox="1">
            <a:spLocks noGrp="1"/>
          </p:cNvSpPr>
          <p:nvPr>
            <p:ph type="title"/>
          </p:nvPr>
        </p:nvSpPr>
        <p:spPr>
          <a:xfrm>
            <a:off x="803400" y="3780000"/>
            <a:ext cx="7537200" cy="82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2572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EB7E7C"/>
              </a:buClr>
              <a:buSzPts val="2800"/>
              <a:buFont typeface="Handlee"/>
              <a:buNone/>
              <a:defRPr sz="2800">
                <a:solidFill>
                  <a:srgbClr val="EB7E7C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loo 2"/>
              <a:buChar char="●"/>
              <a:defRPr sz="1800">
                <a:solidFill>
                  <a:srgbClr val="666666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Baloo 2"/>
              <a:buChar char="○"/>
              <a:defRPr>
                <a:solidFill>
                  <a:srgbClr val="666666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Baloo 2"/>
              <a:buChar char="■"/>
              <a:defRPr>
                <a:solidFill>
                  <a:srgbClr val="666666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Baloo 2"/>
              <a:buChar char="●"/>
              <a:defRPr>
                <a:solidFill>
                  <a:srgbClr val="666666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Baloo 2"/>
              <a:buChar char="○"/>
              <a:defRPr>
                <a:solidFill>
                  <a:srgbClr val="666666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Baloo 2"/>
              <a:buChar char="■"/>
              <a:defRPr>
                <a:solidFill>
                  <a:srgbClr val="666666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Baloo 2"/>
              <a:buChar char="●"/>
              <a:defRPr>
                <a:solidFill>
                  <a:srgbClr val="666666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Baloo 2"/>
              <a:buChar char="○"/>
              <a:defRPr>
                <a:solidFill>
                  <a:srgbClr val="666666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666666"/>
              </a:buClr>
              <a:buSzPts val="1400"/>
              <a:buFont typeface="Baloo 2"/>
              <a:buChar char="■"/>
              <a:defRPr>
                <a:solidFill>
                  <a:srgbClr val="666666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750234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7" r:id="rId22"/>
    <p:sldLayoutId id="2147483698" r:id="rId23"/>
    <p:sldLayoutId id="2147483699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EB7E7C"/>
              </a:buClr>
              <a:buSzPts val="2800"/>
              <a:buFont typeface="Handlee"/>
              <a:buNone/>
              <a:defRPr sz="2800">
                <a:solidFill>
                  <a:srgbClr val="EB7E7C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loo 2"/>
              <a:buChar char="●"/>
              <a:defRPr sz="1800">
                <a:solidFill>
                  <a:srgbClr val="666666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Baloo 2"/>
              <a:buChar char="○"/>
              <a:defRPr>
                <a:solidFill>
                  <a:srgbClr val="666666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Baloo 2"/>
              <a:buChar char="■"/>
              <a:defRPr>
                <a:solidFill>
                  <a:srgbClr val="666666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Baloo 2"/>
              <a:buChar char="●"/>
              <a:defRPr>
                <a:solidFill>
                  <a:srgbClr val="666666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Baloo 2"/>
              <a:buChar char="○"/>
              <a:defRPr>
                <a:solidFill>
                  <a:srgbClr val="666666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Baloo 2"/>
              <a:buChar char="■"/>
              <a:defRPr>
                <a:solidFill>
                  <a:srgbClr val="666666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Baloo 2"/>
              <a:buChar char="●"/>
              <a:defRPr>
                <a:solidFill>
                  <a:srgbClr val="666666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Baloo 2"/>
              <a:buChar char="○"/>
              <a:defRPr>
                <a:solidFill>
                  <a:srgbClr val="666666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666666"/>
              </a:buClr>
              <a:buSzPts val="1400"/>
              <a:buFont typeface="Baloo 2"/>
              <a:buChar char="■"/>
              <a:defRPr>
                <a:solidFill>
                  <a:srgbClr val="666666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386120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719" r:id="rId19"/>
    <p:sldLayoutId id="2147483720" r:id="rId20"/>
    <p:sldLayoutId id="2147483721" r:id="rId21"/>
    <p:sldLayoutId id="2147483722" r:id="rId22"/>
    <p:sldLayoutId id="2147483723" r:id="rId23"/>
    <p:sldLayoutId id="2147483724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3" name="Google Shape;2783;p60"/>
          <p:cNvGrpSpPr/>
          <p:nvPr/>
        </p:nvGrpSpPr>
        <p:grpSpPr>
          <a:xfrm rot="-6265104">
            <a:off x="7141138" y="260757"/>
            <a:ext cx="3081539" cy="1994755"/>
            <a:chOff x="3476322" y="3871854"/>
            <a:chExt cx="3081549" cy="1994761"/>
          </a:xfrm>
        </p:grpSpPr>
        <p:sp>
          <p:nvSpPr>
            <p:cNvPr id="2784" name="Google Shape;2784;p60"/>
            <p:cNvSpPr/>
            <p:nvPr/>
          </p:nvSpPr>
          <p:spPr>
            <a:xfrm>
              <a:off x="3476322" y="4434043"/>
              <a:ext cx="929647" cy="290128"/>
            </a:xfrm>
            <a:custGeom>
              <a:avLst/>
              <a:gdLst/>
              <a:ahLst/>
              <a:cxnLst/>
              <a:rect l="l" t="t" r="r" b="b"/>
              <a:pathLst>
                <a:path w="19860" h="6198" extrusionOk="0">
                  <a:moveTo>
                    <a:pt x="6608" y="1035"/>
                  </a:moveTo>
                  <a:cubicBezTo>
                    <a:pt x="7486" y="1035"/>
                    <a:pt x="8379" y="1187"/>
                    <a:pt x="9261" y="1326"/>
                  </a:cubicBezTo>
                  <a:cubicBezTo>
                    <a:pt x="12072" y="1780"/>
                    <a:pt x="14828" y="2557"/>
                    <a:pt x="17467" y="3645"/>
                  </a:cubicBezTo>
                  <a:lnTo>
                    <a:pt x="17467" y="3645"/>
                  </a:lnTo>
                  <a:cubicBezTo>
                    <a:pt x="14865" y="4468"/>
                    <a:pt x="11720" y="5184"/>
                    <a:pt x="8737" y="5184"/>
                  </a:cubicBezTo>
                  <a:cubicBezTo>
                    <a:pt x="5937" y="5184"/>
                    <a:pt x="3279" y="4553"/>
                    <a:pt x="1344" y="2789"/>
                  </a:cubicBezTo>
                  <a:lnTo>
                    <a:pt x="1344" y="2789"/>
                  </a:lnTo>
                  <a:cubicBezTo>
                    <a:pt x="2403" y="2486"/>
                    <a:pt x="3279" y="1996"/>
                    <a:pt x="4326" y="1506"/>
                  </a:cubicBezTo>
                  <a:cubicBezTo>
                    <a:pt x="5062" y="1154"/>
                    <a:pt x="5829" y="1035"/>
                    <a:pt x="6608" y="1035"/>
                  </a:cubicBezTo>
                  <a:close/>
                  <a:moveTo>
                    <a:pt x="6415" y="0"/>
                  </a:moveTo>
                  <a:cubicBezTo>
                    <a:pt x="5956" y="0"/>
                    <a:pt x="5504" y="42"/>
                    <a:pt x="5074" y="148"/>
                  </a:cubicBezTo>
                  <a:cubicBezTo>
                    <a:pt x="3425" y="550"/>
                    <a:pt x="2136" y="1673"/>
                    <a:pt x="403" y="1978"/>
                  </a:cubicBezTo>
                  <a:cubicBezTo>
                    <a:pt x="1" y="2047"/>
                    <a:pt x="70" y="2657"/>
                    <a:pt x="264" y="2879"/>
                  </a:cubicBezTo>
                  <a:cubicBezTo>
                    <a:pt x="2368" y="5345"/>
                    <a:pt x="5497" y="6197"/>
                    <a:pt x="8802" y="6197"/>
                  </a:cubicBezTo>
                  <a:cubicBezTo>
                    <a:pt x="12288" y="6197"/>
                    <a:pt x="15970" y="5250"/>
                    <a:pt x="18853" y="4249"/>
                  </a:cubicBezTo>
                  <a:lnTo>
                    <a:pt x="18853" y="4249"/>
                  </a:lnTo>
                  <a:cubicBezTo>
                    <a:pt x="18973" y="4304"/>
                    <a:pt x="19093" y="4360"/>
                    <a:pt x="19214" y="4417"/>
                  </a:cubicBezTo>
                  <a:cubicBezTo>
                    <a:pt x="19268" y="4443"/>
                    <a:pt x="19319" y="4454"/>
                    <a:pt x="19364" y="4454"/>
                  </a:cubicBezTo>
                  <a:cubicBezTo>
                    <a:pt x="19595" y="4454"/>
                    <a:pt x="19704" y="4164"/>
                    <a:pt x="19678" y="3896"/>
                  </a:cubicBezTo>
                  <a:lnTo>
                    <a:pt x="19678" y="3896"/>
                  </a:lnTo>
                  <a:cubicBezTo>
                    <a:pt x="19860" y="3628"/>
                    <a:pt x="19684" y="3026"/>
                    <a:pt x="19337" y="3026"/>
                  </a:cubicBezTo>
                  <a:cubicBezTo>
                    <a:pt x="19302" y="3026"/>
                    <a:pt x="19265" y="3032"/>
                    <a:pt x="19227" y="3045"/>
                  </a:cubicBezTo>
                  <a:cubicBezTo>
                    <a:pt x="19092" y="3095"/>
                    <a:pt x="18953" y="3144"/>
                    <a:pt x="18813" y="3194"/>
                  </a:cubicBezTo>
                  <a:lnTo>
                    <a:pt x="18813" y="3194"/>
                  </a:lnTo>
                  <a:cubicBezTo>
                    <a:pt x="15785" y="1826"/>
                    <a:pt x="12593" y="859"/>
                    <a:pt x="9316" y="328"/>
                  </a:cubicBezTo>
                  <a:cubicBezTo>
                    <a:pt x="8402" y="187"/>
                    <a:pt x="7391" y="0"/>
                    <a:pt x="6415" y="0"/>
                  </a:cubicBezTo>
                  <a:close/>
                </a:path>
              </a:pathLst>
            </a:custGeom>
            <a:solidFill>
              <a:srgbClr val="FFD1B6"/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5" name="Google Shape;2785;p60"/>
            <p:cNvSpPr/>
            <p:nvPr/>
          </p:nvSpPr>
          <p:spPr>
            <a:xfrm>
              <a:off x="4004947" y="3918711"/>
              <a:ext cx="455087" cy="710295"/>
            </a:xfrm>
            <a:custGeom>
              <a:avLst/>
              <a:gdLst/>
              <a:ahLst/>
              <a:cxnLst/>
              <a:rect l="l" t="t" r="r" b="b"/>
              <a:pathLst>
                <a:path w="9722" h="15174" extrusionOk="0">
                  <a:moveTo>
                    <a:pt x="874" y="1348"/>
                  </a:moveTo>
                  <a:cubicBezTo>
                    <a:pt x="5425" y="4019"/>
                    <a:pt x="8499" y="8812"/>
                    <a:pt x="8729" y="14137"/>
                  </a:cubicBezTo>
                  <a:lnTo>
                    <a:pt x="8729" y="14137"/>
                  </a:lnTo>
                  <a:cubicBezTo>
                    <a:pt x="5366" y="13902"/>
                    <a:pt x="2812" y="10016"/>
                    <a:pt x="2015" y="7040"/>
                  </a:cubicBezTo>
                  <a:cubicBezTo>
                    <a:pt x="1512" y="5116"/>
                    <a:pt x="1532" y="3166"/>
                    <a:pt x="874" y="1348"/>
                  </a:cubicBezTo>
                  <a:close/>
                  <a:moveTo>
                    <a:pt x="187" y="1"/>
                  </a:moveTo>
                  <a:cubicBezTo>
                    <a:pt x="1" y="1"/>
                    <a:pt x="175" y="863"/>
                    <a:pt x="227" y="955"/>
                  </a:cubicBezTo>
                  <a:cubicBezTo>
                    <a:pt x="1239" y="2632"/>
                    <a:pt x="1211" y="4559"/>
                    <a:pt x="1558" y="6430"/>
                  </a:cubicBezTo>
                  <a:cubicBezTo>
                    <a:pt x="1794" y="7705"/>
                    <a:pt x="2237" y="8939"/>
                    <a:pt x="2875" y="10076"/>
                  </a:cubicBezTo>
                  <a:cubicBezTo>
                    <a:pt x="4238" y="12509"/>
                    <a:pt x="6144" y="15174"/>
                    <a:pt x="9162" y="15174"/>
                  </a:cubicBezTo>
                  <a:cubicBezTo>
                    <a:pt x="9274" y="15174"/>
                    <a:pt x="9386" y="15170"/>
                    <a:pt x="9501" y="15163"/>
                  </a:cubicBezTo>
                  <a:cubicBezTo>
                    <a:pt x="9721" y="15149"/>
                    <a:pt x="9613" y="14137"/>
                    <a:pt x="9381" y="14137"/>
                  </a:cubicBezTo>
                  <a:cubicBezTo>
                    <a:pt x="9379" y="14137"/>
                    <a:pt x="9378" y="14137"/>
                    <a:pt x="9376" y="14137"/>
                  </a:cubicBezTo>
                  <a:lnTo>
                    <a:pt x="9362" y="14137"/>
                  </a:lnTo>
                  <a:cubicBezTo>
                    <a:pt x="9263" y="14144"/>
                    <a:pt x="9164" y="14147"/>
                    <a:pt x="9065" y="14148"/>
                  </a:cubicBezTo>
                  <a:lnTo>
                    <a:pt x="9065" y="14148"/>
                  </a:lnTo>
                  <a:cubicBezTo>
                    <a:pt x="8749" y="8254"/>
                    <a:pt x="5484" y="2816"/>
                    <a:pt x="227" y="12"/>
                  </a:cubicBezTo>
                  <a:cubicBezTo>
                    <a:pt x="212" y="4"/>
                    <a:pt x="199" y="1"/>
                    <a:pt x="187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6" name="Google Shape;2786;p60"/>
            <p:cNvSpPr/>
            <p:nvPr/>
          </p:nvSpPr>
          <p:spPr>
            <a:xfrm>
              <a:off x="4030506" y="4569183"/>
              <a:ext cx="505314" cy="499510"/>
            </a:xfrm>
            <a:custGeom>
              <a:avLst/>
              <a:gdLst/>
              <a:ahLst/>
              <a:cxnLst/>
              <a:rect l="l" t="t" r="r" b="b"/>
              <a:pathLst>
                <a:path w="10795" h="10671" extrusionOk="0">
                  <a:moveTo>
                    <a:pt x="8981" y="1117"/>
                  </a:moveTo>
                  <a:lnTo>
                    <a:pt x="8981" y="1117"/>
                  </a:lnTo>
                  <a:cubicBezTo>
                    <a:pt x="10794" y="3933"/>
                    <a:pt x="6112" y="5715"/>
                    <a:pt x="4394" y="6479"/>
                  </a:cubicBezTo>
                  <a:cubicBezTo>
                    <a:pt x="3107" y="7051"/>
                    <a:pt x="1960" y="7754"/>
                    <a:pt x="1195" y="8872"/>
                  </a:cubicBezTo>
                  <a:lnTo>
                    <a:pt x="1195" y="8872"/>
                  </a:lnTo>
                  <a:cubicBezTo>
                    <a:pt x="1602" y="5274"/>
                    <a:pt x="5680" y="2100"/>
                    <a:pt x="8981" y="1117"/>
                  </a:cubicBezTo>
                  <a:close/>
                  <a:moveTo>
                    <a:pt x="9246" y="1"/>
                  </a:moveTo>
                  <a:cubicBezTo>
                    <a:pt x="9233" y="1"/>
                    <a:pt x="9219" y="2"/>
                    <a:pt x="9204" y="6"/>
                  </a:cubicBezTo>
                  <a:cubicBezTo>
                    <a:pt x="4879" y="1101"/>
                    <a:pt x="0" y="5384"/>
                    <a:pt x="638" y="10194"/>
                  </a:cubicBezTo>
                  <a:cubicBezTo>
                    <a:pt x="667" y="10372"/>
                    <a:pt x="831" y="10670"/>
                    <a:pt x="988" y="10670"/>
                  </a:cubicBezTo>
                  <a:cubicBezTo>
                    <a:pt x="1051" y="10670"/>
                    <a:pt x="1113" y="10622"/>
                    <a:pt x="1164" y="10499"/>
                  </a:cubicBezTo>
                  <a:cubicBezTo>
                    <a:pt x="2481" y="7228"/>
                    <a:pt x="6612" y="7491"/>
                    <a:pt x="8761" y="5079"/>
                  </a:cubicBezTo>
                  <a:cubicBezTo>
                    <a:pt x="9811" y="3896"/>
                    <a:pt x="10178" y="2229"/>
                    <a:pt x="9531" y="820"/>
                  </a:cubicBezTo>
                  <a:lnTo>
                    <a:pt x="9531" y="820"/>
                  </a:lnTo>
                  <a:cubicBezTo>
                    <a:pt x="9634" y="521"/>
                    <a:pt x="9495" y="1"/>
                    <a:pt x="9246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7" name="Google Shape;2787;p60"/>
            <p:cNvSpPr/>
            <p:nvPr/>
          </p:nvSpPr>
          <p:spPr>
            <a:xfrm>
              <a:off x="4372453" y="3871854"/>
              <a:ext cx="492909" cy="779948"/>
            </a:xfrm>
            <a:custGeom>
              <a:avLst/>
              <a:gdLst/>
              <a:ahLst/>
              <a:cxnLst/>
              <a:rect l="l" t="t" r="r" b="b"/>
              <a:pathLst>
                <a:path w="10530" h="16662" extrusionOk="0">
                  <a:moveTo>
                    <a:pt x="544" y="1158"/>
                  </a:moveTo>
                  <a:cubicBezTo>
                    <a:pt x="3120" y="2433"/>
                    <a:pt x="5658" y="3812"/>
                    <a:pt x="7181" y="6336"/>
                  </a:cubicBezTo>
                  <a:cubicBezTo>
                    <a:pt x="8807" y="9012"/>
                    <a:pt x="9569" y="12196"/>
                    <a:pt x="9665" y="15320"/>
                  </a:cubicBezTo>
                  <a:lnTo>
                    <a:pt x="9665" y="15320"/>
                  </a:lnTo>
                  <a:cubicBezTo>
                    <a:pt x="6997" y="14430"/>
                    <a:pt x="5201" y="12193"/>
                    <a:pt x="3687" y="9871"/>
                  </a:cubicBezTo>
                  <a:cubicBezTo>
                    <a:pt x="1869" y="7078"/>
                    <a:pt x="939" y="4383"/>
                    <a:pt x="544" y="1158"/>
                  </a:cubicBezTo>
                  <a:close/>
                  <a:moveTo>
                    <a:pt x="178" y="0"/>
                  </a:moveTo>
                  <a:cubicBezTo>
                    <a:pt x="0" y="0"/>
                    <a:pt x="1" y="466"/>
                    <a:pt x="14" y="542"/>
                  </a:cubicBezTo>
                  <a:cubicBezTo>
                    <a:pt x="374" y="4146"/>
                    <a:pt x="1206" y="7084"/>
                    <a:pt x="3175" y="10162"/>
                  </a:cubicBezTo>
                  <a:cubicBezTo>
                    <a:pt x="4807" y="12729"/>
                    <a:pt x="6740" y="15334"/>
                    <a:pt x="9710" y="16314"/>
                  </a:cubicBezTo>
                  <a:lnTo>
                    <a:pt x="9710" y="16314"/>
                  </a:lnTo>
                  <a:cubicBezTo>
                    <a:pt x="9769" y="16509"/>
                    <a:pt x="9897" y="16662"/>
                    <a:pt x="9999" y="16662"/>
                  </a:cubicBezTo>
                  <a:cubicBezTo>
                    <a:pt x="10064" y="16662"/>
                    <a:pt x="10119" y="16599"/>
                    <a:pt x="10139" y="16442"/>
                  </a:cubicBezTo>
                  <a:lnTo>
                    <a:pt x="10139" y="16442"/>
                  </a:lnTo>
                  <a:cubicBezTo>
                    <a:pt x="10156" y="16446"/>
                    <a:pt x="10172" y="16451"/>
                    <a:pt x="10189" y="16455"/>
                  </a:cubicBezTo>
                  <a:cubicBezTo>
                    <a:pt x="10203" y="16458"/>
                    <a:pt x="10216" y="16460"/>
                    <a:pt x="10228" y="16460"/>
                  </a:cubicBezTo>
                  <a:cubicBezTo>
                    <a:pt x="10529" y="16460"/>
                    <a:pt x="10455" y="15537"/>
                    <a:pt x="10189" y="15457"/>
                  </a:cubicBezTo>
                  <a:lnTo>
                    <a:pt x="10175" y="15471"/>
                  </a:lnTo>
                  <a:cubicBezTo>
                    <a:pt x="10161" y="15467"/>
                    <a:pt x="10147" y="15464"/>
                    <a:pt x="10133" y="15460"/>
                  </a:cubicBezTo>
                  <a:lnTo>
                    <a:pt x="10133" y="15460"/>
                  </a:lnTo>
                  <a:cubicBezTo>
                    <a:pt x="10025" y="12335"/>
                    <a:pt x="9312" y="9245"/>
                    <a:pt x="7888" y="6447"/>
                  </a:cubicBezTo>
                  <a:cubicBezTo>
                    <a:pt x="6238" y="3231"/>
                    <a:pt x="3382" y="1567"/>
                    <a:pt x="236" y="15"/>
                  </a:cubicBezTo>
                  <a:cubicBezTo>
                    <a:pt x="215" y="5"/>
                    <a:pt x="195" y="0"/>
                    <a:pt x="178" y="0"/>
                  </a:cubicBezTo>
                  <a:close/>
                </a:path>
              </a:pathLst>
            </a:custGeom>
            <a:solidFill>
              <a:srgbClr val="FFD1B6"/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8" name="Google Shape;2788;p60"/>
            <p:cNvSpPr/>
            <p:nvPr/>
          </p:nvSpPr>
          <p:spPr>
            <a:xfrm>
              <a:off x="4457506" y="4634436"/>
              <a:ext cx="618454" cy="527502"/>
            </a:xfrm>
            <a:custGeom>
              <a:avLst/>
              <a:gdLst/>
              <a:ahLst/>
              <a:cxnLst/>
              <a:rect l="l" t="t" r="r" b="b"/>
              <a:pathLst>
                <a:path w="13212" h="11269" extrusionOk="0">
                  <a:moveTo>
                    <a:pt x="12024" y="1585"/>
                  </a:moveTo>
                  <a:cubicBezTo>
                    <a:pt x="11178" y="4141"/>
                    <a:pt x="9966" y="6447"/>
                    <a:pt x="7235" y="7483"/>
                  </a:cubicBezTo>
                  <a:cubicBezTo>
                    <a:pt x="5987" y="7941"/>
                    <a:pt x="4671" y="8176"/>
                    <a:pt x="3451" y="8675"/>
                  </a:cubicBezTo>
                  <a:cubicBezTo>
                    <a:pt x="2565" y="9039"/>
                    <a:pt x="1744" y="9783"/>
                    <a:pt x="836" y="10109"/>
                  </a:cubicBezTo>
                  <a:lnTo>
                    <a:pt x="836" y="10109"/>
                  </a:lnTo>
                  <a:cubicBezTo>
                    <a:pt x="1925" y="7923"/>
                    <a:pt x="5278" y="6758"/>
                    <a:pt x="7124" y="5626"/>
                  </a:cubicBezTo>
                  <a:cubicBezTo>
                    <a:pt x="8122" y="5016"/>
                    <a:pt x="8815" y="4032"/>
                    <a:pt x="9702" y="3269"/>
                  </a:cubicBezTo>
                  <a:cubicBezTo>
                    <a:pt x="10425" y="2647"/>
                    <a:pt x="11220" y="2105"/>
                    <a:pt x="12024" y="1585"/>
                  </a:cubicBezTo>
                  <a:close/>
                  <a:moveTo>
                    <a:pt x="12779" y="0"/>
                  </a:moveTo>
                  <a:cubicBezTo>
                    <a:pt x="12753" y="0"/>
                    <a:pt x="12725" y="8"/>
                    <a:pt x="12697" y="25"/>
                  </a:cubicBezTo>
                  <a:lnTo>
                    <a:pt x="12697" y="39"/>
                  </a:lnTo>
                  <a:cubicBezTo>
                    <a:pt x="12680" y="49"/>
                    <a:pt x="12664" y="60"/>
                    <a:pt x="12648" y="70"/>
                  </a:cubicBezTo>
                  <a:lnTo>
                    <a:pt x="12648" y="70"/>
                  </a:lnTo>
                  <a:cubicBezTo>
                    <a:pt x="12623" y="49"/>
                    <a:pt x="12598" y="36"/>
                    <a:pt x="12574" y="36"/>
                  </a:cubicBezTo>
                  <a:cubicBezTo>
                    <a:pt x="12527" y="36"/>
                    <a:pt x="12483" y="83"/>
                    <a:pt x="12449" y="198"/>
                  </a:cubicBezTo>
                  <a:lnTo>
                    <a:pt x="12449" y="198"/>
                  </a:lnTo>
                  <a:cubicBezTo>
                    <a:pt x="9948" y="1836"/>
                    <a:pt x="7966" y="4062"/>
                    <a:pt x="5322" y="5432"/>
                  </a:cubicBezTo>
                  <a:cubicBezTo>
                    <a:pt x="3284" y="6471"/>
                    <a:pt x="484" y="8107"/>
                    <a:pt x="41" y="10533"/>
                  </a:cubicBezTo>
                  <a:cubicBezTo>
                    <a:pt x="0" y="10709"/>
                    <a:pt x="52" y="11268"/>
                    <a:pt x="326" y="11268"/>
                  </a:cubicBezTo>
                  <a:cubicBezTo>
                    <a:pt x="332" y="11268"/>
                    <a:pt x="339" y="11268"/>
                    <a:pt x="346" y="11267"/>
                  </a:cubicBezTo>
                  <a:cubicBezTo>
                    <a:pt x="1760" y="11129"/>
                    <a:pt x="2952" y="9895"/>
                    <a:pt x="4282" y="9438"/>
                  </a:cubicBezTo>
                  <a:cubicBezTo>
                    <a:pt x="5613" y="8980"/>
                    <a:pt x="7055" y="8731"/>
                    <a:pt x="8330" y="8079"/>
                  </a:cubicBezTo>
                  <a:cubicBezTo>
                    <a:pt x="11037" y="6726"/>
                    <a:pt x="12040" y="3799"/>
                    <a:pt x="12834" y="1067"/>
                  </a:cubicBezTo>
                  <a:lnTo>
                    <a:pt x="12834" y="1067"/>
                  </a:lnTo>
                  <a:cubicBezTo>
                    <a:pt x="12871" y="1043"/>
                    <a:pt x="12909" y="1020"/>
                    <a:pt x="12946" y="996"/>
                  </a:cubicBezTo>
                  <a:cubicBezTo>
                    <a:pt x="13211" y="832"/>
                    <a:pt x="13051" y="0"/>
                    <a:pt x="12779" y="0"/>
                  </a:cubicBezTo>
                  <a:close/>
                </a:path>
              </a:pathLst>
            </a:custGeom>
            <a:solidFill>
              <a:srgbClr val="FFD1B6"/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9" name="Google Shape;2789;p60"/>
            <p:cNvSpPr/>
            <p:nvPr/>
          </p:nvSpPr>
          <p:spPr>
            <a:xfrm>
              <a:off x="4909223" y="4048609"/>
              <a:ext cx="492769" cy="773769"/>
            </a:xfrm>
            <a:custGeom>
              <a:avLst/>
              <a:gdLst/>
              <a:ahLst/>
              <a:cxnLst/>
              <a:rect l="l" t="t" r="r" b="b"/>
              <a:pathLst>
                <a:path w="10527" h="16530" extrusionOk="0">
                  <a:moveTo>
                    <a:pt x="998" y="2026"/>
                  </a:moveTo>
                  <a:cubicBezTo>
                    <a:pt x="2422" y="3663"/>
                    <a:pt x="4410" y="4787"/>
                    <a:pt x="5639" y="6635"/>
                  </a:cubicBezTo>
                  <a:cubicBezTo>
                    <a:pt x="7250" y="9064"/>
                    <a:pt x="8314" y="11806"/>
                    <a:pt x="8893" y="14646"/>
                  </a:cubicBezTo>
                  <a:lnTo>
                    <a:pt x="8893" y="14646"/>
                  </a:lnTo>
                  <a:cubicBezTo>
                    <a:pt x="6728" y="13121"/>
                    <a:pt x="5485" y="11122"/>
                    <a:pt x="4045" y="8756"/>
                  </a:cubicBezTo>
                  <a:cubicBezTo>
                    <a:pt x="3268" y="7495"/>
                    <a:pt x="2312" y="6441"/>
                    <a:pt x="1771" y="5027"/>
                  </a:cubicBezTo>
                  <a:cubicBezTo>
                    <a:pt x="1405" y="4057"/>
                    <a:pt x="1178" y="3045"/>
                    <a:pt x="998" y="2026"/>
                  </a:cubicBezTo>
                  <a:close/>
                  <a:moveTo>
                    <a:pt x="387" y="0"/>
                  </a:moveTo>
                  <a:cubicBezTo>
                    <a:pt x="183" y="0"/>
                    <a:pt x="1" y="275"/>
                    <a:pt x="39" y="550"/>
                  </a:cubicBezTo>
                  <a:cubicBezTo>
                    <a:pt x="288" y="2186"/>
                    <a:pt x="551" y="3849"/>
                    <a:pt x="1120" y="5388"/>
                  </a:cubicBezTo>
                  <a:cubicBezTo>
                    <a:pt x="1688" y="6899"/>
                    <a:pt x="2672" y="8008"/>
                    <a:pt x="3504" y="9352"/>
                  </a:cubicBezTo>
                  <a:cubicBezTo>
                    <a:pt x="5129" y="12022"/>
                    <a:pt x="6513" y="14246"/>
                    <a:pt x="9112" y="15878"/>
                  </a:cubicBezTo>
                  <a:lnTo>
                    <a:pt x="9112" y="15878"/>
                  </a:lnTo>
                  <a:cubicBezTo>
                    <a:pt x="9124" y="15953"/>
                    <a:pt x="9135" y="16028"/>
                    <a:pt x="9146" y="16103"/>
                  </a:cubicBezTo>
                  <a:cubicBezTo>
                    <a:pt x="9184" y="16393"/>
                    <a:pt x="9358" y="16530"/>
                    <a:pt x="9522" y="16530"/>
                  </a:cubicBezTo>
                  <a:cubicBezTo>
                    <a:pt x="9649" y="16530"/>
                    <a:pt x="9771" y="16448"/>
                    <a:pt x="9823" y="16292"/>
                  </a:cubicBezTo>
                  <a:lnTo>
                    <a:pt x="9823" y="16292"/>
                  </a:lnTo>
                  <a:cubicBezTo>
                    <a:pt x="9860" y="16312"/>
                    <a:pt x="9898" y="16332"/>
                    <a:pt x="9936" y="16352"/>
                  </a:cubicBezTo>
                  <a:cubicBezTo>
                    <a:pt x="9998" y="16386"/>
                    <a:pt x="10055" y="16401"/>
                    <a:pt x="10106" y="16401"/>
                  </a:cubicBezTo>
                  <a:cubicBezTo>
                    <a:pt x="10472" y="16401"/>
                    <a:pt x="10526" y="15620"/>
                    <a:pt x="10185" y="15438"/>
                  </a:cubicBezTo>
                  <a:cubicBezTo>
                    <a:pt x="10023" y="15352"/>
                    <a:pt x="9865" y="15263"/>
                    <a:pt x="9712" y="15173"/>
                  </a:cubicBezTo>
                  <a:lnTo>
                    <a:pt x="9712" y="15173"/>
                  </a:lnTo>
                  <a:cubicBezTo>
                    <a:pt x="9222" y="12298"/>
                    <a:pt x="8230" y="9537"/>
                    <a:pt x="6775" y="6996"/>
                  </a:cubicBezTo>
                  <a:cubicBezTo>
                    <a:pt x="6068" y="5790"/>
                    <a:pt x="5264" y="4667"/>
                    <a:pt x="4225" y="3724"/>
                  </a:cubicBezTo>
                  <a:cubicBezTo>
                    <a:pt x="2963" y="2601"/>
                    <a:pt x="1508" y="1714"/>
                    <a:pt x="662" y="203"/>
                  </a:cubicBezTo>
                  <a:cubicBezTo>
                    <a:pt x="579" y="59"/>
                    <a:pt x="481" y="0"/>
                    <a:pt x="387" y="0"/>
                  </a:cubicBezTo>
                  <a:close/>
                </a:path>
              </a:pathLst>
            </a:custGeom>
            <a:solidFill>
              <a:srgbClr val="FFD1B6"/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0" name="Google Shape;2790;p60"/>
            <p:cNvSpPr/>
            <p:nvPr/>
          </p:nvSpPr>
          <p:spPr>
            <a:xfrm>
              <a:off x="5240638" y="4745142"/>
              <a:ext cx="283669" cy="702244"/>
            </a:xfrm>
            <a:custGeom>
              <a:avLst/>
              <a:gdLst/>
              <a:ahLst/>
              <a:cxnLst/>
              <a:rect l="l" t="t" r="r" b="b"/>
              <a:pathLst>
                <a:path w="6060" h="15002" extrusionOk="0">
                  <a:moveTo>
                    <a:pt x="3267" y="2027"/>
                  </a:moveTo>
                  <a:cubicBezTo>
                    <a:pt x="6059" y="5201"/>
                    <a:pt x="2295" y="9735"/>
                    <a:pt x="3139" y="13734"/>
                  </a:cubicBezTo>
                  <a:lnTo>
                    <a:pt x="3139" y="13734"/>
                  </a:lnTo>
                  <a:cubicBezTo>
                    <a:pt x="2071" y="13222"/>
                    <a:pt x="1249" y="12274"/>
                    <a:pt x="888" y="11120"/>
                  </a:cubicBezTo>
                  <a:cubicBezTo>
                    <a:pt x="430" y="9568"/>
                    <a:pt x="1179" y="8209"/>
                    <a:pt x="1941" y="6892"/>
                  </a:cubicBezTo>
                  <a:cubicBezTo>
                    <a:pt x="2949" y="5159"/>
                    <a:pt x="3085" y="3840"/>
                    <a:pt x="3267" y="2027"/>
                  </a:cubicBezTo>
                  <a:close/>
                  <a:moveTo>
                    <a:pt x="2090" y="1"/>
                  </a:moveTo>
                  <a:cubicBezTo>
                    <a:pt x="1758" y="1"/>
                    <a:pt x="1687" y="771"/>
                    <a:pt x="2024" y="987"/>
                  </a:cubicBezTo>
                  <a:cubicBezTo>
                    <a:pt x="2231" y="1119"/>
                    <a:pt x="2421" y="1254"/>
                    <a:pt x="2595" y="1392"/>
                  </a:cubicBezTo>
                  <a:lnTo>
                    <a:pt x="2595" y="1392"/>
                  </a:lnTo>
                  <a:cubicBezTo>
                    <a:pt x="2517" y="2325"/>
                    <a:pt x="2542" y="3236"/>
                    <a:pt x="2301" y="4148"/>
                  </a:cubicBezTo>
                  <a:cubicBezTo>
                    <a:pt x="2038" y="5104"/>
                    <a:pt x="1553" y="5853"/>
                    <a:pt x="1068" y="6712"/>
                  </a:cubicBezTo>
                  <a:cubicBezTo>
                    <a:pt x="486" y="7724"/>
                    <a:pt x="0" y="8764"/>
                    <a:pt x="14" y="9956"/>
                  </a:cubicBezTo>
                  <a:cubicBezTo>
                    <a:pt x="28" y="12257"/>
                    <a:pt x="1525" y="14281"/>
                    <a:pt x="3715" y="14988"/>
                  </a:cubicBezTo>
                  <a:cubicBezTo>
                    <a:pt x="3745" y="14997"/>
                    <a:pt x="3773" y="15002"/>
                    <a:pt x="3799" y="15002"/>
                  </a:cubicBezTo>
                  <a:cubicBezTo>
                    <a:pt x="4077" y="15002"/>
                    <a:pt x="4152" y="14498"/>
                    <a:pt x="4076" y="14295"/>
                  </a:cubicBezTo>
                  <a:cubicBezTo>
                    <a:pt x="2828" y="11287"/>
                    <a:pt x="4991" y="8306"/>
                    <a:pt x="5143" y="5284"/>
                  </a:cubicBezTo>
                  <a:cubicBezTo>
                    <a:pt x="5254" y="2956"/>
                    <a:pt x="4187" y="1278"/>
                    <a:pt x="2260" y="59"/>
                  </a:cubicBezTo>
                  <a:cubicBezTo>
                    <a:pt x="2198" y="18"/>
                    <a:pt x="2141" y="1"/>
                    <a:pt x="2090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1" name="Google Shape;2791;p60"/>
            <p:cNvSpPr/>
            <p:nvPr/>
          </p:nvSpPr>
          <p:spPr>
            <a:xfrm>
              <a:off x="5079705" y="4761057"/>
              <a:ext cx="316389" cy="256940"/>
            </a:xfrm>
            <a:custGeom>
              <a:avLst/>
              <a:gdLst/>
              <a:ahLst/>
              <a:cxnLst/>
              <a:rect l="l" t="t" r="r" b="b"/>
              <a:pathLst>
                <a:path w="6759" h="5489" extrusionOk="0">
                  <a:moveTo>
                    <a:pt x="5210" y="1481"/>
                  </a:moveTo>
                  <a:lnTo>
                    <a:pt x="5210" y="1481"/>
                  </a:lnTo>
                  <a:cubicBezTo>
                    <a:pt x="4494" y="3011"/>
                    <a:pt x="2644" y="3866"/>
                    <a:pt x="1046" y="4367"/>
                  </a:cubicBezTo>
                  <a:lnTo>
                    <a:pt x="1046" y="4367"/>
                  </a:lnTo>
                  <a:cubicBezTo>
                    <a:pt x="1443" y="3742"/>
                    <a:pt x="3028" y="2673"/>
                    <a:pt x="3327" y="2477"/>
                  </a:cubicBezTo>
                  <a:cubicBezTo>
                    <a:pt x="3929" y="2085"/>
                    <a:pt x="4558" y="1753"/>
                    <a:pt x="5210" y="1481"/>
                  </a:cubicBezTo>
                  <a:close/>
                  <a:moveTo>
                    <a:pt x="5735" y="1"/>
                  </a:moveTo>
                  <a:cubicBezTo>
                    <a:pt x="5636" y="1"/>
                    <a:pt x="5546" y="85"/>
                    <a:pt x="5513" y="292"/>
                  </a:cubicBezTo>
                  <a:lnTo>
                    <a:pt x="5513" y="292"/>
                  </a:lnTo>
                  <a:cubicBezTo>
                    <a:pt x="4180" y="768"/>
                    <a:pt x="2947" y="1484"/>
                    <a:pt x="1872" y="2408"/>
                  </a:cubicBezTo>
                  <a:cubicBezTo>
                    <a:pt x="999" y="3156"/>
                    <a:pt x="1" y="4043"/>
                    <a:pt x="555" y="5263"/>
                  </a:cubicBezTo>
                  <a:cubicBezTo>
                    <a:pt x="594" y="5340"/>
                    <a:pt x="691" y="5488"/>
                    <a:pt x="804" y="5488"/>
                  </a:cubicBezTo>
                  <a:cubicBezTo>
                    <a:pt x="814" y="5488"/>
                    <a:pt x="823" y="5487"/>
                    <a:pt x="832" y="5485"/>
                  </a:cubicBezTo>
                  <a:cubicBezTo>
                    <a:pt x="3150" y="4819"/>
                    <a:pt x="5468" y="3609"/>
                    <a:pt x="5994" y="1188"/>
                  </a:cubicBezTo>
                  <a:lnTo>
                    <a:pt x="5994" y="1188"/>
                  </a:lnTo>
                  <a:cubicBezTo>
                    <a:pt x="6125" y="1144"/>
                    <a:pt x="6258" y="1102"/>
                    <a:pt x="6391" y="1063"/>
                  </a:cubicBezTo>
                  <a:cubicBezTo>
                    <a:pt x="6759" y="958"/>
                    <a:pt x="6628" y="43"/>
                    <a:pt x="6319" y="43"/>
                  </a:cubicBezTo>
                  <a:cubicBezTo>
                    <a:pt x="6302" y="43"/>
                    <a:pt x="6284" y="45"/>
                    <a:pt x="6266" y="51"/>
                  </a:cubicBezTo>
                  <a:cubicBezTo>
                    <a:pt x="6165" y="80"/>
                    <a:pt x="6065" y="109"/>
                    <a:pt x="5965" y="140"/>
                  </a:cubicBezTo>
                  <a:lnTo>
                    <a:pt x="5965" y="140"/>
                  </a:lnTo>
                  <a:cubicBezTo>
                    <a:pt x="5899" y="54"/>
                    <a:pt x="5814" y="1"/>
                    <a:pt x="5735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2" name="Google Shape;2792;p60"/>
            <p:cNvSpPr/>
            <p:nvPr/>
          </p:nvSpPr>
          <p:spPr>
            <a:xfrm>
              <a:off x="5298167" y="4327316"/>
              <a:ext cx="161494" cy="493190"/>
            </a:xfrm>
            <a:custGeom>
              <a:avLst/>
              <a:gdLst/>
              <a:ahLst/>
              <a:cxnLst/>
              <a:rect l="l" t="t" r="r" b="b"/>
              <a:pathLst>
                <a:path w="3450" h="10536" extrusionOk="0">
                  <a:moveTo>
                    <a:pt x="1879" y="1457"/>
                  </a:moveTo>
                  <a:lnTo>
                    <a:pt x="1879" y="1457"/>
                  </a:lnTo>
                  <a:cubicBezTo>
                    <a:pt x="2497" y="3576"/>
                    <a:pt x="1842" y="5762"/>
                    <a:pt x="1188" y="7869"/>
                  </a:cubicBezTo>
                  <a:lnTo>
                    <a:pt x="1188" y="7869"/>
                  </a:lnTo>
                  <a:cubicBezTo>
                    <a:pt x="819" y="5718"/>
                    <a:pt x="1052" y="3495"/>
                    <a:pt x="1879" y="1457"/>
                  </a:cubicBezTo>
                  <a:close/>
                  <a:moveTo>
                    <a:pt x="1842" y="1"/>
                  </a:moveTo>
                  <a:cubicBezTo>
                    <a:pt x="1749" y="1"/>
                    <a:pt x="1656" y="54"/>
                    <a:pt x="1599" y="168"/>
                  </a:cubicBezTo>
                  <a:cubicBezTo>
                    <a:pt x="287" y="2980"/>
                    <a:pt x="0" y="6163"/>
                    <a:pt x="799" y="9149"/>
                  </a:cubicBezTo>
                  <a:lnTo>
                    <a:pt x="799" y="9149"/>
                  </a:lnTo>
                  <a:cubicBezTo>
                    <a:pt x="734" y="9373"/>
                    <a:pt x="672" y="9595"/>
                    <a:pt x="615" y="9816"/>
                  </a:cubicBezTo>
                  <a:cubicBezTo>
                    <a:pt x="538" y="10125"/>
                    <a:pt x="790" y="10535"/>
                    <a:pt x="1007" y="10535"/>
                  </a:cubicBezTo>
                  <a:cubicBezTo>
                    <a:pt x="1087" y="10535"/>
                    <a:pt x="1163" y="10478"/>
                    <a:pt x="1215" y="10338"/>
                  </a:cubicBezTo>
                  <a:lnTo>
                    <a:pt x="1215" y="10338"/>
                  </a:lnTo>
                  <a:cubicBezTo>
                    <a:pt x="1270" y="10401"/>
                    <a:pt x="1333" y="10429"/>
                    <a:pt x="1394" y="10429"/>
                  </a:cubicBezTo>
                  <a:cubicBezTo>
                    <a:pt x="1603" y="10429"/>
                    <a:pt x="1800" y="10111"/>
                    <a:pt x="1682" y="9775"/>
                  </a:cubicBezTo>
                  <a:cubicBezTo>
                    <a:pt x="1622" y="9603"/>
                    <a:pt x="1566" y="9430"/>
                    <a:pt x="1514" y="9257"/>
                  </a:cubicBezTo>
                  <a:lnTo>
                    <a:pt x="1514" y="9257"/>
                  </a:lnTo>
                  <a:cubicBezTo>
                    <a:pt x="2378" y="6239"/>
                    <a:pt x="3449" y="3281"/>
                    <a:pt x="2126" y="210"/>
                  </a:cubicBezTo>
                  <a:cubicBezTo>
                    <a:pt x="2066" y="75"/>
                    <a:pt x="1953" y="1"/>
                    <a:pt x="1842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3" name="Google Shape;2793;p60"/>
            <p:cNvSpPr/>
            <p:nvPr/>
          </p:nvSpPr>
          <p:spPr>
            <a:xfrm>
              <a:off x="5480726" y="4575643"/>
              <a:ext cx="279877" cy="360577"/>
            </a:xfrm>
            <a:custGeom>
              <a:avLst/>
              <a:gdLst/>
              <a:ahLst/>
              <a:cxnLst/>
              <a:rect l="l" t="t" r="r" b="b"/>
              <a:pathLst>
                <a:path w="5979" h="7703" extrusionOk="0">
                  <a:moveTo>
                    <a:pt x="700" y="1392"/>
                  </a:moveTo>
                  <a:cubicBezTo>
                    <a:pt x="2354" y="2800"/>
                    <a:pt x="3992" y="4302"/>
                    <a:pt x="4924" y="6259"/>
                  </a:cubicBezTo>
                  <a:lnTo>
                    <a:pt x="4924" y="6259"/>
                  </a:lnTo>
                  <a:cubicBezTo>
                    <a:pt x="3103" y="5234"/>
                    <a:pt x="1166" y="3405"/>
                    <a:pt x="700" y="1392"/>
                  </a:cubicBezTo>
                  <a:close/>
                  <a:moveTo>
                    <a:pt x="254" y="1"/>
                  </a:moveTo>
                  <a:cubicBezTo>
                    <a:pt x="96" y="1"/>
                    <a:pt x="0" y="268"/>
                    <a:pt x="0" y="422"/>
                  </a:cubicBezTo>
                  <a:cubicBezTo>
                    <a:pt x="95" y="3526"/>
                    <a:pt x="2708" y="6219"/>
                    <a:pt x="5416" y="7529"/>
                  </a:cubicBezTo>
                  <a:lnTo>
                    <a:pt x="5416" y="7529"/>
                  </a:lnTo>
                  <a:cubicBezTo>
                    <a:pt x="5476" y="7651"/>
                    <a:pt x="5550" y="7702"/>
                    <a:pt x="5622" y="7702"/>
                  </a:cubicBezTo>
                  <a:cubicBezTo>
                    <a:pt x="5806" y="7702"/>
                    <a:pt x="5979" y="7369"/>
                    <a:pt x="5878" y="7048"/>
                  </a:cubicBezTo>
                  <a:cubicBezTo>
                    <a:pt x="5868" y="7016"/>
                    <a:pt x="5858" y="6985"/>
                    <a:pt x="5849" y="6953"/>
                  </a:cubicBezTo>
                  <a:lnTo>
                    <a:pt x="5849" y="6953"/>
                  </a:lnTo>
                  <a:cubicBezTo>
                    <a:pt x="5839" y="6913"/>
                    <a:pt x="5826" y="6874"/>
                    <a:pt x="5811" y="6838"/>
                  </a:cubicBezTo>
                  <a:lnTo>
                    <a:pt x="5811" y="6838"/>
                  </a:lnTo>
                  <a:cubicBezTo>
                    <a:pt x="4868" y="3970"/>
                    <a:pt x="2635" y="1956"/>
                    <a:pt x="388" y="62"/>
                  </a:cubicBezTo>
                  <a:cubicBezTo>
                    <a:pt x="340" y="19"/>
                    <a:pt x="295" y="1"/>
                    <a:pt x="254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4" name="Google Shape;2794;p60"/>
            <p:cNvSpPr/>
            <p:nvPr/>
          </p:nvSpPr>
          <p:spPr>
            <a:xfrm>
              <a:off x="5613105" y="4879206"/>
              <a:ext cx="204981" cy="386791"/>
            </a:xfrm>
            <a:custGeom>
              <a:avLst/>
              <a:gdLst/>
              <a:ahLst/>
              <a:cxnLst/>
              <a:rect l="l" t="t" r="r" b="b"/>
              <a:pathLst>
                <a:path w="4379" h="8263" extrusionOk="0">
                  <a:moveTo>
                    <a:pt x="2715" y="1208"/>
                  </a:moveTo>
                  <a:cubicBezTo>
                    <a:pt x="3852" y="2990"/>
                    <a:pt x="1762" y="5607"/>
                    <a:pt x="450" y="6919"/>
                  </a:cubicBezTo>
                  <a:lnTo>
                    <a:pt x="450" y="6919"/>
                  </a:lnTo>
                  <a:cubicBezTo>
                    <a:pt x="528" y="4744"/>
                    <a:pt x="885" y="2544"/>
                    <a:pt x="2715" y="1208"/>
                  </a:cubicBezTo>
                  <a:close/>
                  <a:moveTo>
                    <a:pt x="2538" y="1"/>
                  </a:moveTo>
                  <a:cubicBezTo>
                    <a:pt x="2468" y="1"/>
                    <a:pt x="2427" y="127"/>
                    <a:pt x="2413" y="289"/>
                  </a:cubicBezTo>
                  <a:lnTo>
                    <a:pt x="2413" y="289"/>
                  </a:lnTo>
                  <a:cubicBezTo>
                    <a:pt x="165" y="1987"/>
                    <a:pt x="26" y="4991"/>
                    <a:pt x="0" y="7633"/>
                  </a:cubicBezTo>
                  <a:cubicBezTo>
                    <a:pt x="0" y="7706"/>
                    <a:pt x="86" y="8262"/>
                    <a:pt x="258" y="8262"/>
                  </a:cubicBezTo>
                  <a:cubicBezTo>
                    <a:pt x="281" y="8262"/>
                    <a:pt x="306" y="8252"/>
                    <a:pt x="333" y="8229"/>
                  </a:cubicBezTo>
                  <a:cubicBezTo>
                    <a:pt x="2128" y="6559"/>
                    <a:pt x="4378" y="3320"/>
                    <a:pt x="3129" y="808"/>
                  </a:cubicBezTo>
                  <a:lnTo>
                    <a:pt x="3129" y="808"/>
                  </a:lnTo>
                  <a:cubicBezTo>
                    <a:pt x="3177" y="513"/>
                    <a:pt x="3038" y="4"/>
                    <a:pt x="2849" y="4"/>
                  </a:cubicBezTo>
                  <a:cubicBezTo>
                    <a:pt x="2829" y="4"/>
                    <a:pt x="2808" y="9"/>
                    <a:pt x="2786" y="22"/>
                  </a:cubicBezTo>
                  <a:lnTo>
                    <a:pt x="2800" y="22"/>
                  </a:lnTo>
                  <a:cubicBezTo>
                    <a:pt x="2756" y="50"/>
                    <a:pt x="2712" y="79"/>
                    <a:pt x="2668" y="107"/>
                  </a:cubicBezTo>
                  <a:lnTo>
                    <a:pt x="2668" y="107"/>
                  </a:lnTo>
                  <a:cubicBezTo>
                    <a:pt x="2653" y="88"/>
                    <a:pt x="2636" y="69"/>
                    <a:pt x="2620" y="50"/>
                  </a:cubicBezTo>
                  <a:cubicBezTo>
                    <a:pt x="2589" y="16"/>
                    <a:pt x="2562" y="1"/>
                    <a:pt x="2538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5" name="Google Shape;2795;p60"/>
            <p:cNvSpPr/>
            <p:nvPr/>
          </p:nvSpPr>
          <p:spPr>
            <a:xfrm>
              <a:off x="4890218" y="5336539"/>
              <a:ext cx="812294" cy="395498"/>
            </a:xfrm>
            <a:custGeom>
              <a:avLst/>
              <a:gdLst/>
              <a:ahLst/>
              <a:cxnLst/>
              <a:rect l="l" t="t" r="r" b="b"/>
              <a:pathLst>
                <a:path w="17353" h="8449" extrusionOk="0">
                  <a:moveTo>
                    <a:pt x="15694" y="983"/>
                  </a:moveTo>
                  <a:cubicBezTo>
                    <a:pt x="15952" y="983"/>
                    <a:pt x="16214" y="1003"/>
                    <a:pt x="16483" y="1046"/>
                  </a:cubicBezTo>
                  <a:lnTo>
                    <a:pt x="16483" y="1046"/>
                  </a:lnTo>
                  <a:cubicBezTo>
                    <a:pt x="14749" y="3243"/>
                    <a:pt x="12597" y="5980"/>
                    <a:pt x="10079" y="7025"/>
                  </a:cubicBezTo>
                  <a:cubicBezTo>
                    <a:pt x="9485" y="7274"/>
                    <a:pt x="8869" y="7363"/>
                    <a:pt x="8248" y="7363"/>
                  </a:cubicBezTo>
                  <a:cubicBezTo>
                    <a:pt x="7448" y="7363"/>
                    <a:pt x="6639" y="7215"/>
                    <a:pt x="5851" y="7067"/>
                  </a:cubicBezTo>
                  <a:cubicBezTo>
                    <a:pt x="4604" y="6839"/>
                    <a:pt x="3374" y="6528"/>
                    <a:pt x="2171" y="6141"/>
                  </a:cubicBezTo>
                  <a:lnTo>
                    <a:pt x="2171" y="6141"/>
                  </a:lnTo>
                  <a:cubicBezTo>
                    <a:pt x="4467" y="5683"/>
                    <a:pt x="6852" y="5055"/>
                    <a:pt x="8873" y="4045"/>
                  </a:cubicBezTo>
                  <a:cubicBezTo>
                    <a:pt x="11116" y="2935"/>
                    <a:pt x="13154" y="983"/>
                    <a:pt x="15694" y="983"/>
                  </a:cubicBezTo>
                  <a:close/>
                  <a:moveTo>
                    <a:pt x="15587" y="1"/>
                  </a:moveTo>
                  <a:cubicBezTo>
                    <a:pt x="13408" y="1"/>
                    <a:pt x="11599" y="1374"/>
                    <a:pt x="9704" y="2506"/>
                  </a:cubicBezTo>
                  <a:cubicBezTo>
                    <a:pt x="6932" y="4156"/>
                    <a:pt x="3411" y="4918"/>
                    <a:pt x="264" y="5459"/>
                  </a:cubicBezTo>
                  <a:cubicBezTo>
                    <a:pt x="1" y="5514"/>
                    <a:pt x="153" y="6388"/>
                    <a:pt x="348" y="6471"/>
                  </a:cubicBezTo>
                  <a:cubicBezTo>
                    <a:pt x="2395" y="7263"/>
                    <a:pt x="5384" y="8448"/>
                    <a:pt x="7954" y="8448"/>
                  </a:cubicBezTo>
                  <a:cubicBezTo>
                    <a:pt x="8759" y="8448"/>
                    <a:pt x="9522" y="8332"/>
                    <a:pt x="10203" y="8051"/>
                  </a:cubicBezTo>
                  <a:cubicBezTo>
                    <a:pt x="13031" y="6887"/>
                    <a:pt x="15374" y="3685"/>
                    <a:pt x="17217" y="1370"/>
                  </a:cubicBezTo>
                  <a:cubicBezTo>
                    <a:pt x="17352" y="1193"/>
                    <a:pt x="17223" y="653"/>
                    <a:pt x="17103" y="455"/>
                  </a:cubicBezTo>
                  <a:lnTo>
                    <a:pt x="17103" y="455"/>
                  </a:lnTo>
                  <a:cubicBezTo>
                    <a:pt x="17068" y="306"/>
                    <a:pt x="17007" y="186"/>
                    <a:pt x="16926" y="164"/>
                  </a:cubicBezTo>
                  <a:lnTo>
                    <a:pt x="16926" y="164"/>
                  </a:lnTo>
                  <a:lnTo>
                    <a:pt x="16940" y="177"/>
                  </a:lnTo>
                  <a:cubicBezTo>
                    <a:pt x="16472" y="55"/>
                    <a:pt x="16022" y="1"/>
                    <a:pt x="15587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6" name="Google Shape;2796;p60"/>
            <p:cNvSpPr/>
            <p:nvPr/>
          </p:nvSpPr>
          <p:spPr>
            <a:xfrm>
              <a:off x="5534183" y="5339395"/>
              <a:ext cx="231195" cy="527221"/>
            </a:xfrm>
            <a:custGeom>
              <a:avLst/>
              <a:gdLst/>
              <a:ahLst/>
              <a:cxnLst/>
              <a:rect l="l" t="t" r="r" b="b"/>
              <a:pathLst>
                <a:path w="4939" h="11263" extrusionOk="0">
                  <a:moveTo>
                    <a:pt x="3101" y="1446"/>
                  </a:moveTo>
                  <a:cubicBezTo>
                    <a:pt x="3902" y="3185"/>
                    <a:pt x="4440" y="4880"/>
                    <a:pt x="3502" y="6742"/>
                  </a:cubicBezTo>
                  <a:cubicBezTo>
                    <a:pt x="2953" y="7818"/>
                    <a:pt x="2225" y="8808"/>
                    <a:pt x="1527" y="9806"/>
                  </a:cubicBezTo>
                  <a:lnTo>
                    <a:pt x="1527" y="9806"/>
                  </a:lnTo>
                  <a:cubicBezTo>
                    <a:pt x="1043" y="7245"/>
                    <a:pt x="1040" y="3176"/>
                    <a:pt x="3101" y="1446"/>
                  </a:cubicBezTo>
                  <a:close/>
                  <a:moveTo>
                    <a:pt x="3661" y="1"/>
                  </a:moveTo>
                  <a:cubicBezTo>
                    <a:pt x="3619" y="1"/>
                    <a:pt x="3576" y="11"/>
                    <a:pt x="3530" y="33"/>
                  </a:cubicBezTo>
                  <a:cubicBezTo>
                    <a:pt x="3410" y="89"/>
                    <a:pt x="3294" y="150"/>
                    <a:pt x="3183" y="216"/>
                  </a:cubicBezTo>
                  <a:lnTo>
                    <a:pt x="3183" y="216"/>
                  </a:lnTo>
                  <a:cubicBezTo>
                    <a:pt x="3109" y="217"/>
                    <a:pt x="3037" y="267"/>
                    <a:pt x="2980" y="345"/>
                  </a:cubicBezTo>
                  <a:lnTo>
                    <a:pt x="2980" y="345"/>
                  </a:lnTo>
                  <a:cubicBezTo>
                    <a:pt x="1" y="2359"/>
                    <a:pt x="302" y="8007"/>
                    <a:pt x="1062" y="10943"/>
                  </a:cubicBezTo>
                  <a:cubicBezTo>
                    <a:pt x="1112" y="11143"/>
                    <a:pt x="1253" y="11263"/>
                    <a:pt x="1399" y="11263"/>
                  </a:cubicBezTo>
                  <a:cubicBezTo>
                    <a:pt x="1496" y="11263"/>
                    <a:pt x="1595" y="11211"/>
                    <a:pt x="1672" y="11095"/>
                  </a:cubicBezTo>
                  <a:cubicBezTo>
                    <a:pt x="2795" y="9418"/>
                    <a:pt x="4417" y="7602"/>
                    <a:pt x="4708" y="5536"/>
                  </a:cubicBezTo>
                  <a:cubicBezTo>
                    <a:pt x="4939" y="3958"/>
                    <a:pt x="4372" y="2455"/>
                    <a:pt x="3716" y="1035"/>
                  </a:cubicBezTo>
                  <a:lnTo>
                    <a:pt x="3716" y="1035"/>
                  </a:lnTo>
                  <a:cubicBezTo>
                    <a:pt x="3755" y="1015"/>
                    <a:pt x="3794" y="995"/>
                    <a:pt x="3835" y="976"/>
                  </a:cubicBezTo>
                  <a:cubicBezTo>
                    <a:pt x="4196" y="814"/>
                    <a:pt x="4031" y="1"/>
                    <a:pt x="3661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7" name="Google Shape;2797;p60"/>
            <p:cNvSpPr/>
            <p:nvPr/>
          </p:nvSpPr>
          <p:spPr>
            <a:xfrm>
              <a:off x="5796085" y="5147146"/>
              <a:ext cx="238169" cy="643263"/>
            </a:xfrm>
            <a:custGeom>
              <a:avLst/>
              <a:gdLst/>
              <a:ahLst/>
              <a:cxnLst/>
              <a:rect l="l" t="t" r="r" b="b"/>
              <a:pathLst>
                <a:path w="5088" h="13742" extrusionOk="0">
                  <a:moveTo>
                    <a:pt x="2060" y="1144"/>
                  </a:moveTo>
                  <a:cubicBezTo>
                    <a:pt x="4316" y="2145"/>
                    <a:pt x="4369" y="4916"/>
                    <a:pt x="4422" y="7134"/>
                  </a:cubicBezTo>
                  <a:cubicBezTo>
                    <a:pt x="4470" y="8833"/>
                    <a:pt x="4353" y="10541"/>
                    <a:pt x="4088" y="12225"/>
                  </a:cubicBezTo>
                  <a:lnTo>
                    <a:pt x="4088" y="12225"/>
                  </a:lnTo>
                  <a:lnTo>
                    <a:pt x="2357" y="8008"/>
                  </a:lnTo>
                  <a:cubicBezTo>
                    <a:pt x="1497" y="5928"/>
                    <a:pt x="0" y="3198"/>
                    <a:pt x="1982" y="1285"/>
                  </a:cubicBezTo>
                  <a:cubicBezTo>
                    <a:pt x="2018" y="1251"/>
                    <a:pt x="2044" y="1202"/>
                    <a:pt x="2060" y="1144"/>
                  </a:cubicBezTo>
                  <a:close/>
                  <a:moveTo>
                    <a:pt x="1652" y="1"/>
                  </a:moveTo>
                  <a:cubicBezTo>
                    <a:pt x="1475" y="1"/>
                    <a:pt x="1415" y="311"/>
                    <a:pt x="1459" y="588"/>
                  </a:cubicBezTo>
                  <a:lnTo>
                    <a:pt x="1459" y="588"/>
                  </a:lnTo>
                  <a:cubicBezTo>
                    <a:pt x="371" y="1840"/>
                    <a:pt x="264" y="3506"/>
                    <a:pt x="665" y="5111"/>
                  </a:cubicBezTo>
                  <a:cubicBezTo>
                    <a:pt x="1400" y="7994"/>
                    <a:pt x="2883" y="10794"/>
                    <a:pt x="4020" y="13539"/>
                  </a:cubicBezTo>
                  <a:cubicBezTo>
                    <a:pt x="4077" y="13677"/>
                    <a:pt x="4159" y="13742"/>
                    <a:pt x="4238" y="13742"/>
                  </a:cubicBezTo>
                  <a:cubicBezTo>
                    <a:pt x="4332" y="13742"/>
                    <a:pt x="4420" y="13649"/>
                    <a:pt x="4450" y="13483"/>
                  </a:cubicBezTo>
                  <a:cubicBezTo>
                    <a:pt x="4990" y="10572"/>
                    <a:pt x="5087" y="7606"/>
                    <a:pt x="4755" y="4667"/>
                  </a:cubicBezTo>
                  <a:cubicBezTo>
                    <a:pt x="4491" y="2574"/>
                    <a:pt x="3868" y="730"/>
                    <a:pt x="1705" y="9"/>
                  </a:cubicBezTo>
                  <a:cubicBezTo>
                    <a:pt x="1686" y="4"/>
                    <a:pt x="1669" y="1"/>
                    <a:pt x="1652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8" name="Google Shape;2798;p60"/>
            <p:cNvSpPr/>
            <p:nvPr/>
          </p:nvSpPr>
          <p:spPr>
            <a:xfrm>
              <a:off x="5934502" y="5169521"/>
              <a:ext cx="555916" cy="238637"/>
            </a:xfrm>
            <a:custGeom>
              <a:avLst/>
              <a:gdLst/>
              <a:ahLst/>
              <a:cxnLst/>
              <a:rect l="l" t="t" r="r" b="b"/>
              <a:pathLst>
                <a:path w="11876" h="5098" extrusionOk="0">
                  <a:moveTo>
                    <a:pt x="5316" y="1005"/>
                  </a:moveTo>
                  <a:cubicBezTo>
                    <a:pt x="7219" y="1005"/>
                    <a:pt x="9118" y="1332"/>
                    <a:pt x="10924" y="1982"/>
                  </a:cubicBezTo>
                  <a:lnTo>
                    <a:pt x="10924" y="1982"/>
                  </a:lnTo>
                  <a:cubicBezTo>
                    <a:pt x="9545" y="3193"/>
                    <a:pt x="7109" y="4103"/>
                    <a:pt x="4956" y="4103"/>
                  </a:cubicBezTo>
                  <a:cubicBezTo>
                    <a:pt x="3075" y="4103"/>
                    <a:pt x="1411" y="3409"/>
                    <a:pt x="855" y="1615"/>
                  </a:cubicBezTo>
                  <a:lnTo>
                    <a:pt x="855" y="1615"/>
                  </a:lnTo>
                  <a:cubicBezTo>
                    <a:pt x="2315" y="1208"/>
                    <a:pt x="3817" y="1005"/>
                    <a:pt x="5316" y="1005"/>
                  </a:cubicBezTo>
                  <a:close/>
                  <a:moveTo>
                    <a:pt x="5167" y="1"/>
                  </a:moveTo>
                  <a:cubicBezTo>
                    <a:pt x="3503" y="1"/>
                    <a:pt x="1835" y="250"/>
                    <a:pt x="217" y="751"/>
                  </a:cubicBezTo>
                  <a:cubicBezTo>
                    <a:pt x="0" y="819"/>
                    <a:pt x="195" y="1765"/>
                    <a:pt x="347" y="1765"/>
                  </a:cubicBezTo>
                  <a:cubicBezTo>
                    <a:pt x="350" y="1765"/>
                    <a:pt x="353" y="1764"/>
                    <a:pt x="356" y="1763"/>
                  </a:cubicBezTo>
                  <a:cubicBezTo>
                    <a:pt x="427" y="1741"/>
                    <a:pt x="497" y="1720"/>
                    <a:pt x="568" y="1698"/>
                  </a:cubicBezTo>
                  <a:lnTo>
                    <a:pt x="568" y="1698"/>
                  </a:lnTo>
                  <a:cubicBezTo>
                    <a:pt x="1130" y="4101"/>
                    <a:pt x="3217" y="5098"/>
                    <a:pt x="5494" y="5098"/>
                  </a:cubicBezTo>
                  <a:cubicBezTo>
                    <a:pt x="7884" y="5098"/>
                    <a:pt x="10485" y="3999"/>
                    <a:pt x="11751" y="2276"/>
                  </a:cubicBezTo>
                  <a:cubicBezTo>
                    <a:pt x="11875" y="2124"/>
                    <a:pt x="11834" y="1389"/>
                    <a:pt x="11626" y="1306"/>
                  </a:cubicBezTo>
                  <a:cubicBezTo>
                    <a:pt x="9565" y="437"/>
                    <a:pt x="7370" y="1"/>
                    <a:pt x="5167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9" name="Google Shape;2799;p60"/>
            <p:cNvSpPr/>
            <p:nvPr/>
          </p:nvSpPr>
          <p:spPr>
            <a:xfrm>
              <a:off x="5634684" y="4349176"/>
              <a:ext cx="798859" cy="664936"/>
            </a:xfrm>
            <a:custGeom>
              <a:avLst/>
              <a:gdLst/>
              <a:ahLst/>
              <a:cxnLst/>
              <a:rect l="l" t="t" r="r" b="b"/>
              <a:pathLst>
                <a:path w="17066" h="14205" extrusionOk="0">
                  <a:moveTo>
                    <a:pt x="1102" y="1153"/>
                  </a:moveTo>
                  <a:lnTo>
                    <a:pt x="1102" y="1153"/>
                  </a:lnTo>
                  <a:cubicBezTo>
                    <a:pt x="7219" y="2771"/>
                    <a:pt x="10583" y="8977"/>
                    <a:pt x="15820" y="12197"/>
                  </a:cubicBezTo>
                  <a:lnTo>
                    <a:pt x="15820" y="12197"/>
                  </a:lnTo>
                  <a:cubicBezTo>
                    <a:pt x="14994" y="12891"/>
                    <a:pt x="13822" y="13142"/>
                    <a:pt x="12687" y="13142"/>
                  </a:cubicBezTo>
                  <a:cubicBezTo>
                    <a:pt x="12272" y="13142"/>
                    <a:pt x="11861" y="13109"/>
                    <a:pt x="11474" y="13050"/>
                  </a:cubicBezTo>
                  <a:cubicBezTo>
                    <a:pt x="9381" y="12745"/>
                    <a:pt x="7662" y="11609"/>
                    <a:pt x="6359" y="9959"/>
                  </a:cubicBezTo>
                  <a:cubicBezTo>
                    <a:pt x="4275" y="7316"/>
                    <a:pt x="2734" y="4129"/>
                    <a:pt x="1102" y="1153"/>
                  </a:cubicBezTo>
                  <a:close/>
                  <a:moveTo>
                    <a:pt x="341" y="0"/>
                  </a:moveTo>
                  <a:cubicBezTo>
                    <a:pt x="0" y="0"/>
                    <a:pt x="168" y="722"/>
                    <a:pt x="260" y="880"/>
                  </a:cubicBezTo>
                  <a:lnTo>
                    <a:pt x="4072" y="7547"/>
                  </a:lnTo>
                  <a:cubicBezTo>
                    <a:pt x="5056" y="9266"/>
                    <a:pt x="6082" y="11040"/>
                    <a:pt x="7621" y="12330"/>
                  </a:cubicBezTo>
                  <a:cubicBezTo>
                    <a:pt x="8874" y="13373"/>
                    <a:pt x="11026" y="14205"/>
                    <a:pt x="12995" y="14205"/>
                  </a:cubicBezTo>
                  <a:cubicBezTo>
                    <a:pt x="14663" y="14205"/>
                    <a:pt x="16200" y="13608"/>
                    <a:pt x="16950" y="12038"/>
                  </a:cubicBezTo>
                  <a:cubicBezTo>
                    <a:pt x="17065" y="11807"/>
                    <a:pt x="16863" y="11114"/>
                    <a:pt x="16688" y="11114"/>
                  </a:cubicBezTo>
                  <a:cubicBezTo>
                    <a:pt x="16653" y="11114"/>
                    <a:pt x="16619" y="11142"/>
                    <a:pt x="16589" y="11207"/>
                  </a:cubicBezTo>
                  <a:cubicBezTo>
                    <a:pt x="16533" y="11324"/>
                    <a:pt x="16470" y="11435"/>
                    <a:pt x="16402" y="11540"/>
                  </a:cubicBezTo>
                  <a:lnTo>
                    <a:pt x="16402" y="11540"/>
                  </a:lnTo>
                  <a:cubicBezTo>
                    <a:pt x="10610" y="8326"/>
                    <a:pt x="7227" y="1347"/>
                    <a:pt x="399" y="6"/>
                  </a:cubicBezTo>
                  <a:cubicBezTo>
                    <a:pt x="378" y="2"/>
                    <a:pt x="359" y="0"/>
                    <a:pt x="341" y="0"/>
                  </a:cubicBezTo>
                  <a:close/>
                </a:path>
              </a:pathLst>
            </a:custGeom>
            <a:solidFill>
              <a:srgbClr val="FFD1B6"/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0" name="Google Shape;2800;p60"/>
            <p:cNvSpPr/>
            <p:nvPr/>
          </p:nvSpPr>
          <p:spPr>
            <a:xfrm>
              <a:off x="6250283" y="4140544"/>
              <a:ext cx="307589" cy="788280"/>
            </a:xfrm>
            <a:custGeom>
              <a:avLst/>
              <a:gdLst/>
              <a:ahLst/>
              <a:cxnLst/>
              <a:rect l="l" t="t" r="r" b="b"/>
              <a:pathLst>
                <a:path w="6571" h="16840" extrusionOk="0">
                  <a:moveTo>
                    <a:pt x="1791" y="1772"/>
                  </a:moveTo>
                  <a:cubicBezTo>
                    <a:pt x="2583" y="3771"/>
                    <a:pt x="4241" y="5340"/>
                    <a:pt x="5074" y="7347"/>
                  </a:cubicBezTo>
                  <a:cubicBezTo>
                    <a:pt x="5476" y="8303"/>
                    <a:pt x="5725" y="9301"/>
                    <a:pt x="5836" y="10313"/>
                  </a:cubicBezTo>
                  <a:cubicBezTo>
                    <a:pt x="5947" y="11353"/>
                    <a:pt x="6086" y="13876"/>
                    <a:pt x="5088" y="14610"/>
                  </a:cubicBezTo>
                  <a:cubicBezTo>
                    <a:pt x="4444" y="15073"/>
                    <a:pt x="3718" y="15040"/>
                    <a:pt x="3194" y="15505"/>
                  </a:cubicBezTo>
                  <a:lnTo>
                    <a:pt x="3194" y="15505"/>
                  </a:lnTo>
                  <a:cubicBezTo>
                    <a:pt x="424" y="15125"/>
                    <a:pt x="703" y="9534"/>
                    <a:pt x="943" y="7638"/>
                  </a:cubicBezTo>
                  <a:cubicBezTo>
                    <a:pt x="1174" y="5675"/>
                    <a:pt x="1587" y="3741"/>
                    <a:pt x="1791" y="1772"/>
                  </a:cubicBezTo>
                  <a:close/>
                  <a:moveTo>
                    <a:pt x="1636" y="0"/>
                  </a:moveTo>
                  <a:cubicBezTo>
                    <a:pt x="1531" y="0"/>
                    <a:pt x="1429" y="140"/>
                    <a:pt x="1414" y="374"/>
                  </a:cubicBezTo>
                  <a:cubicBezTo>
                    <a:pt x="1220" y="3992"/>
                    <a:pt x="0" y="7541"/>
                    <a:pt x="389" y="11200"/>
                  </a:cubicBezTo>
                  <a:cubicBezTo>
                    <a:pt x="559" y="12772"/>
                    <a:pt x="1147" y="15714"/>
                    <a:pt x="2868" y="16394"/>
                  </a:cubicBezTo>
                  <a:lnTo>
                    <a:pt x="2868" y="16394"/>
                  </a:lnTo>
                  <a:cubicBezTo>
                    <a:pt x="2919" y="16624"/>
                    <a:pt x="3021" y="16840"/>
                    <a:pt x="3120" y="16840"/>
                  </a:cubicBezTo>
                  <a:cubicBezTo>
                    <a:pt x="3153" y="16840"/>
                    <a:pt x="3186" y="16815"/>
                    <a:pt x="3216" y="16759"/>
                  </a:cubicBezTo>
                  <a:cubicBezTo>
                    <a:pt x="3266" y="16672"/>
                    <a:pt x="3321" y="16593"/>
                    <a:pt x="3381" y="16523"/>
                  </a:cubicBezTo>
                  <a:lnTo>
                    <a:pt x="3381" y="16523"/>
                  </a:lnTo>
                  <a:cubicBezTo>
                    <a:pt x="3463" y="16532"/>
                    <a:pt x="3547" y="16537"/>
                    <a:pt x="3633" y="16537"/>
                  </a:cubicBezTo>
                  <a:cubicBezTo>
                    <a:pt x="3637" y="16537"/>
                    <a:pt x="3642" y="16537"/>
                    <a:pt x="3646" y="16537"/>
                  </a:cubicBezTo>
                  <a:cubicBezTo>
                    <a:pt x="3774" y="16537"/>
                    <a:pt x="3833" y="16360"/>
                    <a:pt x="3834" y="16154"/>
                  </a:cubicBezTo>
                  <a:lnTo>
                    <a:pt x="3834" y="16154"/>
                  </a:lnTo>
                  <a:cubicBezTo>
                    <a:pt x="4546" y="15739"/>
                    <a:pt x="5500" y="15680"/>
                    <a:pt x="5933" y="14763"/>
                  </a:cubicBezTo>
                  <a:cubicBezTo>
                    <a:pt x="6571" y="13418"/>
                    <a:pt x="6446" y="11380"/>
                    <a:pt x="6252" y="9953"/>
                  </a:cubicBezTo>
                  <a:cubicBezTo>
                    <a:pt x="6044" y="8442"/>
                    <a:pt x="5573" y="6972"/>
                    <a:pt x="4838" y="5628"/>
                  </a:cubicBezTo>
                  <a:cubicBezTo>
                    <a:pt x="3882" y="3826"/>
                    <a:pt x="2260" y="2356"/>
                    <a:pt x="1858" y="319"/>
                  </a:cubicBezTo>
                  <a:cubicBezTo>
                    <a:pt x="1814" y="98"/>
                    <a:pt x="1724" y="0"/>
                    <a:pt x="1636" y="0"/>
                  </a:cubicBezTo>
                  <a:close/>
                </a:path>
              </a:pathLst>
            </a:custGeom>
            <a:solidFill>
              <a:srgbClr val="FFD1B6"/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1" name="Google Shape;2801;p60"/>
            <p:cNvSpPr/>
            <p:nvPr/>
          </p:nvSpPr>
          <p:spPr>
            <a:xfrm>
              <a:off x="5685754" y="4989209"/>
              <a:ext cx="540468" cy="406779"/>
            </a:xfrm>
            <a:custGeom>
              <a:avLst/>
              <a:gdLst/>
              <a:ahLst/>
              <a:cxnLst/>
              <a:rect l="l" t="t" r="r" b="b"/>
              <a:pathLst>
                <a:path w="11546" h="8690" extrusionOk="0">
                  <a:moveTo>
                    <a:pt x="11235" y="1"/>
                  </a:moveTo>
                  <a:cubicBezTo>
                    <a:pt x="11233" y="1"/>
                    <a:pt x="11231" y="1"/>
                    <a:pt x="11229" y="1"/>
                  </a:cubicBezTo>
                  <a:cubicBezTo>
                    <a:pt x="6322" y="459"/>
                    <a:pt x="2468" y="3855"/>
                    <a:pt x="84" y="7999"/>
                  </a:cubicBezTo>
                  <a:cubicBezTo>
                    <a:pt x="1" y="8142"/>
                    <a:pt x="141" y="8689"/>
                    <a:pt x="270" y="8689"/>
                  </a:cubicBezTo>
                  <a:cubicBezTo>
                    <a:pt x="292" y="8689"/>
                    <a:pt x="313" y="8673"/>
                    <a:pt x="333" y="8637"/>
                  </a:cubicBezTo>
                  <a:cubicBezTo>
                    <a:pt x="2690" y="4548"/>
                    <a:pt x="6488" y="1207"/>
                    <a:pt x="11326" y="764"/>
                  </a:cubicBezTo>
                  <a:cubicBezTo>
                    <a:pt x="11546" y="750"/>
                    <a:pt x="11452" y="1"/>
                    <a:pt x="11235" y="1"/>
                  </a:cubicBezTo>
                  <a:close/>
                </a:path>
              </a:pathLst>
            </a:custGeom>
            <a:solidFill>
              <a:srgbClr val="FFD1B6"/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2" name="Google Shape;2802;p60"/>
            <p:cNvSpPr/>
            <p:nvPr/>
          </p:nvSpPr>
          <p:spPr>
            <a:xfrm>
              <a:off x="4348907" y="4556966"/>
              <a:ext cx="1894167" cy="458410"/>
            </a:xfrm>
            <a:custGeom>
              <a:avLst/>
              <a:gdLst/>
              <a:ahLst/>
              <a:cxnLst/>
              <a:rect l="l" t="t" r="r" b="b"/>
              <a:pathLst>
                <a:path w="40465" h="9793" extrusionOk="0">
                  <a:moveTo>
                    <a:pt x="3992" y="0"/>
                  </a:moveTo>
                  <a:cubicBezTo>
                    <a:pt x="2789" y="0"/>
                    <a:pt x="1566" y="209"/>
                    <a:pt x="254" y="710"/>
                  </a:cubicBezTo>
                  <a:cubicBezTo>
                    <a:pt x="0" y="812"/>
                    <a:pt x="118" y="1434"/>
                    <a:pt x="394" y="1434"/>
                  </a:cubicBezTo>
                  <a:cubicBezTo>
                    <a:pt x="420" y="1434"/>
                    <a:pt x="447" y="1429"/>
                    <a:pt x="475" y="1417"/>
                  </a:cubicBezTo>
                  <a:lnTo>
                    <a:pt x="489" y="1431"/>
                  </a:lnTo>
                  <a:cubicBezTo>
                    <a:pt x="1723" y="934"/>
                    <a:pt x="3042" y="681"/>
                    <a:pt x="4365" y="681"/>
                  </a:cubicBezTo>
                  <a:cubicBezTo>
                    <a:pt x="4960" y="681"/>
                    <a:pt x="5556" y="732"/>
                    <a:pt x="6145" y="835"/>
                  </a:cubicBezTo>
                  <a:cubicBezTo>
                    <a:pt x="7739" y="1126"/>
                    <a:pt x="9195" y="1916"/>
                    <a:pt x="10789" y="2235"/>
                  </a:cubicBezTo>
                  <a:cubicBezTo>
                    <a:pt x="11491" y="2383"/>
                    <a:pt x="12202" y="2396"/>
                    <a:pt x="12911" y="2396"/>
                  </a:cubicBezTo>
                  <a:cubicBezTo>
                    <a:pt x="13072" y="2396"/>
                    <a:pt x="13233" y="2396"/>
                    <a:pt x="13394" y="2396"/>
                  </a:cubicBezTo>
                  <a:cubicBezTo>
                    <a:pt x="14118" y="2396"/>
                    <a:pt x="14838" y="2410"/>
                    <a:pt x="15543" y="2568"/>
                  </a:cubicBezTo>
                  <a:cubicBezTo>
                    <a:pt x="17234" y="2928"/>
                    <a:pt x="18260" y="4273"/>
                    <a:pt x="19813" y="4924"/>
                  </a:cubicBezTo>
                  <a:cubicBezTo>
                    <a:pt x="21324" y="5562"/>
                    <a:pt x="22959" y="5728"/>
                    <a:pt x="24484" y="6393"/>
                  </a:cubicBezTo>
                  <a:cubicBezTo>
                    <a:pt x="26051" y="7073"/>
                    <a:pt x="27548" y="7627"/>
                    <a:pt x="29225" y="7960"/>
                  </a:cubicBezTo>
                  <a:cubicBezTo>
                    <a:pt x="32829" y="8653"/>
                    <a:pt x="36489" y="9180"/>
                    <a:pt x="40107" y="9790"/>
                  </a:cubicBezTo>
                  <a:cubicBezTo>
                    <a:pt x="40119" y="9792"/>
                    <a:pt x="40132" y="9793"/>
                    <a:pt x="40144" y="9793"/>
                  </a:cubicBezTo>
                  <a:cubicBezTo>
                    <a:pt x="40465" y="9793"/>
                    <a:pt x="40428" y="9094"/>
                    <a:pt x="40134" y="9027"/>
                  </a:cubicBezTo>
                  <a:cubicBezTo>
                    <a:pt x="36419" y="8417"/>
                    <a:pt x="32649" y="7904"/>
                    <a:pt x="28948" y="7142"/>
                  </a:cubicBezTo>
                  <a:cubicBezTo>
                    <a:pt x="27160" y="6782"/>
                    <a:pt x="25621" y="6089"/>
                    <a:pt x="23957" y="5395"/>
                  </a:cubicBezTo>
                  <a:cubicBezTo>
                    <a:pt x="22072" y="4619"/>
                    <a:pt x="20104" y="4536"/>
                    <a:pt x="18413" y="3302"/>
                  </a:cubicBezTo>
                  <a:cubicBezTo>
                    <a:pt x="17276" y="2471"/>
                    <a:pt x="16361" y="1875"/>
                    <a:pt x="14920" y="1722"/>
                  </a:cubicBezTo>
                  <a:cubicBezTo>
                    <a:pt x="13007" y="1528"/>
                    <a:pt x="11232" y="1694"/>
                    <a:pt x="9347" y="1071"/>
                  </a:cubicBezTo>
                  <a:cubicBezTo>
                    <a:pt x="7463" y="445"/>
                    <a:pt x="5749" y="0"/>
                    <a:pt x="3992" y="0"/>
                  </a:cubicBezTo>
                  <a:close/>
                </a:path>
              </a:pathLst>
            </a:custGeom>
            <a:solidFill>
              <a:srgbClr val="FFD1B6"/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803" name="Google Shape;2803;p60"/>
          <p:cNvGrpSpPr/>
          <p:nvPr/>
        </p:nvGrpSpPr>
        <p:grpSpPr>
          <a:xfrm rot="-10293176">
            <a:off x="-29594" y="-489151"/>
            <a:ext cx="1748579" cy="1517869"/>
            <a:chOff x="972034" y="4038077"/>
            <a:chExt cx="1579697" cy="1371393"/>
          </a:xfrm>
          <a:solidFill>
            <a:schemeClr val="accent2">
              <a:lumMod val="50000"/>
            </a:schemeClr>
          </a:solidFill>
        </p:grpSpPr>
        <p:sp>
          <p:nvSpPr>
            <p:cNvPr id="2804" name="Google Shape;2804;p60"/>
            <p:cNvSpPr/>
            <p:nvPr/>
          </p:nvSpPr>
          <p:spPr>
            <a:xfrm>
              <a:off x="1874296" y="5118358"/>
              <a:ext cx="279690" cy="109723"/>
            </a:xfrm>
            <a:custGeom>
              <a:avLst/>
              <a:gdLst/>
              <a:ahLst/>
              <a:cxnLst/>
              <a:rect l="l" t="t" r="r" b="b"/>
              <a:pathLst>
                <a:path w="5975" h="2344" extrusionOk="0">
                  <a:moveTo>
                    <a:pt x="5614" y="1"/>
                  </a:moveTo>
                  <a:cubicBezTo>
                    <a:pt x="3909" y="999"/>
                    <a:pt x="1982" y="1553"/>
                    <a:pt x="0" y="1623"/>
                  </a:cubicBezTo>
                  <a:lnTo>
                    <a:pt x="28" y="2343"/>
                  </a:lnTo>
                  <a:cubicBezTo>
                    <a:pt x="2121" y="2260"/>
                    <a:pt x="4172" y="1678"/>
                    <a:pt x="5975" y="624"/>
                  </a:cubicBezTo>
                  <a:lnTo>
                    <a:pt x="56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5" name="Google Shape;2805;p60"/>
            <p:cNvSpPr/>
            <p:nvPr/>
          </p:nvSpPr>
          <p:spPr>
            <a:xfrm>
              <a:off x="1854168" y="4845830"/>
              <a:ext cx="70121" cy="200581"/>
            </a:xfrm>
            <a:custGeom>
              <a:avLst/>
              <a:gdLst/>
              <a:ahLst/>
              <a:cxnLst/>
              <a:rect l="l" t="t" r="r" b="b"/>
              <a:pathLst>
                <a:path w="1498" h="4285" extrusionOk="0">
                  <a:moveTo>
                    <a:pt x="790" y="1"/>
                  </a:moveTo>
                  <a:lnTo>
                    <a:pt x="0" y="4145"/>
                  </a:lnTo>
                  <a:lnTo>
                    <a:pt x="707" y="4284"/>
                  </a:lnTo>
                  <a:lnTo>
                    <a:pt x="1497" y="125"/>
                  </a:lnTo>
                  <a:lnTo>
                    <a:pt x="79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806" name="Google Shape;2806;p60"/>
            <p:cNvGrpSpPr/>
            <p:nvPr/>
          </p:nvGrpSpPr>
          <p:grpSpPr>
            <a:xfrm>
              <a:off x="972034" y="4038077"/>
              <a:ext cx="1579697" cy="1371393"/>
              <a:chOff x="972034" y="4038077"/>
              <a:chExt cx="1579697" cy="1371393"/>
            </a:xfrm>
            <a:grpFill/>
          </p:grpSpPr>
          <p:sp>
            <p:nvSpPr>
              <p:cNvPr id="2807" name="Google Shape;2807;p60"/>
              <p:cNvSpPr/>
              <p:nvPr/>
            </p:nvSpPr>
            <p:spPr>
              <a:xfrm>
                <a:off x="1241613" y="4544093"/>
                <a:ext cx="1310118" cy="646540"/>
              </a:xfrm>
              <a:custGeom>
                <a:avLst/>
                <a:gdLst/>
                <a:ahLst/>
                <a:cxnLst/>
                <a:rect l="l" t="t" r="r" b="b"/>
                <a:pathLst>
                  <a:path w="27988" h="13812" extrusionOk="0">
                    <a:moveTo>
                      <a:pt x="583" y="1"/>
                    </a:moveTo>
                    <a:lnTo>
                      <a:pt x="1" y="431"/>
                    </a:lnTo>
                    <a:lnTo>
                      <a:pt x="15" y="431"/>
                    </a:lnTo>
                    <a:cubicBezTo>
                      <a:pt x="6389" y="8881"/>
                      <a:pt x="16334" y="13812"/>
                      <a:pt x="26875" y="13812"/>
                    </a:cubicBezTo>
                    <a:cubicBezTo>
                      <a:pt x="27245" y="13812"/>
                      <a:pt x="27616" y="13806"/>
                      <a:pt x="27988" y="13793"/>
                    </a:cubicBezTo>
                    <a:lnTo>
                      <a:pt x="27960" y="13087"/>
                    </a:lnTo>
                    <a:cubicBezTo>
                      <a:pt x="27603" y="13098"/>
                      <a:pt x="27247" y="13104"/>
                      <a:pt x="26891" y="13104"/>
                    </a:cubicBezTo>
                    <a:cubicBezTo>
                      <a:pt x="16568" y="13104"/>
                      <a:pt x="6814" y="8269"/>
                      <a:pt x="58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08" name="Google Shape;2808;p60"/>
              <p:cNvSpPr/>
              <p:nvPr/>
            </p:nvSpPr>
            <p:spPr>
              <a:xfrm>
                <a:off x="972034" y="4261454"/>
                <a:ext cx="564248" cy="538689"/>
              </a:xfrm>
              <a:custGeom>
                <a:avLst/>
                <a:gdLst/>
                <a:ahLst/>
                <a:cxnLst/>
                <a:rect l="l" t="t" r="r" b="b"/>
                <a:pathLst>
                  <a:path w="12054" h="11508" extrusionOk="0">
                    <a:moveTo>
                      <a:pt x="549" y="0"/>
                    </a:moveTo>
                    <a:cubicBezTo>
                      <a:pt x="211" y="0"/>
                      <a:pt x="1" y="472"/>
                      <a:pt x="173" y="771"/>
                    </a:cubicBezTo>
                    <a:cubicBezTo>
                      <a:pt x="2294" y="4500"/>
                      <a:pt x="4387" y="8687"/>
                      <a:pt x="8283" y="10863"/>
                    </a:cubicBezTo>
                    <a:lnTo>
                      <a:pt x="8338" y="10891"/>
                    </a:lnTo>
                    <a:cubicBezTo>
                      <a:pt x="8722" y="11092"/>
                      <a:pt x="9693" y="11507"/>
                      <a:pt x="10359" y="11507"/>
                    </a:cubicBezTo>
                    <a:cubicBezTo>
                      <a:pt x="10653" y="11507"/>
                      <a:pt x="10888" y="11426"/>
                      <a:pt x="10986" y="11209"/>
                    </a:cubicBezTo>
                    <a:cubicBezTo>
                      <a:pt x="12053" y="8881"/>
                      <a:pt x="11332" y="6330"/>
                      <a:pt x="9516" y="4583"/>
                    </a:cubicBezTo>
                    <a:cubicBezTo>
                      <a:pt x="7090" y="2255"/>
                      <a:pt x="3597" y="1700"/>
                      <a:pt x="769" y="64"/>
                    </a:cubicBezTo>
                    <a:cubicBezTo>
                      <a:pt x="692" y="20"/>
                      <a:pt x="618" y="0"/>
                      <a:pt x="54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09" name="Google Shape;2809;p60"/>
              <p:cNvSpPr/>
              <p:nvPr/>
            </p:nvSpPr>
            <p:spPr>
              <a:xfrm>
                <a:off x="1741262" y="4038077"/>
                <a:ext cx="382204" cy="890747"/>
              </a:xfrm>
              <a:custGeom>
                <a:avLst/>
                <a:gdLst/>
                <a:ahLst/>
                <a:cxnLst/>
                <a:rect l="l" t="t" r="r" b="b"/>
                <a:pathLst>
                  <a:path w="8165" h="19029" extrusionOk="0">
                    <a:moveTo>
                      <a:pt x="2211" y="0"/>
                    </a:moveTo>
                    <a:cubicBezTo>
                      <a:pt x="1998" y="0"/>
                      <a:pt x="1785" y="133"/>
                      <a:pt x="1733" y="387"/>
                    </a:cubicBezTo>
                    <a:cubicBezTo>
                      <a:pt x="818" y="3589"/>
                      <a:pt x="0" y="6833"/>
                      <a:pt x="291" y="10187"/>
                    </a:cubicBezTo>
                    <a:cubicBezTo>
                      <a:pt x="569" y="13140"/>
                      <a:pt x="1442" y="16023"/>
                      <a:pt x="2842" y="18629"/>
                    </a:cubicBezTo>
                    <a:cubicBezTo>
                      <a:pt x="2919" y="18770"/>
                      <a:pt x="3056" y="18852"/>
                      <a:pt x="3208" y="18852"/>
                    </a:cubicBezTo>
                    <a:cubicBezTo>
                      <a:pt x="3220" y="18852"/>
                      <a:pt x="3232" y="18852"/>
                      <a:pt x="3244" y="18851"/>
                    </a:cubicBezTo>
                    <a:cubicBezTo>
                      <a:pt x="3311" y="18969"/>
                      <a:pt x="3432" y="19028"/>
                      <a:pt x="3552" y="19028"/>
                    </a:cubicBezTo>
                    <a:cubicBezTo>
                      <a:pt x="3658" y="19028"/>
                      <a:pt x="3762" y="18983"/>
                      <a:pt x="3826" y="18892"/>
                    </a:cubicBezTo>
                    <a:cubicBezTo>
                      <a:pt x="8165" y="13140"/>
                      <a:pt x="5601" y="6001"/>
                      <a:pt x="2662" y="304"/>
                    </a:cubicBezTo>
                    <a:cubicBezTo>
                      <a:pt x="2579" y="99"/>
                      <a:pt x="2395" y="0"/>
                      <a:pt x="221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10" name="Google Shape;2810;p60"/>
              <p:cNvSpPr/>
              <p:nvPr/>
            </p:nvSpPr>
            <p:spPr>
              <a:xfrm>
                <a:off x="1106659" y="5137878"/>
                <a:ext cx="920144" cy="271592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5802" extrusionOk="0">
                    <a:moveTo>
                      <a:pt x="15184" y="1"/>
                    </a:moveTo>
                    <a:cubicBezTo>
                      <a:pt x="13482" y="1"/>
                      <a:pt x="11759" y="296"/>
                      <a:pt x="10161" y="651"/>
                    </a:cubicBezTo>
                    <a:cubicBezTo>
                      <a:pt x="8567" y="1011"/>
                      <a:pt x="7001" y="1483"/>
                      <a:pt x="5462" y="2037"/>
                    </a:cubicBezTo>
                    <a:cubicBezTo>
                      <a:pt x="4506" y="2384"/>
                      <a:pt x="3577" y="2841"/>
                      <a:pt x="2606" y="3215"/>
                    </a:cubicBezTo>
                    <a:cubicBezTo>
                      <a:pt x="1789" y="3520"/>
                      <a:pt x="749" y="3645"/>
                      <a:pt x="222" y="4435"/>
                    </a:cubicBezTo>
                    <a:cubicBezTo>
                      <a:pt x="0" y="4782"/>
                      <a:pt x="181" y="4990"/>
                      <a:pt x="499" y="5115"/>
                    </a:cubicBezTo>
                    <a:cubicBezTo>
                      <a:pt x="901" y="5267"/>
                      <a:pt x="1553" y="5281"/>
                      <a:pt x="1789" y="5323"/>
                    </a:cubicBezTo>
                    <a:cubicBezTo>
                      <a:pt x="2690" y="5461"/>
                      <a:pt x="3591" y="5572"/>
                      <a:pt x="4492" y="5655"/>
                    </a:cubicBezTo>
                    <a:cubicBezTo>
                      <a:pt x="5475" y="5753"/>
                      <a:pt x="6459" y="5802"/>
                      <a:pt x="7443" y="5802"/>
                    </a:cubicBezTo>
                    <a:cubicBezTo>
                      <a:pt x="8275" y="5802"/>
                      <a:pt x="9107" y="5767"/>
                      <a:pt x="9939" y="5697"/>
                    </a:cubicBezTo>
                    <a:cubicBezTo>
                      <a:pt x="13502" y="5364"/>
                      <a:pt x="17009" y="4117"/>
                      <a:pt x="19449" y="1400"/>
                    </a:cubicBezTo>
                    <a:cubicBezTo>
                      <a:pt x="19657" y="1178"/>
                      <a:pt x="19490" y="845"/>
                      <a:pt x="19255" y="748"/>
                    </a:cubicBezTo>
                    <a:cubicBezTo>
                      <a:pt x="19213" y="720"/>
                      <a:pt x="19171" y="693"/>
                      <a:pt x="19130" y="679"/>
                    </a:cubicBezTo>
                    <a:cubicBezTo>
                      <a:pt x="17877" y="188"/>
                      <a:pt x="16537" y="1"/>
                      <a:pt x="1518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811" name="Google Shape;2811;p60"/>
          <p:cNvGrpSpPr/>
          <p:nvPr/>
        </p:nvGrpSpPr>
        <p:grpSpPr>
          <a:xfrm rot="10411085">
            <a:off x="5413993" y="3520035"/>
            <a:ext cx="3774876" cy="1980013"/>
            <a:chOff x="6797960" y="203729"/>
            <a:chExt cx="3774524" cy="1979829"/>
          </a:xfrm>
          <a:solidFill>
            <a:schemeClr val="accent2"/>
          </a:solidFill>
        </p:grpSpPr>
        <p:sp>
          <p:nvSpPr>
            <p:cNvPr id="2812" name="Google Shape;2812;p60"/>
            <p:cNvSpPr/>
            <p:nvPr/>
          </p:nvSpPr>
          <p:spPr>
            <a:xfrm>
              <a:off x="7296299" y="282183"/>
              <a:ext cx="3276185" cy="1482192"/>
            </a:xfrm>
            <a:custGeom>
              <a:avLst/>
              <a:gdLst/>
              <a:ahLst/>
              <a:cxnLst/>
              <a:rect l="l" t="t" r="r" b="b"/>
              <a:pathLst>
                <a:path w="69989" h="31664" extrusionOk="0">
                  <a:moveTo>
                    <a:pt x="63720" y="0"/>
                  </a:moveTo>
                  <a:cubicBezTo>
                    <a:pt x="56473" y="0"/>
                    <a:pt x="49100" y="1157"/>
                    <a:pt x="42085" y="3413"/>
                  </a:cubicBezTo>
                  <a:cubicBezTo>
                    <a:pt x="33047" y="6338"/>
                    <a:pt x="24591" y="11093"/>
                    <a:pt x="17605" y="17178"/>
                  </a:cubicBezTo>
                  <a:cubicBezTo>
                    <a:pt x="16108" y="18481"/>
                    <a:pt x="14638" y="19881"/>
                    <a:pt x="13211" y="21240"/>
                  </a:cubicBezTo>
                  <a:cubicBezTo>
                    <a:pt x="9205" y="25052"/>
                    <a:pt x="5060" y="28974"/>
                    <a:pt x="0" y="31248"/>
                  </a:cubicBezTo>
                  <a:lnTo>
                    <a:pt x="180" y="31664"/>
                  </a:lnTo>
                  <a:cubicBezTo>
                    <a:pt x="5323" y="29363"/>
                    <a:pt x="9496" y="25398"/>
                    <a:pt x="13529" y="21572"/>
                  </a:cubicBezTo>
                  <a:cubicBezTo>
                    <a:pt x="14943" y="20228"/>
                    <a:pt x="16427" y="18828"/>
                    <a:pt x="17910" y="17525"/>
                  </a:cubicBezTo>
                  <a:cubicBezTo>
                    <a:pt x="30400" y="6625"/>
                    <a:pt x="47167" y="463"/>
                    <a:pt x="63772" y="463"/>
                  </a:cubicBezTo>
                  <a:cubicBezTo>
                    <a:pt x="65836" y="463"/>
                    <a:pt x="67897" y="559"/>
                    <a:pt x="69947" y="752"/>
                  </a:cubicBezTo>
                  <a:lnTo>
                    <a:pt x="69989" y="294"/>
                  </a:lnTo>
                  <a:cubicBezTo>
                    <a:pt x="67918" y="98"/>
                    <a:pt x="65824" y="0"/>
                    <a:pt x="637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3" name="Google Shape;2813;p60"/>
            <p:cNvSpPr/>
            <p:nvPr/>
          </p:nvSpPr>
          <p:spPr>
            <a:xfrm>
              <a:off x="6797960" y="1254052"/>
              <a:ext cx="1174557" cy="929506"/>
            </a:xfrm>
            <a:custGeom>
              <a:avLst/>
              <a:gdLst/>
              <a:ahLst/>
              <a:cxnLst/>
              <a:rect l="l" t="t" r="r" b="b"/>
              <a:pathLst>
                <a:path w="25092" h="19857" extrusionOk="0">
                  <a:moveTo>
                    <a:pt x="24242" y="0"/>
                  </a:moveTo>
                  <a:cubicBezTo>
                    <a:pt x="23656" y="0"/>
                    <a:pt x="22776" y="419"/>
                    <a:pt x="21888" y="824"/>
                  </a:cubicBezTo>
                  <a:cubicBezTo>
                    <a:pt x="17744" y="2695"/>
                    <a:pt x="13848" y="5274"/>
                    <a:pt x="10369" y="8185"/>
                  </a:cubicBezTo>
                  <a:cubicBezTo>
                    <a:pt x="6363" y="11539"/>
                    <a:pt x="2870" y="15476"/>
                    <a:pt x="0" y="19856"/>
                  </a:cubicBezTo>
                  <a:cubicBezTo>
                    <a:pt x="416" y="19219"/>
                    <a:pt x="5088" y="18595"/>
                    <a:pt x="6030" y="18235"/>
                  </a:cubicBezTo>
                  <a:cubicBezTo>
                    <a:pt x="7985" y="17500"/>
                    <a:pt x="9870" y="16599"/>
                    <a:pt x="11658" y="15532"/>
                  </a:cubicBezTo>
                  <a:cubicBezTo>
                    <a:pt x="15359" y="13314"/>
                    <a:pt x="18617" y="10444"/>
                    <a:pt x="21292" y="7076"/>
                  </a:cubicBezTo>
                  <a:cubicBezTo>
                    <a:pt x="22429" y="5634"/>
                    <a:pt x="24508" y="3347"/>
                    <a:pt x="24869" y="1517"/>
                  </a:cubicBezTo>
                  <a:cubicBezTo>
                    <a:pt x="25092" y="381"/>
                    <a:pt x="24800" y="0"/>
                    <a:pt x="242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4" name="Google Shape;2814;p60"/>
            <p:cNvSpPr/>
            <p:nvPr/>
          </p:nvSpPr>
          <p:spPr>
            <a:xfrm>
              <a:off x="7140562" y="781271"/>
              <a:ext cx="1312084" cy="320134"/>
            </a:xfrm>
            <a:custGeom>
              <a:avLst/>
              <a:gdLst/>
              <a:ahLst/>
              <a:cxnLst/>
              <a:rect l="l" t="t" r="r" b="b"/>
              <a:pathLst>
                <a:path w="28030" h="6839" extrusionOk="0">
                  <a:moveTo>
                    <a:pt x="24086" y="0"/>
                  </a:moveTo>
                  <a:cubicBezTo>
                    <a:pt x="20429" y="0"/>
                    <a:pt x="15390" y="1182"/>
                    <a:pt x="13945" y="1567"/>
                  </a:cubicBezTo>
                  <a:cubicBezTo>
                    <a:pt x="9135" y="2815"/>
                    <a:pt x="4547" y="4825"/>
                    <a:pt x="0" y="6835"/>
                  </a:cubicBezTo>
                  <a:cubicBezTo>
                    <a:pt x="665" y="6837"/>
                    <a:pt x="1330" y="6838"/>
                    <a:pt x="1995" y="6838"/>
                  </a:cubicBezTo>
                  <a:cubicBezTo>
                    <a:pt x="6395" y="6838"/>
                    <a:pt x="10804" y="6759"/>
                    <a:pt x="15151" y="6072"/>
                  </a:cubicBezTo>
                  <a:cubicBezTo>
                    <a:pt x="19421" y="5407"/>
                    <a:pt x="24633" y="4201"/>
                    <a:pt x="28029" y="1373"/>
                  </a:cubicBezTo>
                  <a:cubicBezTo>
                    <a:pt x="27662" y="351"/>
                    <a:pt x="26079" y="0"/>
                    <a:pt x="240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5" name="Google Shape;2815;p60"/>
            <p:cNvSpPr/>
            <p:nvPr/>
          </p:nvSpPr>
          <p:spPr>
            <a:xfrm>
              <a:off x="7614888" y="203729"/>
              <a:ext cx="1593693" cy="341245"/>
            </a:xfrm>
            <a:custGeom>
              <a:avLst/>
              <a:gdLst/>
              <a:ahLst/>
              <a:cxnLst/>
              <a:rect l="l" t="t" r="r" b="b"/>
              <a:pathLst>
                <a:path w="34046" h="7290" extrusionOk="0">
                  <a:moveTo>
                    <a:pt x="7742" y="1"/>
                  </a:moveTo>
                  <a:cubicBezTo>
                    <a:pt x="5160" y="1"/>
                    <a:pt x="2576" y="131"/>
                    <a:pt x="0" y="390"/>
                  </a:cubicBezTo>
                  <a:cubicBezTo>
                    <a:pt x="5268" y="2455"/>
                    <a:pt x="10549" y="4521"/>
                    <a:pt x="16039" y="5810"/>
                  </a:cubicBezTo>
                  <a:cubicBezTo>
                    <a:pt x="18451" y="6378"/>
                    <a:pt x="20890" y="6753"/>
                    <a:pt x="23358" y="6947"/>
                  </a:cubicBezTo>
                  <a:cubicBezTo>
                    <a:pt x="24374" y="7019"/>
                    <a:pt x="26411" y="7289"/>
                    <a:pt x="28231" y="7289"/>
                  </a:cubicBezTo>
                  <a:cubicBezTo>
                    <a:pt x="29565" y="7289"/>
                    <a:pt x="30782" y="7144"/>
                    <a:pt x="31398" y="6669"/>
                  </a:cubicBezTo>
                  <a:cubicBezTo>
                    <a:pt x="34045" y="4618"/>
                    <a:pt x="23122" y="1540"/>
                    <a:pt x="21486" y="1249"/>
                  </a:cubicBezTo>
                  <a:cubicBezTo>
                    <a:pt x="16948" y="415"/>
                    <a:pt x="12347" y="1"/>
                    <a:pt x="77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6" name="Google Shape;2816;p60"/>
            <p:cNvSpPr/>
            <p:nvPr/>
          </p:nvSpPr>
          <p:spPr>
            <a:xfrm>
              <a:off x="8758830" y="342006"/>
              <a:ext cx="944813" cy="1318544"/>
            </a:xfrm>
            <a:custGeom>
              <a:avLst/>
              <a:gdLst/>
              <a:ahLst/>
              <a:cxnLst/>
              <a:rect l="l" t="t" r="r" b="b"/>
              <a:pathLst>
                <a:path w="20184" h="28168" extrusionOk="0">
                  <a:moveTo>
                    <a:pt x="19477" y="0"/>
                  </a:moveTo>
                  <a:lnTo>
                    <a:pt x="19477" y="0"/>
                  </a:lnTo>
                  <a:cubicBezTo>
                    <a:pt x="14611" y="2149"/>
                    <a:pt x="10522" y="8110"/>
                    <a:pt x="7791" y="12490"/>
                  </a:cubicBezTo>
                  <a:cubicBezTo>
                    <a:pt x="4701" y="17437"/>
                    <a:pt x="2345" y="22813"/>
                    <a:pt x="3" y="28162"/>
                  </a:cubicBezTo>
                  <a:lnTo>
                    <a:pt x="3" y="28162"/>
                  </a:lnTo>
                  <a:cubicBezTo>
                    <a:pt x="307" y="27483"/>
                    <a:pt x="2983" y="26461"/>
                    <a:pt x="3674" y="25978"/>
                  </a:cubicBezTo>
                  <a:cubicBezTo>
                    <a:pt x="4908" y="25146"/>
                    <a:pt x="6086" y="24231"/>
                    <a:pt x="7209" y="23247"/>
                  </a:cubicBezTo>
                  <a:cubicBezTo>
                    <a:pt x="9496" y="21251"/>
                    <a:pt x="11534" y="18977"/>
                    <a:pt x="13267" y="16482"/>
                  </a:cubicBezTo>
                  <a:cubicBezTo>
                    <a:pt x="14986" y="14042"/>
                    <a:pt x="16399" y="11395"/>
                    <a:pt x="17508" y="8622"/>
                  </a:cubicBezTo>
                  <a:cubicBezTo>
                    <a:pt x="18382" y="6391"/>
                    <a:pt x="20184" y="2288"/>
                    <a:pt x="19477" y="0"/>
                  </a:cubicBezTo>
                  <a:close/>
                  <a:moveTo>
                    <a:pt x="3" y="28162"/>
                  </a:moveTo>
                  <a:cubicBezTo>
                    <a:pt x="3" y="28164"/>
                    <a:pt x="2" y="28166"/>
                    <a:pt x="1" y="28168"/>
                  </a:cubicBezTo>
                  <a:cubicBezTo>
                    <a:pt x="2" y="28166"/>
                    <a:pt x="3" y="28164"/>
                    <a:pt x="3" y="2816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7" name="Google Shape;2817;p60"/>
            <p:cNvSpPr/>
            <p:nvPr/>
          </p:nvSpPr>
          <p:spPr>
            <a:xfrm>
              <a:off x="8145666" y="688915"/>
              <a:ext cx="601696" cy="1218886"/>
            </a:xfrm>
            <a:custGeom>
              <a:avLst/>
              <a:gdLst/>
              <a:ahLst/>
              <a:cxnLst/>
              <a:rect l="l" t="t" r="r" b="b"/>
              <a:pathLst>
                <a:path w="12854" h="26039" extrusionOk="0">
                  <a:moveTo>
                    <a:pt x="12263" y="0"/>
                  </a:moveTo>
                  <a:cubicBezTo>
                    <a:pt x="11009" y="0"/>
                    <a:pt x="8007" y="3504"/>
                    <a:pt x="7472" y="4178"/>
                  </a:cubicBezTo>
                  <a:cubicBezTo>
                    <a:pt x="5712" y="6451"/>
                    <a:pt x="4270" y="8946"/>
                    <a:pt x="3216" y="11622"/>
                  </a:cubicBezTo>
                  <a:cubicBezTo>
                    <a:pt x="1373" y="16210"/>
                    <a:pt x="499" y="21131"/>
                    <a:pt x="0" y="26038"/>
                  </a:cubicBezTo>
                  <a:cubicBezTo>
                    <a:pt x="6626" y="19163"/>
                    <a:pt x="12268" y="10638"/>
                    <a:pt x="12809" y="1087"/>
                  </a:cubicBezTo>
                  <a:cubicBezTo>
                    <a:pt x="12853" y="308"/>
                    <a:pt x="12635" y="0"/>
                    <a:pt x="12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18371299-80F9-422A-A23E-29A309C99F05}"/>
              </a:ext>
            </a:extLst>
          </p:cNvPr>
          <p:cNvSpPr txBox="1"/>
          <p:nvPr/>
        </p:nvSpPr>
        <p:spPr>
          <a:xfrm>
            <a:off x="1759483" y="202105"/>
            <a:ext cx="5286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endParaRPr lang="en-US" sz="2400" b="1" kern="1200" dirty="0">
              <a:solidFill>
                <a:srgbClr val="F79646">
                  <a:lumMod val="75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 defTabSz="685800">
              <a:buClrTx/>
            </a:pPr>
            <a:r>
              <a:rPr lang="en-US" sz="2400" b="1" kern="120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CỰ KHỐI</a:t>
            </a:r>
            <a:endParaRPr lang="en-US" sz="2400" b="1" kern="1200" dirty="0">
              <a:solidFill>
                <a:srgbClr val="F79646">
                  <a:lumMod val="75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8E64D3E-4248-4463-A90F-55E19AE964E6}"/>
              </a:ext>
            </a:extLst>
          </p:cNvPr>
          <p:cNvSpPr txBox="1"/>
          <p:nvPr/>
        </p:nvSpPr>
        <p:spPr>
          <a:xfrm>
            <a:off x="3546717" y="2064288"/>
            <a:ext cx="15148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buClrTx/>
              <a:defRPr/>
            </a:pPr>
            <a:r>
              <a:rPr lang="en-US" sz="1800" b="1" kern="120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 3</a:t>
            </a:r>
            <a:endParaRPr lang="en-US" sz="1800" b="1" kern="1200" dirty="0">
              <a:solidFill>
                <a:srgbClr val="4472C4">
                  <a:lumMod val="75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78979E6-59CD-481C-B486-C81A981E59DF}"/>
              </a:ext>
            </a:extLst>
          </p:cNvPr>
          <p:cNvSpPr txBox="1"/>
          <p:nvPr/>
        </p:nvSpPr>
        <p:spPr>
          <a:xfrm>
            <a:off x="3424231" y="1228397"/>
            <a:ext cx="1708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US" sz="2400" kern="1200" dirty="0" err="1">
                <a:solidFill>
                  <a:srgbClr val="0048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Tuần</a:t>
            </a:r>
            <a:r>
              <a:rPr lang="en-US" sz="2400" kern="1200" dirty="0">
                <a:solidFill>
                  <a:srgbClr val="0048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24429C4-2831-465F-9643-E069212C9C82}"/>
              </a:ext>
            </a:extLst>
          </p:cNvPr>
          <p:cNvSpPr txBox="1"/>
          <p:nvPr/>
        </p:nvSpPr>
        <p:spPr>
          <a:xfrm>
            <a:off x="3097652" y="1618987"/>
            <a:ext cx="236130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US" sz="21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</a:t>
            </a:r>
            <a:r>
              <a:rPr lang="en-US" sz="21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: CHÍNH TẢ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C58E406-681E-40B4-ACB6-A87ACD14325C}"/>
              </a:ext>
            </a:extLst>
          </p:cNvPr>
          <p:cNvSpPr txBox="1"/>
          <p:nvPr/>
        </p:nvSpPr>
        <p:spPr>
          <a:xfrm>
            <a:off x="2098684" y="3237569"/>
            <a:ext cx="48118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US" sz="33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lang="en-US" sz="33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en-US" sz="40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lang="en-US" sz="40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hát</a:t>
            </a:r>
            <a:r>
              <a:rPr lang="en-US" sz="40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trồng</a:t>
            </a:r>
            <a:r>
              <a:rPr lang="en-US" sz="40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lang="en-US" sz="40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5" name="TextBox 40">
            <a:extLst>
              <a:ext uri="{FF2B5EF4-FFF2-40B4-BE49-F238E27FC236}">
                <a16:creationId xmlns:a16="http://schemas.microsoft.com/office/drawing/2014/main" id="{7A6733BD-02ED-4AB9-8B10-7AE0066F7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3598" y="2658249"/>
            <a:ext cx="5270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Chủ</a:t>
            </a:r>
            <a:r>
              <a:rPr lang="en-US" alt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en-US" sz="24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điểm</a:t>
            </a:r>
            <a:r>
              <a:rPr lang="en-US" altLang="en-US" sz="24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: NGÔI NHÀ CHUNG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" name="Google Shape;1311;p44"/>
          <p:cNvSpPr txBox="1">
            <a:spLocks noGrp="1"/>
          </p:cNvSpPr>
          <p:nvPr>
            <p:ph type="title"/>
          </p:nvPr>
        </p:nvSpPr>
        <p:spPr>
          <a:xfrm>
            <a:off x="713225" y="569300"/>
            <a:ext cx="7708200" cy="4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Goal-Setting Activities </a:t>
            </a:r>
            <a:endParaRPr/>
          </a:p>
        </p:txBody>
      </p:sp>
      <p:graphicFrame>
        <p:nvGraphicFramePr>
          <p:cNvPr id="1312" name="Google Shape;1312;p44"/>
          <p:cNvGraphicFramePr/>
          <p:nvPr>
            <p:extLst>
              <p:ext uri="{D42A27DB-BD31-4B8C-83A1-F6EECF244321}">
                <p14:modId xmlns:p14="http://schemas.microsoft.com/office/powerpoint/2010/main" val="3040222848"/>
              </p:ext>
            </p:extLst>
          </p:nvPr>
        </p:nvGraphicFramePr>
        <p:xfrm>
          <a:off x="552097" y="482505"/>
          <a:ext cx="8064510" cy="411233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370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5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525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733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265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600" b="1" dirty="0">
                        <a:solidFill>
                          <a:schemeClr val="lt1"/>
                        </a:solidFill>
                        <a:latin typeface="Handlee"/>
                        <a:ea typeface="Handlee"/>
                        <a:cs typeface="Handlee"/>
                        <a:sym typeface="Handle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600" b="1" dirty="0">
                        <a:solidFill>
                          <a:schemeClr val="lt1"/>
                        </a:solidFill>
                        <a:latin typeface="Handlee"/>
                        <a:ea typeface="Handlee"/>
                        <a:cs typeface="Handlee"/>
                        <a:sym typeface="Handle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600" b="1" dirty="0">
                        <a:solidFill>
                          <a:schemeClr val="lt1"/>
                        </a:solidFill>
                        <a:latin typeface="Handlee"/>
                        <a:ea typeface="Handlee"/>
                        <a:cs typeface="Handlee"/>
                        <a:sym typeface="Handle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dirty="0">
                        <a:solidFill>
                          <a:schemeClr val="lt1"/>
                        </a:solidFill>
                        <a:latin typeface="Handlee"/>
                        <a:ea typeface="Handlee"/>
                        <a:cs typeface="Handlee"/>
                        <a:sym typeface="Handle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32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666666"/>
                        </a:solidFill>
                        <a:latin typeface="Baloo 2"/>
                        <a:ea typeface="Baloo 2"/>
                        <a:cs typeface="Baloo 2"/>
                        <a:sym typeface="Baloo 2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666666"/>
                        </a:solidFill>
                        <a:latin typeface="Baloo 2"/>
                        <a:ea typeface="Baloo 2"/>
                        <a:cs typeface="Baloo 2"/>
                        <a:sym typeface="Baloo 2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8100" lvl="0" indent="0" algn="l" rtl="0">
                        <a:lnSpc>
                          <a:spcPct val="1285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666666"/>
                        </a:solidFill>
                        <a:latin typeface="Baloo 2"/>
                        <a:ea typeface="Baloo 2"/>
                        <a:cs typeface="Baloo 2"/>
                        <a:sym typeface="Baloo 2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666666"/>
                        </a:solidFill>
                        <a:latin typeface="Baloo 2"/>
                        <a:ea typeface="Baloo 2"/>
                        <a:cs typeface="Baloo 2"/>
                        <a:sym typeface="Baloo 2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32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666666"/>
                        </a:solidFill>
                        <a:latin typeface="Baloo 2"/>
                        <a:ea typeface="Baloo 2"/>
                        <a:cs typeface="Baloo 2"/>
                        <a:sym typeface="Baloo 2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666666"/>
                        </a:solidFill>
                        <a:latin typeface="Baloo 2"/>
                        <a:ea typeface="Baloo 2"/>
                        <a:cs typeface="Baloo 2"/>
                        <a:sym typeface="Baloo 2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8100" lvl="0" indent="0" algn="l" rtl="0">
                        <a:lnSpc>
                          <a:spcPct val="1285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dirty="0">
                        <a:solidFill>
                          <a:srgbClr val="666666"/>
                        </a:solidFill>
                        <a:latin typeface="Baloo 2"/>
                        <a:ea typeface="Baloo 2"/>
                        <a:cs typeface="Baloo 2"/>
                        <a:sym typeface="Baloo 2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dirty="0">
                        <a:solidFill>
                          <a:srgbClr val="666666"/>
                        </a:solidFill>
                        <a:latin typeface="Baloo 2"/>
                        <a:ea typeface="Baloo 2"/>
                        <a:cs typeface="Baloo 2"/>
                        <a:sym typeface="Baloo 2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32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>
                        <a:solidFill>
                          <a:srgbClr val="666666"/>
                        </a:solidFill>
                        <a:latin typeface="Baloo 2"/>
                        <a:ea typeface="Baloo 2"/>
                        <a:cs typeface="Baloo 2"/>
                        <a:sym typeface="Baloo 2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666666"/>
                        </a:solidFill>
                        <a:latin typeface="Baloo 2"/>
                        <a:ea typeface="Baloo 2"/>
                        <a:cs typeface="Baloo 2"/>
                        <a:sym typeface="Baloo 2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8100" lvl="0" indent="0" algn="l" rtl="0">
                        <a:lnSpc>
                          <a:spcPct val="1285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dirty="0">
                        <a:solidFill>
                          <a:srgbClr val="666666"/>
                        </a:solidFill>
                        <a:latin typeface="Baloo 2"/>
                        <a:ea typeface="Baloo 2"/>
                        <a:cs typeface="Baloo 2"/>
                        <a:sym typeface="Baloo 2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dirty="0">
                        <a:solidFill>
                          <a:srgbClr val="666666"/>
                        </a:solidFill>
                        <a:latin typeface="Baloo 2"/>
                        <a:ea typeface="Baloo 2"/>
                        <a:cs typeface="Baloo 2"/>
                        <a:sym typeface="Baloo 2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32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666666"/>
                        </a:solidFill>
                        <a:latin typeface="Baloo 2"/>
                        <a:ea typeface="Baloo 2"/>
                        <a:cs typeface="Baloo 2"/>
                        <a:sym typeface="Baloo 2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666666"/>
                        </a:solidFill>
                        <a:latin typeface="Baloo 2"/>
                        <a:ea typeface="Baloo 2"/>
                        <a:cs typeface="Baloo 2"/>
                        <a:sym typeface="Baloo 2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8100" lvl="0" indent="0" algn="l" rtl="0">
                        <a:lnSpc>
                          <a:spcPct val="1285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dirty="0">
                        <a:solidFill>
                          <a:srgbClr val="666666"/>
                        </a:solidFill>
                        <a:latin typeface="Baloo 2"/>
                        <a:ea typeface="Baloo 2"/>
                        <a:cs typeface="Baloo 2"/>
                        <a:sym typeface="Baloo 2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dirty="0">
                        <a:solidFill>
                          <a:srgbClr val="666666"/>
                        </a:solidFill>
                        <a:latin typeface="Baloo 2"/>
                        <a:ea typeface="Baloo 2"/>
                        <a:cs typeface="Baloo 2"/>
                        <a:sym typeface="Baloo 2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32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666666"/>
                        </a:solidFill>
                        <a:latin typeface="Baloo 2"/>
                        <a:ea typeface="Baloo 2"/>
                        <a:cs typeface="Baloo 2"/>
                        <a:sym typeface="Baloo 2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666666"/>
                        </a:solidFill>
                        <a:latin typeface="Baloo 2"/>
                        <a:ea typeface="Baloo 2"/>
                        <a:cs typeface="Baloo 2"/>
                        <a:sym typeface="Baloo 2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8100" lvl="0" indent="0" algn="l" rtl="0">
                        <a:lnSpc>
                          <a:spcPct val="1285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dirty="0">
                        <a:solidFill>
                          <a:srgbClr val="666666"/>
                        </a:solidFill>
                        <a:latin typeface="Baloo 2"/>
                        <a:ea typeface="Baloo 2"/>
                        <a:cs typeface="Baloo 2"/>
                        <a:sym typeface="Baloo 2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dirty="0">
                        <a:solidFill>
                          <a:srgbClr val="666666"/>
                        </a:solidFill>
                        <a:latin typeface="Baloo 2"/>
                        <a:ea typeface="Baloo 2"/>
                        <a:cs typeface="Baloo 2"/>
                        <a:sym typeface="Baloo 2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32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666666"/>
                        </a:solidFill>
                        <a:latin typeface="Baloo 2"/>
                        <a:ea typeface="Baloo 2"/>
                        <a:cs typeface="Baloo 2"/>
                        <a:sym typeface="Baloo 2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666666"/>
                        </a:solidFill>
                        <a:latin typeface="Baloo 2"/>
                        <a:ea typeface="Baloo 2"/>
                        <a:cs typeface="Baloo 2"/>
                        <a:sym typeface="Baloo 2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8100" lvl="0" indent="0" algn="l" rtl="0">
                        <a:lnSpc>
                          <a:spcPct val="1285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dirty="0">
                        <a:solidFill>
                          <a:srgbClr val="666666"/>
                        </a:solidFill>
                        <a:latin typeface="Baloo 2"/>
                        <a:ea typeface="Baloo 2"/>
                        <a:cs typeface="Baloo 2"/>
                        <a:sym typeface="Baloo 2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dirty="0">
                        <a:solidFill>
                          <a:srgbClr val="666666"/>
                        </a:solidFill>
                        <a:latin typeface="Baloo 2"/>
                        <a:ea typeface="Baloo 2"/>
                        <a:cs typeface="Baloo 2"/>
                        <a:sym typeface="Baloo 2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1365" name="Google Shape;1365;p44"/>
          <p:cNvGrpSpPr/>
          <p:nvPr/>
        </p:nvGrpSpPr>
        <p:grpSpPr>
          <a:xfrm>
            <a:off x="1785635" y="1493320"/>
            <a:ext cx="264150" cy="260895"/>
            <a:chOff x="2030618" y="2227559"/>
            <a:chExt cx="501138" cy="494963"/>
          </a:xfrm>
        </p:grpSpPr>
        <p:sp>
          <p:nvSpPr>
            <p:cNvPr id="1366" name="Google Shape;1366;p44"/>
            <p:cNvSpPr/>
            <p:nvPr/>
          </p:nvSpPr>
          <p:spPr>
            <a:xfrm>
              <a:off x="2030618" y="2227559"/>
              <a:ext cx="501138" cy="494963"/>
            </a:xfrm>
            <a:custGeom>
              <a:avLst/>
              <a:gdLst/>
              <a:ahLst/>
              <a:cxnLst/>
              <a:rect l="l" t="t" r="r" b="b"/>
              <a:pathLst>
                <a:path w="12056" h="11896" extrusionOk="0">
                  <a:moveTo>
                    <a:pt x="6642" y="261"/>
                  </a:moveTo>
                  <a:lnTo>
                    <a:pt x="7288" y="373"/>
                  </a:lnTo>
                  <a:cubicBezTo>
                    <a:pt x="7474" y="405"/>
                    <a:pt x="7295" y="808"/>
                    <a:pt x="7250" y="1079"/>
                  </a:cubicBezTo>
                  <a:cubicBezTo>
                    <a:pt x="7241" y="1129"/>
                    <a:pt x="7282" y="1153"/>
                    <a:pt x="7323" y="1165"/>
                  </a:cubicBezTo>
                  <a:cubicBezTo>
                    <a:pt x="7810" y="1320"/>
                    <a:pt x="8275" y="1536"/>
                    <a:pt x="8708" y="1811"/>
                  </a:cubicBezTo>
                  <a:cubicBezTo>
                    <a:pt x="8733" y="1825"/>
                    <a:pt x="8765" y="1832"/>
                    <a:pt x="8800" y="1832"/>
                  </a:cubicBezTo>
                  <a:cubicBezTo>
                    <a:pt x="8874" y="1832"/>
                    <a:pt x="8959" y="1801"/>
                    <a:pt x="8998" y="1754"/>
                  </a:cubicBezTo>
                  <a:cubicBezTo>
                    <a:pt x="9115" y="1615"/>
                    <a:pt x="9231" y="1475"/>
                    <a:pt x="9348" y="1335"/>
                  </a:cubicBezTo>
                  <a:lnTo>
                    <a:pt x="9348" y="1335"/>
                  </a:lnTo>
                  <a:lnTo>
                    <a:pt x="9887" y="1786"/>
                  </a:lnTo>
                  <a:cubicBezTo>
                    <a:pt x="10065" y="1936"/>
                    <a:pt x="9734" y="2147"/>
                    <a:pt x="9540" y="2380"/>
                  </a:cubicBezTo>
                  <a:cubicBezTo>
                    <a:pt x="9514" y="2410"/>
                    <a:pt x="9485" y="2453"/>
                    <a:pt x="9520" y="2490"/>
                  </a:cubicBezTo>
                  <a:cubicBezTo>
                    <a:pt x="9867" y="2869"/>
                    <a:pt x="10164" y="3290"/>
                    <a:pt x="10406" y="3744"/>
                  </a:cubicBezTo>
                  <a:cubicBezTo>
                    <a:pt x="10431" y="3792"/>
                    <a:pt x="10477" y="3808"/>
                    <a:pt x="10527" y="3808"/>
                  </a:cubicBezTo>
                  <a:cubicBezTo>
                    <a:pt x="10573" y="3808"/>
                    <a:pt x="10623" y="3795"/>
                    <a:pt x="10662" y="3781"/>
                  </a:cubicBezTo>
                  <a:lnTo>
                    <a:pt x="11176" y="3591"/>
                  </a:lnTo>
                  <a:lnTo>
                    <a:pt x="11176" y="3591"/>
                  </a:lnTo>
                  <a:cubicBezTo>
                    <a:pt x="11268" y="3841"/>
                    <a:pt x="11360" y="4091"/>
                    <a:pt x="11451" y="4341"/>
                  </a:cubicBezTo>
                  <a:cubicBezTo>
                    <a:pt x="11466" y="4381"/>
                    <a:pt x="11484" y="4404"/>
                    <a:pt x="11501" y="4416"/>
                  </a:cubicBezTo>
                  <a:lnTo>
                    <a:pt x="11501" y="4416"/>
                  </a:lnTo>
                  <a:cubicBezTo>
                    <a:pt x="11482" y="4420"/>
                    <a:pt x="11459" y="4427"/>
                    <a:pt x="11428" y="4438"/>
                  </a:cubicBezTo>
                  <a:lnTo>
                    <a:pt x="10888" y="4635"/>
                  </a:lnTo>
                  <a:cubicBezTo>
                    <a:pt x="10838" y="4654"/>
                    <a:pt x="10768" y="4706"/>
                    <a:pt x="10781" y="4768"/>
                  </a:cubicBezTo>
                  <a:cubicBezTo>
                    <a:pt x="10891" y="5269"/>
                    <a:pt x="10939" y="5784"/>
                    <a:pt x="10922" y="6298"/>
                  </a:cubicBezTo>
                  <a:cubicBezTo>
                    <a:pt x="10919" y="6341"/>
                    <a:pt x="10951" y="6379"/>
                    <a:pt x="10995" y="6384"/>
                  </a:cubicBezTo>
                  <a:cubicBezTo>
                    <a:pt x="11112" y="6404"/>
                    <a:pt x="11500" y="6488"/>
                    <a:pt x="11633" y="6488"/>
                  </a:cubicBezTo>
                  <a:cubicBezTo>
                    <a:pt x="11660" y="6488"/>
                    <a:pt x="11676" y="6484"/>
                    <a:pt x="11678" y="6476"/>
                  </a:cubicBezTo>
                  <a:lnTo>
                    <a:pt x="11678" y="6476"/>
                  </a:lnTo>
                  <a:cubicBezTo>
                    <a:pt x="11627" y="6762"/>
                    <a:pt x="11578" y="7048"/>
                    <a:pt x="11529" y="7334"/>
                  </a:cubicBezTo>
                  <a:lnTo>
                    <a:pt x="11529" y="7334"/>
                  </a:lnTo>
                  <a:lnTo>
                    <a:pt x="11024" y="7247"/>
                  </a:lnTo>
                  <a:cubicBezTo>
                    <a:pt x="11006" y="7244"/>
                    <a:pt x="10986" y="7242"/>
                    <a:pt x="10966" y="7242"/>
                  </a:cubicBezTo>
                  <a:cubicBezTo>
                    <a:pt x="10872" y="7242"/>
                    <a:pt x="10763" y="7279"/>
                    <a:pt x="10733" y="7373"/>
                  </a:cubicBezTo>
                  <a:cubicBezTo>
                    <a:pt x="10577" y="7860"/>
                    <a:pt x="10361" y="8327"/>
                    <a:pt x="10088" y="8761"/>
                  </a:cubicBezTo>
                  <a:cubicBezTo>
                    <a:pt x="10073" y="8784"/>
                    <a:pt x="10065" y="8823"/>
                    <a:pt x="10091" y="8845"/>
                  </a:cubicBezTo>
                  <a:cubicBezTo>
                    <a:pt x="10177" y="8917"/>
                    <a:pt x="10543" y="9277"/>
                    <a:pt x="10652" y="9277"/>
                  </a:cubicBezTo>
                  <a:cubicBezTo>
                    <a:pt x="10662" y="9277"/>
                    <a:pt x="10670" y="9274"/>
                    <a:pt x="10675" y="9267"/>
                  </a:cubicBezTo>
                  <a:lnTo>
                    <a:pt x="10675" y="9267"/>
                  </a:lnTo>
                  <a:lnTo>
                    <a:pt x="10154" y="9891"/>
                  </a:lnTo>
                  <a:lnTo>
                    <a:pt x="10154" y="9891"/>
                  </a:lnTo>
                  <a:lnTo>
                    <a:pt x="9726" y="9532"/>
                  </a:lnTo>
                  <a:cubicBezTo>
                    <a:pt x="9693" y="9505"/>
                    <a:pt x="9651" y="9493"/>
                    <a:pt x="9608" y="9493"/>
                  </a:cubicBezTo>
                  <a:cubicBezTo>
                    <a:pt x="9536" y="9493"/>
                    <a:pt x="9460" y="9525"/>
                    <a:pt x="9411" y="9570"/>
                  </a:cubicBezTo>
                  <a:cubicBezTo>
                    <a:pt x="9048" y="9903"/>
                    <a:pt x="8642" y="10191"/>
                    <a:pt x="8206" y="10423"/>
                  </a:cubicBezTo>
                  <a:cubicBezTo>
                    <a:pt x="8165" y="10444"/>
                    <a:pt x="8077" y="10492"/>
                    <a:pt x="8100" y="10554"/>
                  </a:cubicBezTo>
                  <a:cubicBezTo>
                    <a:pt x="8170" y="10747"/>
                    <a:pt x="8241" y="11172"/>
                    <a:pt x="8396" y="11172"/>
                  </a:cubicBezTo>
                  <a:cubicBezTo>
                    <a:pt x="8406" y="11172"/>
                    <a:pt x="8417" y="11170"/>
                    <a:pt x="8428" y="11166"/>
                  </a:cubicBezTo>
                  <a:lnTo>
                    <a:pt x="8428" y="11166"/>
                  </a:lnTo>
                  <a:cubicBezTo>
                    <a:pt x="8174" y="11260"/>
                    <a:pt x="7918" y="11354"/>
                    <a:pt x="7663" y="11448"/>
                  </a:cubicBezTo>
                  <a:lnTo>
                    <a:pt x="7663" y="11448"/>
                  </a:lnTo>
                  <a:lnTo>
                    <a:pt x="7438" y="10835"/>
                  </a:lnTo>
                  <a:cubicBezTo>
                    <a:pt x="7419" y="10785"/>
                    <a:pt x="7369" y="10772"/>
                    <a:pt x="7318" y="10772"/>
                  </a:cubicBezTo>
                  <a:cubicBezTo>
                    <a:pt x="7286" y="10772"/>
                    <a:pt x="7254" y="10777"/>
                    <a:pt x="7229" y="10782"/>
                  </a:cubicBezTo>
                  <a:cubicBezTo>
                    <a:pt x="6855" y="10874"/>
                    <a:pt x="6471" y="10921"/>
                    <a:pt x="6087" y="10921"/>
                  </a:cubicBezTo>
                  <a:cubicBezTo>
                    <a:pt x="5980" y="10921"/>
                    <a:pt x="5874" y="10917"/>
                    <a:pt x="5767" y="10910"/>
                  </a:cubicBezTo>
                  <a:cubicBezTo>
                    <a:pt x="5766" y="10910"/>
                    <a:pt x="5764" y="10910"/>
                    <a:pt x="5762" y="10910"/>
                  </a:cubicBezTo>
                  <a:cubicBezTo>
                    <a:pt x="5681" y="10910"/>
                    <a:pt x="5534" y="10946"/>
                    <a:pt x="5518" y="11042"/>
                  </a:cubicBezTo>
                  <a:cubicBezTo>
                    <a:pt x="5484" y="11239"/>
                    <a:pt x="5449" y="11438"/>
                    <a:pt x="5414" y="11635"/>
                  </a:cubicBezTo>
                  <a:lnTo>
                    <a:pt x="5414" y="11635"/>
                  </a:lnTo>
                  <a:lnTo>
                    <a:pt x="4770" y="11522"/>
                  </a:lnTo>
                  <a:cubicBezTo>
                    <a:pt x="4583" y="11490"/>
                    <a:pt x="4760" y="11086"/>
                    <a:pt x="4807" y="10815"/>
                  </a:cubicBezTo>
                  <a:cubicBezTo>
                    <a:pt x="4816" y="10765"/>
                    <a:pt x="4774" y="10742"/>
                    <a:pt x="4735" y="10729"/>
                  </a:cubicBezTo>
                  <a:cubicBezTo>
                    <a:pt x="4247" y="10574"/>
                    <a:pt x="3782" y="10358"/>
                    <a:pt x="3349" y="10085"/>
                  </a:cubicBezTo>
                  <a:cubicBezTo>
                    <a:pt x="3325" y="10070"/>
                    <a:pt x="3292" y="10063"/>
                    <a:pt x="3258" y="10063"/>
                  </a:cubicBezTo>
                  <a:cubicBezTo>
                    <a:pt x="3183" y="10063"/>
                    <a:pt x="3098" y="10094"/>
                    <a:pt x="3060" y="10141"/>
                  </a:cubicBezTo>
                  <a:lnTo>
                    <a:pt x="2710" y="10560"/>
                  </a:lnTo>
                  <a:lnTo>
                    <a:pt x="2171" y="10109"/>
                  </a:lnTo>
                  <a:cubicBezTo>
                    <a:pt x="1991" y="9959"/>
                    <a:pt x="2324" y="9747"/>
                    <a:pt x="2518" y="9516"/>
                  </a:cubicBezTo>
                  <a:cubicBezTo>
                    <a:pt x="2543" y="9484"/>
                    <a:pt x="2572" y="9441"/>
                    <a:pt x="2537" y="9403"/>
                  </a:cubicBezTo>
                  <a:cubicBezTo>
                    <a:pt x="2191" y="9026"/>
                    <a:pt x="1892" y="8605"/>
                    <a:pt x="1651" y="8151"/>
                  </a:cubicBezTo>
                  <a:cubicBezTo>
                    <a:pt x="1626" y="8103"/>
                    <a:pt x="1579" y="8087"/>
                    <a:pt x="1529" y="8087"/>
                  </a:cubicBezTo>
                  <a:cubicBezTo>
                    <a:pt x="1483" y="8087"/>
                    <a:pt x="1434" y="8101"/>
                    <a:pt x="1396" y="8115"/>
                  </a:cubicBezTo>
                  <a:cubicBezTo>
                    <a:pt x="1224" y="8178"/>
                    <a:pt x="1052" y="8241"/>
                    <a:pt x="881" y="8304"/>
                  </a:cubicBezTo>
                  <a:lnTo>
                    <a:pt x="881" y="8304"/>
                  </a:lnTo>
                  <a:cubicBezTo>
                    <a:pt x="789" y="8054"/>
                    <a:pt x="697" y="7804"/>
                    <a:pt x="605" y="7554"/>
                  </a:cubicBezTo>
                  <a:cubicBezTo>
                    <a:pt x="591" y="7514"/>
                    <a:pt x="573" y="7492"/>
                    <a:pt x="556" y="7479"/>
                  </a:cubicBezTo>
                  <a:lnTo>
                    <a:pt x="556" y="7479"/>
                  </a:lnTo>
                  <a:cubicBezTo>
                    <a:pt x="574" y="7476"/>
                    <a:pt x="598" y="7469"/>
                    <a:pt x="629" y="7458"/>
                  </a:cubicBezTo>
                  <a:lnTo>
                    <a:pt x="1168" y="7261"/>
                  </a:lnTo>
                  <a:cubicBezTo>
                    <a:pt x="1218" y="7241"/>
                    <a:pt x="1288" y="7189"/>
                    <a:pt x="1274" y="7127"/>
                  </a:cubicBezTo>
                  <a:cubicBezTo>
                    <a:pt x="1167" y="6626"/>
                    <a:pt x="1120" y="6113"/>
                    <a:pt x="1137" y="5599"/>
                  </a:cubicBezTo>
                  <a:cubicBezTo>
                    <a:pt x="1140" y="5556"/>
                    <a:pt x="1106" y="5518"/>
                    <a:pt x="1064" y="5513"/>
                  </a:cubicBezTo>
                  <a:cubicBezTo>
                    <a:pt x="947" y="5493"/>
                    <a:pt x="558" y="5409"/>
                    <a:pt x="425" y="5409"/>
                  </a:cubicBezTo>
                  <a:cubicBezTo>
                    <a:pt x="398" y="5409"/>
                    <a:pt x="381" y="5413"/>
                    <a:pt x="379" y="5421"/>
                  </a:cubicBezTo>
                  <a:lnTo>
                    <a:pt x="530" y="4563"/>
                  </a:lnTo>
                  <a:lnTo>
                    <a:pt x="530" y="4563"/>
                  </a:lnTo>
                  <a:lnTo>
                    <a:pt x="1032" y="4651"/>
                  </a:lnTo>
                  <a:cubicBezTo>
                    <a:pt x="1050" y="4655"/>
                    <a:pt x="1069" y="4656"/>
                    <a:pt x="1088" y="4656"/>
                  </a:cubicBezTo>
                  <a:cubicBezTo>
                    <a:pt x="1183" y="4656"/>
                    <a:pt x="1293" y="4618"/>
                    <a:pt x="1323" y="4526"/>
                  </a:cubicBezTo>
                  <a:cubicBezTo>
                    <a:pt x="1479" y="4037"/>
                    <a:pt x="1695" y="3570"/>
                    <a:pt x="1968" y="3136"/>
                  </a:cubicBezTo>
                  <a:cubicBezTo>
                    <a:pt x="1982" y="3113"/>
                    <a:pt x="1989" y="3072"/>
                    <a:pt x="1965" y="3052"/>
                  </a:cubicBezTo>
                  <a:cubicBezTo>
                    <a:pt x="1879" y="2980"/>
                    <a:pt x="1515" y="2622"/>
                    <a:pt x="1404" y="2622"/>
                  </a:cubicBezTo>
                  <a:cubicBezTo>
                    <a:pt x="1394" y="2622"/>
                    <a:pt x="1386" y="2625"/>
                    <a:pt x="1381" y="2631"/>
                  </a:cubicBezTo>
                  <a:lnTo>
                    <a:pt x="1381" y="2631"/>
                  </a:lnTo>
                  <a:lnTo>
                    <a:pt x="1902" y="2006"/>
                  </a:lnTo>
                  <a:lnTo>
                    <a:pt x="1902" y="2006"/>
                  </a:lnTo>
                  <a:lnTo>
                    <a:pt x="2331" y="2363"/>
                  </a:lnTo>
                  <a:cubicBezTo>
                    <a:pt x="2365" y="2391"/>
                    <a:pt x="2407" y="2403"/>
                    <a:pt x="2450" y="2403"/>
                  </a:cubicBezTo>
                  <a:cubicBezTo>
                    <a:pt x="2522" y="2403"/>
                    <a:pt x="2597" y="2371"/>
                    <a:pt x="2646" y="2327"/>
                  </a:cubicBezTo>
                  <a:cubicBezTo>
                    <a:pt x="3010" y="1994"/>
                    <a:pt x="3416" y="1708"/>
                    <a:pt x="3852" y="1474"/>
                  </a:cubicBezTo>
                  <a:cubicBezTo>
                    <a:pt x="3893" y="1453"/>
                    <a:pt x="3981" y="1405"/>
                    <a:pt x="3958" y="1343"/>
                  </a:cubicBezTo>
                  <a:cubicBezTo>
                    <a:pt x="3887" y="1150"/>
                    <a:pt x="3816" y="725"/>
                    <a:pt x="3661" y="725"/>
                  </a:cubicBezTo>
                  <a:cubicBezTo>
                    <a:pt x="3650" y="725"/>
                    <a:pt x="3639" y="727"/>
                    <a:pt x="3628" y="731"/>
                  </a:cubicBezTo>
                  <a:lnTo>
                    <a:pt x="4395" y="450"/>
                  </a:lnTo>
                  <a:lnTo>
                    <a:pt x="4395" y="450"/>
                  </a:lnTo>
                  <a:cubicBezTo>
                    <a:pt x="4469" y="654"/>
                    <a:pt x="4544" y="860"/>
                    <a:pt x="4620" y="1064"/>
                  </a:cubicBezTo>
                  <a:cubicBezTo>
                    <a:pt x="4637" y="1114"/>
                    <a:pt x="4688" y="1127"/>
                    <a:pt x="4740" y="1127"/>
                  </a:cubicBezTo>
                  <a:cubicBezTo>
                    <a:pt x="4771" y="1127"/>
                    <a:pt x="4803" y="1122"/>
                    <a:pt x="4827" y="1117"/>
                  </a:cubicBezTo>
                  <a:cubicBezTo>
                    <a:pt x="5202" y="1023"/>
                    <a:pt x="5586" y="976"/>
                    <a:pt x="5971" y="976"/>
                  </a:cubicBezTo>
                  <a:cubicBezTo>
                    <a:pt x="6077" y="976"/>
                    <a:pt x="6184" y="980"/>
                    <a:pt x="6290" y="987"/>
                  </a:cubicBezTo>
                  <a:cubicBezTo>
                    <a:pt x="6292" y="987"/>
                    <a:pt x="6293" y="987"/>
                    <a:pt x="6295" y="987"/>
                  </a:cubicBezTo>
                  <a:cubicBezTo>
                    <a:pt x="6376" y="987"/>
                    <a:pt x="6522" y="951"/>
                    <a:pt x="6540" y="855"/>
                  </a:cubicBezTo>
                  <a:cubicBezTo>
                    <a:pt x="6574" y="656"/>
                    <a:pt x="6608" y="459"/>
                    <a:pt x="6642" y="261"/>
                  </a:cubicBezTo>
                  <a:close/>
                  <a:moveTo>
                    <a:pt x="6548" y="0"/>
                  </a:moveTo>
                  <a:cubicBezTo>
                    <a:pt x="6454" y="0"/>
                    <a:pt x="6325" y="35"/>
                    <a:pt x="6308" y="130"/>
                  </a:cubicBezTo>
                  <a:cubicBezTo>
                    <a:pt x="6272" y="338"/>
                    <a:pt x="6236" y="547"/>
                    <a:pt x="6200" y="756"/>
                  </a:cubicBezTo>
                  <a:lnTo>
                    <a:pt x="6200" y="756"/>
                  </a:lnTo>
                  <a:cubicBezTo>
                    <a:pt x="6149" y="756"/>
                    <a:pt x="6097" y="755"/>
                    <a:pt x="6046" y="755"/>
                  </a:cubicBezTo>
                  <a:cubicBezTo>
                    <a:pt x="5747" y="755"/>
                    <a:pt x="5448" y="771"/>
                    <a:pt x="5153" y="832"/>
                  </a:cubicBezTo>
                  <a:cubicBezTo>
                    <a:pt x="5122" y="839"/>
                    <a:pt x="5095" y="842"/>
                    <a:pt x="5070" y="842"/>
                  </a:cubicBezTo>
                  <a:cubicBezTo>
                    <a:pt x="4821" y="842"/>
                    <a:pt x="4824" y="533"/>
                    <a:pt x="4715" y="237"/>
                  </a:cubicBezTo>
                  <a:cubicBezTo>
                    <a:pt x="4697" y="188"/>
                    <a:pt x="4651" y="172"/>
                    <a:pt x="4600" y="172"/>
                  </a:cubicBezTo>
                  <a:cubicBezTo>
                    <a:pt x="4550" y="172"/>
                    <a:pt x="4495" y="188"/>
                    <a:pt x="4459" y="201"/>
                  </a:cubicBezTo>
                  <a:lnTo>
                    <a:pt x="3435" y="576"/>
                  </a:lnTo>
                  <a:cubicBezTo>
                    <a:pt x="3393" y="591"/>
                    <a:pt x="3307" y="651"/>
                    <a:pt x="3329" y="708"/>
                  </a:cubicBezTo>
                  <a:cubicBezTo>
                    <a:pt x="3423" y="964"/>
                    <a:pt x="3682" y="1314"/>
                    <a:pt x="3426" y="1452"/>
                  </a:cubicBezTo>
                  <a:cubicBezTo>
                    <a:pt x="3097" y="1627"/>
                    <a:pt x="2804" y="1853"/>
                    <a:pt x="2525" y="2096"/>
                  </a:cubicBezTo>
                  <a:lnTo>
                    <a:pt x="2525" y="2096"/>
                  </a:lnTo>
                  <a:lnTo>
                    <a:pt x="2071" y="1717"/>
                  </a:lnTo>
                  <a:cubicBezTo>
                    <a:pt x="2039" y="1690"/>
                    <a:pt x="1992" y="1678"/>
                    <a:pt x="1944" y="1678"/>
                  </a:cubicBezTo>
                  <a:cubicBezTo>
                    <a:pt x="1872" y="1678"/>
                    <a:pt x="1796" y="1705"/>
                    <a:pt x="1756" y="1753"/>
                  </a:cubicBezTo>
                  <a:cubicBezTo>
                    <a:pt x="1523" y="2032"/>
                    <a:pt x="1290" y="2312"/>
                    <a:pt x="1056" y="2590"/>
                  </a:cubicBezTo>
                  <a:cubicBezTo>
                    <a:pt x="1035" y="2618"/>
                    <a:pt x="997" y="2669"/>
                    <a:pt x="1037" y="2701"/>
                  </a:cubicBezTo>
                  <a:cubicBezTo>
                    <a:pt x="1220" y="2854"/>
                    <a:pt x="1403" y="3008"/>
                    <a:pt x="1586" y="3161"/>
                  </a:cubicBezTo>
                  <a:cubicBezTo>
                    <a:pt x="1586" y="3161"/>
                    <a:pt x="1585" y="3161"/>
                    <a:pt x="1584" y="3161"/>
                  </a:cubicBezTo>
                  <a:cubicBezTo>
                    <a:pt x="1536" y="3161"/>
                    <a:pt x="1174" y="4021"/>
                    <a:pt x="1023" y="4398"/>
                  </a:cubicBezTo>
                  <a:lnTo>
                    <a:pt x="1023" y="4398"/>
                  </a:lnTo>
                  <a:lnTo>
                    <a:pt x="487" y="4305"/>
                  </a:lnTo>
                  <a:cubicBezTo>
                    <a:pt x="471" y="4302"/>
                    <a:pt x="453" y="4300"/>
                    <a:pt x="433" y="4300"/>
                  </a:cubicBezTo>
                  <a:cubicBezTo>
                    <a:pt x="339" y="4300"/>
                    <a:pt x="212" y="4335"/>
                    <a:pt x="196" y="4430"/>
                  </a:cubicBezTo>
                  <a:lnTo>
                    <a:pt x="8" y="5506"/>
                  </a:lnTo>
                  <a:cubicBezTo>
                    <a:pt x="1" y="5549"/>
                    <a:pt x="40" y="5584"/>
                    <a:pt x="81" y="5590"/>
                  </a:cubicBezTo>
                  <a:cubicBezTo>
                    <a:pt x="572" y="5677"/>
                    <a:pt x="737" y="5557"/>
                    <a:pt x="763" y="6064"/>
                  </a:cubicBezTo>
                  <a:cubicBezTo>
                    <a:pt x="776" y="6329"/>
                    <a:pt x="988" y="7102"/>
                    <a:pt x="831" y="7159"/>
                  </a:cubicBezTo>
                  <a:lnTo>
                    <a:pt x="292" y="7358"/>
                  </a:lnTo>
                  <a:cubicBezTo>
                    <a:pt x="248" y="7373"/>
                    <a:pt x="163" y="7432"/>
                    <a:pt x="184" y="7489"/>
                  </a:cubicBezTo>
                  <a:cubicBezTo>
                    <a:pt x="310" y="7832"/>
                    <a:pt x="435" y="8172"/>
                    <a:pt x="560" y="8515"/>
                  </a:cubicBezTo>
                  <a:cubicBezTo>
                    <a:pt x="578" y="8563"/>
                    <a:pt x="624" y="8578"/>
                    <a:pt x="674" y="8578"/>
                  </a:cubicBezTo>
                  <a:cubicBezTo>
                    <a:pt x="725" y="8578"/>
                    <a:pt x="781" y="8562"/>
                    <a:pt x="816" y="8549"/>
                  </a:cubicBezTo>
                  <a:lnTo>
                    <a:pt x="1346" y="8355"/>
                  </a:lnTo>
                  <a:lnTo>
                    <a:pt x="1346" y="8355"/>
                  </a:lnTo>
                  <a:cubicBezTo>
                    <a:pt x="1534" y="8693"/>
                    <a:pt x="1750" y="9016"/>
                    <a:pt x="1991" y="9319"/>
                  </a:cubicBezTo>
                  <a:cubicBezTo>
                    <a:pt x="2241" y="9631"/>
                    <a:pt x="1989" y="9720"/>
                    <a:pt x="1724" y="10035"/>
                  </a:cubicBezTo>
                  <a:cubicBezTo>
                    <a:pt x="1703" y="10062"/>
                    <a:pt x="1665" y="10114"/>
                    <a:pt x="1704" y="10147"/>
                  </a:cubicBezTo>
                  <a:lnTo>
                    <a:pt x="2542" y="10847"/>
                  </a:lnTo>
                  <a:cubicBezTo>
                    <a:pt x="2574" y="10874"/>
                    <a:pt x="2620" y="10886"/>
                    <a:pt x="2668" y="10886"/>
                  </a:cubicBezTo>
                  <a:cubicBezTo>
                    <a:pt x="2740" y="10886"/>
                    <a:pt x="2816" y="10858"/>
                    <a:pt x="2857" y="10810"/>
                  </a:cubicBezTo>
                  <a:cubicBezTo>
                    <a:pt x="2980" y="10663"/>
                    <a:pt x="3102" y="10517"/>
                    <a:pt x="3225" y="10370"/>
                  </a:cubicBezTo>
                  <a:cubicBezTo>
                    <a:pt x="3267" y="10296"/>
                    <a:pt x="3298" y="10259"/>
                    <a:pt x="3316" y="10259"/>
                  </a:cubicBezTo>
                  <a:cubicBezTo>
                    <a:pt x="3339" y="10259"/>
                    <a:pt x="3342" y="10317"/>
                    <a:pt x="3326" y="10435"/>
                  </a:cubicBezTo>
                  <a:cubicBezTo>
                    <a:pt x="3507" y="10539"/>
                    <a:pt x="3693" y="10633"/>
                    <a:pt x="3884" y="10715"/>
                  </a:cubicBezTo>
                  <a:cubicBezTo>
                    <a:pt x="4079" y="10806"/>
                    <a:pt x="4450" y="10818"/>
                    <a:pt x="4409" y="11053"/>
                  </a:cubicBezTo>
                  <a:cubicBezTo>
                    <a:pt x="4376" y="11242"/>
                    <a:pt x="4342" y="11430"/>
                    <a:pt x="4309" y="11619"/>
                  </a:cubicBezTo>
                  <a:cubicBezTo>
                    <a:pt x="4302" y="11664"/>
                    <a:pt x="4341" y="11698"/>
                    <a:pt x="4383" y="11705"/>
                  </a:cubicBezTo>
                  <a:lnTo>
                    <a:pt x="5457" y="11892"/>
                  </a:lnTo>
                  <a:cubicBezTo>
                    <a:pt x="5472" y="11894"/>
                    <a:pt x="5490" y="11896"/>
                    <a:pt x="5509" y="11896"/>
                  </a:cubicBezTo>
                  <a:cubicBezTo>
                    <a:pt x="5603" y="11896"/>
                    <a:pt x="5731" y="11862"/>
                    <a:pt x="5748" y="11766"/>
                  </a:cubicBezTo>
                  <a:cubicBezTo>
                    <a:pt x="5785" y="11557"/>
                    <a:pt x="5821" y="11348"/>
                    <a:pt x="5858" y="11138"/>
                  </a:cubicBezTo>
                  <a:lnTo>
                    <a:pt x="5858" y="11138"/>
                  </a:lnTo>
                  <a:cubicBezTo>
                    <a:pt x="5910" y="11139"/>
                    <a:pt x="5963" y="11139"/>
                    <a:pt x="6016" y="11139"/>
                  </a:cubicBezTo>
                  <a:cubicBezTo>
                    <a:pt x="6314" y="11139"/>
                    <a:pt x="6610" y="11124"/>
                    <a:pt x="6905" y="11063"/>
                  </a:cubicBezTo>
                  <a:cubicBezTo>
                    <a:pt x="6934" y="11057"/>
                    <a:pt x="6961" y="11054"/>
                    <a:pt x="6985" y="11054"/>
                  </a:cubicBezTo>
                  <a:cubicBezTo>
                    <a:pt x="7235" y="11054"/>
                    <a:pt x="7233" y="11363"/>
                    <a:pt x="7342" y="11658"/>
                  </a:cubicBezTo>
                  <a:cubicBezTo>
                    <a:pt x="7361" y="11708"/>
                    <a:pt x="7407" y="11723"/>
                    <a:pt x="7458" y="11723"/>
                  </a:cubicBezTo>
                  <a:cubicBezTo>
                    <a:pt x="7509" y="11723"/>
                    <a:pt x="7564" y="11708"/>
                    <a:pt x="7598" y="11695"/>
                  </a:cubicBezTo>
                  <a:lnTo>
                    <a:pt x="8622" y="11319"/>
                  </a:lnTo>
                  <a:cubicBezTo>
                    <a:pt x="8664" y="11302"/>
                    <a:pt x="8749" y="11245"/>
                    <a:pt x="8728" y="11186"/>
                  </a:cubicBezTo>
                  <a:cubicBezTo>
                    <a:pt x="8634" y="10931"/>
                    <a:pt x="8375" y="10580"/>
                    <a:pt x="8631" y="10444"/>
                  </a:cubicBezTo>
                  <a:cubicBezTo>
                    <a:pt x="8960" y="10269"/>
                    <a:pt x="9254" y="10041"/>
                    <a:pt x="9533" y="9798"/>
                  </a:cubicBezTo>
                  <a:lnTo>
                    <a:pt x="9533" y="9798"/>
                  </a:lnTo>
                  <a:cubicBezTo>
                    <a:pt x="9684" y="9925"/>
                    <a:pt x="9835" y="10052"/>
                    <a:pt x="9986" y="10179"/>
                  </a:cubicBezTo>
                  <a:cubicBezTo>
                    <a:pt x="10019" y="10206"/>
                    <a:pt x="10065" y="10219"/>
                    <a:pt x="10113" y="10219"/>
                  </a:cubicBezTo>
                  <a:cubicBezTo>
                    <a:pt x="10184" y="10219"/>
                    <a:pt x="10261" y="10191"/>
                    <a:pt x="10301" y="10142"/>
                  </a:cubicBezTo>
                  <a:lnTo>
                    <a:pt x="11001" y="9304"/>
                  </a:lnTo>
                  <a:cubicBezTo>
                    <a:pt x="11022" y="9278"/>
                    <a:pt x="11060" y="9226"/>
                    <a:pt x="11021" y="9193"/>
                  </a:cubicBezTo>
                  <a:lnTo>
                    <a:pt x="10470" y="8733"/>
                  </a:lnTo>
                  <a:lnTo>
                    <a:pt x="10470" y="8733"/>
                  </a:lnTo>
                  <a:cubicBezTo>
                    <a:pt x="10470" y="8733"/>
                    <a:pt x="10471" y="8733"/>
                    <a:pt x="10472" y="8733"/>
                  </a:cubicBezTo>
                  <a:cubicBezTo>
                    <a:pt x="10521" y="8733"/>
                    <a:pt x="10883" y="7874"/>
                    <a:pt x="11033" y="7497"/>
                  </a:cubicBezTo>
                  <a:lnTo>
                    <a:pt x="11033" y="7497"/>
                  </a:lnTo>
                  <a:lnTo>
                    <a:pt x="11556" y="7588"/>
                  </a:lnTo>
                  <a:lnTo>
                    <a:pt x="11556" y="7588"/>
                  </a:lnTo>
                  <a:cubicBezTo>
                    <a:pt x="11574" y="7594"/>
                    <a:pt x="11595" y="7596"/>
                    <a:pt x="11617" y="7596"/>
                  </a:cubicBezTo>
                  <a:cubicBezTo>
                    <a:pt x="11718" y="7596"/>
                    <a:pt x="11848" y="7543"/>
                    <a:pt x="11861" y="7464"/>
                  </a:cubicBezTo>
                  <a:cubicBezTo>
                    <a:pt x="11923" y="7106"/>
                    <a:pt x="11985" y="6747"/>
                    <a:pt x="12047" y="6390"/>
                  </a:cubicBezTo>
                  <a:cubicBezTo>
                    <a:pt x="12055" y="6344"/>
                    <a:pt x="12016" y="6311"/>
                    <a:pt x="11975" y="6304"/>
                  </a:cubicBezTo>
                  <a:cubicBezTo>
                    <a:pt x="11484" y="6219"/>
                    <a:pt x="11321" y="6337"/>
                    <a:pt x="11295" y="5830"/>
                  </a:cubicBezTo>
                  <a:cubicBezTo>
                    <a:pt x="11281" y="5565"/>
                    <a:pt x="11069" y="4792"/>
                    <a:pt x="11225" y="4735"/>
                  </a:cubicBezTo>
                  <a:lnTo>
                    <a:pt x="11766" y="4538"/>
                  </a:lnTo>
                  <a:cubicBezTo>
                    <a:pt x="11808" y="4521"/>
                    <a:pt x="11893" y="4464"/>
                    <a:pt x="11872" y="4405"/>
                  </a:cubicBezTo>
                  <a:cubicBezTo>
                    <a:pt x="11748" y="4064"/>
                    <a:pt x="11622" y="3722"/>
                    <a:pt x="11498" y="3381"/>
                  </a:cubicBezTo>
                  <a:cubicBezTo>
                    <a:pt x="11480" y="3332"/>
                    <a:pt x="11433" y="3316"/>
                    <a:pt x="11382" y="3316"/>
                  </a:cubicBezTo>
                  <a:cubicBezTo>
                    <a:pt x="11332" y="3316"/>
                    <a:pt x="11277" y="3332"/>
                    <a:pt x="11242" y="3345"/>
                  </a:cubicBezTo>
                  <a:cubicBezTo>
                    <a:pt x="11064" y="3409"/>
                    <a:pt x="10886" y="3474"/>
                    <a:pt x="10709" y="3539"/>
                  </a:cubicBezTo>
                  <a:lnTo>
                    <a:pt x="10709" y="3539"/>
                  </a:lnTo>
                  <a:cubicBezTo>
                    <a:pt x="10522" y="3200"/>
                    <a:pt x="10306" y="2879"/>
                    <a:pt x="10065" y="2577"/>
                  </a:cubicBezTo>
                  <a:cubicBezTo>
                    <a:pt x="9815" y="2265"/>
                    <a:pt x="10068" y="2175"/>
                    <a:pt x="10332" y="1859"/>
                  </a:cubicBezTo>
                  <a:cubicBezTo>
                    <a:pt x="10354" y="1833"/>
                    <a:pt x="10391" y="1780"/>
                    <a:pt x="10351" y="1748"/>
                  </a:cubicBezTo>
                  <a:lnTo>
                    <a:pt x="9516" y="1049"/>
                  </a:lnTo>
                  <a:cubicBezTo>
                    <a:pt x="9483" y="1022"/>
                    <a:pt x="9436" y="1010"/>
                    <a:pt x="9388" y="1010"/>
                  </a:cubicBezTo>
                  <a:cubicBezTo>
                    <a:pt x="9316" y="1010"/>
                    <a:pt x="9240" y="1037"/>
                    <a:pt x="9201" y="1085"/>
                  </a:cubicBezTo>
                  <a:lnTo>
                    <a:pt x="8833" y="1526"/>
                  </a:lnTo>
                  <a:cubicBezTo>
                    <a:pt x="8790" y="1600"/>
                    <a:pt x="8759" y="1637"/>
                    <a:pt x="8741" y="1637"/>
                  </a:cubicBezTo>
                  <a:cubicBezTo>
                    <a:pt x="8718" y="1637"/>
                    <a:pt x="8715" y="1578"/>
                    <a:pt x="8731" y="1461"/>
                  </a:cubicBezTo>
                  <a:cubicBezTo>
                    <a:pt x="8551" y="1356"/>
                    <a:pt x="8365" y="1262"/>
                    <a:pt x="8174" y="1181"/>
                  </a:cubicBezTo>
                  <a:cubicBezTo>
                    <a:pt x="7978" y="1090"/>
                    <a:pt x="7607" y="1076"/>
                    <a:pt x="7648" y="843"/>
                  </a:cubicBezTo>
                  <a:cubicBezTo>
                    <a:pt x="7680" y="654"/>
                    <a:pt x="7713" y="466"/>
                    <a:pt x="7747" y="276"/>
                  </a:cubicBezTo>
                  <a:cubicBezTo>
                    <a:pt x="7754" y="233"/>
                    <a:pt x="7715" y="198"/>
                    <a:pt x="7673" y="192"/>
                  </a:cubicBezTo>
                  <a:lnTo>
                    <a:pt x="6599" y="4"/>
                  </a:lnTo>
                  <a:cubicBezTo>
                    <a:pt x="6584" y="1"/>
                    <a:pt x="6567" y="0"/>
                    <a:pt x="654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44"/>
            <p:cNvSpPr/>
            <p:nvPr/>
          </p:nvSpPr>
          <p:spPr>
            <a:xfrm>
              <a:off x="2187743" y="2395074"/>
              <a:ext cx="186929" cy="159024"/>
            </a:xfrm>
            <a:custGeom>
              <a:avLst/>
              <a:gdLst/>
              <a:ahLst/>
              <a:cxnLst/>
              <a:rect l="l" t="t" r="r" b="b"/>
              <a:pathLst>
                <a:path w="4497" h="3822" extrusionOk="0">
                  <a:moveTo>
                    <a:pt x="2269" y="238"/>
                  </a:moveTo>
                  <a:cubicBezTo>
                    <a:pt x="2277" y="238"/>
                    <a:pt x="2285" y="238"/>
                    <a:pt x="2293" y="238"/>
                  </a:cubicBezTo>
                  <a:cubicBezTo>
                    <a:pt x="4356" y="258"/>
                    <a:pt x="4322" y="3598"/>
                    <a:pt x="2253" y="3598"/>
                  </a:cubicBezTo>
                  <a:cubicBezTo>
                    <a:pt x="2183" y="3598"/>
                    <a:pt x="2110" y="3594"/>
                    <a:pt x="2036" y="3586"/>
                  </a:cubicBezTo>
                  <a:lnTo>
                    <a:pt x="2036" y="3586"/>
                  </a:lnTo>
                  <a:cubicBezTo>
                    <a:pt x="182" y="3146"/>
                    <a:pt x="185" y="238"/>
                    <a:pt x="2269" y="238"/>
                  </a:cubicBezTo>
                  <a:close/>
                  <a:moveTo>
                    <a:pt x="2289" y="1"/>
                  </a:moveTo>
                  <a:cubicBezTo>
                    <a:pt x="1498" y="1"/>
                    <a:pt x="659" y="518"/>
                    <a:pt x="400" y="1260"/>
                  </a:cubicBezTo>
                  <a:cubicBezTo>
                    <a:pt x="1" y="2415"/>
                    <a:pt x="652" y="3528"/>
                    <a:pt x="1830" y="3801"/>
                  </a:cubicBezTo>
                  <a:cubicBezTo>
                    <a:pt x="1839" y="3803"/>
                    <a:pt x="1849" y="3804"/>
                    <a:pt x="1859" y="3804"/>
                  </a:cubicBezTo>
                  <a:lnTo>
                    <a:pt x="1859" y="3804"/>
                  </a:lnTo>
                  <a:cubicBezTo>
                    <a:pt x="1863" y="3805"/>
                    <a:pt x="1867" y="3805"/>
                    <a:pt x="1871" y="3806"/>
                  </a:cubicBezTo>
                  <a:cubicBezTo>
                    <a:pt x="1961" y="3816"/>
                    <a:pt x="2052" y="3822"/>
                    <a:pt x="2144" y="3822"/>
                  </a:cubicBezTo>
                  <a:cubicBezTo>
                    <a:pt x="2961" y="3822"/>
                    <a:pt x="3812" y="3399"/>
                    <a:pt x="4095" y="2583"/>
                  </a:cubicBezTo>
                  <a:cubicBezTo>
                    <a:pt x="4497" y="1428"/>
                    <a:pt x="3844" y="313"/>
                    <a:pt x="2666" y="42"/>
                  </a:cubicBezTo>
                  <a:cubicBezTo>
                    <a:pt x="2543" y="14"/>
                    <a:pt x="2417" y="1"/>
                    <a:pt x="228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68" name="Google Shape;1368;p44"/>
          <p:cNvGrpSpPr/>
          <p:nvPr/>
        </p:nvGrpSpPr>
        <p:grpSpPr>
          <a:xfrm rot="-2300207" flipH="1">
            <a:off x="7293381" y="3687301"/>
            <a:ext cx="3081635" cy="1994817"/>
            <a:chOff x="3476322" y="3871854"/>
            <a:chExt cx="3081549" cy="1994761"/>
          </a:xfrm>
          <a:solidFill>
            <a:schemeClr val="accent6">
              <a:lumMod val="90000"/>
            </a:schemeClr>
          </a:solidFill>
        </p:grpSpPr>
        <p:sp>
          <p:nvSpPr>
            <p:cNvPr id="1369" name="Google Shape;1369;p44"/>
            <p:cNvSpPr/>
            <p:nvPr/>
          </p:nvSpPr>
          <p:spPr>
            <a:xfrm>
              <a:off x="3476322" y="4434043"/>
              <a:ext cx="929647" cy="290128"/>
            </a:xfrm>
            <a:custGeom>
              <a:avLst/>
              <a:gdLst/>
              <a:ahLst/>
              <a:cxnLst/>
              <a:rect l="l" t="t" r="r" b="b"/>
              <a:pathLst>
                <a:path w="19860" h="6198" extrusionOk="0">
                  <a:moveTo>
                    <a:pt x="6608" y="1035"/>
                  </a:moveTo>
                  <a:cubicBezTo>
                    <a:pt x="7486" y="1035"/>
                    <a:pt x="8379" y="1187"/>
                    <a:pt x="9261" y="1326"/>
                  </a:cubicBezTo>
                  <a:cubicBezTo>
                    <a:pt x="12072" y="1780"/>
                    <a:pt x="14828" y="2557"/>
                    <a:pt x="17467" y="3645"/>
                  </a:cubicBezTo>
                  <a:lnTo>
                    <a:pt x="17467" y="3645"/>
                  </a:lnTo>
                  <a:cubicBezTo>
                    <a:pt x="14865" y="4468"/>
                    <a:pt x="11720" y="5184"/>
                    <a:pt x="8737" y="5184"/>
                  </a:cubicBezTo>
                  <a:cubicBezTo>
                    <a:pt x="5937" y="5184"/>
                    <a:pt x="3279" y="4553"/>
                    <a:pt x="1344" y="2789"/>
                  </a:cubicBezTo>
                  <a:lnTo>
                    <a:pt x="1344" y="2789"/>
                  </a:lnTo>
                  <a:cubicBezTo>
                    <a:pt x="2403" y="2486"/>
                    <a:pt x="3279" y="1996"/>
                    <a:pt x="4326" y="1506"/>
                  </a:cubicBezTo>
                  <a:cubicBezTo>
                    <a:pt x="5062" y="1154"/>
                    <a:pt x="5829" y="1035"/>
                    <a:pt x="6608" y="1035"/>
                  </a:cubicBezTo>
                  <a:close/>
                  <a:moveTo>
                    <a:pt x="6415" y="0"/>
                  </a:moveTo>
                  <a:cubicBezTo>
                    <a:pt x="5956" y="0"/>
                    <a:pt x="5504" y="42"/>
                    <a:pt x="5074" y="148"/>
                  </a:cubicBezTo>
                  <a:cubicBezTo>
                    <a:pt x="3425" y="550"/>
                    <a:pt x="2136" y="1673"/>
                    <a:pt x="403" y="1978"/>
                  </a:cubicBezTo>
                  <a:cubicBezTo>
                    <a:pt x="1" y="2047"/>
                    <a:pt x="70" y="2657"/>
                    <a:pt x="264" y="2879"/>
                  </a:cubicBezTo>
                  <a:cubicBezTo>
                    <a:pt x="2368" y="5345"/>
                    <a:pt x="5497" y="6197"/>
                    <a:pt x="8802" y="6197"/>
                  </a:cubicBezTo>
                  <a:cubicBezTo>
                    <a:pt x="12288" y="6197"/>
                    <a:pt x="15970" y="5250"/>
                    <a:pt x="18853" y="4249"/>
                  </a:cubicBezTo>
                  <a:lnTo>
                    <a:pt x="18853" y="4249"/>
                  </a:lnTo>
                  <a:cubicBezTo>
                    <a:pt x="18973" y="4304"/>
                    <a:pt x="19093" y="4360"/>
                    <a:pt x="19214" y="4417"/>
                  </a:cubicBezTo>
                  <a:cubicBezTo>
                    <a:pt x="19268" y="4443"/>
                    <a:pt x="19319" y="4454"/>
                    <a:pt x="19364" y="4454"/>
                  </a:cubicBezTo>
                  <a:cubicBezTo>
                    <a:pt x="19595" y="4454"/>
                    <a:pt x="19704" y="4164"/>
                    <a:pt x="19678" y="3896"/>
                  </a:cubicBezTo>
                  <a:lnTo>
                    <a:pt x="19678" y="3896"/>
                  </a:lnTo>
                  <a:cubicBezTo>
                    <a:pt x="19860" y="3628"/>
                    <a:pt x="19684" y="3026"/>
                    <a:pt x="19337" y="3026"/>
                  </a:cubicBezTo>
                  <a:cubicBezTo>
                    <a:pt x="19302" y="3026"/>
                    <a:pt x="19265" y="3032"/>
                    <a:pt x="19227" y="3045"/>
                  </a:cubicBezTo>
                  <a:cubicBezTo>
                    <a:pt x="19092" y="3095"/>
                    <a:pt x="18953" y="3144"/>
                    <a:pt x="18813" y="3194"/>
                  </a:cubicBezTo>
                  <a:lnTo>
                    <a:pt x="18813" y="3194"/>
                  </a:lnTo>
                  <a:cubicBezTo>
                    <a:pt x="15785" y="1826"/>
                    <a:pt x="12593" y="859"/>
                    <a:pt x="9316" y="328"/>
                  </a:cubicBezTo>
                  <a:cubicBezTo>
                    <a:pt x="8402" y="187"/>
                    <a:pt x="7391" y="0"/>
                    <a:pt x="64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44"/>
            <p:cNvSpPr/>
            <p:nvPr/>
          </p:nvSpPr>
          <p:spPr>
            <a:xfrm>
              <a:off x="4004947" y="3918711"/>
              <a:ext cx="455087" cy="710295"/>
            </a:xfrm>
            <a:custGeom>
              <a:avLst/>
              <a:gdLst/>
              <a:ahLst/>
              <a:cxnLst/>
              <a:rect l="l" t="t" r="r" b="b"/>
              <a:pathLst>
                <a:path w="9722" h="15174" extrusionOk="0">
                  <a:moveTo>
                    <a:pt x="874" y="1348"/>
                  </a:moveTo>
                  <a:cubicBezTo>
                    <a:pt x="5425" y="4019"/>
                    <a:pt x="8499" y="8812"/>
                    <a:pt x="8729" y="14137"/>
                  </a:cubicBezTo>
                  <a:lnTo>
                    <a:pt x="8729" y="14137"/>
                  </a:lnTo>
                  <a:cubicBezTo>
                    <a:pt x="5366" y="13902"/>
                    <a:pt x="2812" y="10016"/>
                    <a:pt x="2015" y="7040"/>
                  </a:cubicBezTo>
                  <a:cubicBezTo>
                    <a:pt x="1512" y="5116"/>
                    <a:pt x="1532" y="3166"/>
                    <a:pt x="874" y="1348"/>
                  </a:cubicBezTo>
                  <a:close/>
                  <a:moveTo>
                    <a:pt x="187" y="1"/>
                  </a:moveTo>
                  <a:cubicBezTo>
                    <a:pt x="1" y="1"/>
                    <a:pt x="175" y="863"/>
                    <a:pt x="227" y="955"/>
                  </a:cubicBezTo>
                  <a:cubicBezTo>
                    <a:pt x="1239" y="2632"/>
                    <a:pt x="1211" y="4559"/>
                    <a:pt x="1558" y="6430"/>
                  </a:cubicBezTo>
                  <a:cubicBezTo>
                    <a:pt x="1794" y="7705"/>
                    <a:pt x="2237" y="8939"/>
                    <a:pt x="2875" y="10076"/>
                  </a:cubicBezTo>
                  <a:cubicBezTo>
                    <a:pt x="4238" y="12509"/>
                    <a:pt x="6144" y="15174"/>
                    <a:pt x="9162" y="15174"/>
                  </a:cubicBezTo>
                  <a:cubicBezTo>
                    <a:pt x="9274" y="15174"/>
                    <a:pt x="9386" y="15170"/>
                    <a:pt x="9501" y="15163"/>
                  </a:cubicBezTo>
                  <a:cubicBezTo>
                    <a:pt x="9721" y="15149"/>
                    <a:pt x="9613" y="14137"/>
                    <a:pt x="9381" y="14137"/>
                  </a:cubicBezTo>
                  <a:cubicBezTo>
                    <a:pt x="9379" y="14137"/>
                    <a:pt x="9378" y="14137"/>
                    <a:pt x="9376" y="14137"/>
                  </a:cubicBezTo>
                  <a:lnTo>
                    <a:pt x="9362" y="14137"/>
                  </a:lnTo>
                  <a:cubicBezTo>
                    <a:pt x="9263" y="14144"/>
                    <a:pt x="9164" y="14147"/>
                    <a:pt x="9065" y="14148"/>
                  </a:cubicBezTo>
                  <a:lnTo>
                    <a:pt x="9065" y="14148"/>
                  </a:lnTo>
                  <a:cubicBezTo>
                    <a:pt x="8749" y="8254"/>
                    <a:pt x="5484" y="2816"/>
                    <a:pt x="227" y="12"/>
                  </a:cubicBezTo>
                  <a:cubicBezTo>
                    <a:pt x="212" y="4"/>
                    <a:pt x="199" y="1"/>
                    <a:pt x="1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44"/>
            <p:cNvSpPr/>
            <p:nvPr/>
          </p:nvSpPr>
          <p:spPr>
            <a:xfrm>
              <a:off x="4030506" y="4569183"/>
              <a:ext cx="505314" cy="499510"/>
            </a:xfrm>
            <a:custGeom>
              <a:avLst/>
              <a:gdLst/>
              <a:ahLst/>
              <a:cxnLst/>
              <a:rect l="l" t="t" r="r" b="b"/>
              <a:pathLst>
                <a:path w="10795" h="10671" extrusionOk="0">
                  <a:moveTo>
                    <a:pt x="8981" y="1117"/>
                  </a:moveTo>
                  <a:lnTo>
                    <a:pt x="8981" y="1117"/>
                  </a:lnTo>
                  <a:cubicBezTo>
                    <a:pt x="10794" y="3933"/>
                    <a:pt x="6112" y="5715"/>
                    <a:pt x="4394" y="6479"/>
                  </a:cubicBezTo>
                  <a:cubicBezTo>
                    <a:pt x="3107" y="7051"/>
                    <a:pt x="1960" y="7754"/>
                    <a:pt x="1195" y="8872"/>
                  </a:cubicBezTo>
                  <a:lnTo>
                    <a:pt x="1195" y="8872"/>
                  </a:lnTo>
                  <a:cubicBezTo>
                    <a:pt x="1602" y="5274"/>
                    <a:pt x="5680" y="2100"/>
                    <a:pt x="8981" y="1117"/>
                  </a:cubicBezTo>
                  <a:close/>
                  <a:moveTo>
                    <a:pt x="9246" y="1"/>
                  </a:moveTo>
                  <a:cubicBezTo>
                    <a:pt x="9233" y="1"/>
                    <a:pt x="9219" y="2"/>
                    <a:pt x="9204" y="6"/>
                  </a:cubicBezTo>
                  <a:cubicBezTo>
                    <a:pt x="4879" y="1101"/>
                    <a:pt x="0" y="5384"/>
                    <a:pt x="638" y="10194"/>
                  </a:cubicBezTo>
                  <a:cubicBezTo>
                    <a:pt x="667" y="10372"/>
                    <a:pt x="831" y="10670"/>
                    <a:pt x="988" y="10670"/>
                  </a:cubicBezTo>
                  <a:cubicBezTo>
                    <a:pt x="1051" y="10670"/>
                    <a:pt x="1113" y="10622"/>
                    <a:pt x="1164" y="10499"/>
                  </a:cubicBezTo>
                  <a:cubicBezTo>
                    <a:pt x="2481" y="7228"/>
                    <a:pt x="6612" y="7491"/>
                    <a:pt x="8761" y="5079"/>
                  </a:cubicBezTo>
                  <a:cubicBezTo>
                    <a:pt x="9811" y="3896"/>
                    <a:pt x="10178" y="2229"/>
                    <a:pt x="9531" y="820"/>
                  </a:cubicBezTo>
                  <a:lnTo>
                    <a:pt x="9531" y="820"/>
                  </a:lnTo>
                  <a:cubicBezTo>
                    <a:pt x="9634" y="521"/>
                    <a:pt x="9495" y="1"/>
                    <a:pt x="92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44"/>
            <p:cNvSpPr/>
            <p:nvPr/>
          </p:nvSpPr>
          <p:spPr>
            <a:xfrm>
              <a:off x="4372453" y="3871854"/>
              <a:ext cx="492909" cy="779948"/>
            </a:xfrm>
            <a:custGeom>
              <a:avLst/>
              <a:gdLst/>
              <a:ahLst/>
              <a:cxnLst/>
              <a:rect l="l" t="t" r="r" b="b"/>
              <a:pathLst>
                <a:path w="10530" h="16662" extrusionOk="0">
                  <a:moveTo>
                    <a:pt x="544" y="1158"/>
                  </a:moveTo>
                  <a:cubicBezTo>
                    <a:pt x="3120" y="2433"/>
                    <a:pt x="5658" y="3812"/>
                    <a:pt x="7181" y="6336"/>
                  </a:cubicBezTo>
                  <a:cubicBezTo>
                    <a:pt x="8807" y="9012"/>
                    <a:pt x="9569" y="12196"/>
                    <a:pt x="9665" y="15320"/>
                  </a:cubicBezTo>
                  <a:lnTo>
                    <a:pt x="9665" y="15320"/>
                  </a:lnTo>
                  <a:cubicBezTo>
                    <a:pt x="6997" y="14430"/>
                    <a:pt x="5201" y="12193"/>
                    <a:pt x="3687" y="9871"/>
                  </a:cubicBezTo>
                  <a:cubicBezTo>
                    <a:pt x="1869" y="7078"/>
                    <a:pt x="939" y="4383"/>
                    <a:pt x="544" y="1158"/>
                  </a:cubicBezTo>
                  <a:close/>
                  <a:moveTo>
                    <a:pt x="178" y="0"/>
                  </a:moveTo>
                  <a:cubicBezTo>
                    <a:pt x="0" y="0"/>
                    <a:pt x="1" y="466"/>
                    <a:pt x="14" y="542"/>
                  </a:cubicBezTo>
                  <a:cubicBezTo>
                    <a:pt x="374" y="4146"/>
                    <a:pt x="1206" y="7084"/>
                    <a:pt x="3175" y="10162"/>
                  </a:cubicBezTo>
                  <a:cubicBezTo>
                    <a:pt x="4807" y="12729"/>
                    <a:pt x="6740" y="15334"/>
                    <a:pt x="9710" y="16314"/>
                  </a:cubicBezTo>
                  <a:lnTo>
                    <a:pt x="9710" y="16314"/>
                  </a:lnTo>
                  <a:cubicBezTo>
                    <a:pt x="9769" y="16509"/>
                    <a:pt x="9897" y="16662"/>
                    <a:pt x="9999" y="16662"/>
                  </a:cubicBezTo>
                  <a:cubicBezTo>
                    <a:pt x="10064" y="16662"/>
                    <a:pt x="10119" y="16599"/>
                    <a:pt x="10139" y="16442"/>
                  </a:cubicBezTo>
                  <a:lnTo>
                    <a:pt x="10139" y="16442"/>
                  </a:lnTo>
                  <a:cubicBezTo>
                    <a:pt x="10156" y="16446"/>
                    <a:pt x="10172" y="16451"/>
                    <a:pt x="10189" y="16455"/>
                  </a:cubicBezTo>
                  <a:cubicBezTo>
                    <a:pt x="10203" y="16458"/>
                    <a:pt x="10216" y="16460"/>
                    <a:pt x="10228" y="16460"/>
                  </a:cubicBezTo>
                  <a:cubicBezTo>
                    <a:pt x="10529" y="16460"/>
                    <a:pt x="10455" y="15537"/>
                    <a:pt x="10189" y="15457"/>
                  </a:cubicBezTo>
                  <a:lnTo>
                    <a:pt x="10175" y="15471"/>
                  </a:lnTo>
                  <a:cubicBezTo>
                    <a:pt x="10161" y="15467"/>
                    <a:pt x="10147" y="15464"/>
                    <a:pt x="10133" y="15460"/>
                  </a:cubicBezTo>
                  <a:lnTo>
                    <a:pt x="10133" y="15460"/>
                  </a:lnTo>
                  <a:cubicBezTo>
                    <a:pt x="10025" y="12335"/>
                    <a:pt x="9312" y="9245"/>
                    <a:pt x="7888" y="6447"/>
                  </a:cubicBezTo>
                  <a:cubicBezTo>
                    <a:pt x="6238" y="3231"/>
                    <a:pt x="3382" y="1567"/>
                    <a:pt x="236" y="15"/>
                  </a:cubicBezTo>
                  <a:cubicBezTo>
                    <a:pt x="215" y="5"/>
                    <a:pt x="195" y="0"/>
                    <a:pt x="1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3" name="Google Shape;1373;p44"/>
            <p:cNvSpPr/>
            <p:nvPr/>
          </p:nvSpPr>
          <p:spPr>
            <a:xfrm>
              <a:off x="4457506" y="4634436"/>
              <a:ext cx="618454" cy="527502"/>
            </a:xfrm>
            <a:custGeom>
              <a:avLst/>
              <a:gdLst/>
              <a:ahLst/>
              <a:cxnLst/>
              <a:rect l="l" t="t" r="r" b="b"/>
              <a:pathLst>
                <a:path w="13212" h="11269" extrusionOk="0">
                  <a:moveTo>
                    <a:pt x="12024" y="1585"/>
                  </a:moveTo>
                  <a:cubicBezTo>
                    <a:pt x="11178" y="4141"/>
                    <a:pt x="9966" y="6447"/>
                    <a:pt x="7235" y="7483"/>
                  </a:cubicBezTo>
                  <a:cubicBezTo>
                    <a:pt x="5987" y="7941"/>
                    <a:pt x="4671" y="8176"/>
                    <a:pt x="3451" y="8675"/>
                  </a:cubicBezTo>
                  <a:cubicBezTo>
                    <a:pt x="2565" y="9039"/>
                    <a:pt x="1744" y="9783"/>
                    <a:pt x="836" y="10109"/>
                  </a:cubicBezTo>
                  <a:lnTo>
                    <a:pt x="836" y="10109"/>
                  </a:lnTo>
                  <a:cubicBezTo>
                    <a:pt x="1925" y="7923"/>
                    <a:pt x="5278" y="6758"/>
                    <a:pt x="7124" y="5626"/>
                  </a:cubicBezTo>
                  <a:cubicBezTo>
                    <a:pt x="8122" y="5016"/>
                    <a:pt x="8815" y="4032"/>
                    <a:pt x="9702" y="3269"/>
                  </a:cubicBezTo>
                  <a:cubicBezTo>
                    <a:pt x="10425" y="2647"/>
                    <a:pt x="11220" y="2105"/>
                    <a:pt x="12024" y="1585"/>
                  </a:cubicBezTo>
                  <a:close/>
                  <a:moveTo>
                    <a:pt x="12779" y="0"/>
                  </a:moveTo>
                  <a:cubicBezTo>
                    <a:pt x="12753" y="0"/>
                    <a:pt x="12725" y="8"/>
                    <a:pt x="12697" y="25"/>
                  </a:cubicBezTo>
                  <a:lnTo>
                    <a:pt x="12697" y="39"/>
                  </a:lnTo>
                  <a:cubicBezTo>
                    <a:pt x="12680" y="49"/>
                    <a:pt x="12664" y="60"/>
                    <a:pt x="12648" y="70"/>
                  </a:cubicBezTo>
                  <a:lnTo>
                    <a:pt x="12648" y="70"/>
                  </a:lnTo>
                  <a:cubicBezTo>
                    <a:pt x="12623" y="49"/>
                    <a:pt x="12598" y="36"/>
                    <a:pt x="12574" y="36"/>
                  </a:cubicBezTo>
                  <a:cubicBezTo>
                    <a:pt x="12527" y="36"/>
                    <a:pt x="12483" y="83"/>
                    <a:pt x="12449" y="198"/>
                  </a:cubicBezTo>
                  <a:lnTo>
                    <a:pt x="12449" y="198"/>
                  </a:lnTo>
                  <a:cubicBezTo>
                    <a:pt x="9948" y="1836"/>
                    <a:pt x="7966" y="4062"/>
                    <a:pt x="5322" y="5432"/>
                  </a:cubicBezTo>
                  <a:cubicBezTo>
                    <a:pt x="3284" y="6471"/>
                    <a:pt x="484" y="8107"/>
                    <a:pt x="41" y="10533"/>
                  </a:cubicBezTo>
                  <a:cubicBezTo>
                    <a:pt x="0" y="10709"/>
                    <a:pt x="52" y="11268"/>
                    <a:pt x="326" y="11268"/>
                  </a:cubicBezTo>
                  <a:cubicBezTo>
                    <a:pt x="332" y="11268"/>
                    <a:pt x="339" y="11268"/>
                    <a:pt x="346" y="11267"/>
                  </a:cubicBezTo>
                  <a:cubicBezTo>
                    <a:pt x="1760" y="11129"/>
                    <a:pt x="2952" y="9895"/>
                    <a:pt x="4282" y="9438"/>
                  </a:cubicBezTo>
                  <a:cubicBezTo>
                    <a:pt x="5613" y="8980"/>
                    <a:pt x="7055" y="8731"/>
                    <a:pt x="8330" y="8079"/>
                  </a:cubicBezTo>
                  <a:cubicBezTo>
                    <a:pt x="11037" y="6726"/>
                    <a:pt x="12040" y="3799"/>
                    <a:pt x="12834" y="1067"/>
                  </a:cubicBezTo>
                  <a:lnTo>
                    <a:pt x="12834" y="1067"/>
                  </a:lnTo>
                  <a:cubicBezTo>
                    <a:pt x="12871" y="1043"/>
                    <a:pt x="12909" y="1020"/>
                    <a:pt x="12946" y="996"/>
                  </a:cubicBezTo>
                  <a:cubicBezTo>
                    <a:pt x="13211" y="832"/>
                    <a:pt x="13051" y="0"/>
                    <a:pt x="127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4" name="Google Shape;1374;p44"/>
            <p:cNvSpPr/>
            <p:nvPr/>
          </p:nvSpPr>
          <p:spPr>
            <a:xfrm>
              <a:off x="4909223" y="4048609"/>
              <a:ext cx="492769" cy="773769"/>
            </a:xfrm>
            <a:custGeom>
              <a:avLst/>
              <a:gdLst/>
              <a:ahLst/>
              <a:cxnLst/>
              <a:rect l="l" t="t" r="r" b="b"/>
              <a:pathLst>
                <a:path w="10527" h="16530" extrusionOk="0">
                  <a:moveTo>
                    <a:pt x="998" y="2026"/>
                  </a:moveTo>
                  <a:cubicBezTo>
                    <a:pt x="2422" y="3663"/>
                    <a:pt x="4410" y="4787"/>
                    <a:pt x="5639" y="6635"/>
                  </a:cubicBezTo>
                  <a:cubicBezTo>
                    <a:pt x="7250" y="9064"/>
                    <a:pt x="8314" y="11806"/>
                    <a:pt x="8893" y="14646"/>
                  </a:cubicBezTo>
                  <a:lnTo>
                    <a:pt x="8893" y="14646"/>
                  </a:lnTo>
                  <a:cubicBezTo>
                    <a:pt x="6728" y="13121"/>
                    <a:pt x="5485" y="11122"/>
                    <a:pt x="4045" y="8756"/>
                  </a:cubicBezTo>
                  <a:cubicBezTo>
                    <a:pt x="3268" y="7495"/>
                    <a:pt x="2312" y="6441"/>
                    <a:pt x="1771" y="5027"/>
                  </a:cubicBezTo>
                  <a:cubicBezTo>
                    <a:pt x="1405" y="4057"/>
                    <a:pt x="1178" y="3045"/>
                    <a:pt x="998" y="2026"/>
                  </a:cubicBezTo>
                  <a:close/>
                  <a:moveTo>
                    <a:pt x="387" y="0"/>
                  </a:moveTo>
                  <a:cubicBezTo>
                    <a:pt x="183" y="0"/>
                    <a:pt x="1" y="275"/>
                    <a:pt x="39" y="550"/>
                  </a:cubicBezTo>
                  <a:cubicBezTo>
                    <a:pt x="288" y="2186"/>
                    <a:pt x="551" y="3849"/>
                    <a:pt x="1120" y="5388"/>
                  </a:cubicBezTo>
                  <a:cubicBezTo>
                    <a:pt x="1688" y="6899"/>
                    <a:pt x="2672" y="8008"/>
                    <a:pt x="3504" y="9352"/>
                  </a:cubicBezTo>
                  <a:cubicBezTo>
                    <a:pt x="5129" y="12022"/>
                    <a:pt x="6513" y="14246"/>
                    <a:pt x="9112" y="15878"/>
                  </a:cubicBezTo>
                  <a:lnTo>
                    <a:pt x="9112" y="15878"/>
                  </a:lnTo>
                  <a:cubicBezTo>
                    <a:pt x="9124" y="15953"/>
                    <a:pt x="9135" y="16028"/>
                    <a:pt x="9146" y="16103"/>
                  </a:cubicBezTo>
                  <a:cubicBezTo>
                    <a:pt x="9184" y="16393"/>
                    <a:pt x="9358" y="16530"/>
                    <a:pt x="9522" y="16530"/>
                  </a:cubicBezTo>
                  <a:cubicBezTo>
                    <a:pt x="9649" y="16530"/>
                    <a:pt x="9771" y="16448"/>
                    <a:pt x="9823" y="16292"/>
                  </a:cubicBezTo>
                  <a:lnTo>
                    <a:pt x="9823" y="16292"/>
                  </a:lnTo>
                  <a:cubicBezTo>
                    <a:pt x="9860" y="16312"/>
                    <a:pt x="9898" y="16332"/>
                    <a:pt x="9936" y="16352"/>
                  </a:cubicBezTo>
                  <a:cubicBezTo>
                    <a:pt x="9998" y="16386"/>
                    <a:pt x="10055" y="16401"/>
                    <a:pt x="10106" y="16401"/>
                  </a:cubicBezTo>
                  <a:cubicBezTo>
                    <a:pt x="10472" y="16401"/>
                    <a:pt x="10526" y="15620"/>
                    <a:pt x="10185" y="15438"/>
                  </a:cubicBezTo>
                  <a:cubicBezTo>
                    <a:pt x="10023" y="15352"/>
                    <a:pt x="9865" y="15263"/>
                    <a:pt x="9712" y="15173"/>
                  </a:cubicBezTo>
                  <a:lnTo>
                    <a:pt x="9712" y="15173"/>
                  </a:lnTo>
                  <a:cubicBezTo>
                    <a:pt x="9222" y="12298"/>
                    <a:pt x="8230" y="9537"/>
                    <a:pt x="6775" y="6996"/>
                  </a:cubicBezTo>
                  <a:cubicBezTo>
                    <a:pt x="6068" y="5790"/>
                    <a:pt x="5264" y="4667"/>
                    <a:pt x="4225" y="3724"/>
                  </a:cubicBezTo>
                  <a:cubicBezTo>
                    <a:pt x="2963" y="2601"/>
                    <a:pt x="1508" y="1714"/>
                    <a:pt x="662" y="203"/>
                  </a:cubicBezTo>
                  <a:cubicBezTo>
                    <a:pt x="579" y="59"/>
                    <a:pt x="481" y="0"/>
                    <a:pt x="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5" name="Google Shape;1375;p44"/>
            <p:cNvSpPr/>
            <p:nvPr/>
          </p:nvSpPr>
          <p:spPr>
            <a:xfrm>
              <a:off x="5240638" y="4745142"/>
              <a:ext cx="283669" cy="702244"/>
            </a:xfrm>
            <a:custGeom>
              <a:avLst/>
              <a:gdLst/>
              <a:ahLst/>
              <a:cxnLst/>
              <a:rect l="l" t="t" r="r" b="b"/>
              <a:pathLst>
                <a:path w="6060" h="15002" extrusionOk="0">
                  <a:moveTo>
                    <a:pt x="3267" y="2027"/>
                  </a:moveTo>
                  <a:cubicBezTo>
                    <a:pt x="6059" y="5201"/>
                    <a:pt x="2295" y="9735"/>
                    <a:pt x="3139" y="13734"/>
                  </a:cubicBezTo>
                  <a:lnTo>
                    <a:pt x="3139" y="13734"/>
                  </a:lnTo>
                  <a:cubicBezTo>
                    <a:pt x="2071" y="13222"/>
                    <a:pt x="1249" y="12274"/>
                    <a:pt x="888" y="11120"/>
                  </a:cubicBezTo>
                  <a:cubicBezTo>
                    <a:pt x="430" y="9568"/>
                    <a:pt x="1179" y="8209"/>
                    <a:pt x="1941" y="6892"/>
                  </a:cubicBezTo>
                  <a:cubicBezTo>
                    <a:pt x="2949" y="5159"/>
                    <a:pt x="3085" y="3840"/>
                    <a:pt x="3267" y="2027"/>
                  </a:cubicBezTo>
                  <a:close/>
                  <a:moveTo>
                    <a:pt x="2090" y="1"/>
                  </a:moveTo>
                  <a:cubicBezTo>
                    <a:pt x="1758" y="1"/>
                    <a:pt x="1687" y="771"/>
                    <a:pt x="2024" y="987"/>
                  </a:cubicBezTo>
                  <a:cubicBezTo>
                    <a:pt x="2231" y="1119"/>
                    <a:pt x="2421" y="1254"/>
                    <a:pt x="2595" y="1392"/>
                  </a:cubicBezTo>
                  <a:lnTo>
                    <a:pt x="2595" y="1392"/>
                  </a:lnTo>
                  <a:cubicBezTo>
                    <a:pt x="2517" y="2325"/>
                    <a:pt x="2542" y="3236"/>
                    <a:pt x="2301" y="4148"/>
                  </a:cubicBezTo>
                  <a:cubicBezTo>
                    <a:pt x="2038" y="5104"/>
                    <a:pt x="1553" y="5853"/>
                    <a:pt x="1068" y="6712"/>
                  </a:cubicBezTo>
                  <a:cubicBezTo>
                    <a:pt x="486" y="7724"/>
                    <a:pt x="0" y="8764"/>
                    <a:pt x="14" y="9956"/>
                  </a:cubicBezTo>
                  <a:cubicBezTo>
                    <a:pt x="28" y="12257"/>
                    <a:pt x="1525" y="14281"/>
                    <a:pt x="3715" y="14988"/>
                  </a:cubicBezTo>
                  <a:cubicBezTo>
                    <a:pt x="3745" y="14997"/>
                    <a:pt x="3773" y="15002"/>
                    <a:pt x="3799" y="15002"/>
                  </a:cubicBezTo>
                  <a:cubicBezTo>
                    <a:pt x="4077" y="15002"/>
                    <a:pt x="4152" y="14498"/>
                    <a:pt x="4076" y="14295"/>
                  </a:cubicBezTo>
                  <a:cubicBezTo>
                    <a:pt x="2828" y="11287"/>
                    <a:pt x="4991" y="8306"/>
                    <a:pt x="5143" y="5284"/>
                  </a:cubicBezTo>
                  <a:cubicBezTo>
                    <a:pt x="5254" y="2956"/>
                    <a:pt x="4187" y="1278"/>
                    <a:pt x="2260" y="59"/>
                  </a:cubicBezTo>
                  <a:cubicBezTo>
                    <a:pt x="2198" y="18"/>
                    <a:pt x="2141" y="1"/>
                    <a:pt x="20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6" name="Google Shape;1376;p44"/>
            <p:cNvSpPr/>
            <p:nvPr/>
          </p:nvSpPr>
          <p:spPr>
            <a:xfrm>
              <a:off x="5079705" y="4761057"/>
              <a:ext cx="316389" cy="256940"/>
            </a:xfrm>
            <a:custGeom>
              <a:avLst/>
              <a:gdLst/>
              <a:ahLst/>
              <a:cxnLst/>
              <a:rect l="l" t="t" r="r" b="b"/>
              <a:pathLst>
                <a:path w="6759" h="5489" extrusionOk="0">
                  <a:moveTo>
                    <a:pt x="5210" y="1481"/>
                  </a:moveTo>
                  <a:lnTo>
                    <a:pt x="5210" y="1481"/>
                  </a:lnTo>
                  <a:cubicBezTo>
                    <a:pt x="4494" y="3011"/>
                    <a:pt x="2644" y="3866"/>
                    <a:pt x="1046" y="4367"/>
                  </a:cubicBezTo>
                  <a:lnTo>
                    <a:pt x="1046" y="4367"/>
                  </a:lnTo>
                  <a:cubicBezTo>
                    <a:pt x="1443" y="3742"/>
                    <a:pt x="3028" y="2673"/>
                    <a:pt x="3327" y="2477"/>
                  </a:cubicBezTo>
                  <a:cubicBezTo>
                    <a:pt x="3929" y="2085"/>
                    <a:pt x="4558" y="1753"/>
                    <a:pt x="5210" y="1481"/>
                  </a:cubicBezTo>
                  <a:close/>
                  <a:moveTo>
                    <a:pt x="5735" y="1"/>
                  </a:moveTo>
                  <a:cubicBezTo>
                    <a:pt x="5636" y="1"/>
                    <a:pt x="5546" y="85"/>
                    <a:pt x="5513" y="292"/>
                  </a:cubicBezTo>
                  <a:lnTo>
                    <a:pt x="5513" y="292"/>
                  </a:lnTo>
                  <a:cubicBezTo>
                    <a:pt x="4180" y="768"/>
                    <a:pt x="2947" y="1484"/>
                    <a:pt x="1872" y="2408"/>
                  </a:cubicBezTo>
                  <a:cubicBezTo>
                    <a:pt x="999" y="3156"/>
                    <a:pt x="1" y="4043"/>
                    <a:pt x="555" y="5263"/>
                  </a:cubicBezTo>
                  <a:cubicBezTo>
                    <a:pt x="594" y="5340"/>
                    <a:pt x="691" y="5488"/>
                    <a:pt x="804" y="5488"/>
                  </a:cubicBezTo>
                  <a:cubicBezTo>
                    <a:pt x="814" y="5488"/>
                    <a:pt x="823" y="5487"/>
                    <a:pt x="832" y="5485"/>
                  </a:cubicBezTo>
                  <a:cubicBezTo>
                    <a:pt x="3150" y="4819"/>
                    <a:pt x="5468" y="3609"/>
                    <a:pt x="5994" y="1188"/>
                  </a:cubicBezTo>
                  <a:lnTo>
                    <a:pt x="5994" y="1188"/>
                  </a:lnTo>
                  <a:cubicBezTo>
                    <a:pt x="6125" y="1144"/>
                    <a:pt x="6258" y="1102"/>
                    <a:pt x="6391" y="1063"/>
                  </a:cubicBezTo>
                  <a:cubicBezTo>
                    <a:pt x="6759" y="958"/>
                    <a:pt x="6628" y="43"/>
                    <a:pt x="6319" y="43"/>
                  </a:cubicBezTo>
                  <a:cubicBezTo>
                    <a:pt x="6302" y="43"/>
                    <a:pt x="6284" y="45"/>
                    <a:pt x="6266" y="51"/>
                  </a:cubicBezTo>
                  <a:cubicBezTo>
                    <a:pt x="6165" y="80"/>
                    <a:pt x="6065" y="109"/>
                    <a:pt x="5965" y="140"/>
                  </a:cubicBezTo>
                  <a:lnTo>
                    <a:pt x="5965" y="140"/>
                  </a:lnTo>
                  <a:cubicBezTo>
                    <a:pt x="5899" y="54"/>
                    <a:pt x="5814" y="1"/>
                    <a:pt x="5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p44"/>
            <p:cNvSpPr/>
            <p:nvPr/>
          </p:nvSpPr>
          <p:spPr>
            <a:xfrm>
              <a:off x="5298167" y="4327316"/>
              <a:ext cx="161494" cy="493190"/>
            </a:xfrm>
            <a:custGeom>
              <a:avLst/>
              <a:gdLst/>
              <a:ahLst/>
              <a:cxnLst/>
              <a:rect l="l" t="t" r="r" b="b"/>
              <a:pathLst>
                <a:path w="3450" h="10536" extrusionOk="0">
                  <a:moveTo>
                    <a:pt x="1879" y="1457"/>
                  </a:moveTo>
                  <a:lnTo>
                    <a:pt x="1879" y="1457"/>
                  </a:lnTo>
                  <a:cubicBezTo>
                    <a:pt x="2497" y="3576"/>
                    <a:pt x="1842" y="5762"/>
                    <a:pt x="1188" y="7869"/>
                  </a:cubicBezTo>
                  <a:lnTo>
                    <a:pt x="1188" y="7869"/>
                  </a:lnTo>
                  <a:cubicBezTo>
                    <a:pt x="819" y="5718"/>
                    <a:pt x="1052" y="3495"/>
                    <a:pt x="1879" y="1457"/>
                  </a:cubicBezTo>
                  <a:close/>
                  <a:moveTo>
                    <a:pt x="1842" y="1"/>
                  </a:moveTo>
                  <a:cubicBezTo>
                    <a:pt x="1749" y="1"/>
                    <a:pt x="1656" y="54"/>
                    <a:pt x="1599" y="168"/>
                  </a:cubicBezTo>
                  <a:cubicBezTo>
                    <a:pt x="287" y="2980"/>
                    <a:pt x="0" y="6163"/>
                    <a:pt x="799" y="9149"/>
                  </a:cubicBezTo>
                  <a:lnTo>
                    <a:pt x="799" y="9149"/>
                  </a:lnTo>
                  <a:cubicBezTo>
                    <a:pt x="734" y="9373"/>
                    <a:pt x="672" y="9595"/>
                    <a:pt x="615" y="9816"/>
                  </a:cubicBezTo>
                  <a:cubicBezTo>
                    <a:pt x="538" y="10125"/>
                    <a:pt x="790" y="10535"/>
                    <a:pt x="1007" y="10535"/>
                  </a:cubicBezTo>
                  <a:cubicBezTo>
                    <a:pt x="1087" y="10535"/>
                    <a:pt x="1163" y="10478"/>
                    <a:pt x="1215" y="10338"/>
                  </a:cubicBezTo>
                  <a:lnTo>
                    <a:pt x="1215" y="10338"/>
                  </a:lnTo>
                  <a:cubicBezTo>
                    <a:pt x="1270" y="10401"/>
                    <a:pt x="1333" y="10429"/>
                    <a:pt x="1394" y="10429"/>
                  </a:cubicBezTo>
                  <a:cubicBezTo>
                    <a:pt x="1603" y="10429"/>
                    <a:pt x="1800" y="10111"/>
                    <a:pt x="1682" y="9775"/>
                  </a:cubicBezTo>
                  <a:cubicBezTo>
                    <a:pt x="1622" y="9603"/>
                    <a:pt x="1566" y="9430"/>
                    <a:pt x="1514" y="9257"/>
                  </a:cubicBezTo>
                  <a:lnTo>
                    <a:pt x="1514" y="9257"/>
                  </a:lnTo>
                  <a:cubicBezTo>
                    <a:pt x="2378" y="6239"/>
                    <a:pt x="3449" y="3281"/>
                    <a:pt x="2126" y="210"/>
                  </a:cubicBezTo>
                  <a:cubicBezTo>
                    <a:pt x="2066" y="75"/>
                    <a:pt x="1953" y="1"/>
                    <a:pt x="18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44"/>
            <p:cNvSpPr/>
            <p:nvPr/>
          </p:nvSpPr>
          <p:spPr>
            <a:xfrm>
              <a:off x="5480726" y="4575643"/>
              <a:ext cx="279877" cy="360577"/>
            </a:xfrm>
            <a:custGeom>
              <a:avLst/>
              <a:gdLst/>
              <a:ahLst/>
              <a:cxnLst/>
              <a:rect l="l" t="t" r="r" b="b"/>
              <a:pathLst>
                <a:path w="5979" h="7703" extrusionOk="0">
                  <a:moveTo>
                    <a:pt x="700" y="1392"/>
                  </a:moveTo>
                  <a:cubicBezTo>
                    <a:pt x="2354" y="2800"/>
                    <a:pt x="3992" y="4302"/>
                    <a:pt x="4924" y="6259"/>
                  </a:cubicBezTo>
                  <a:lnTo>
                    <a:pt x="4924" y="6259"/>
                  </a:lnTo>
                  <a:cubicBezTo>
                    <a:pt x="3103" y="5234"/>
                    <a:pt x="1166" y="3405"/>
                    <a:pt x="700" y="1392"/>
                  </a:cubicBezTo>
                  <a:close/>
                  <a:moveTo>
                    <a:pt x="254" y="1"/>
                  </a:moveTo>
                  <a:cubicBezTo>
                    <a:pt x="96" y="1"/>
                    <a:pt x="0" y="268"/>
                    <a:pt x="0" y="422"/>
                  </a:cubicBezTo>
                  <a:cubicBezTo>
                    <a:pt x="95" y="3526"/>
                    <a:pt x="2708" y="6219"/>
                    <a:pt x="5416" y="7529"/>
                  </a:cubicBezTo>
                  <a:lnTo>
                    <a:pt x="5416" y="7529"/>
                  </a:lnTo>
                  <a:cubicBezTo>
                    <a:pt x="5476" y="7651"/>
                    <a:pt x="5550" y="7702"/>
                    <a:pt x="5622" y="7702"/>
                  </a:cubicBezTo>
                  <a:cubicBezTo>
                    <a:pt x="5806" y="7702"/>
                    <a:pt x="5979" y="7369"/>
                    <a:pt x="5878" y="7048"/>
                  </a:cubicBezTo>
                  <a:cubicBezTo>
                    <a:pt x="5868" y="7016"/>
                    <a:pt x="5858" y="6985"/>
                    <a:pt x="5849" y="6953"/>
                  </a:cubicBezTo>
                  <a:lnTo>
                    <a:pt x="5849" y="6953"/>
                  </a:lnTo>
                  <a:cubicBezTo>
                    <a:pt x="5839" y="6913"/>
                    <a:pt x="5826" y="6874"/>
                    <a:pt x="5811" y="6838"/>
                  </a:cubicBezTo>
                  <a:lnTo>
                    <a:pt x="5811" y="6838"/>
                  </a:lnTo>
                  <a:cubicBezTo>
                    <a:pt x="4868" y="3970"/>
                    <a:pt x="2635" y="1956"/>
                    <a:pt x="388" y="62"/>
                  </a:cubicBezTo>
                  <a:cubicBezTo>
                    <a:pt x="340" y="19"/>
                    <a:pt x="295" y="1"/>
                    <a:pt x="2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44"/>
            <p:cNvSpPr/>
            <p:nvPr/>
          </p:nvSpPr>
          <p:spPr>
            <a:xfrm>
              <a:off x="5613105" y="4879206"/>
              <a:ext cx="204981" cy="386791"/>
            </a:xfrm>
            <a:custGeom>
              <a:avLst/>
              <a:gdLst/>
              <a:ahLst/>
              <a:cxnLst/>
              <a:rect l="l" t="t" r="r" b="b"/>
              <a:pathLst>
                <a:path w="4379" h="8263" extrusionOk="0">
                  <a:moveTo>
                    <a:pt x="2715" y="1208"/>
                  </a:moveTo>
                  <a:cubicBezTo>
                    <a:pt x="3852" y="2990"/>
                    <a:pt x="1762" y="5607"/>
                    <a:pt x="450" y="6919"/>
                  </a:cubicBezTo>
                  <a:lnTo>
                    <a:pt x="450" y="6919"/>
                  </a:lnTo>
                  <a:cubicBezTo>
                    <a:pt x="528" y="4744"/>
                    <a:pt x="885" y="2544"/>
                    <a:pt x="2715" y="1208"/>
                  </a:cubicBezTo>
                  <a:close/>
                  <a:moveTo>
                    <a:pt x="2538" y="1"/>
                  </a:moveTo>
                  <a:cubicBezTo>
                    <a:pt x="2468" y="1"/>
                    <a:pt x="2427" y="127"/>
                    <a:pt x="2413" y="289"/>
                  </a:cubicBezTo>
                  <a:lnTo>
                    <a:pt x="2413" y="289"/>
                  </a:lnTo>
                  <a:cubicBezTo>
                    <a:pt x="165" y="1987"/>
                    <a:pt x="26" y="4991"/>
                    <a:pt x="0" y="7633"/>
                  </a:cubicBezTo>
                  <a:cubicBezTo>
                    <a:pt x="0" y="7706"/>
                    <a:pt x="86" y="8262"/>
                    <a:pt x="258" y="8262"/>
                  </a:cubicBezTo>
                  <a:cubicBezTo>
                    <a:pt x="281" y="8262"/>
                    <a:pt x="306" y="8252"/>
                    <a:pt x="333" y="8229"/>
                  </a:cubicBezTo>
                  <a:cubicBezTo>
                    <a:pt x="2128" y="6559"/>
                    <a:pt x="4378" y="3320"/>
                    <a:pt x="3129" y="808"/>
                  </a:cubicBezTo>
                  <a:lnTo>
                    <a:pt x="3129" y="808"/>
                  </a:lnTo>
                  <a:cubicBezTo>
                    <a:pt x="3177" y="513"/>
                    <a:pt x="3038" y="4"/>
                    <a:pt x="2849" y="4"/>
                  </a:cubicBezTo>
                  <a:cubicBezTo>
                    <a:pt x="2829" y="4"/>
                    <a:pt x="2808" y="9"/>
                    <a:pt x="2786" y="22"/>
                  </a:cubicBezTo>
                  <a:lnTo>
                    <a:pt x="2800" y="22"/>
                  </a:lnTo>
                  <a:cubicBezTo>
                    <a:pt x="2756" y="50"/>
                    <a:pt x="2712" y="79"/>
                    <a:pt x="2668" y="107"/>
                  </a:cubicBezTo>
                  <a:lnTo>
                    <a:pt x="2668" y="107"/>
                  </a:lnTo>
                  <a:cubicBezTo>
                    <a:pt x="2653" y="88"/>
                    <a:pt x="2636" y="69"/>
                    <a:pt x="2620" y="50"/>
                  </a:cubicBezTo>
                  <a:cubicBezTo>
                    <a:pt x="2589" y="16"/>
                    <a:pt x="2562" y="1"/>
                    <a:pt x="25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44"/>
            <p:cNvSpPr/>
            <p:nvPr/>
          </p:nvSpPr>
          <p:spPr>
            <a:xfrm>
              <a:off x="4890218" y="5336539"/>
              <a:ext cx="812294" cy="395498"/>
            </a:xfrm>
            <a:custGeom>
              <a:avLst/>
              <a:gdLst/>
              <a:ahLst/>
              <a:cxnLst/>
              <a:rect l="l" t="t" r="r" b="b"/>
              <a:pathLst>
                <a:path w="17353" h="8449" extrusionOk="0">
                  <a:moveTo>
                    <a:pt x="15694" y="983"/>
                  </a:moveTo>
                  <a:cubicBezTo>
                    <a:pt x="15952" y="983"/>
                    <a:pt x="16214" y="1003"/>
                    <a:pt x="16483" y="1046"/>
                  </a:cubicBezTo>
                  <a:lnTo>
                    <a:pt x="16483" y="1046"/>
                  </a:lnTo>
                  <a:cubicBezTo>
                    <a:pt x="14749" y="3243"/>
                    <a:pt x="12597" y="5980"/>
                    <a:pt x="10079" y="7025"/>
                  </a:cubicBezTo>
                  <a:cubicBezTo>
                    <a:pt x="9485" y="7274"/>
                    <a:pt x="8869" y="7363"/>
                    <a:pt x="8248" y="7363"/>
                  </a:cubicBezTo>
                  <a:cubicBezTo>
                    <a:pt x="7448" y="7363"/>
                    <a:pt x="6639" y="7215"/>
                    <a:pt x="5851" y="7067"/>
                  </a:cubicBezTo>
                  <a:cubicBezTo>
                    <a:pt x="4604" y="6839"/>
                    <a:pt x="3374" y="6528"/>
                    <a:pt x="2171" y="6141"/>
                  </a:cubicBezTo>
                  <a:lnTo>
                    <a:pt x="2171" y="6141"/>
                  </a:lnTo>
                  <a:cubicBezTo>
                    <a:pt x="4467" y="5683"/>
                    <a:pt x="6852" y="5055"/>
                    <a:pt x="8873" y="4045"/>
                  </a:cubicBezTo>
                  <a:cubicBezTo>
                    <a:pt x="11116" y="2935"/>
                    <a:pt x="13154" y="983"/>
                    <a:pt x="15694" y="983"/>
                  </a:cubicBezTo>
                  <a:close/>
                  <a:moveTo>
                    <a:pt x="15587" y="1"/>
                  </a:moveTo>
                  <a:cubicBezTo>
                    <a:pt x="13408" y="1"/>
                    <a:pt x="11599" y="1374"/>
                    <a:pt x="9704" y="2506"/>
                  </a:cubicBezTo>
                  <a:cubicBezTo>
                    <a:pt x="6932" y="4156"/>
                    <a:pt x="3411" y="4918"/>
                    <a:pt x="264" y="5459"/>
                  </a:cubicBezTo>
                  <a:cubicBezTo>
                    <a:pt x="1" y="5514"/>
                    <a:pt x="153" y="6388"/>
                    <a:pt x="348" y="6471"/>
                  </a:cubicBezTo>
                  <a:cubicBezTo>
                    <a:pt x="2395" y="7263"/>
                    <a:pt x="5384" y="8448"/>
                    <a:pt x="7954" y="8448"/>
                  </a:cubicBezTo>
                  <a:cubicBezTo>
                    <a:pt x="8759" y="8448"/>
                    <a:pt x="9522" y="8332"/>
                    <a:pt x="10203" y="8051"/>
                  </a:cubicBezTo>
                  <a:cubicBezTo>
                    <a:pt x="13031" y="6887"/>
                    <a:pt x="15374" y="3685"/>
                    <a:pt x="17217" y="1370"/>
                  </a:cubicBezTo>
                  <a:cubicBezTo>
                    <a:pt x="17352" y="1193"/>
                    <a:pt x="17223" y="653"/>
                    <a:pt x="17103" y="455"/>
                  </a:cubicBezTo>
                  <a:lnTo>
                    <a:pt x="17103" y="455"/>
                  </a:lnTo>
                  <a:cubicBezTo>
                    <a:pt x="17068" y="306"/>
                    <a:pt x="17007" y="186"/>
                    <a:pt x="16926" y="164"/>
                  </a:cubicBezTo>
                  <a:lnTo>
                    <a:pt x="16926" y="164"/>
                  </a:lnTo>
                  <a:lnTo>
                    <a:pt x="16940" y="177"/>
                  </a:lnTo>
                  <a:cubicBezTo>
                    <a:pt x="16472" y="55"/>
                    <a:pt x="16022" y="1"/>
                    <a:pt x="155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44"/>
            <p:cNvSpPr/>
            <p:nvPr/>
          </p:nvSpPr>
          <p:spPr>
            <a:xfrm>
              <a:off x="5534183" y="5339395"/>
              <a:ext cx="231195" cy="527221"/>
            </a:xfrm>
            <a:custGeom>
              <a:avLst/>
              <a:gdLst/>
              <a:ahLst/>
              <a:cxnLst/>
              <a:rect l="l" t="t" r="r" b="b"/>
              <a:pathLst>
                <a:path w="4939" h="11263" extrusionOk="0">
                  <a:moveTo>
                    <a:pt x="3101" y="1446"/>
                  </a:moveTo>
                  <a:cubicBezTo>
                    <a:pt x="3902" y="3185"/>
                    <a:pt x="4440" y="4880"/>
                    <a:pt x="3502" y="6742"/>
                  </a:cubicBezTo>
                  <a:cubicBezTo>
                    <a:pt x="2953" y="7818"/>
                    <a:pt x="2225" y="8808"/>
                    <a:pt x="1527" y="9806"/>
                  </a:cubicBezTo>
                  <a:lnTo>
                    <a:pt x="1527" y="9806"/>
                  </a:lnTo>
                  <a:cubicBezTo>
                    <a:pt x="1043" y="7245"/>
                    <a:pt x="1040" y="3176"/>
                    <a:pt x="3101" y="1446"/>
                  </a:cubicBezTo>
                  <a:close/>
                  <a:moveTo>
                    <a:pt x="3661" y="1"/>
                  </a:moveTo>
                  <a:cubicBezTo>
                    <a:pt x="3619" y="1"/>
                    <a:pt x="3576" y="11"/>
                    <a:pt x="3530" y="33"/>
                  </a:cubicBezTo>
                  <a:cubicBezTo>
                    <a:pt x="3410" y="89"/>
                    <a:pt x="3294" y="150"/>
                    <a:pt x="3183" y="216"/>
                  </a:cubicBezTo>
                  <a:lnTo>
                    <a:pt x="3183" y="216"/>
                  </a:lnTo>
                  <a:cubicBezTo>
                    <a:pt x="3109" y="217"/>
                    <a:pt x="3037" y="267"/>
                    <a:pt x="2980" y="345"/>
                  </a:cubicBezTo>
                  <a:lnTo>
                    <a:pt x="2980" y="345"/>
                  </a:lnTo>
                  <a:cubicBezTo>
                    <a:pt x="1" y="2359"/>
                    <a:pt x="302" y="8007"/>
                    <a:pt x="1062" y="10943"/>
                  </a:cubicBezTo>
                  <a:cubicBezTo>
                    <a:pt x="1112" y="11143"/>
                    <a:pt x="1253" y="11263"/>
                    <a:pt x="1399" y="11263"/>
                  </a:cubicBezTo>
                  <a:cubicBezTo>
                    <a:pt x="1496" y="11263"/>
                    <a:pt x="1595" y="11211"/>
                    <a:pt x="1672" y="11095"/>
                  </a:cubicBezTo>
                  <a:cubicBezTo>
                    <a:pt x="2795" y="9418"/>
                    <a:pt x="4417" y="7602"/>
                    <a:pt x="4708" y="5536"/>
                  </a:cubicBezTo>
                  <a:cubicBezTo>
                    <a:pt x="4939" y="3958"/>
                    <a:pt x="4372" y="2455"/>
                    <a:pt x="3716" y="1035"/>
                  </a:cubicBezTo>
                  <a:lnTo>
                    <a:pt x="3716" y="1035"/>
                  </a:lnTo>
                  <a:cubicBezTo>
                    <a:pt x="3755" y="1015"/>
                    <a:pt x="3794" y="995"/>
                    <a:pt x="3835" y="976"/>
                  </a:cubicBezTo>
                  <a:cubicBezTo>
                    <a:pt x="4196" y="814"/>
                    <a:pt x="4031" y="1"/>
                    <a:pt x="36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44"/>
            <p:cNvSpPr/>
            <p:nvPr/>
          </p:nvSpPr>
          <p:spPr>
            <a:xfrm>
              <a:off x="5796085" y="5147146"/>
              <a:ext cx="238169" cy="643263"/>
            </a:xfrm>
            <a:custGeom>
              <a:avLst/>
              <a:gdLst/>
              <a:ahLst/>
              <a:cxnLst/>
              <a:rect l="l" t="t" r="r" b="b"/>
              <a:pathLst>
                <a:path w="5088" h="13742" extrusionOk="0">
                  <a:moveTo>
                    <a:pt x="2060" y="1144"/>
                  </a:moveTo>
                  <a:cubicBezTo>
                    <a:pt x="4316" y="2145"/>
                    <a:pt x="4369" y="4916"/>
                    <a:pt x="4422" y="7134"/>
                  </a:cubicBezTo>
                  <a:cubicBezTo>
                    <a:pt x="4470" y="8833"/>
                    <a:pt x="4353" y="10541"/>
                    <a:pt x="4088" y="12225"/>
                  </a:cubicBezTo>
                  <a:lnTo>
                    <a:pt x="4088" y="12225"/>
                  </a:lnTo>
                  <a:lnTo>
                    <a:pt x="2357" y="8008"/>
                  </a:lnTo>
                  <a:cubicBezTo>
                    <a:pt x="1497" y="5928"/>
                    <a:pt x="0" y="3198"/>
                    <a:pt x="1982" y="1285"/>
                  </a:cubicBezTo>
                  <a:cubicBezTo>
                    <a:pt x="2018" y="1251"/>
                    <a:pt x="2044" y="1202"/>
                    <a:pt x="2060" y="1144"/>
                  </a:cubicBezTo>
                  <a:close/>
                  <a:moveTo>
                    <a:pt x="1652" y="1"/>
                  </a:moveTo>
                  <a:cubicBezTo>
                    <a:pt x="1475" y="1"/>
                    <a:pt x="1415" y="311"/>
                    <a:pt x="1459" y="588"/>
                  </a:cubicBezTo>
                  <a:lnTo>
                    <a:pt x="1459" y="588"/>
                  </a:lnTo>
                  <a:cubicBezTo>
                    <a:pt x="371" y="1840"/>
                    <a:pt x="264" y="3506"/>
                    <a:pt x="665" y="5111"/>
                  </a:cubicBezTo>
                  <a:cubicBezTo>
                    <a:pt x="1400" y="7994"/>
                    <a:pt x="2883" y="10794"/>
                    <a:pt x="4020" y="13539"/>
                  </a:cubicBezTo>
                  <a:cubicBezTo>
                    <a:pt x="4077" y="13677"/>
                    <a:pt x="4159" y="13742"/>
                    <a:pt x="4238" y="13742"/>
                  </a:cubicBezTo>
                  <a:cubicBezTo>
                    <a:pt x="4332" y="13742"/>
                    <a:pt x="4420" y="13649"/>
                    <a:pt x="4450" y="13483"/>
                  </a:cubicBezTo>
                  <a:cubicBezTo>
                    <a:pt x="4990" y="10572"/>
                    <a:pt x="5087" y="7606"/>
                    <a:pt x="4755" y="4667"/>
                  </a:cubicBezTo>
                  <a:cubicBezTo>
                    <a:pt x="4491" y="2574"/>
                    <a:pt x="3868" y="730"/>
                    <a:pt x="1705" y="9"/>
                  </a:cubicBezTo>
                  <a:cubicBezTo>
                    <a:pt x="1686" y="4"/>
                    <a:pt x="1669" y="1"/>
                    <a:pt x="16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44"/>
            <p:cNvSpPr/>
            <p:nvPr/>
          </p:nvSpPr>
          <p:spPr>
            <a:xfrm>
              <a:off x="5934502" y="5169521"/>
              <a:ext cx="555916" cy="238637"/>
            </a:xfrm>
            <a:custGeom>
              <a:avLst/>
              <a:gdLst/>
              <a:ahLst/>
              <a:cxnLst/>
              <a:rect l="l" t="t" r="r" b="b"/>
              <a:pathLst>
                <a:path w="11876" h="5098" extrusionOk="0">
                  <a:moveTo>
                    <a:pt x="5316" y="1005"/>
                  </a:moveTo>
                  <a:cubicBezTo>
                    <a:pt x="7219" y="1005"/>
                    <a:pt x="9118" y="1332"/>
                    <a:pt x="10924" y="1982"/>
                  </a:cubicBezTo>
                  <a:lnTo>
                    <a:pt x="10924" y="1982"/>
                  </a:lnTo>
                  <a:cubicBezTo>
                    <a:pt x="9545" y="3193"/>
                    <a:pt x="7109" y="4103"/>
                    <a:pt x="4956" y="4103"/>
                  </a:cubicBezTo>
                  <a:cubicBezTo>
                    <a:pt x="3075" y="4103"/>
                    <a:pt x="1411" y="3409"/>
                    <a:pt x="855" y="1615"/>
                  </a:cubicBezTo>
                  <a:lnTo>
                    <a:pt x="855" y="1615"/>
                  </a:lnTo>
                  <a:cubicBezTo>
                    <a:pt x="2315" y="1208"/>
                    <a:pt x="3817" y="1005"/>
                    <a:pt x="5316" y="1005"/>
                  </a:cubicBezTo>
                  <a:close/>
                  <a:moveTo>
                    <a:pt x="5167" y="1"/>
                  </a:moveTo>
                  <a:cubicBezTo>
                    <a:pt x="3503" y="1"/>
                    <a:pt x="1835" y="250"/>
                    <a:pt x="217" y="751"/>
                  </a:cubicBezTo>
                  <a:cubicBezTo>
                    <a:pt x="0" y="819"/>
                    <a:pt x="195" y="1765"/>
                    <a:pt x="347" y="1765"/>
                  </a:cubicBezTo>
                  <a:cubicBezTo>
                    <a:pt x="350" y="1765"/>
                    <a:pt x="353" y="1764"/>
                    <a:pt x="356" y="1763"/>
                  </a:cubicBezTo>
                  <a:cubicBezTo>
                    <a:pt x="427" y="1741"/>
                    <a:pt x="497" y="1720"/>
                    <a:pt x="568" y="1698"/>
                  </a:cubicBezTo>
                  <a:lnTo>
                    <a:pt x="568" y="1698"/>
                  </a:lnTo>
                  <a:cubicBezTo>
                    <a:pt x="1130" y="4101"/>
                    <a:pt x="3217" y="5098"/>
                    <a:pt x="5494" y="5098"/>
                  </a:cubicBezTo>
                  <a:cubicBezTo>
                    <a:pt x="7884" y="5098"/>
                    <a:pt x="10485" y="3999"/>
                    <a:pt x="11751" y="2276"/>
                  </a:cubicBezTo>
                  <a:cubicBezTo>
                    <a:pt x="11875" y="2124"/>
                    <a:pt x="11834" y="1389"/>
                    <a:pt x="11626" y="1306"/>
                  </a:cubicBezTo>
                  <a:cubicBezTo>
                    <a:pt x="9565" y="437"/>
                    <a:pt x="7370" y="1"/>
                    <a:pt x="5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p44"/>
            <p:cNvSpPr/>
            <p:nvPr/>
          </p:nvSpPr>
          <p:spPr>
            <a:xfrm>
              <a:off x="5634684" y="4349176"/>
              <a:ext cx="798859" cy="664936"/>
            </a:xfrm>
            <a:custGeom>
              <a:avLst/>
              <a:gdLst/>
              <a:ahLst/>
              <a:cxnLst/>
              <a:rect l="l" t="t" r="r" b="b"/>
              <a:pathLst>
                <a:path w="17066" h="14205" extrusionOk="0">
                  <a:moveTo>
                    <a:pt x="1102" y="1153"/>
                  </a:moveTo>
                  <a:lnTo>
                    <a:pt x="1102" y="1153"/>
                  </a:lnTo>
                  <a:cubicBezTo>
                    <a:pt x="7219" y="2771"/>
                    <a:pt x="10583" y="8977"/>
                    <a:pt x="15820" y="12197"/>
                  </a:cubicBezTo>
                  <a:lnTo>
                    <a:pt x="15820" y="12197"/>
                  </a:lnTo>
                  <a:cubicBezTo>
                    <a:pt x="14994" y="12891"/>
                    <a:pt x="13822" y="13142"/>
                    <a:pt x="12687" y="13142"/>
                  </a:cubicBezTo>
                  <a:cubicBezTo>
                    <a:pt x="12272" y="13142"/>
                    <a:pt x="11861" y="13109"/>
                    <a:pt x="11474" y="13050"/>
                  </a:cubicBezTo>
                  <a:cubicBezTo>
                    <a:pt x="9381" y="12745"/>
                    <a:pt x="7662" y="11609"/>
                    <a:pt x="6359" y="9959"/>
                  </a:cubicBezTo>
                  <a:cubicBezTo>
                    <a:pt x="4275" y="7316"/>
                    <a:pt x="2734" y="4129"/>
                    <a:pt x="1102" y="1153"/>
                  </a:cubicBezTo>
                  <a:close/>
                  <a:moveTo>
                    <a:pt x="341" y="0"/>
                  </a:moveTo>
                  <a:cubicBezTo>
                    <a:pt x="0" y="0"/>
                    <a:pt x="168" y="722"/>
                    <a:pt x="260" y="880"/>
                  </a:cubicBezTo>
                  <a:lnTo>
                    <a:pt x="4072" y="7547"/>
                  </a:lnTo>
                  <a:cubicBezTo>
                    <a:pt x="5056" y="9266"/>
                    <a:pt x="6082" y="11040"/>
                    <a:pt x="7621" y="12330"/>
                  </a:cubicBezTo>
                  <a:cubicBezTo>
                    <a:pt x="8874" y="13373"/>
                    <a:pt x="11026" y="14205"/>
                    <a:pt x="12995" y="14205"/>
                  </a:cubicBezTo>
                  <a:cubicBezTo>
                    <a:pt x="14663" y="14205"/>
                    <a:pt x="16200" y="13608"/>
                    <a:pt x="16950" y="12038"/>
                  </a:cubicBezTo>
                  <a:cubicBezTo>
                    <a:pt x="17065" y="11807"/>
                    <a:pt x="16863" y="11114"/>
                    <a:pt x="16688" y="11114"/>
                  </a:cubicBezTo>
                  <a:cubicBezTo>
                    <a:pt x="16653" y="11114"/>
                    <a:pt x="16619" y="11142"/>
                    <a:pt x="16589" y="11207"/>
                  </a:cubicBezTo>
                  <a:cubicBezTo>
                    <a:pt x="16533" y="11324"/>
                    <a:pt x="16470" y="11435"/>
                    <a:pt x="16402" y="11540"/>
                  </a:cubicBezTo>
                  <a:lnTo>
                    <a:pt x="16402" y="11540"/>
                  </a:lnTo>
                  <a:cubicBezTo>
                    <a:pt x="10610" y="8326"/>
                    <a:pt x="7227" y="1347"/>
                    <a:pt x="399" y="6"/>
                  </a:cubicBezTo>
                  <a:cubicBezTo>
                    <a:pt x="378" y="2"/>
                    <a:pt x="359" y="0"/>
                    <a:pt x="3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44"/>
            <p:cNvSpPr/>
            <p:nvPr/>
          </p:nvSpPr>
          <p:spPr>
            <a:xfrm>
              <a:off x="6250283" y="4140544"/>
              <a:ext cx="307589" cy="788280"/>
            </a:xfrm>
            <a:custGeom>
              <a:avLst/>
              <a:gdLst/>
              <a:ahLst/>
              <a:cxnLst/>
              <a:rect l="l" t="t" r="r" b="b"/>
              <a:pathLst>
                <a:path w="6571" h="16840" extrusionOk="0">
                  <a:moveTo>
                    <a:pt x="1791" y="1772"/>
                  </a:moveTo>
                  <a:cubicBezTo>
                    <a:pt x="2583" y="3771"/>
                    <a:pt x="4241" y="5340"/>
                    <a:pt x="5074" y="7347"/>
                  </a:cubicBezTo>
                  <a:cubicBezTo>
                    <a:pt x="5476" y="8303"/>
                    <a:pt x="5725" y="9301"/>
                    <a:pt x="5836" y="10313"/>
                  </a:cubicBezTo>
                  <a:cubicBezTo>
                    <a:pt x="5947" y="11353"/>
                    <a:pt x="6086" y="13876"/>
                    <a:pt x="5088" y="14610"/>
                  </a:cubicBezTo>
                  <a:cubicBezTo>
                    <a:pt x="4444" y="15073"/>
                    <a:pt x="3718" y="15040"/>
                    <a:pt x="3194" y="15505"/>
                  </a:cubicBezTo>
                  <a:lnTo>
                    <a:pt x="3194" y="15505"/>
                  </a:lnTo>
                  <a:cubicBezTo>
                    <a:pt x="424" y="15125"/>
                    <a:pt x="703" y="9534"/>
                    <a:pt x="943" y="7638"/>
                  </a:cubicBezTo>
                  <a:cubicBezTo>
                    <a:pt x="1174" y="5675"/>
                    <a:pt x="1587" y="3741"/>
                    <a:pt x="1791" y="1772"/>
                  </a:cubicBezTo>
                  <a:close/>
                  <a:moveTo>
                    <a:pt x="1636" y="0"/>
                  </a:moveTo>
                  <a:cubicBezTo>
                    <a:pt x="1531" y="0"/>
                    <a:pt x="1429" y="140"/>
                    <a:pt x="1414" y="374"/>
                  </a:cubicBezTo>
                  <a:cubicBezTo>
                    <a:pt x="1220" y="3992"/>
                    <a:pt x="0" y="7541"/>
                    <a:pt x="389" y="11200"/>
                  </a:cubicBezTo>
                  <a:cubicBezTo>
                    <a:pt x="559" y="12772"/>
                    <a:pt x="1147" y="15714"/>
                    <a:pt x="2868" y="16394"/>
                  </a:cubicBezTo>
                  <a:lnTo>
                    <a:pt x="2868" y="16394"/>
                  </a:lnTo>
                  <a:cubicBezTo>
                    <a:pt x="2919" y="16624"/>
                    <a:pt x="3021" y="16840"/>
                    <a:pt x="3120" y="16840"/>
                  </a:cubicBezTo>
                  <a:cubicBezTo>
                    <a:pt x="3153" y="16840"/>
                    <a:pt x="3186" y="16815"/>
                    <a:pt x="3216" y="16759"/>
                  </a:cubicBezTo>
                  <a:cubicBezTo>
                    <a:pt x="3266" y="16672"/>
                    <a:pt x="3321" y="16593"/>
                    <a:pt x="3381" y="16523"/>
                  </a:cubicBezTo>
                  <a:lnTo>
                    <a:pt x="3381" y="16523"/>
                  </a:lnTo>
                  <a:cubicBezTo>
                    <a:pt x="3463" y="16532"/>
                    <a:pt x="3547" y="16537"/>
                    <a:pt x="3633" y="16537"/>
                  </a:cubicBezTo>
                  <a:cubicBezTo>
                    <a:pt x="3637" y="16537"/>
                    <a:pt x="3642" y="16537"/>
                    <a:pt x="3646" y="16537"/>
                  </a:cubicBezTo>
                  <a:cubicBezTo>
                    <a:pt x="3774" y="16537"/>
                    <a:pt x="3833" y="16360"/>
                    <a:pt x="3834" y="16154"/>
                  </a:cubicBezTo>
                  <a:lnTo>
                    <a:pt x="3834" y="16154"/>
                  </a:lnTo>
                  <a:cubicBezTo>
                    <a:pt x="4546" y="15739"/>
                    <a:pt x="5500" y="15680"/>
                    <a:pt x="5933" y="14763"/>
                  </a:cubicBezTo>
                  <a:cubicBezTo>
                    <a:pt x="6571" y="13418"/>
                    <a:pt x="6446" y="11380"/>
                    <a:pt x="6252" y="9953"/>
                  </a:cubicBezTo>
                  <a:cubicBezTo>
                    <a:pt x="6044" y="8442"/>
                    <a:pt x="5573" y="6972"/>
                    <a:pt x="4838" y="5628"/>
                  </a:cubicBezTo>
                  <a:cubicBezTo>
                    <a:pt x="3882" y="3826"/>
                    <a:pt x="2260" y="2356"/>
                    <a:pt x="1858" y="319"/>
                  </a:cubicBezTo>
                  <a:cubicBezTo>
                    <a:pt x="1814" y="98"/>
                    <a:pt x="1724" y="0"/>
                    <a:pt x="16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44"/>
            <p:cNvSpPr/>
            <p:nvPr/>
          </p:nvSpPr>
          <p:spPr>
            <a:xfrm>
              <a:off x="5685754" y="4989209"/>
              <a:ext cx="540468" cy="406779"/>
            </a:xfrm>
            <a:custGeom>
              <a:avLst/>
              <a:gdLst/>
              <a:ahLst/>
              <a:cxnLst/>
              <a:rect l="l" t="t" r="r" b="b"/>
              <a:pathLst>
                <a:path w="11546" h="8690" extrusionOk="0">
                  <a:moveTo>
                    <a:pt x="11235" y="1"/>
                  </a:moveTo>
                  <a:cubicBezTo>
                    <a:pt x="11233" y="1"/>
                    <a:pt x="11231" y="1"/>
                    <a:pt x="11229" y="1"/>
                  </a:cubicBezTo>
                  <a:cubicBezTo>
                    <a:pt x="6322" y="459"/>
                    <a:pt x="2468" y="3855"/>
                    <a:pt x="84" y="7999"/>
                  </a:cubicBezTo>
                  <a:cubicBezTo>
                    <a:pt x="1" y="8142"/>
                    <a:pt x="141" y="8689"/>
                    <a:pt x="270" y="8689"/>
                  </a:cubicBezTo>
                  <a:cubicBezTo>
                    <a:pt x="292" y="8689"/>
                    <a:pt x="313" y="8673"/>
                    <a:pt x="333" y="8637"/>
                  </a:cubicBezTo>
                  <a:cubicBezTo>
                    <a:pt x="2690" y="4548"/>
                    <a:pt x="6488" y="1207"/>
                    <a:pt x="11326" y="764"/>
                  </a:cubicBezTo>
                  <a:cubicBezTo>
                    <a:pt x="11546" y="750"/>
                    <a:pt x="11452" y="1"/>
                    <a:pt x="112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p44"/>
            <p:cNvSpPr/>
            <p:nvPr/>
          </p:nvSpPr>
          <p:spPr>
            <a:xfrm>
              <a:off x="4348907" y="4556966"/>
              <a:ext cx="1894167" cy="458410"/>
            </a:xfrm>
            <a:custGeom>
              <a:avLst/>
              <a:gdLst/>
              <a:ahLst/>
              <a:cxnLst/>
              <a:rect l="l" t="t" r="r" b="b"/>
              <a:pathLst>
                <a:path w="40465" h="9793" extrusionOk="0">
                  <a:moveTo>
                    <a:pt x="3992" y="0"/>
                  </a:moveTo>
                  <a:cubicBezTo>
                    <a:pt x="2789" y="0"/>
                    <a:pt x="1566" y="209"/>
                    <a:pt x="254" y="710"/>
                  </a:cubicBezTo>
                  <a:cubicBezTo>
                    <a:pt x="0" y="812"/>
                    <a:pt x="118" y="1434"/>
                    <a:pt x="394" y="1434"/>
                  </a:cubicBezTo>
                  <a:cubicBezTo>
                    <a:pt x="420" y="1434"/>
                    <a:pt x="447" y="1429"/>
                    <a:pt x="475" y="1417"/>
                  </a:cubicBezTo>
                  <a:lnTo>
                    <a:pt x="489" y="1431"/>
                  </a:lnTo>
                  <a:cubicBezTo>
                    <a:pt x="1723" y="934"/>
                    <a:pt x="3042" y="681"/>
                    <a:pt x="4365" y="681"/>
                  </a:cubicBezTo>
                  <a:cubicBezTo>
                    <a:pt x="4960" y="681"/>
                    <a:pt x="5556" y="732"/>
                    <a:pt x="6145" y="835"/>
                  </a:cubicBezTo>
                  <a:cubicBezTo>
                    <a:pt x="7739" y="1126"/>
                    <a:pt x="9195" y="1916"/>
                    <a:pt x="10789" y="2235"/>
                  </a:cubicBezTo>
                  <a:cubicBezTo>
                    <a:pt x="11491" y="2383"/>
                    <a:pt x="12202" y="2396"/>
                    <a:pt x="12911" y="2396"/>
                  </a:cubicBezTo>
                  <a:cubicBezTo>
                    <a:pt x="13072" y="2396"/>
                    <a:pt x="13233" y="2396"/>
                    <a:pt x="13394" y="2396"/>
                  </a:cubicBezTo>
                  <a:cubicBezTo>
                    <a:pt x="14118" y="2396"/>
                    <a:pt x="14838" y="2410"/>
                    <a:pt x="15543" y="2568"/>
                  </a:cubicBezTo>
                  <a:cubicBezTo>
                    <a:pt x="17234" y="2928"/>
                    <a:pt x="18260" y="4273"/>
                    <a:pt x="19813" y="4924"/>
                  </a:cubicBezTo>
                  <a:cubicBezTo>
                    <a:pt x="21324" y="5562"/>
                    <a:pt x="22959" y="5728"/>
                    <a:pt x="24484" y="6393"/>
                  </a:cubicBezTo>
                  <a:cubicBezTo>
                    <a:pt x="26051" y="7073"/>
                    <a:pt x="27548" y="7627"/>
                    <a:pt x="29225" y="7960"/>
                  </a:cubicBezTo>
                  <a:cubicBezTo>
                    <a:pt x="32829" y="8653"/>
                    <a:pt x="36489" y="9180"/>
                    <a:pt x="40107" y="9790"/>
                  </a:cubicBezTo>
                  <a:cubicBezTo>
                    <a:pt x="40119" y="9792"/>
                    <a:pt x="40132" y="9793"/>
                    <a:pt x="40144" y="9793"/>
                  </a:cubicBezTo>
                  <a:cubicBezTo>
                    <a:pt x="40465" y="9793"/>
                    <a:pt x="40428" y="9094"/>
                    <a:pt x="40134" y="9027"/>
                  </a:cubicBezTo>
                  <a:cubicBezTo>
                    <a:pt x="36419" y="8417"/>
                    <a:pt x="32649" y="7904"/>
                    <a:pt x="28948" y="7142"/>
                  </a:cubicBezTo>
                  <a:cubicBezTo>
                    <a:pt x="27160" y="6782"/>
                    <a:pt x="25621" y="6089"/>
                    <a:pt x="23957" y="5395"/>
                  </a:cubicBezTo>
                  <a:cubicBezTo>
                    <a:pt x="22072" y="4619"/>
                    <a:pt x="20104" y="4536"/>
                    <a:pt x="18413" y="3302"/>
                  </a:cubicBezTo>
                  <a:cubicBezTo>
                    <a:pt x="17276" y="2471"/>
                    <a:pt x="16361" y="1875"/>
                    <a:pt x="14920" y="1722"/>
                  </a:cubicBezTo>
                  <a:cubicBezTo>
                    <a:pt x="13007" y="1528"/>
                    <a:pt x="11232" y="1694"/>
                    <a:pt x="9347" y="1071"/>
                  </a:cubicBezTo>
                  <a:cubicBezTo>
                    <a:pt x="7463" y="445"/>
                    <a:pt x="5749" y="0"/>
                    <a:pt x="39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88" name="Google Shape;1388;p44"/>
          <p:cNvGrpSpPr/>
          <p:nvPr/>
        </p:nvGrpSpPr>
        <p:grpSpPr>
          <a:xfrm rot="16450050">
            <a:off x="-1061157" y="2053545"/>
            <a:ext cx="4200787" cy="1855394"/>
            <a:chOff x="6797960" y="203729"/>
            <a:chExt cx="3774524" cy="1979829"/>
          </a:xfr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grpSpPr>
        <p:sp>
          <p:nvSpPr>
            <p:cNvPr id="1389" name="Google Shape;1389;p44"/>
            <p:cNvSpPr/>
            <p:nvPr/>
          </p:nvSpPr>
          <p:spPr>
            <a:xfrm>
              <a:off x="7296299" y="282183"/>
              <a:ext cx="3276185" cy="1482192"/>
            </a:xfrm>
            <a:custGeom>
              <a:avLst/>
              <a:gdLst/>
              <a:ahLst/>
              <a:cxnLst/>
              <a:rect l="l" t="t" r="r" b="b"/>
              <a:pathLst>
                <a:path w="69989" h="31664" extrusionOk="0">
                  <a:moveTo>
                    <a:pt x="63720" y="0"/>
                  </a:moveTo>
                  <a:cubicBezTo>
                    <a:pt x="56473" y="0"/>
                    <a:pt x="49100" y="1157"/>
                    <a:pt x="42085" y="3413"/>
                  </a:cubicBezTo>
                  <a:cubicBezTo>
                    <a:pt x="33047" y="6338"/>
                    <a:pt x="24591" y="11093"/>
                    <a:pt x="17605" y="17178"/>
                  </a:cubicBezTo>
                  <a:cubicBezTo>
                    <a:pt x="16108" y="18481"/>
                    <a:pt x="14638" y="19881"/>
                    <a:pt x="13211" y="21240"/>
                  </a:cubicBezTo>
                  <a:cubicBezTo>
                    <a:pt x="9205" y="25052"/>
                    <a:pt x="5060" y="28974"/>
                    <a:pt x="0" y="31248"/>
                  </a:cubicBezTo>
                  <a:lnTo>
                    <a:pt x="180" y="31664"/>
                  </a:lnTo>
                  <a:cubicBezTo>
                    <a:pt x="5323" y="29363"/>
                    <a:pt x="9496" y="25398"/>
                    <a:pt x="13529" y="21572"/>
                  </a:cubicBezTo>
                  <a:cubicBezTo>
                    <a:pt x="14943" y="20228"/>
                    <a:pt x="16427" y="18828"/>
                    <a:pt x="17910" y="17525"/>
                  </a:cubicBezTo>
                  <a:cubicBezTo>
                    <a:pt x="30400" y="6625"/>
                    <a:pt x="47167" y="463"/>
                    <a:pt x="63772" y="463"/>
                  </a:cubicBezTo>
                  <a:cubicBezTo>
                    <a:pt x="65836" y="463"/>
                    <a:pt x="67897" y="559"/>
                    <a:pt x="69947" y="752"/>
                  </a:cubicBezTo>
                  <a:lnTo>
                    <a:pt x="69989" y="294"/>
                  </a:lnTo>
                  <a:cubicBezTo>
                    <a:pt x="67918" y="98"/>
                    <a:pt x="65824" y="0"/>
                    <a:pt x="637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0" name="Google Shape;1390;p44"/>
            <p:cNvSpPr/>
            <p:nvPr/>
          </p:nvSpPr>
          <p:spPr>
            <a:xfrm>
              <a:off x="6797960" y="1254052"/>
              <a:ext cx="1174557" cy="929506"/>
            </a:xfrm>
            <a:custGeom>
              <a:avLst/>
              <a:gdLst/>
              <a:ahLst/>
              <a:cxnLst/>
              <a:rect l="l" t="t" r="r" b="b"/>
              <a:pathLst>
                <a:path w="25092" h="19857" extrusionOk="0">
                  <a:moveTo>
                    <a:pt x="24242" y="0"/>
                  </a:moveTo>
                  <a:cubicBezTo>
                    <a:pt x="23656" y="0"/>
                    <a:pt x="22776" y="419"/>
                    <a:pt x="21888" y="824"/>
                  </a:cubicBezTo>
                  <a:cubicBezTo>
                    <a:pt x="17744" y="2695"/>
                    <a:pt x="13848" y="5274"/>
                    <a:pt x="10369" y="8185"/>
                  </a:cubicBezTo>
                  <a:cubicBezTo>
                    <a:pt x="6363" y="11539"/>
                    <a:pt x="2870" y="15476"/>
                    <a:pt x="0" y="19856"/>
                  </a:cubicBezTo>
                  <a:cubicBezTo>
                    <a:pt x="416" y="19219"/>
                    <a:pt x="5088" y="18595"/>
                    <a:pt x="6030" y="18235"/>
                  </a:cubicBezTo>
                  <a:cubicBezTo>
                    <a:pt x="7985" y="17500"/>
                    <a:pt x="9870" y="16599"/>
                    <a:pt x="11658" y="15532"/>
                  </a:cubicBezTo>
                  <a:cubicBezTo>
                    <a:pt x="15359" y="13314"/>
                    <a:pt x="18617" y="10444"/>
                    <a:pt x="21292" y="7076"/>
                  </a:cubicBezTo>
                  <a:cubicBezTo>
                    <a:pt x="22429" y="5634"/>
                    <a:pt x="24508" y="3347"/>
                    <a:pt x="24869" y="1517"/>
                  </a:cubicBezTo>
                  <a:cubicBezTo>
                    <a:pt x="25092" y="381"/>
                    <a:pt x="24800" y="0"/>
                    <a:pt x="242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1" name="Google Shape;1391;p44"/>
            <p:cNvSpPr/>
            <p:nvPr/>
          </p:nvSpPr>
          <p:spPr>
            <a:xfrm>
              <a:off x="7140562" y="781271"/>
              <a:ext cx="1312084" cy="320134"/>
            </a:xfrm>
            <a:custGeom>
              <a:avLst/>
              <a:gdLst/>
              <a:ahLst/>
              <a:cxnLst/>
              <a:rect l="l" t="t" r="r" b="b"/>
              <a:pathLst>
                <a:path w="28030" h="6839" extrusionOk="0">
                  <a:moveTo>
                    <a:pt x="24086" y="0"/>
                  </a:moveTo>
                  <a:cubicBezTo>
                    <a:pt x="20429" y="0"/>
                    <a:pt x="15390" y="1182"/>
                    <a:pt x="13945" y="1567"/>
                  </a:cubicBezTo>
                  <a:cubicBezTo>
                    <a:pt x="9135" y="2815"/>
                    <a:pt x="4547" y="4825"/>
                    <a:pt x="0" y="6835"/>
                  </a:cubicBezTo>
                  <a:cubicBezTo>
                    <a:pt x="665" y="6837"/>
                    <a:pt x="1330" y="6838"/>
                    <a:pt x="1995" y="6838"/>
                  </a:cubicBezTo>
                  <a:cubicBezTo>
                    <a:pt x="6395" y="6838"/>
                    <a:pt x="10804" y="6759"/>
                    <a:pt x="15151" y="6072"/>
                  </a:cubicBezTo>
                  <a:cubicBezTo>
                    <a:pt x="19421" y="5407"/>
                    <a:pt x="24633" y="4201"/>
                    <a:pt x="28029" y="1373"/>
                  </a:cubicBezTo>
                  <a:cubicBezTo>
                    <a:pt x="27662" y="351"/>
                    <a:pt x="26079" y="0"/>
                    <a:pt x="240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2" name="Google Shape;1392;p44"/>
            <p:cNvSpPr/>
            <p:nvPr/>
          </p:nvSpPr>
          <p:spPr>
            <a:xfrm>
              <a:off x="7614888" y="203729"/>
              <a:ext cx="1593693" cy="341245"/>
            </a:xfrm>
            <a:custGeom>
              <a:avLst/>
              <a:gdLst/>
              <a:ahLst/>
              <a:cxnLst/>
              <a:rect l="l" t="t" r="r" b="b"/>
              <a:pathLst>
                <a:path w="34046" h="7290" extrusionOk="0">
                  <a:moveTo>
                    <a:pt x="7742" y="1"/>
                  </a:moveTo>
                  <a:cubicBezTo>
                    <a:pt x="5160" y="1"/>
                    <a:pt x="2576" y="131"/>
                    <a:pt x="0" y="390"/>
                  </a:cubicBezTo>
                  <a:cubicBezTo>
                    <a:pt x="5268" y="2455"/>
                    <a:pt x="10549" y="4521"/>
                    <a:pt x="16039" y="5810"/>
                  </a:cubicBezTo>
                  <a:cubicBezTo>
                    <a:pt x="18451" y="6378"/>
                    <a:pt x="20890" y="6753"/>
                    <a:pt x="23358" y="6947"/>
                  </a:cubicBezTo>
                  <a:cubicBezTo>
                    <a:pt x="24374" y="7019"/>
                    <a:pt x="26411" y="7289"/>
                    <a:pt x="28231" y="7289"/>
                  </a:cubicBezTo>
                  <a:cubicBezTo>
                    <a:pt x="29565" y="7289"/>
                    <a:pt x="30782" y="7144"/>
                    <a:pt x="31398" y="6669"/>
                  </a:cubicBezTo>
                  <a:cubicBezTo>
                    <a:pt x="34045" y="4618"/>
                    <a:pt x="23122" y="1540"/>
                    <a:pt x="21486" y="1249"/>
                  </a:cubicBezTo>
                  <a:cubicBezTo>
                    <a:pt x="16948" y="415"/>
                    <a:pt x="12347" y="1"/>
                    <a:pt x="77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p44"/>
            <p:cNvSpPr/>
            <p:nvPr/>
          </p:nvSpPr>
          <p:spPr>
            <a:xfrm>
              <a:off x="8758830" y="342006"/>
              <a:ext cx="944813" cy="1318544"/>
            </a:xfrm>
            <a:custGeom>
              <a:avLst/>
              <a:gdLst/>
              <a:ahLst/>
              <a:cxnLst/>
              <a:rect l="l" t="t" r="r" b="b"/>
              <a:pathLst>
                <a:path w="20184" h="28168" extrusionOk="0">
                  <a:moveTo>
                    <a:pt x="19477" y="0"/>
                  </a:moveTo>
                  <a:lnTo>
                    <a:pt x="19477" y="0"/>
                  </a:lnTo>
                  <a:cubicBezTo>
                    <a:pt x="14611" y="2149"/>
                    <a:pt x="10522" y="8110"/>
                    <a:pt x="7791" y="12490"/>
                  </a:cubicBezTo>
                  <a:cubicBezTo>
                    <a:pt x="4701" y="17437"/>
                    <a:pt x="2345" y="22813"/>
                    <a:pt x="3" y="28162"/>
                  </a:cubicBezTo>
                  <a:lnTo>
                    <a:pt x="3" y="28162"/>
                  </a:lnTo>
                  <a:cubicBezTo>
                    <a:pt x="307" y="27483"/>
                    <a:pt x="2983" y="26461"/>
                    <a:pt x="3674" y="25978"/>
                  </a:cubicBezTo>
                  <a:cubicBezTo>
                    <a:pt x="4908" y="25146"/>
                    <a:pt x="6086" y="24231"/>
                    <a:pt x="7209" y="23247"/>
                  </a:cubicBezTo>
                  <a:cubicBezTo>
                    <a:pt x="9496" y="21251"/>
                    <a:pt x="11534" y="18977"/>
                    <a:pt x="13267" y="16482"/>
                  </a:cubicBezTo>
                  <a:cubicBezTo>
                    <a:pt x="14986" y="14042"/>
                    <a:pt x="16399" y="11395"/>
                    <a:pt x="17508" y="8622"/>
                  </a:cubicBezTo>
                  <a:cubicBezTo>
                    <a:pt x="18382" y="6391"/>
                    <a:pt x="20184" y="2288"/>
                    <a:pt x="19477" y="0"/>
                  </a:cubicBezTo>
                  <a:close/>
                  <a:moveTo>
                    <a:pt x="3" y="28162"/>
                  </a:moveTo>
                  <a:cubicBezTo>
                    <a:pt x="3" y="28164"/>
                    <a:pt x="2" y="28166"/>
                    <a:pt x="1" y="28168"/>
                  </a:cubicBezTo>
                  <a:cubicBezTo>
                    <a:pt x="2" y="28166"/>
                    <a:pt x="3" y="28164"/>
                    <a:pt x="3" y="2816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44"/>
            <p:cNvSpPr/>
            <p:nvPr/>
          </p:nvSpPr>
          <p:spPr>
            <a:xfrm>
              <a:off x="8145666" y="688915"/>
              <a:ext cx="601696" cy="1218886"/>
            </a:xfrm>
            <a:custGeom>
              <a:avLst/>
              <a:gdLst/>
              <a:ahLst/>
              <a:cxnLst/>
              <a:rect l="l" t="t" r="r" b="b"/>
              <a:pathLst>
                <a:path w="12854" h="26039" extrusionOk="0">
                  <a:moveTo>
                    <a:pt x="12263" y="0"/>
                  </a:moveTo>
                  <a:cubicBezTo>
                    <a:pt x="11009" y="0"/>
                    <a:pt x="8007" y="3504"/>
                    <a:pt x="7472" y="4178"/>
                  </a:cubicBezTo>
                  <a:cubicBezTo>
                    <a:pt x="5712" y="6451"/>
                    <a:pt x="4270" y="8946"/>
                    <a:pt x="3216" y="11622"/>
                  </a:cubicBezTo>
                  <a:cubicBezTo>
                    <a:pt x="1373" y="16210"/>
                    <a:pt x="499" y="21131"/>
                    <a:pt x="0" y="26038"/>
                  </a:cubicBezTo>
                  <a:cubicBezTo>
                    <a:pt x="6626" y="19163"/>
                    <a:pt x="12268" y="10638"/>
                    <a:pt x="12809" y="1087"/>
                  </a:cubicBezTo>
                  <a:cubicBezTo>
                    <a:pt x="12853" y="308"/>
                    <a:pt x="12635" y="0"/>
                    <a:pt x="12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95" name="Google Shape;1395;p44"/>
          <p:cNvGrpSpPr/>
          <p:nvPr/>
        </p:nvGrpSpPr>
        <p:grpSpPr>
          <a:xfrm rot="-2968875">
            <a:off x="7547156" y="-291855"/>
            <a:ext cx="1748446" cy="1517801"/>
            <a:chOff x="972034" y="4038077"/>
            <a:chExt cx="1579697" cy="1371393"/>
          </a:xfr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grpSpPr>
        <p:sp>
          <p:nvSpPr>
            <p:cNvPr id="1396" name="Google Shape;1396;p44"/>
            <p:cNvSpPr/>
            <p:nvPr/>
          </p:nvSpPr>
          <p:spPr>
            <a:xfrm>
              <a:off x="1874296" y="5118358"/>
              <a:ext cx="279690" cy="109723"/>
            </a:xfrm>
            <a:custGeom>
              <a:avLst/>
              <a:gdLst/>
              <a:ahLst/>
              <a:cxnLst/>
              <a:rect l="l" t="t" r="r" b="b"/>
              <a:pathLst>
                <a:path w="5975" h="2344" extrusionOk="0">
                  <a:moveTo>
                    <a:pt x="5614" y="1"/>
                  </a:moveTo>
                  <a:cubicBezTo>
                    <a:pt x="3909" y="999"/>
                    <a:pt x="1982" y="1553"/>
                    <a:pt x="0" y="1623"/>
                  </a:cubicBezTo>
                  <a:lnTo>
                    <a:pt x="28" y="2343"/>
                  </a:lnTo>
                  <a:cubicBezTo>
                    <a:pt x="2121" y="2260"/>
                    <a:pt x="4172" y="1678"/>
                    <a:pt x="5975" y="624"/>
                  </a:cubicBezTo>
                  <a:lnTo>
                    <a:pt x="56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7" name="Google Shape;1397;p44"/>
            <p:cNvSpPr/>
            <p:nvPr/>
          </p:nvSpPr>
          <p:spPr>
            <a:xfrm>
              <a:off x="1854168" y="4845830"/>
              <a:ext cx="70121" cy="200581"/>
            </a:xfrm>
            <a:custGeom>
              <a:avLst/>
              <a:gdLst/>
              <a:ahLst/>
              <a:cxnLst/>
              <a:rect l="l" t="t" r="r" b="b"/>
              <a:pathLst>
                <a:path w="1498" h="4285" extrusionOk="0">
                  <a:moveTo>
                    <a:pt x="790" y="1"/>
                  </a:moveTo>
                  <a:lnTo>
                    <a:pt x="0" y="4145"/>
                  </a:lnTo>
                  <a:lnTo>
                    <a:pt x="707" y="4284"/>
                  </a:lnTo>
                  <a:lnTo>
                    <a:pt x="1497" y="125"/>
                  </a:lnTo>
                  <a:lnTo>
                    <a:pt x="79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398" name="Google Shape;1398;p44"/>
            <p:cNvGrpSpPr/>
            <p:nvPr/>
          </p:nvGrpSpPr>
          <p:grpSpPr>
            <a:xfrm>
              <a:off x="972034" y="4038077"/>
              <a:ext cx="1579697" cy="1371393"/>
              <a:chOff x="972034" y="4038077"/>
              <a:chExt cx="1579697" cy="1371393"/>
            </a:xfrm>
            <a:grpFill/>
          </p:grpSpPr>
          <p:sp>
            <p:nvSpPr>
              <p:cNvPr id="1399" name="Google Shape;1399;p44"/>
              <p:cNvSpPr/>
              <p:nvPr/>
            </p:nvSpPr>
            <p:spPr>
              <a:xfrm>
                <a:off x="1241613" y="4544093"/>
                <a:ext cx="1310118" cy="646540"/>
              </a:xfrm>
              <a:custGeom>
                <a:avLst/>
                <a:gdLst/>
                <a:ahLst/>
                <a:cxnLst/>
                <a:rect l="l" t="t" r="r" b="b"/>
                <a:pathLst>
                  <a:path w="27988" h="13812" extrusionOk="0">
                    <a:moveTo>
                      <a:pt x="583" y="1"/>
                    </a:moveTo>
                    <a:lnTo>
                      <a:pt x="1" y="431"/>
                    </a:lnTo>
                    <a:lnTo>
                      <a:pt x="15" y="431"/>
                    </a:lnTo>
                    <a:cubicBezTo>
                      <a:pt x="6389" y="8881"/>
                      <a:pt x="16334" y="13812"/>
                      <a:pt x="26875" y="13812"/>
                    </a:cubicBezTo>
                    <a:cubicBezTo>
                      <a:pt x="27245" y="13812"/>
                      <a:pt x="27616" y="13806"/>
                      <a:pt x="27988" y="13793"/>
                    </a:cubicBezTo>
                    <a:lnTo>
                      <a:pt x="27960" y="13087"/>
                    </a:lnTo>
                    <a:cubicBezTo>
                      <a:pt x="27603" y="13098"/>
                      <a:pt x="27247" y="13104"/>
                      <a:pt x="26891" y="13104"/>
                    </a:cubicBezTo>
                    <a:cubicBezTo>
                      <a:pt x="16568" y="13104"/>
                      <a:pt x="6814" y="8269"/>
                      <a:pt x="58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0" name="Google Shape;1400;p44"/>
              <p:cNvSpPr/>
              <p:nvPr/>
            </p:nvSpPr>
            <p:spPr>
              <a:xfrm>
                <a:off x="972034" y="4261454"/>
                <a:ext cx="564248" cy="538689"/>
              </a:xfrm>
              <a:custGeom>
                <a:avLst/>
                <a:gdLst/>
                <a:ahLst/>
                <a:cxnLst/>
                <a:rect l="l" t="t" r="r" b="b"/>
                <a:pathLst>
                  <a:path w="12054" h="11508" extrusionOk="0">
                    <a:moveTo>
                      <a:pt x="549" y="0"/>
                    </a:moveTo>
                    <a:cubicBezTo>
                      <a:pt x="211" y="0"/>
                      <a:pt x="1" y="472"/>
                      <a:pt x="173" y="771"/>
                    </a:cubicBezTo>
                    <a:cubicBezTo>
                      <a:pt x="2294" y="4500"/>
                      <a:pt x="4387" y="8687"/>
                      <a:pt x="8283" y="10863"/>
                    </a:cubicBezTo>
                    <a:lnTo>
                      <a:pt x="8338" y="10891"/>
                    </a:lnTo>
                    <a:cubicBezTo>
                      <a:pt x="8722" y="11092"/>
                      <a:pt x="9693" y="11507"/>
                      <a:pt x="10359" y="11507"/>
                    </a:cubicBezTo>
                    <a:cubicBezTo>
                      <a:pt x="10653" y="11507"/>
                      <a:pt x="10888" y="11426"/>
                      <a:pt x="10986" y="11209"/>
                    </a:cubicBezTo>
                    <a:cubicBezTo>
                      <a:pt x="12053" y="8881"/>
                      <a:pt x="11332" y="6330"/>
                      <a:pt x="9516" y="4583"/>
                    </a:cubicBezTo>
                    <a:cubicBezTo>
                      <a:pt x="7090" y="2255"/>
                      <a:pt x="3597" y="1700"/>
                      <a:pt x="769" y="64"/>
                    </a:cubicBezTo>
                    <a:cubicBezTo>
                      <a:pt x="692" y="20"/>
                      <a:pt x="618" y="0"/>
                      <a:pt x="54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1" name="Google Shape;1401;p44"/>
              <p:cNvSpPr/>
              <p:nvPr/>
            </p:nvSpPr>
            <p:spPr>
              <a:xfrm>
                <a:off x="1741262" y="4038077"/>
                <a:ext cx="382204" cy="890747"/>
              </a:xfrm>
              <a:custGeom>
                <a:avLst/>
                <a:gdLst/>
                <a:ahLst/>
                <a:cxnLst/>
                <a:rect l="l" t="t" r="r" b="b"/>
                <a:pathLst>
                  <a:path w="8165" h="19029" extrusionOk="0">
                    <a:moveTo>
                      <a:pt x="2211" y="0"/>
                    </a:moveTo>
                    <a:cubicBezTo>
                      <a:pt x="1998" y="0"/>
                      <a:pt x="1785" y="133"/>
                      <a:pt x="1733" y="387"/>
                    </a:cubicBezTo>
                    <a:cubicBezTo>
                      <a:pt x="818" y="3589"/>
                      <a:pt x="0" y="6833"/>
                      <a:pt x="291" y="10187"/>
                    </a:cubicBezTo>
                    <a:cubicBezTo>
                      <a:pt x="569" y="13140"/>
                      <a:pt x="1442" y="16023"/>
                      <a:pt x="2842" y="18629"/>
                    </a:cubicBezTo>
                    <a:cubicBezTo>
                      <a:pt x="2919" y="18770"/>
                      <a:pt x="3056" y="18852"/>
                      <a:pt x="3208" y="18852"/>
                    </a:cubicBezTo>
                    <a:cubicBezTo>
                      <a:pt x="3220" y="18852"/>
                      <a:pt x="3232" y="18852"/>
                      <a:pt x="3244" y="18851"/>
                    </a:cubicBezTo>
                    <a:cubicBezTo>
                      <a:pt x="3311" y="18969"/>
                      <a:pt x="3432" y="19028"/>
                      <a:pt x="3552" y="19028"/>
                    </a:cubicBezTo>
                    <a:cubicBezTo>
                      <a:pt x="3658" y="19028"/>
                      <a:pt x="3762" y="18983"/>
                      <a:pt x="3826" y="18892"/>
                    </a:cubicBezTo>
                    <a:cubicBezTo>
                      <a:pt x="8165" y="13140"/>
                      <a:pt x="5601" y="6001"/>
                      <a:pt x="2662" y="304"/>
                    </a:cubicBezTo>
                    <a:cubicBezTo>
                      <a:pt x="2579" y="99"/>
                      <a:pt x="2395" y="0"/>
                      <a:pt x="221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2" name="Google Shape;1402;p44"/>
              <p:cNvSpPr/>
              <p:nvPr/>
            </p:nvSpPr>
            <p:spPr>
              <a:xfrm>
                <a:off x="1106659" y="5137878"/>
                <a:ext cx="920144" cy="271592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5802" extrusionOk="0">
                    <a:moveTo>
                      <a:pt x="15184" y="1"/>
                    </a:moveTo>
                    <a:cubicBezTo>
                      <a:pt x="13482" y="1"/>
                      <a:pt x="11759" y="296"/>
                      <a:pt x="10161" y="651"/>
                    </a:cubicBezTo>
                    <a:cubicBezTo>
                      <a:pt x="8567" y="1011"/>
                      <a:pt x="7001" y="1483"/>
                      <a:pt x="5462" y="2037"/>
                    </a:cubicBezTo>
                    <a:cubicBezTo>
                      <a:pt x="4506" y="2384"/>
                      <a:pt x="3577" y="2841"/>
                      <a:pt x="2606" y="3215"/>
                    </a:cubicBezTo>
                    <a:cubicBezTo>
                      <a:pt x="1789" y="3520"/>
                      <a:pt x="749" y="3645"/>
                      <a:pt x="222" y="4435"/>
                    </a:cubicBezTo>
                    <a:cubicBezTo>
                      <a:pt x="0" y="4782"/>
                      <a:pt x="181" y="4990"/>
                      <a:pt x="499" y="5115"/>
                    </a:cubicBezTo>
                    <a:cubicBezTo>
                      <a:pt x="901" y="5267"/>
                      <a:pt x="1553" y="5281"/>
                      <a:pt x="1789" y="5323"/>
                    </a:cubicBezTo>
                    <a:cubicBezTo>
                      <a:pt x="2690" y="5461"/>
                      <a:pt x="3591" y="5572"/>
                      <a:pt x="4492" y="5655"/>
                    </a:cubicBezTo>
                    <a:cubicBezTo>
                      <a:pt x="5475" y="5753"/>
                      <a:pt x="6459" y="5802"/>
                      <a:pt x="7443" y="5802"/>
                    </a:cubicBezTo>
                    <a:cubicBezTo>
                      <a:pt x="8275" y="5802"/>
                      <a:pt x="9107" y="5767"/>
                      <a:pt x="9939" y="5697"/>
                    </a:cubicBezTo>
                    <a:cubicBezTo>
                      <a:pt x="13502" y="5364"/>
                      <a:pt x="17009" y="4117"/>
                      <a:pt x="19449" y="1400"/>
                    </a:cubicBezTo>
                    <a:cubicBezTo>
                      <a:pt x="19657" y="1178"/>
                      <a:pt x="19490" y="845"/>
                      <a:pt x="19255" y="748"/>
                    </a:cubicBezTo>
                    <a:cubicBezTo>
                      <a:pt x="19213" y="720"/>
                      <a:pt x="19171" y="693"/>
                      <a:pt x="19130" y="679"/>
                    </a:cubicBezTo>
                    <a:cubicBezTo>
                      <a:pt x="17877" y="188"/>
                      <a:pt x="16537" y="1"/>
                      <a:pt x="1518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90A38D7D-82CF-4CDA-B642-3FEB058F1CCD}"/>
              </a:ext>
            </a:extLst>
          </p:cNvPr>
          <p:cNvGrpSpPr/>
          <p:nvPr/>
        </p:nvGrpSpPr>
        <p:grpSpPr>
          <a:xfrm>
            <a:off x="2401657" y="1617184"/>
            <a:ext cx="7228959" cy="611571"/>
            <a:chOff x="6214587" y="653215"/>
            <a:chExt cx="5977413" cy="740795"/>
          </a:xfrm>
        </p:grpSpPr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194D4CFA-07CD-4B21-B04E-A354A4DD643E}"/>
                </a:ext>
              </a:extLst>
            </p:cNvPr>
            <p:cNvSpPr/>
            <p:nvPr/>
          </p:nvSpPr>
          <p:spPr>
            <a:xfrm>
              <a:off x="6530226" y="660323"/>
              <a:ext cx="5661774" cy="730397"/>
            </a:xfrm>
            <a:custGeom>
              <a:avLst/>
              <a:gdLst>
                <a:gd name="connsiteX0" fmla="*/ 0 w 5661774"/>
                <a:gd name="connsiteY0" fmla="*/ 0 h 730397"/>
                <a:gd name="connsiteX1" fmla="*/ 5661774 w 5661774"/>
                <a:gd name="connsiteY1" fmla="*/ 0 h 730397"/>
                <a:gd name="connsiteX2" fmla="*/ 5661774 w 5661774"/>
                <a:gd name="connsiteY2" fmla="*/ 730397 h 730397"/>
                <a:gd name="connsiteX3" fmla="*/ 0 w 5661774"/>
                <a:gd name="connsiteY3" fmla="*/ 730397 h 730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1774" h="730397">
                  <a:moveTo>
                    <a:pt x="0" y="0"/>
                  </a:moveTo>
                  <a:lnTo>
                    <a:pt x="5661774" y="0"/>
                  </a:lnTo>
                  <a:lnTo>
                    <a:pt x="5661774" y="730397"/>
                  </a:lnTo>
                  <a:lnTo>
                    <a:pt x="0" y="730397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6C224DE9-D1B0-470D-9880-0298BDB8D7DD}"/>
                </a:ext>
              </a:extLst>
            </p:cNvPr>
            <p:cNvSpPr/>
            <p:nvPr/>
          </p:nvSpPr>
          <p:spPr>
            <a:xfrm>
              <a:off x="6214587" y="653215"/>
              <a:ext cx="324100" cy="740795"/>
            </a:xfrm>
            <a:custGeom>
              <a:avLst/>
              <a:gdLst/>
              <a:ahLst/>
              <a:cxnLst/>
              <a:rect l="l" t="t" r="r" b="b"/>
              <a:pathLst>
                <a:path w="215653" h="492919">
                  <a:moveTo>
                    <a:pt x="139304" y="0"/>
                  </a:moveTo>
                  <a:lnTo>
                    <a:pt x="215653" y="0"/>
                  </a:lnTo>
                  <a:lnTo>
                    <a:pt x="215653" y="492919"/>
                  </a:lnTo>
                  <a:lnTo>
                    <a:pt x="121556" y="492919"/>
                  </a:lnTo>
                  <a:lnTo>
                    <a:pt x="121556" y="138299"/>
                  </a:lnTo>
                  <a:cubicBezTo>
                    <a:pt x="87177" y="170446"/>
                    <a:pt x="46658" y="194221"/>
                    <a:pt x="0" y="209625"/>
                  </a:cubicBezTo>
                  <a:lnTo>
                    <a:pt x="0" y="124235"/>
                  </a:lnTo>
                  <a:cubicBezTo>
                    <a:pt x="24557" y="116198"/>
                    <a:pt x="51235" y="100962"/>
                    <a:pt x="80033" y="78526"/>
                  </a:cubicBezTo>
                  <a:cubicBezTo>
                    <a:pt x="108831" y="56090"/>
                    <a:pt x="128588" y="29915"/>
                    <a:pt x="1393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1078B313-F4F1-4798-B8D0-49D4E4C6A0FC}"/>
              </a:ext>
            </a:extLst>
          </p:cNvPr>
          <p:cNvGrpSpPr/>
          <p:nvPr/>
        </p:nvGrpSpPr>
        <p:grpSpPr>
          <a:xfrm>
            <a:off x="1951954" y="2812272"/>
            <a:ext cx="6856865" cy="596337"/>
            <a:chOff x="6214587" y="1866035"/>
            <a:chExt cx="5977413" cy="740795"/>
          </a:xfrm>
        </p:grpSpPr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C38FEFCE-E966-4EEF-B9B4-9F0E3D5897A2}"/>
                </a:ext>
              </a:extLst>
            </p:cNvPr>
            <p:cNvSpPr/>
            <p:nvPr/>
          </p:nvSpPr>
          <p:spPr>
            <a:xfrm>
              <a:off x="6261428" y="1874074"/>
              <a:ext cx="5930572" cy="730397"/>
            </a:xfrm>
            <a:custGeom>
              <a:avLst/>
              <a:gdLst>
                <a:gd name="connsiteX0" fmla="*/ 249384 w 5930572"/>
                <a:gd name="connsiteY0" fmla="*/ 0 h 730397"/>
                <a:gd name="connsiteX1" fmla="*/ 5930572 w 5930572"/>
                <a:gd name="connsiteY1" fmla="*/ 0 h 730397"/>
                <a:gd name="connsiteX2" fmla="*/ 5930572 w 5930572"/>
                <a:gd name="connsiteY2" fmla="*/ 730397 h 730397"/>
                <a:gd name="connsiteX3" fmla="*/ 498766 w 5930572"/>
                <a:gd name="connsiteY3" fmla="*/ 730397 h 730397"/>
                <a:gd name="connsiteX4" fmla="*/ 249384 w 5930572"/>
                <a:gd name="connsiteY4" fmla="*/ 730397 h 730397"/>
                <a:gd name="connsiteX5" fmla="*/ 0 w 5930572"/>
                <a:gd name="connsiteY5" fmla="*/ 730397 h 730397"/>
                <a:gd name="connsiteX6" fmla="*/ 340135 w 5930572"/>
                <a:gd name="connsiteY6" fmla="*/ 355036 h 730397"/>
                <a:gd name="connsiteX7" fmla="*/ 249384 w 5930572"/>
                <a:gd name="connsiteY7" fmla="*/ 0 h 730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30572" h="730397">
                  <a:moveTo>
                    <a:pt x="249384" y="0"/>
                  </a:moveTo>
                  <a:lnTo>
                    <a:pt x="5930572" y="0"/>
                  </a:lnTo>
                  <a:lnTo>
                    <a:pt x="5930572" y="730397"/>
                  </a:lnTo>
                  <a:lnTo>
                    <a:pt x="498766" y="730397"/>
                  </a:lnTo>
                  <a:lnTo>
                    <a:pt x="249384" y="730397"/>
                  </a:lnTo>
                  <a:lnTo>
                    <a:pt x="0" y="730397"/>
                  </a:lnTo>
                  <a:cubicBezTo>
                    <a:pt x="113379" y="605277"/>
                    <a:pt x="97113" y="441264"/>
                    <a:pt x="340135" y="355036"/>
                  </a:cubicBezTo>
                  <a:cubicBezTo>
                    <a:pt x="573496" y="129735"/>
                    <a:pt x="249384" y="108622"/>
                    <a:pt x="249384" y="0"/>
                  </a:cubicBezTo>
                  <a:close/>
                </a:path>
              </a:pathLst>
            </a:custGeom>
            <a:solidFill>
              <a:srgbClr val="439F57">
                <a:alpha val="29804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82854AB1-76CC-4B1C-9CFC-BECF6640886C}"/>
                </a:ext>
              </a:extLst>
            </p:cNvPr>
            <p:cNvSpPr/>
            <p:nvPr/>
          </p:nvSpPr>
          <p:spPr>
            <a:xfrm>
              <a:off x="6214587" y="1866035"/>
              <a:ext cx="495708" cy="740795"/>
            </a:xfrm>
            <a:custGeom>
              <a:avLst/>
              <a:gdLst/>
              <a:ahLst/>
              <a:cxnLst/>
              <a:rect l="l" t="t" r="r" b="b"/>
              <a:pathLst>
                <a:path w="329840" h="492919">
                  <a:moveTo>
                    <a:pt x="174129" y="0"/>
                  </a:moveTo>
                  <a:cubicBezTo>
                    <a:pt x="222572" y="0"/>
                    <a:pt x="260635" y="13060"/>
                    <a:pt x="288317" y="39179"/>
                  </a:cubicBezTo>
                  <a:cubicBezTo>
                    <a:pt x="315999" y="65299"/>
                    <a:pt x="329840" y="97780"/>
                    <a:pt x="329840" y="136625"/>
                  </a:cubicBezTo>
                  <a:cubicBezTo>
                    <a:pt x="329840" y="158726"/>
                    <a:pt x="325878" y="179766"/>
                    <a:pt x="317952" y="199746"/>
                  </a:cubicBezTo>
                  <a:cubicBezTo>
                    <a:pt x="310027" y="219727"/>
                    <a:pt x="297470" y="240655"/>
                    <a:pt x="280280" y="262533"/>
                  </a:cubicBezTo>
                  <a:cubicBezTo>
                    <a:pt x="268895" y="277044"/>
                    <a:pt x="248357" y="297917"/>
                    <a:pt x="218665" y="325153"/>
                  </a:cubicBezTo>
                  <a:cubicBezTo>
                    <a:pt x="188974" y="352388"/>
                    <a:pt x="170166" y="370471"/>
                    <a:pt x="162241" y="379401"/>
                  </a:cubicBezTo>
                  <a:cubicBezTo>
                    <a:pt x="154316" y="388330"/>
                    <a:pt x="147898" y="397037"/>
                    <a:pt x="142986" y="405520"/>
                  </a:cubicBezTo>
                  <a:lnTo>
                    <a:pt x="329840" y="405520"/>
                  </a:lnTo>
                  <a:lnTo>
                    <a:pt x="329840" y="492919"/>
                  </a:lnTo>
                  <a:lnTo>
                    <a:pt x="0" y="492919"/>
                  </a:lnTo>
                  <a:cubicBezTo>
                    <a:pt x="3572" y="459879"/>
                    <a:pt x="14287" y="428570"/>
                    <a:pt x="32147" y="398990"/>
                  </a:cubicBezTo>
                  <a:cubicBezTo>
                    <a:pt x="50006" y="369410"/>
                    <a:pt x="85278" y="330176"/>
                    <a:pt x="137963" y="281286"/>
                  </a:cubicBezTo>
                  <a:cubicBezTo>
                    <a:pt x="180379" y="241772"/>
                    <a:pt x="206387" y="214983"/>
                    <a:pt x="215987" y="200918"/>
                  </a:cubicBezTo>
                  <a:cubicBezTo>
                    <a:pt x="228935" y="181496"/>
                    <a:pt x="235409" y="162297"/>
                    <a:pt x="235409" y="143322"/>
                  </a:cubicBezTo>
                  <a:cubicBezTo>
                    <a:pt x="235409" y="122337"/>
                    <a:pt x="229772" y="106208"/>
                    <a:pt x="218498" y="94934"/>
                  </a:cubicBezTo>
                  <a:cubicBezTo>
                    <a:pt x="207224" y="83660"/>
                    <a:pt x="191653" y="78024"/>
                    <a:pt x="171785" y="78024"/>
                  </a:cubicBezTo>
                  <a:cubicBezTo>
                    <a:pt x="152139" y="78024"/>
                    <a:pt x="136512" y="83939"/>
                    <a:pt x="124904" y="95771"/>
                  </a:cubicBezTo>
                  <a:cubicBezTo>
                    <a:pt x="113295" y="107603"/>
                    <a:pt x="106598" y="127248"/>
                    <a:pt x="104812" y="154707"/>
                  </a:cubicBezTo>
                  <a:lnTo>
                    <a:pt x="11050" y="145331"/>
                  </a:lnTo>
                  <a:cubicBezTo>
                    <a:pt x="16631" y="93539"/>
                    <a:pt x="34156" y="56369"/>
                    <a:pt x="63624" y="33822"/>
                  </a:cubicBezTo>
                  <a:cubicBezTo>
                    <a:pt x="93092" y="11274"/>
                    <a:pt x="129927" y="0"/>
                    <a:pt x="174129" y="0"/>
                  </a:cubicBezTo>
                  <a:close/>
                </a:path>
              </a:pathLst>
            </a:custGeom>
            <a:solidFill>
              <a:srgbClr val="439F5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640E21DC-9FB6-41D4-90DE-E6CED7DA4C58}"/>
              </a:ext>
            </a:extLst>
          </p:cNvPr>
          <p:cNvGrpSpPr/>
          <p:nvPr/>
        </p:nvGrpSpPr>
        <p:grpSpPr>
          <a:xfrm>
            <a:off x="1245945" y="3994476"/>
            <a:ext cx="7344488" cy="629514"/>
            <a:chOff x="6214587" y="3078856"/>
            <a:chExt cx="5977413" cy="753952"/>
          </a:xfrm>
        </p:grpSpPr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94D163D0-C584-4988-A861-8521334A2873}"/>
                </a:ext>
              </a:extLst>
            </p:cNvPr>
            <p:cNvSpPr/>
            <p:nvPr/>
          </p:nvSpPr>
          <p:spPr>
            <a:xfrm>
              <a:off x="6559023" y="3078856"/>
              <a:ext cx="5632977" cy="730397"/>
            </a:xfrm>
            <a:custGeom>
              <a:avLst/>
              <a:gdLst>
                <a:gd name="connsiteX0" fmla="*/ 0 w 5632977"/>
                <a:gd name="connsiteY0" fmla="*/ 0 h 730397"/>
                <a:gd name="connsiteX1" fmla="*/ 5632977 w 5632977"/>
                <a:gd name="connsiteY1" fmla="*/ 0 h 730397"/>
                <a:gd name="connsiteX2" fmla="*/ 5632977 w 5632977"/>
                <a:gd name="connsiteY2" fmla="*/ 730397 h 730397"/>
                <a:gd name="connsiteX3" fmla="*/ 0 w 5632977"/>
                <a:gd name="connsiteY3" fmla="*/ 730397 h 730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32977" h="730397">
                  <a:moveTo>
                    <a:pt x="0" y="0"/>
                  </a:moveTo>
                  <a:lnTo>
                    <a:pt x="5632977" y="0"/>
                  </a:lnTo>
                  <a:lnTo>
                    <a:pt x="5632977" y="730397"/>
                  </a:lnTo>
                  <a:lnTo>
                    <a:pt x="0" y="730397"/>
                  </a:lnTo>
                  <a:close/>
                </a:path>
              </a:pathLst>
            </a:cu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4210196-0A8D-4BB0-B613-4757701DEA80}"/>
                </a:ext>
              </a:extLst>
            </p:cNvPr>
            <p:cNvSpPr/>
            <p:nvPr/>
          </p:nvSpPr>
          <p:spPr>
            <a:xfrm>
              <a:off x="6214587" y="3079430"/>
              <a:ext cx="490174" cy="753378"/>
            </a:xfrm>
            <a:custGeom>
              <a:avLst/>
              <a:gdLst/>
              <a:ahLst/>
              <a:cxnLst/>
              <a:rect l="l" t="t" r="r" b="b"/>
              <a:pathLst>
                <a:path w="326157" h="501291">
                  <a:moveTo>
                    <a:pt x="158391" y="0"/>
                  </a:moveTo>
                  <a:cubicBezTo>
                    <a:pt x="204602" y="0"/>
                    <a:pt x="241660" y="14734"/>
                    <a:pt x="269565" y="44202"/>
                  </a:cubicBezTo>
                  <a:cubicBezTo>
                    <a:pt x="292559" y="68312"/>
                    <a:pt x="304056" y="95548"/>
                    <a:pt x="304056" y="125909"/>
                  </a:cubicBezTo>
                  <a:cubicBezTo>
                    <a:pt x="304056" y="168995"/>
                    <a:pt x="280504" y="203374"/>
                    <a:pt x="233400" y="229047"/>
                  </a:cubicBezTo>
                  <a:cubicBezTo>
                    <a:pt x="261528" y="235074"/>
                    <a:pt x="284020" y="248581"/>
                    <a:pt x="300875" y="269565"/>
                  </a:cubicBezTo>
                  <a:cubicBezTo>
                    <a:pt x="317730" y="290550"/>
                    <a:pt x="326157" y="315888"/>
                    <a:pt x="326157" y="345579"/>
                  </a:cubicBezTo>
                  <a:cubicBezTo>
                    <a:pt x="326157" y="388665"/>
                    <a:pt x="310418" y="425388"/>
                    <a:pt x="278941" y="455749"/>
                  </a:cubicBezTo>
                  <a:cubicBezTo>
                    <a:pt x="247464" y="486110"/>
                    <a:pt x="208285" y="501291"/>
                    <a:pt x="161404" y="501291"/>
                  </a:cubicBezTo>
                  <a:cubicBezTo>
                    <a:pt x="116979" y="501291"/>
                    <a:pt x="80144" y="488510"/>
                    <a:pt x="50899" y="462949"/>
                  </a:cubicBezTo>
                  <a:cubicBezTo>
                    <a:pt x="21655" y="437388"/>
                    <a:pt x="4688" y="403957"/>
                    <a:pt x="0" y="362657"/>
                  </a:cubicBezTo>
                  <a:lnTo>
                    <a:pt x="91083" y="351607"/>
                  </a:lnTo>
                  <a:cubicBezTo>
                    <a:pt x="93985" y="374824"/>
                    <a:pt x="101799" y="392572"/>
                    <a:pt x="114523" y="404850"/>
                  </a:cubicBezTo>
                  <a:cubicBezTo>
                    <a:pt x="127248" y="417128"/>
                    <a:pt x="142652" y="423268"/>
                    <a:pt x="160735" y="423268"/>
                  </a:cubicBezTo>
                  <a:cubicBezTo>
                    <a:pt x="180157" y="423268"/>
                    <a:pt x="196509" y="415901"/>
                    <a:pt x="209792" y="401167"/>
                  </a:cubicBezTo>
                  <a:cubicBezTo>
                    <a:pt x="223075" y="386433"/>
                    <a:pt x="229716" y="366564"/>
                    <a:pt x="229716" y="341561"/>
                  </a:cubicBezTo>
                  <a:cubicBezTo>
                    <a:pt x="229716" y="317897"/>
                    <a:pt x="223354" y="299145"/>
                    <a:pt x="210629" y="285304"/>
                  </a:cubicBezTo>
                  <a:cubicBezTo>
                    <a:pt x="197904" y="271463"/>
                    <a:pt x="182389" y="264542"/>
                    <a:pt x="164083" y="264542"/>
                  </a:cubicBezTo>
                  <a:cubicBezTo>
                    <a:pt x="152028" y="264542"/>
                    <a:pt x="137629" y="266886"/>
                    <a:pt x="120886" y="271575"/>
                  </a:cubicBezTo>
                  <a:lnTo>
                    <a:pt x="131267" y="194891"/>
                  </a:lnTo>
                  <a:cubicBezTo>
                    <a:pt x="156716" y="195561"/>
                    <a:pt x="176138" y="190035"/>
                    <a:pt x="189533" y="178315"/>
                  </a:cubicBezTo>
                  <a:cubicBezTo>
                    <a:pt x="202927" y="166595"/>
                    <a:pt x="209625" y="151024"/>
                    <a:pt x="209625" y="131602"/>
                  </a:cubicBezTo>
                  <a:cubicBezTo>
                    <a:pt x="209625" y="115082"/>
                    <a:pt x="204713" y="101910"/>
                    <a:pt x="194891" y="92088"/>
                  </a:cubicBezTo>
                  <a:cubicBezTo>
                    <a:pt x="185068" y="82265"/>
                    <a:pt x="172008" y="77354"/>
                    <a:pt x="155712" y="77354"/>
                  </a:cubicBezTo>
                  <a:cubicBezTo>
                    <a:pt x="139638" y="77354"/>
                    <a:pt x="125909" y="82935"/>
                    <a:pt x="114523" y="94097"/>
                  </a:cubicBezTo>
                  <a:cubicBezTo>
                    <a:pt x="103138" y="105259"/>
                    <a:pt x="96217" y="121556"/>
                    <a:pt x="93762" y="142987"/>
                  </a:cubicBezTo>
                  <a:lnTo>
                    <a:pt x="7032" y="128253"/>
                  </a:lnTo>
                  <a:cubicBezTo>
                    <a:pt x="13060" y="98562"/>
                    <a:pt x="22157" y="74842"/>
                    <a:pt x="34324" y="57095"/>
                  </a:cubicBezTo>
                  <a:cubicBezTo>
                    <a:pt x="46490" y="39347"/>
                    <a:pt x="63457" y="25394"/>
                    <a:pt x="85223" y="15237"/>
                  </a:cubicBezTo>
                  <a:cubicBezTo>
                    <a:pt x="106989" y="5079"/>
                    <a:pt x="131378" y="0"/>
                    <a:pt x="1583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3" name="Google Shape;5317;p41">
            <a:extLst>
              <a:ext uri="{FF2B5EF4-FFF2-40B4-BE49-F238E27FC236}">
                <a16:creationId xmlns:a16="http://schemas.microsoft.com/office/drawing/2014/main" id="{42AE20ED-6C45-42ED-BD19-CB5A66B8716D}"/>
              </a:ext>
            </a:extLst>
          </p:cNvPr>
          <p:cNvSpPr txBox="1">
            <a:spLocks/>
          </p:cNvSpPr>
          <p:nvPr/>
        </p:nvSpPr>
        <p:spPr>
          <a:xfrm>
            <a:off x="1317782" y="253755"/>
            <a:ext cx="6547010" cy="756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7E7C"/>
              </a:buClr>
              <a:buSzPts val="2600"/>
              <a:buFont typeface="Handlee"/>
              <a:buNone/>
              <a:defRPr sz="2800" b="1" i="0" u="none" strike="noStrike" cap="none">
                <a:solidFill>
                  <a:srgbClr val="EB7E7C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4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ý về tư thế ngồi viết</a:t>
            </a:r>
            <a:endParaRPr lang="en-US" sz="44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2DE73DCD-056B-4ED5-9E5E-FCA00AD54EEA}"/>
              </a:ext>
            </a:extLst>
          </p:cNvPr>
          <p:cNvSpPr txBox="1"/>
          <p:nvPr/>
        </p:nvSpPr>
        <p:spPr>
          <a:xfrm>
            <a:off x="3175344" y="1609111"/>
            <a:ext cx="6722790" cy="587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trangvở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ACB80B89-ADB2-48B8-BFE4-83369A964559}"/>
              </a:ext>
            </a:extLst>
          </p:cNvPr>
          <p:cNvSpPr txBox="1"/>
          <p:nvPr/>
        </p:nvSpPr>
        <p:spPr>
          <a:xfrm>
            <a:off x="2861539" y="2836974"/>
            <a:ext cx="6391414" cy="587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Thẳng lưng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Chân đặt đúng vị trí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D3B7F630-4884-44AF-A20C-2A13C9F2EF69}"/>
              </a:ext>
            </a:extLst>
          </p:cNvPr>
          <p:cNvSpPr txBox="1"/>
          <p:nvPr/>
        </p:nvSpPr>
        <p:spPr>
          <a:xfrm>
            <a:off x="1803472" y="4008145"/>
            <a:ext cx="76972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Khoảng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mắt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vở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25cm-30cm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8" name="Picture 117">
            <a:extLst>
              <a:ext uri="{FF2B5EF4-FFF2-40B4-BE49-F238E27FC236}">
                <a16:creationId xmlns:a16="http://schemas.microsoft.com/office/drawing/2014/main" id="{A5D1FB94-2F40-4948-8335-CB9F856566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76" y="1074146"/>
            <a:ext cx="1729478" cy="1600331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115" grpId="0"/>
      <p:bldP spid="1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2" name="Google Shape;2782;p60"/>
          <p:cNvSpPr txBox="1">
            <a:spLocks noGrp="1"/>
          </p:cNvSpPr>
          <p:nvPr>
            <p:ph type="body" idx="1"/>
          </p:nvPr>
        </p:nvSpPr>
        <p:spPr>
          <a:xfrm>
            <a:off x="539978" y="5602"/>
            <a:ext cx="8070728" cy="4766319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>
                <a:solidFill>
                  <a:schemeClr val="bg1"/>
                </a:solidFill>
                <a:latin typeface="HP001 4 hàng" panose="020B0603050302020204" pitchFamily="34" charset="0"/>
              </a:rPr>
              <a:t>     </a:t>
            </a:r>
            <a:r>
              <a:rPr lang="en-US" sz="2800" b="1" dirty="0" err="1">
                <a:solidFill>
                  <a:schemeClr val="bg1"/>
                </a:solidFill>
                <a:latin typeface="HP001 Kieu 5H" panose="020B0603050302020204" pitchFamily="34" charset="0"/>
              </a:rPr>
              <a:t>Thứ</a:t>
            </a:r>
            <a:r>
              <a:rPr lang="en-US" sz="2800" b="1" dirty="0">
                <a:solidFill>
                  <a:schemeClr val="bg1"/>
                </a:solidFill>
                <a:latin typeface="HP001 Kieu 5H" panose="020B0603050302020204" pitchFamily="34" charset="0"/>
              </a:rPr>
              <a:t> ……, </a:t>
            </a:r>
            <a:r>
              <a:rPr lang="en-US" sz="2800" b="1" dirty="0" err="1">
                <a:solidFill>
                  <a:schemeClr val="bg1"/>
                </a:solidFill>
                <a:latin typeface="HP001 Kieu 5H" panose="020B0603050302020204" pitchFamily="34" charset="0"/>
              </a:rPr>
              <a:t>ngày</a:t>
            </a:r>
            <a:r>
              <a:rPr lang="en-US" sz="2800" b="1" dirty="0">
                <a:solidFill>
                  <a:schemeClr val="bg1"/>
                </a:solidFill>
                <a:latin typeface="HP001 Kieu 5H" panose="020B0603050302020204" pitchFamily="34" charset="0"/>
              </a:rPr>
              <a:t> ….. </a:t>
            </a:r>
            <a:r>
              <a:rPr lang="en-US" sz="2800" b="1" dirty="0" err="1">
                <a:solidFill>
                  <a:schemeClr val="bg1"/>
                </a:solidFill>
                <a:latin typeface="HP001 Kieu 5H" panose="020B0603050302020204" pitchFamily="34" charset="0"/>
              </a:rPr>
              <a:t>tháng</a:t>
            </a:r>
            <a:r>
              <a:rPr lang="en-US" sz="2800" b="1" dirty="0">
                <a:solidFill>
                  <a:schemeClr val="bg1"/>
                </a:solidFill>
                <a:latin typeface="HP001 Kieu 5H" panose="020B0603050302020204" pitchFamily="34" charset="0"/>
              </a:rPr>
              <a:t> … </a:t>
            </a:r>
            <a:r>
              <a:rPr lang="en-US" sz="2800" b="1" dirty="0" err="1">
                <a:solidFill>
                  <a:schemeClr val="bg1"/>
                </a:solidFill>
                <a:latin typeface="HP001 Kieu 5H" panose="020B0603050302020204" pitchFamily="34" charset="0"/>
              </a:rPr>
              <a:t>năm</a:t>
            </a:r>
            <a:r>
              <a:rPr lang="en-US" sz="2800" b="1" dirty="0">
                <a:solidFill>
                  <a:schemeClr val="bg1"/>
                </a:solidFill>
                <a:latin typeface="HP001 Kieu 5H" panose="020B0603050302020204" pitchFamily="34" charset="0"/>
              </a:rPr>
              <a:t> 2022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1" dirty="0">
                <a:solidFill>
                  <a:schemeClr val="bg1"/>
                </a:solidFill>
                <a:latin typeface="HP001 Kieu 5H" panose="020B0603050302020204" pitchFamily="34" charset="0"/>
              </a:rPr>
              <a:t>   </a:t>
            </a:r>
            <a:r>
              <a:rPr lang="en-US" sz="2800" b="1" dirty="0" err="1">
                <a:solidFill>
                  <a:schemeClr val="bg1"/>
                </a:solidFill>
                <a:latin typeface="HP001 Kieu 5H" panose="020B0603050302020204" pitchFamily="34" charset="0"/>
              </a:rPr>
              <a:t>lỗi</a:t>
            </a:r>
            <a:r>
              <a:rPr lang="en-US" sz="2800" b="1" dirty="0">
                <a:solidFill>
                  <a:schemeClr val="bg1"/>
                </a:solidFill>
                <a:latin typeface="HP001 Kieu 5H" panose="020B0603050302020204" pitchFamily="34" charset="0"/>
              </a:rPr>
              <a:t>               </a:t>
            </a:r>
            <a:r>
              <a:rPr lang="en-US" sz="2800" b="1" dirty="0" err="1">
                <a:solidFill>
                  <a:schemeClr val="bg1"/>
                </a:solidFill>
                <a:latin typeface="HP001 Kieu 5H" panose="020B0603050302020204" pitchFamily="34" charset="0"/>
              </a:rPr>
              <a:t>Chính</a:t>
            </a:r>
            <a:r>
              <a:rPr lang="en-US" sz="2800" b="1" dirty="0">
                <a:solidFill>
                  <a:schemeClr val="bg1"/>
                </a:solidFill>
                <a:latin typeface="HP001 Kieu 5H" panose="020B06030503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Kieu 5H" panose="020B0603050302020204" pitchFamily="34" charset="0"/>
              </a:rPr>
              <a:t>tả</a:t>
            </a:r>
            <a:endParaRPr sz="2800" b="1" dirty="0">
              <a:solidFill>
                <a:schemeClr val="bg1"/>
              </a:solidFill>
              <a:latin typeface="HP001 Kieu 5H" panose="020B0603050302020204" pitchFamily="34" charset="0"/>
            </a:endParaRPr>
          </a:p>
        </p:txBody>
      </p:sp>
      <p:grpSp>
        <p:nvGrpSpPr>
          <p:cNvPr id="2783" name="Google Shape;2783;p60"/>
          <p:cNvGrpSpPr/>
          <p:nvPr/>
        </p:nvGrpSpPr>
        <p:grpSpPr>
          <a:xfrm rot="-6265104">
            <a:off x="7228936" y="392624"/>
            <a:ext cx="3081539" cy="1994755"/>
            <a:chOff x="3476322" y="3871854"/>
            <a:chExt cx="3081549" cy="1994761"/>
          </a:xfrm>
          <a:solidFill>
            <a:schemeClr val="accent6">
              <a:lumMod val="90000"/>
            </a:schemeClr>
          </a:solidFill>
        </p:grpSpPr>
        <p:sp>
          <p:nvSpPr>
            <p:cNvPr id="2784" name="Google Shape;2784;p60"/>
            <p:cNvSpPr/>
            <p:nvPr/>
          </p:nvSpPr>
          <p:spPr>
            <a:xfrm>
              <a:off x="3476322" y="4434043"/>
              <a:ext cx="929647" cy="290128"/>
            </a:xfrm>
            <a:custGeom>
              <a:avLst/>
              <a:gdLst/>
              <a:ahLst/>
              <a:cxnLst/>
              <a:rect l="l" t="t" r="r" b="b"/>
              <a:pathLst>
                <a:path w="19860" h="6198" extrusionOk="0">
                  <a:moveTo>
                    <a:pt x="6608" y="1035"/>
                  </a:moveTo>
                  <a:cubicBezTo>
                    <a:pt x="7486" y="1035"/>
                    <a:pt x="8379" y="1187"/>
                    <a:pt x="9261" y="1326"/>
                  </a:cubicBezTo>
                  <a:cubicBezTo>
                    <a:pt x="12072" y="1780"/>
                    <a:pt x="14828" y="2557"/>
                    <a:pt x="17467" y="3645"/>
                  </a:cubicBezTo>
                  <a:lnTo>
                    <a:pt x="17467" y="3645"/>
                  </a:lnTo>
                  <a:cubicBezTo>
                    <a:pt x="14865" y="4468"/>
                    <a:pt x="11720" y="5184"/>
                    <a:pt x="8737" y="5184"/>
                  </a:cubicBezTo>
                  <a:cubicBezTo>
                    <a:pt x="5937" y="5184"/>
                    <a:pt x="3279" y="4553"/>
                    <a:pt x="1344" y="2789"/>
                  </a:cubicBezTo>
                  <a:lnTo>
                    <a:pt x="1344" y="2789"/>
                  </a:lnTo>
                  <a:cubicBezTo>
                    <a:pt x="2403" y="2486"/>
                    <a:pt x="3279" y="1996"/>
                    <a:pt x="4326" y="1506"/>
                  </a:cubicBezTo>
                  <a:cubicBezTo>
                    <a:pt x="5062" y="1154"/>
                    <a:pt x="5829" y="1035"/>
                    <a:pt x="6608" y="1035"/>
                  </a:cubicBezTo>
                  <a:close/>
                  <a:moveTo>
                    <a:pt x="6415" y="0"/>
                  </a:moveTo>
                  <a:cubicBezTo>
                    <a:pt x="5956" y="0"/>
                    <a:pt x="5504" y="42"/>
                    <a:pt x="5074" y="148"/>
                  </a:cubicBezTo>
                  <a:cubicBezTo>
                    <a:pt x="3425" y="550"/>
                    <a:pt x="2136" y="1673"/>
                    <a:pt x="403" y="1978"/>
                  </a:cubicBezTo>
                  <a:cubicBezTo>
                    <a:pt x="1" y="2047"/>
                    <a:pt x="70" y="2657"/>
                    <a:pt x="264" y="2879"/>
                  </a:cubicBezTo>
                  <a:cubicBezTo>
                    <a:pt x="2368" y="5345"/>
                    <a:pt x="5497" y="6197"/>
                    <a:pt x="8802" y="6197"/>
                  </a:cubicBezTo>
                  <a:cubicBezTo>
                    <a:pt x="12288" y="6197"/>
                    <a:pt x="15970" y="5250"/>
                    <a:pt x="18853" y="4249"/>
                  </a:cubicBezTo>
                  <a:lnTo>
                    <a:pt x="18853" y="4249"/>
                  </a:lnTo>
                  <a:cubicBezTo>
                    <a:pt x="18973" y="4304"/>
                    <a:pt x="19093" y="4360"/>
                    <a:pt x="19214" y="4417"/>
                  </a:cubicBezTo>
                  <a:cubicBezTo>
                    <a:pt x="19268" y="4443"/>
                    <a:pt x="19319" y="4454"/>
                    <a:pt x="19364" y="4454"/>
                  </a:cubicBezTo>
                  <a:cubicBezTo>
                    <a:pt x="19595" y="4454"/>
                    <a:pt x="19704" y="4164"/>
                    <a:pt x="19678" y="3896"/>
                  </a:cubicBezTo>
                  <a:lnTo>
                    <a:pt x="19678" y="3896"/>
                  </a:lnTo>
                  <a:cubicBezTo>
                    <a:pt x="19860" y="3628"/>
                    <a:pt x="19684" y="3026"/>
                    <a:pt x="19337" y="3026"/>
                  </a:cubicBezTo>
                  <a:cubicBezTo>
                    <a:pt x="19302" y="3026"/>
                    <a:pt x="19265" y="3032"/>
                    <a:pt x="19227" y="3045"/>
                  </a:cubicBezTo>
                  <a:cubicBezTo>
                    <a:pt x="19092" y="3095"/>
                    <a:pt x="18953" y="3144"/>
                    <a:pt x="18813" y="3194"/>
                  </a:cubicBezTo>
                  <a:lnTo>
                    <a:pt x="18813" y="3194"/>
                  </a:lnTo>
                  <a:cubicBezTo>
                    <a:pt x="15785" y="1826"/>
                    <a:pt x="12593" y="859"/>
                    <a:pt x="9316" y="328"/>
                  </a:cubicBezTo>
                  <a:cubicBezTo>
                    <a:pt x="8402" y="187"/>
                    <a:pt x="7391" y="0"/>
                    <a:pt x="64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60"/>
            <p:cNvSpPr/>
            <p:nvPr/>
          </p:nvSpPr>
          <p:spPr>
            <a:xfrm>
              <a:off x="4004947" y="3918711"/>
              <a:ext cx="455087" cy="710295"/>
            </a:xfrm>
            <a:custGeom>
              <a:avLst/>
              <a:gdLst/>
              <a:ahLst/>
              <a:cxnLst/>
              <a:rect l="l" t="t" r="r" b="b"/>
              <a:pathLst>
                <a:path w="9722" h="15174" extrusionOk="0">
                  <a:moveTo>
                    <a:pt x="874" y="1348"/>
                  </a:moveTo>
                  <a:cubicBezTo>
                    <a:pt x="5425" y="4019"/>
                    <a:pt x="8499" y="8812"/>
                    <a:pt x="8729" y="14137"/>
                  </a:cubicBezTo>
                  <a:lnTo>
                    <a:pt x="8729" y="14137"/>
                  </a:lnTo>
                  <a:cubicBezTo>
                    <a:pt x="5366" y="13902"/>
                    <a:pt x="2812" y="10016"/>
                    <a:pt x="2015" y="7040"/>
                  </a:cubicBezTo>
                  <a:cubicBezTo>
                    <a:pt x="1512" y="5116"/>
                    <a:pt x="1532" y="3166"/>
                    <a:pt x="874" y="1348"/>
                  </a:cubicBezTo>
                  <a:close/>
                  <a:moveTo>
                    <a:pt x="187" y="1"/>
                  </a:moveTo>
                  <a:cubicBezTo>
                    <a:pt x="1" y="1"/>
                    <a:pt x="175" y="863"/>
                    <a:pt x="227" y="955"/>
                  </a:cubicBezTo>
                  <a:cubicBezTo>
                    <a:pt x="1239" y="2632"/>
                    <a:pt x="1211" y="4559"/>
                    <a:pt x="1558" y="6430"/>
                  </a:cubicBezTo>
                  <a:cubicBezTo>
                    <a:pt x="1794" y="7705"/>
                    <a:pt x="2237" y="8939"/>
                    <a:pt x="2875" y="10076"/>
                  </a:cubicBezTo>
                  <a:cubicBezTo>
                    <a:pt x="4238" y="12509"/>
                    <a:pt x="6144" y="15174"/>
                    <a:pt x="9162" y="15174"/>
                  </a:cubicBezTo>
                  <a:cubicBezTo>
                    <a:pt x="9274" y="15174"/>
                    <a:pt x="9386" y="15170"/>
                    <a:pt x="9501" y="15163"/>
                  </a:cubicBezTo>
                  <a:cubicBezTo>
                    <a:pt x="9721" y="15149"/>
                    <a:pt x="9613" y="14137"/>
                    <a:pt x="9381" y="14137"/>
                  </a:cubicBezTo>
                  <a:cubicBezTo>
                    <a:pt x="9379" y="14137"/>
                    <a:pt x="9378" y="14137"/>
                    <a:pt x="9376" y="14137"/>
                  </a:cubicBezTo>
                  <a:lnTo>
                    <a:pt x="9362" y="14137"/>
                  </a:lnTo>
                  <a:cubicBezTo>
                    <a:pt x="9263" y="14144"/>
                    <a:pt x="9164" y="14147"/>
                    <a:pt x="9065" y="14148"/>
                  </a:cubicBezTo>
                  <a:lnTo>
                    <a:pt x="9065" y="14148"/>
                  </a:lnTo>
                  <a:cubicBezTo>
                    <a:pt x="8749" y="8254"/>
                    <a:pt x="5484" y="2816"/>
                    <a:pt x="227" y="12"/>
                  </a:cubicBezTo>
                  <a:cubicBezTo>
                    <a:pt x="212" y="4"/>
                    <a:pt x="199" y="1"/>
                    <a:pt x="1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60"/>
            <p:cNvSpPr/>
            <p:nvPr/>
          </p:nvSpPr>
          <p:spPr>
            <a:xfrm>
              <a:off x="4030506" y="4569183"/>
              <a:ext cx="505314" cy="499510"/>
            </a:xfrm>
            <a:custGeom>
              <a:avLst/>
              <a:gdLst/>
              <a:ahLst/>
              <a:cxnLst/>
              <a:rect l="l" t="t" r="r" b="b"/>
              <a:pathLst>
                <a:path w="10795" h="10671" extrusionOk="0">
                  <a:moveTo>
                    <a:pt x="8981" y="1117"/>
                  </a:moveTo>
                  <a:lnTo>
                    <a:pt x="8981" y="1117"/>
                  </a:lnTo>
                  <a:cubicBezTo>
                    <a:pt x="10794" y="3933"/>
                    <a:pt x="6112" y="5715"/>
                    <a:pt x="4394" y="6479"/>
                  </a:cubicBezTo>
                  <a:cubicBezTo>
                    <a:pt x="3107" y="7051"/>
                    <a:pt x="1960" y="7754"/>
                    <a:pt x="1195" y="8872"/>
                  </a:cubicBezTo>
                  <a:lnTo>
                    <a:pt x="1195" y="8872"/>
                  </a:lnTo>
                  <a:cubicBezTo>
                    <a:pt x="1602" y="5274"/>
                    <a:pt x="5680" y="2100"/>
                    <a:pt x="8981" y="1117"/>
                  </a:cubicBezTo>
                  <a:close/>
                  <a:moveTo>
                    <a:pt x="9246" y="1"/>
                  </a:moveTo>
                  <a:cubicBezTo>
                    <a:pt x="9233" y="1"/>
                    <a:pt x="9219" y="2"/>
                    <a:pt x="9204" y="6"/>
                  </a:cubicBezTo>
                  <a:cubicBezTo>
                    <a:pt x="4879" y="1101"/>
                    <a:pt x="0" y="5384"/>
                    <a:pt x="638" y="10194"/>
                  </a:cubicBezTo>
                  <a:cubicBezTo>
                    <a:pt x="667" y="10372"/>
                    <a:pt x="831" y="10670"/>
                    <a:pt x="988" y="10670"/>
                  </a:cubicBezTo>
                  <a:cubicBezTo>
                    <a:pt x="1051" y="10670"/>
                    <a:pt x="1113" y="10622"/>
                    <a:pt x="1164" y="10499"/>
                  </a:cubicBezTo>
                  <a:cubicBezTo>
                    <a:pt x="2481" y="7228"/>
                    <a:pt x="6612" y="7491"/>
                    <a:pt x="8761" y="5079"/>
                  </a:cubicBezTo>
                  <a:cubicBezTo>
                    <a:pt x="9811" y="3896"/>
                    <a:pt x="10178" y="2229"/>
                    <a:pt x="9531" y="820"/>
                  </a:cubicBezTo>
                  <a:lnTo>
                    <a:pt x="9531" y="820"/>
                  </a:lnTo>
                  <a:cubicBezTo>
                    <a:pt x="9634" y="521"/>
                    <a:pt x="9495" y="1"/>
                    <a:pt x="92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60"/>
            <p:cNvSpPr/>
            <p:nvPr/>
          </p:nvSpPr>
          <p:spPr>
            <a:xfrm>
              <a:off x="4372453" y="3871854"/>
              <a:ext cx="492909" cy="779948"/>
            </a:xfrm>
            <a:custGeom>
              <a:avLst/>
              <a:gdLst/>
              <a:ahLst/>
              <a:cxnLst/>
              <a:rect l="l" t="t" r="r" b="b"/>
              <a:pathLst>
                <a:path w="10530" h="16662" extrusionOk="0">
                  <a:moveTo>
                    <a:pt x="544" y="1158"/>
                  </a:moveTo>
                  <a:cubicBezTo>
                    <a:pt x="3120" y="2433"/>
                    <a:pt x="5658" y="3812"/>
                    <a:pt x="7181" y="6336"/>
                  </a:cubicBezTo>
                  <a:cubicBezTo>
                    <a:pt x="8807" y="9012"/>
                    <a:pt x="9569" y="12196"/>
                    <a:pt x="9665" y="15320"/>
                  </a:cubicBezTo>
                  <a:lnTo>
                    <a:pt x="9665" y="15320"/>
                  </a:lnTo>
                  <a:cubicBezTo>
                    <a:pt x="6997" y="14430"/>
                    <a:pt x="5201" y="12193"/>
                    <a:pt x="3687" y="9871"/>
                  </a:cubicBezTo>
                  <a:cubicBezTo>
                    <a:pt x="1869" y="7078"/>
                    <a:pt x="939" y="4383"/>
                    <a:pt x="544" y="1158"/>
                  </a:cubicBezTo>
                  <a:close/>
                  <a:moveTo>
                    <a:pt x="178" y="0"/>
                  </a:moveTo>
                  <a:cubicBezTo>
                    <a:pt x="0" y="0"/>
                    <a:pt x="1" y="466"/>
                    <a:pt x="14" y="542"/>
                  </a:cubicBezTo>
                  <a:cubicBezTo>
                    <a:pt x="374" y="4146"/>
                    <a:pt x="1206" y="7084"/>
                    <a:pt x="3175" y="10162"/>
                  </a:cubicBezTo>
                  <a:cubicBezTo>
                    <a:pt x="4807" y="12729"/>
                    <a:pt x="6740" y="15334"/>
                    <a:pt x="9710" y="16314"/>
                  </a:cubicBezTo>
                  <a:lnTo>
                    <a:pt x="9710" y="16314"/>
                  </a:lnTo>
                  <a:cubicBezTo>
                    <a:pt x="9769" y="16509"/>
                    <a:pt x="9897" y="16662"/>
                    <a:pt x="9999" y="16662"/>
                  </a:cubicBezTo>
                  <a:cubicBezTo>
                    <a:pt x="10064" y="16662"/>
                    <a:pt x="10119" y="16599"/>
                    <a:pt x="10139" y="16442"/>
                  </a:cubicBezTo>
                  <a:lnTo>
                    <a:pt x="10139" y="16442"/>
                  </a:lnTo>
                  <a:cubicBezTo>
                    <a:pt x="10156" y="16446"/>
                    <a:pt x="10172" y="16451"/>
                    <a:pt x="10189" y="16455"/>
                  </a:cubicBezTo>
                  <a:cubicBezTo>
                    <a:pt x="10203" y="16458"/>
                    <a:pt x="10216" y="16460"/>
                    <a:pt x="10228" y="16460"/>
                  </a:cubicBezTo>
                  <a:cubicBezTo>
                    <a:pt x="10529" y="16460"/>
                    <a:pt x="10455" y="15537"/>
                    <a:pt x="10189" y="15457"/>
                  </a:cubicBezTo>
                  <a:lnTo>
                    <a:pt x="10175" y="15471"/>
                  </a:lnTo>
                  <a:cubicBezTo>
                    <a:pt x="10161" y="15467"/>
                    <a:pt x="10147" y="15464"/>
                    <a:pt x="10133" y="15460"/>
                  </a:cubicBezTo>
                  <a:lnTo>
                    <a:pt x="10133" y="15460"/>
                  </a:lnTo>
                  <a:cubicBezTo>
                    <a:pt x="10025" y="12335"/>
                    <a:pt x="9312" y="9245"/>
                    <a:pt x="7888" y="6447"/>
                  </a:cubicBezTo>
                  <a:cubicBezTo>
                    <a:pt x="6238" y="3231"/>
                    <a:pt x="3382" y="1567"/>
                    <a:pt x="236" y="15"/>
                  </a:cubicBezTo>
                  <a:cubicBezTo>
                    <a:pt x="215" y="5"/>
                    <a:pt x="195" y="0"/>
                    <a:pt x="1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60"/>
            <p:cNvSpPr/>
            <p:nvPr/>
          </p:nvSpPr>
          <p:spPr>
            <a:xfrm>
              <a:off x="4457506" y="4634436"/>
              <a:ext cx="618454" cy="527502"/>
            </a:xfrm>
            <a:custGeom>
              <a:avLst/>
              <a:gdLst/>
              <a:ahLst/>
              <a:cxnLst/>
              <a:rect l="l" t="t" r="r" b="b"/>
              <a:pathLst>
                <a:path w="13212" h="11269" extrusionOk="0">
                  <a:moveTo>
                    <a:pt x="12024" y="1585"/>
                  </a:moveTo>
                  <a:cubicBezTo>
                    <a:pt x="11178" y="4141"/>
                    <a:pt x="9966" y="6447"/>
                    <a:pt x="7235" y="7483"/>
                  </a:cubicBezTo>
                  <a:cubicBezTo>
                    <a:pt x="5987" y="7941"/>
                    <a:pt x="4671" y="8176"/>
                    <a:pt x="3451" y="8675"/>
                  </a:cubicBezTo>
                  <a:cubicBezTo>
                    <a:pt x="2565" y="9039"/>
                    <a:pt x="1744" y="9783"/>
                    <a:pt x="836" y="10109"/>
                  </a:cubicBezTo>
                  <a:lnTo>
                    <a:pt x="836" y="10109"/>
                  </a:lnTo>
                  <a:cubicBezTo>
                    <a:pt x="1925" y="7923"/>
                    <a:pt x="5278" y="6758"/>
                    <a:pt x="7124" y="5626"/>
                  </a:cubicBezTo>
                  <a:cubicBezTo>
                    <a:pt x="8122" y="5016"/>
                    <a:pt x="8815" y="4032"/>
                    <a:pt x="9702" y="3269"/>
                  </a:cubicBezTo>
                  <a:cubicBezTo>
                    <a:pt x="10425" y="2647"/>
                    <a:pt x="11220" y="2105"/>
                    <a:pt x="12024" y="1585"/>
                  </a:cubicBezTo>
                  <a:close/>
                  <a:moveTo>
                    <a:pt x="12779" y="0"/>
                  </a:moveTo>
                  <a:cubicBezTo>
                    <a:pt x="12753" y="0"/>
                    <a:pt x="12725" y="8"/>
                    <a:pt x="12697" y="25"/>
                  </a:cubicBezTo>
                  <a:lnTo>
                    <a:pt x="12697" y="39"/>
                  </a:lnTo>
                  <a:cubicBezTo>
                    <a:pt x="12680" y="49"/>
                    <a:pt x="12664" y="60"/>
                    <a:pt x="12648" y="70"/>
                  </a:cubicBezTo>
                  <a:lnTo>
                    <a:pt x="12648" y="70"/>
                  </a:lnTo>
                  <a:cubicBezTo>
                    <a:pt x="12623" y="49"/>
                    <a:pt x="12598" y="36"/>
                    <a:pt x="12574" y="36"/>
                  </a:cubicBezTo>
                  <a:cubicBezTo>
                    <a:pt x="12527" y="36"/>
                    <a:pt x="12483" y="83"/>
                    <a:pt x="12449" y="198"/>
                  </a:cubicBezTo>
                  <a:lnTo>
                    <a:pt x="12449" y="198"/>
                  </a:lnTo>
                  <a:cubicBezTo>
                    <a:pt x="9948" y="1836"/>
                    <a:pt x="7966" y="4062"/>
                    <a:pt x="5322" y="5432"/>
                  </a:cubicBezTo>
                  <a:cubicBezTo>
                    <a:pt x="3284" y="6471"/>
                    <a:pt x="484" y="8107"/>
                    <a:pt x="41" y="10533"/>
                  </a:cubicBezTo>
                  <a:cubicBezTo>
                    <a:pt x="0" y="10709"/>
                    <a:pt x="52" y="11268"/>
                    <a:pt x="326" y="11268"/>
                  </a:cubicBezTo>
                  <a:cubicBezTo>
                    <a:pt x="332" y="11268"/>
                    <a:pt x="339" y="11268"/>
                    <a:pt x="346" y="11267"/>
                  </a:cubicBezTo>
                  <a:cubicBezTo>
                    <a:pt x="1760" y="11129"/>
                    <a:pt x="2952" y="9895"/>
                    <a:pt x="4282" y="9438"/>
                  </a:cubicBezTo>
                  <a:cubicBezTo>
                    <a:pt x="5613" y="8980"/>
                    <a:pt x="7055" y="8731"/>
                    <a:pt x="8330" y="8079"/>
                  </a:cubicBezTo>
                  <a:cubicBezTo>
                    <a:pt x="11037" y="6726"/>
                    <a:pt x="12040" y="3799"/>
                    <a:pt x="12834" y="1067"/>
                  </a:cubicBezTo>
                  <a:lnTo>
                    <a:pt x="12834" y="1067"/>
                  </a:lnTo>
                  <a:cubicBezTo>
                    <a:pt x="12871" y="1043"/>
                    <a:pt x="12909" y="1020"/>
                    <a:pt x="12946" y="996"/>
                  </a:cubicBezTo>
                  <a:cubicBezTo>
                    <a:pt x="13211" y="832"/>
                    <a:pt x="13051" y="0"/>
                    <a:pt x="127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60"/>
            <p:cNvSpPr/>
            <p:nvPr/>
          </p:nvSpPr>
          <p:spPr>
            <a:xfrm>
              <a:off x="4909223" y="4048609"/>
              <a:ext cx="492769" cy="773769"/>
            </a:xfrm>
            <a:custGeom>
              <a:avLst/>
              <a:gdLst/>
              <a:ahLst/>
              <a:cxnLst/>
              <a:rect l="l" t="t" r="r" b="b"/>
              <a:pathLst>
                <a:path w="10527" h="16530" extrusionOk="0">
                  <a:moveTo>
                    <a:pt x="998" y="2026"/>
                  </a:moveTo>
                  <a:cubicBezTo>
                    <a:pt x="2422" y="3663"/>
                    <a:pt x="4410" y="4787"/>
                    <a:pt x="5639" y="6635"/>
                  </a:cubicBezTo>
                  <a:cubicBezTo>
                    <a:pt x="7250" y="9064"/>
                    <a:pt x="8314" y="11806"/>
                    <a:pt x="8893" y="14646"/>
                  </a:cubicBezTo>
                  <a:lnTo>
                    <a:pt x="8893" y="14646"/>
                  </a:lnTo>
                  <a:cubicBezTo>
                    <a:pt x="6728" y="13121"/>
                    <a:pt x="5485" y="11122"/>
                    <a:pt x="4045" y="8756"/>
                  </a:cubicBezTo>
                  <a:cubicBezTo>
                    <a:pt x="3268" y="7495"/>
                    <a:pt x="2312" y="6441"/>
                    <a:pt x="1771" y="5027"/>
                  </a:cubicBezTo>
                  <a:cubicBezTo>
                    <a:pt x="1405" y="4057"/>
                    <a:pt x="1178" y="3045"/>
                    <a:pt x="998" y="2026"/>
                  </a:cubicBezTo>
                  <a:close/>
                  <a:moveTo>
                    <a:pt x="387" y="0"/>
                  </a:moveTo>
                  <a:cubicBezTo>
                    <a:pt x="183" y="0"/>
                    <a:pt x="1" y="275"/>
                    <a:pt x="39" y="550"/>
                  </a:cubicBezTo>
                  <a:cubicBezTo>
                    <a:pt x="288" y="2186"/>
                    <a:pt x="551" y="3849"/>
                    <a:pt x="1120" y="5388"/>
                  </a:cubicBezTo>
                  <a:cubicBezTo>
                    <a:pt x="1688" y="6899"/>
                    <a:pt x="2672" y="8008"/>
                    <a:pt x="3504" y="9352"/>
                  </a:cubicBezTo>
                  <a:cubicBezTo>
                    <a:pt x="5129" y="12022"/>
                    <a:pt x="6513" y="14246"/>
                    <a:pt x="9112" y="15878"/>
                  </a:cubicBezTo>
                  <a:lnTo>
                    <a:pt x="9112" y="15878"/>
                  </a:lnTo>
                  <a:cubicBezTo>
                    <a:pt x="9124" y="15953"/>
                    <a:pt x="9135" y="16028"/>
                    <a:pt x="9146" y="16103"/>
                  </a:cubicBezTo>
                  <a:cubicBezTo>
                    <a:pt x="9184" y="16393"/>
                    <a:pt x="9358" y="16530"/>
                    <a:pt x="9522" y="16530"/>
                  </a:cubicBezTo>
                  <a:cubicBezTo>
                    <a:pt x="9649" y="16530"/>
                    <a:pt x="9771" y="16448"/>
                    <a:pt x="9823" y="16292"/>
                  </a:cubicBezTo>
                  <a:lnTo>
                    <a:pt x="9823" y="16292"/>
                  </a:lnTo>
                  <a:cubicBezTo>
                    <a:pt x="9860" y="16312"/>
                    <a:pt x="9898" y="16332"/>
                    <a:pt x="9936" y="16352"/>
                  </a:cubicBezTo>
                  <a:cubicBezTo>
                    <a:pt x="9998" y="16386"/>
                    <a:pt x="10055" y="16401"/>
                    <a:pt x="10106" y="16401"/>
                  </a:cubicBezTo>
                  <a:cubicBezTo>
                    <a:pt x="10472" y="16401"/>
                    <a:pt x="10526" y="15620"/>
                    <a:pt x="10185" y="15438"/>
                  </a:cubicBezTo>
                  <a:cubicBezTo>
                    <a:pt x="10023" y="15352"/>
                    <a:pt x="9865" y="15263"/>
                    <a:pt x="9712" y="15173"/>
                  </a:cubicBezTo>
                  <a:lnTo>
                    <a:pt x="9712" y="15173"/>
                  </a:lnTo>
                  <a:cubicBezTo>
                    <a:pt x="9222" y="12298"/>
                    <a:pt x="8230" y="9537"/>
                    <a:pt x="6775" y="6996"/>
                  </a:cubicBezTo>
                  <a:cubicBezTo>
                    <a:pt x="6068" y="5790"/>
                    <a:pt x="5264" y="4667"/>
                    <a:pt x="4225" y="3724"/>
                  </a:cubicBezTo>
                  <a:cubicBezTo>
                    <a:pt x="2963" y="2601"/>
                    <a:pt x="1508" y="1714"/>
                    <a:pt x="662" y="203"/>
                  </a:cubicBezTo>
                  <a:cubicBezTo>
                    <a:pt x="579" y="59"/>
                    <a:pt x="481" y="0"/>
                    <a:pt x="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60"/>
            <p:cNvSpPr/>
            <p:nvPr/>
          </p:nvSpPr>
          <p:spPr>
            <a:xfrm>
              <a:off x="5240638" y="4745142"/>
              <a:ext cx="283669" cy="702244"/>
            </a:xfrm>
            <a:custGeom>
              <a:avLst/>
              <a:gdLst/>
              <a:ahLst/>
              <a:cxnLst/>
              <a:rect l="l" t="t" r="r" b="b"/>
              <a:pathLst>
                <a:path w="6060" h="15002" extrusionOk="0">
                  <a:moveTo>
                    <a:pt x="3267" y="2027"/>
                  </a:moveTo>
                  <a:cubicBezTo>
                    <a:pt x="6059" y="5201"/>
                    <a:pt x="2295" y="9735"/>
                    <a:pt x="3139" y="13734"/>
                  </a:cubicBezTo>
                  <a:lnTo>
                    <a:pt x="3139" y="13734"/>
                  </a:lnTo>
                  <a:cubicBezTo>
                    <a:pt x="2071" y="13222"/>
                    <a:pt x="1249" y="12274"/>
                    <a:pt x="888" y="11120"/>
                  </a:cubicBezTo>
                  <a:cubicBezTo>
                    <a:pt x="430" y="9568"/>
                    <a:pt x="1179" y="8209"/>
                    <a:pt x="1941" y="6892"/>
                  </a:cubicBezTo>
                  <a:cubicBezTo>
                    <a:pt x="2949" y="5159"/>
                    <a:pt x="3085" y="3840"/>
                    <a:pt x="3267" y="2027"/>
                  </a:cubicBezTo>
                  <a:close/>
                  <a:moveTo>
                    <a:pt x="2090" y="1"/>
                  </a:moveTo>
                  <a:cubicBezTo>
                    <a:pt x="1758" y="1"/>
                    <a:pt x="1687" y="771"/>
                    <a:pt x="2024" y="987"/>
                  </a:cubicBezTo>
                  <a:cubicBezTo>
                    <a:pt x="2231" y="1119"/>
                    <a:pt x="2421" y="1254"/>
                    <a:pt x="2595" y="1392"/>
                  </a:cubicBezTo>
                  <a:lnTo>
                    <a:pt x="2595" y="1392"/>
                  </a:lnTo>
                  <a:cubicBezTo>
                    <a:pt x="2517" y="2325"/>
                    <a:pt x="2542" y="3236"/>
                    <a:pt x="2301" y="4148"/>
                  </a:cubicBezTo>
                  <a:cubicBezTo>
                    <a:pt x="2038" y="5104"/>
                    <a:pt x="1553" y="5853"/>
                    <a:pt x="1068" y="6712"/>
                  </a:cubicBezTo>
                  <a:cubicBezTo>
                    <a:pt x="486" y="7724"/>
                    <a:pt x="0" y="8764"/>
                    <a:pt x="14" y="9956"/>
                  </a:cubicBezTo>
                  <a:cubicBezTo>
                    <a:pt x="28" y="12257"/>
                    <a:pt x="1525" y="14281"/>
                    <a:pt x="3715" y="14988"/>
                  </a:cubicBezTo>
                  <a:cubicBezTo>
                    <a:pt x="3745" y="14997"/>
                    <a:pt x="3773" y="15002"/>
                    <a:pt x="3799" y="15002"/>
                  </a:cubicBezTo>
                  <a:cubicBezTo>
                    <a:pt x="4077" y="15002"/>
                    <a:pt x="4152" y="14498"/>
                    <a:pt x="4076" y="14295"/>
                  </a:cubicBezTo>
                  <a:cubicBezTo>
                    <a:pt x="2828" y="11287"/>
                    <a:pt x="4991" y="8306"/>
                    <a:pt x="5143" y="5284"/>
                  </a:cubicBezTo>
                  <a:cubicBezTo>
                    <a:pt x="5254" y="2956"/>
                    <a:pt x="4187" y="1278"/>
                    <a:pt x="2260" y="59"/>
                  </a:cubicBezTo>
                  <a:cubicBezTo>
                    <a:pt x="2198" y="18"/>
                    <a:pt x="2141" y="1"/>
                    <a:pt x="20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60"/>
            <p:cNvSpPr/>
            <p:nvPr/>
          </p:nvSpPr>
          <p:spPr>
            <a:xfrm>
              <a:off x="5079705" y="4761057"/>
              <a:ext cx="316389" cy="256940"/>
            </a:xfrm>
            <a:custGeom>
              <a:avLst/>
              <a:gdLst/>
              <a:ahLst/>
              <a:cxnLst/>
              <a:rect l="l" t="t" r="r" b="b"/>
              <a:pathLst>
                <a:path w="6759" h="5489" extrusionOk="0">
                  <a:moveTo>
                    <a:pt x="5210" y="1481"/>
                  </a:moveTo>
                  <a:lnTo>
                    <a:pt x="5210" y="1481"/>
                  </a:lnTo>
                  <a:cubicBezTo>
                    <a:pt x="4494" y="3011"/>
                    <a:pt x="2644" y="3866"/>
                    <a:pt x="1046" y="4367"/>
                  </a:cubicBezTo>
                  <a:lnTo>
                    <a:pt x="1046" y="4367"/>
                  </a:lnTo>
                  <a:cubicBezTo>
                    <a:pt x="1443" y="3742"/>
                    <a:pt x="3028" y="2673"/>
                    <a:pt x="3327" y="2477"/>
                  </a:cubicBezTo>
                  <a:cubicBezTo>
                    <a:pt x="3929" y="2085"/>
                    <a:pt x="4558" y="1753"/>
                    <a:pt x="5210" y="1481"/>
                  </a:cubicBezTo>
                  <a:close/>
                  <a:moveTo>
                    <a:pt x="5735" y="1"/>
                  </a:moveTo>
                  <a:cubicBezTo>
                    <a:pt x="5636" y="1"/>
                    <a:pt x="5546" y="85"/>
                    <a:pt x="5513" y="292"/>
                  </a:cubicBezTo>
                  <a:lnTo>
                    <a:pt x="5513" y="292"/>
                  </a:lnTo>
                  <a:cubicBezTo>
                    <a:pt x="4180" y="768"/>
                    <a:pt x="2947" y="1484"/>
                    <a:pt x="1872" y="2408"/>
                  </a:cubicBezTo>
                  <a:cubicBezTo>
                    <a:pt x="999" y="3156"/>
                    <a:pt x="1" y="4043"/>
                    <a:pt x="555" y="5263"/>
                  </a:cubicBezTo>
                  <a:cubicBezTo>
                    <a:pt x="594" y="5340"/>
                    <a:pt x="691" y="5488"/>
                    <a:pt x="804" y="5488"/>
                  </a:cubicBezTo>
                  <a:cubicBezTo>
                    <a:pt x="814" y="5488"/>
                    <a:pt x="823" y="5487"/>
                    <a:pt x="832" y="5485"/>
                  </a:cubicBezTo>
                  <a:cubicBezTo>
                    <a:pt x="3150" y="4819"/>
                    <a:pt x="5468" y="3609"/>
                    <a:pt x="5994" y="1188"/>
                  </a:cubicBezTo>
                  <a:lnTo>
                    <a:pt x="5994" y="1188"/>
                  </a:lnTo>
                  <a:cubicBezTo>
                    <a:pt x="6125" y="1144"/>
                    <a:pt x="6258" y="1102"/>
                    <a:pt x="6391" y="1063"/>
                  </a:cubicBezTo>
                  <a:cubicBezTo>
                    <a:pt x="6759" y="958"/>
                    <a:pt x="6628" y="43"/>
                    <a:pt x="6319" y="43"/>
                  </a:cubicBezTo>
                  <a:cubicBezTo>
                    <a:pt x="6302" y="43"/>
                    <a:pt x="6284" y="45"/>
                    <a:pt x="6266" y="51"/>
                  </a:cubicBezTo>
                  <a:cubicBezTo>
                    <a:pt x="6165" y="80"/>
                    <a:pt x="6065" y="109"/>
                    <a:pt x="5965" y="140"/>
                  </a:cubicBezTo>
                  <a:lnTo>
                    <a:pt x="5965" y="140"/>
                  </a:lnTo>
                  <a:cubicBezTo>
                    <a:pt x="5899" y="54"/>
                    <a:pt x="5814" y="1"/>
                    <a:pt x="5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60"/>
            <p:cNvSpPr/>
            <p:nvPr/>
          </p:nvSpPr>
          <p:spPr>
            <a:xfrm>
              <a:off x="5298167" y="4327316"/>
              <a:ext cx="161494" cy="493190"/>
            </a:xfrm>
            <a:custGeom>
              <a:avLst/>
              <a:gdLst/>
              <a:ahLst/>
              <a:cxnLst/>
              <a:rect l="l" t="t" r="r" b="b"/>
              <a:pathLst>
                <a:path w="3450" h="10536" extrusionOk="0">
                  <a:moveTo>
                    <a:pt x="1879" y="1457"/>
                  </a:moveTo>
                  <a:lnTo>
                    <a:pt x="1879" y="1457"/>
                  </a:lnTo>
                  <a:cubicBezTo>
                    <a:pt x="2497" y="3576"/>
                    <a:pt x="1842" y="5762"/>
                    <a:pt x="1188" y="7869"/>
                  </a:cubicBezTo>
                  <a:lnTo>
                    <a:pt x="1188" y="7869"/>
                  </a:lnTo>
                  <a:cubicBezTo>
                    <a:pt x="819" y="5718"/>
                    <a:pt x="1052" y="3495"/>
                    <a:pt x="1879" y="1457"/>
                  </a:cubicBezTo>
                  <a:close/>
                  <a:moveTo>
                    <a:pt x="1842" y="1"/>
                  </a:moveTo>
                  <a:cubicBezTo>
                    <a:pt x="1749" y="1"/>
                    <a:pt x="1656" y="54"/>
                    <a:pt x="1599" y="168"/>
                  </a:cubicBezTo>
                  <a:cubicBezTo>
                    <a:pt x="287" y="2980"/>
                    <a:pt x="0" y="6163"/>
                    <a:pt x="799" y="9149"/>
                  </a:cubicBezTo>
                  <a:lnTo>
                    <a:pt x="799" y="9149"/>
                  </a:lnTo>
                  <a:cubicBezTo>
                    <a:pt x="734" y="9373"/>
                    <a:pt x="672" y="9595"/>
                    <a:pt x="615" y="9816"/>
                  </a:cubicBezTo>
                  <a:cubicBezTo>
                    <a:pt x="538" y="10125"/>
                    <a:pt x="790" y="10535"/>
                    <a:pt x="1007" y="10535"/>
                  </a:cubicBezTo>
                  <a:cubicBezTo>
                    <a:pt x="1087" y="10535"/>
                    <a:pt x="1163" y="10478"/>
                    <a:pt x="1215" y="10338"/>
                  </a:cubicBezTo>
                  <a:lnTo>
                    <a:pt x="1215" y="10338"/>
                  </a:lnTo>
                  <a:cubicBezTo>
                    <a:pt x="1270" y="10401"/>
                    <a:pt x="1333" y="10429"/>
                    <a:pt x="1394" y="10429"/>
                  </a:cubicBezTo>
                  <a:cubicBezTo>
                    <a:pt x="1603" y="10429"/>
                    <a:pt x="1800" y="10111"/>
                    <a:pt x="1682" y="9775"/>
                  </a:cubicBezTo>
                  <a:cubicBezTo>
                    <a:pt x="1622" y="9603"/>
                    <a:pt x="1566" y="9430"/>
                    <a:pt x="1514" y="9257"/>
                  </a:cubicBezTo>
                  <a:lnTo>
                    <a:pt x="1514" y="9257"/>
                  </a:lnTo>
                  <a:cubicBezTo>
                    <a:pt x="2378" y="6239"/>
                    <a:pt x="3449" y="3281"/>
                    <a:pt x="2126" y="210"/>
                  </a:cubicBezTo>
                  <a:cubicBezTo>
                    <a:pt x="2066" y="75"/>
                    <a:pt x="1953" y="1"/>
                    <a:pt x="18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60"/>
            <p:cNvSpPr/>
            <p:nvPr/>
          </p:nvSpPr>
          <p:spPr>
            <a:xfrm>
              <a:off x="5480726" y="4575643"/>
              <a:ext cx="279877" cy="360577"/>
            </a:xfrm>
            <a:custGeom>
              <a:avLst/>
              <a:gdLst/>
              <a:ahLst/>
              <a:cxnLst/>
              <a:rect l="l" t="t" r="r" b="b"/>
              <a:pathLst>
                <a:path w="5979" h="7703" extrusionOk="0">
                  <a:moveTo>
                    <a:pt x="700" y="1392"/>
                  </a:moveTo>
                  <a:cubicBezTo>
                    <a:pt x="2354" y="2800"/>
                    <a:pt x="3992" y="4302"/>
                    <a:pt x="4924" y="6259"/>
                  </a:cubicBezTo>
                  <a:lnTo>
                    <a:pt x="4924" y="6259"/>
                  </a:lnTo>
                  <a:cubicBezTo>
                    <a:pt x="3103" y="5234"/>
                    <a:pt x="1166" y="3405"/>
                    <a:pt x="700" y="1392"/>
                  </a:cubicBezTo>
                  <a:close/>
                  <a:moveTo>
                    <a:pt x="254" y="1"/>
                  </a:moveTo>
                  <a:cubicBezTo>
                    <a:pt x="96" y="1"/>
                    <a:pt x="0" y="268"/>
                    <a:pt x="0" y="422"/>
                  </a:cubicBezTo>
                  <a:cubicBezTo>
                    <a:pt x="95" y="3526"/>
                    <a:pt x="2708" y="6219"/>
                    <a:pt x="5416" y="7529"/>
                  </a:cubicBezTo>
                  <a:lnTo>
                    <a:pt x="5416" y="7529"/>
                  </a:lnTo>
                  <a:cubicBezTo>
                    <a:pt x="5476" y="7651"/>
                    <a:pt x="5550" y="7702"/>
                    <a:pt x="5622" y="7702"/>
                  </a:cubicBezTo>
                  <a:cubicBezTo>
                    <a:pt x="5806" y="7702"/>
                    <a:pt x="5979" y="7369"/>
                    <a:pt x="5878" y="7048"/>
                  </a:cubicBezTo>
                  <a:cubicBezTo>
                    <a:pt x="5868" y="7016"/>
                    <a:pt x="5858" y="6985"/>
                    <a:pt x="5849" y="6953"/>
                  </a:cubicBezTo>
                  <a:lnTo>
                    <a:pt x="5849" y="6953"/>
                  </a:lnTo>
                  <a:cubicBezTo>
                    <a:pt x="5839" y="6913"/>
                    <a:pt x="5826" y="6874"/>
                    <a:pt x="5811" y="6838"/>
                  </a:cubicBezTo>
                  <a:lnTo>
                    <a:pt x="5811" y="6838"/>
                  </a:lnTo>
                  <a:cubicBezTo>
                    <a:pt x="4868" y="3970"/>
                    <a:pt x="2635" y="1956"/>
                    <a:pt x="388" y="62"/>
                  </a:cubicBezTo>
                  <a:cubicBezTo>
                    <a:pt x="340" y="19"/>
                    <a:pt x="295" y="1"/>
                    <a:pt x="2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60"/>
            <p:cNvSpPr/>
            <p:nvPr/>
          </p:nvSpPr>
          <p:spPr>
            <a:xfrm>
              <a:off x="5613105" y="4879206"/>
              <a:ext cx="204981" cy="386791"/>
            </a:xfrm>
            <a:custGeom>
              <a:avLst/>
              <a:gdLst/>
              <a:ahLst/>
              <a:cxnLst/>
              <a:rect l="l" t="t" r="r" b="b"/>
              <a:pathLst>
                <a:path w="4379" h="8263" extrusionOk="0">
                  <a:moveTo>
                    <a:pt x="2715" y="1208"/>
                  </a:moveTo>
                  <a:cubicBezTo>
                    <a:pt x="3852" y="2990"/>
                    <a:pt x="1762" y="5607"/>
                    <a:pt x="450" y="6919"/>
                  </a:cubicBezTo>
                  <a:lnTo>
                    <a:pt x="450" y="6919"/>
                  </a:lnTo>
                  <a:cubicBezTo>
                    <a:pt x="528" y="4744"/>
                    <a:pt x="885" y="2544"/>
                    <a:pt x="2715" y="1208"/>
                  </a:cubicBezTo>
                  <a:close/>
                  <a:moveTo>
                    <a:pt x="2538" y="1"/>
                  </a:moveTo>
                  <a:cubicBezTo>
                    <a:pt x="2468" y="1"/>
                    <a:pt x="2427" y="127"/>
                    <a:pt x="2413" y="289"/>
                  </a:cubicBezTo>
                  <a:lnTo>
                    <a:pt x="2413" y="289"/>
                  </a:lnTo>
                  <a:cubicBezTo>
                    <a:pt x="165" y="1987"/>
                    <a:pt x="26" y="4991"/>
                    <a:pt x="0" y="7633"/>
                  </a:cubicBezTo>
                  <a:cubicBezTo>
                    <a:pt x="0" y="7706"/>
                    <a:pt x="86" y="8262"/>
                    <a:pt x="258" y="8262"/>
                  </a:cubicBezTo>
                  <a:cubicBezTo>
                    <a:pt x="281" y="8262"/>
                    <a:pt x="306" y="8252"/>
                    <a:pt x="333" y="8229"/>
                  </a:cubicBezTo>
                  <a:cubicBezTo>
                    <a:pt x="2128" y="6559"/>
                    <a:pt x="4378" y="3320"/>
                    <a:pt x="3129" y="808"/>
                  </a:cubicBezTo>
                  <a:lnTo>
                    <a:pt x="3129" y="808"/>
                  </a:lnTo>
                  <a:cubicBezTo>
                    <a:pt x="3177" y="513"/>
                    <a:pt x="3038" y="4"/>
                    <a:pt x="2849" y="4"/>
                  </a:cubicBezTo>
                  <a:cubicBezTo>
                    <a:pt x="2829" y="4"/>
                    <a:pt x="2808" y="9"/>
                    <a:pt x="2786" y="22"/>
                  </a:cubicBezTo>
                  <a:lnTo>
                    <a:pt x="2800" y="22"/>
                  </a:lnTo>
                  <a:cubicBezTo>
                    <a:pt x="2756" y="50"/>
                    <a:pt x="2712" y="79"/>
                    <a:pt x="2668" y="107"/>
                  </a:cubicBezTo>
                  <a:lnTo>
                    <a:pt x="2668" y="107"/>
                  </a:lnTo>
                  <a:cubicBezTo>
                    <a:pt x="2653" y="88"/>
                    <a:pt x="2636" y="69"/>
                    <a:pt x="2620" y="50"/>
                  </a:cubicBezTo>
                  <a:cubicBezTo>
                    <a:pt x="2589" y="16"/>
                    <a:pt x="2562" y="1"/>
                    <a:pt x="25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60"/>
            <p:cNvSpPr/>
            <p:nvPr/>
          </p:nvSpPr>
          <p:spPr>
            <a:xfrm>
              <a:off x="4890218" y="5336539"/>
              <a:ext cx="812294" cy="395498"/>
            </a:xfrm>
            <a:custGeom>
              <a:avLst/>
              <a:gdLst/>
              <a:ahLst/>
              <a:cxnLst/>
              <a:rect l="l" t="t" r="r" b="b"/>
              <a:pathLst>
                <a:path w="17353" h="8449" extrusionOk="0">
                  <a:moveTo>
                    <a:pt x="15694" y="983"/>
                  </a:moveTo>
                  <a:cubicBezTo>
                    <a:pt x="15952" y="983"/>
                    <a:pt x="16214" y="1003"/>
                    <a:pt x="16483" y="1046"/>
                  </a:cubicBezTo>
                  <a:lnTo>
                    <a:pt x="16483" y="1046"/>
                  </a:lnTo>
                  <a:cubicBezTo>
                    <a:pt x="14749" y="3243"/>
                    <a:pt x="12597" y="5980"/>
                    <a:pt x="10079" y="7025"/>
                  </a:cubicBezTo>
                  <a:cubicBezTo>
                    <a:pt x="9485" y="7274"/>
                    <a:pt x="8869" y="7363"/>
                    <a:pt x="8248" y="7363"/>
                  </a:cubicBezTo>
                  <a:cubicBezTo>
                    <a:pt x="7448" y="7363"/>
                    <a:pt x="6639" y="7215"/>
                    <a:pt x="5851" y="7067"/>
                  </a:cubicBezTo>
                  <a:cubicBezTo>
                    <a:pt x="4604" y="6839"/>
                    <a:pt x="3374" y="6528"/>
                    <a:pt x="2171" y="6141"/>
                  </a:cubicBezTo>
                  <a:lnTo>
                    <a:pt x="2171" y="6141"/>
                  </a:lnTo>
                  <a:cubicBezTo>
                    <a:pt x="4467" y="5683"/>
                    <a:pt x="6852" y="5055"/>
                    <a:pt x="8873" y="4045"/>
                  </a:cubicBezTo>
                  <a:cubicBezTo>
                    <a:pt x="11116" y="2935"/>
                    <a:pt x="13154" y="983"/>
                    <a:pt x="15694" y="983"/>
                  </a:cubicBezTo>
                  <a:close/>
                  <a:moveTo>
                    <a:pt x="15587" y="1"/>
                  </a:moveTo>
                  <a:cubicBezTo>
                    <a:pt x="13408" y="1"/>
                    <a:pt x="11599" y="1374"/>
                    <a:pt x="9704" y="2506"/>
                  </a:cubicBezTo>
                  <a:cubicBezTo>
                    <a:pt x="6932" y="4156"/>
                    <a:pt x="3411" y="4918"/>
                    <a:pt x="264" y="5459"/>
                  </a:cubicBezTo>
                  <a:cubicBezTo>
                    <a:pt x="1" y="5514"/>
                    <a:pt x="153" y="6388"/>
                    <a:pt x="348" y="6471"/>
                  </a:cubicBezTo>
                  <a:cubicBezTo>
                    <a:pt x="2395" y="7263"/>
                    <a:pt x="5384" y="8448"/>
                    <a:pt x="7954" y="8448"/>
                  </a:cubicBezTo>
                  <a:cubicBezTo>
                    <a:pt x="8759" y="8448"/>
                    <a:pt x="9522" y="8332"/>
                    <a:pt x="10203" y="8051"/>
                  </a:cubicBezTo>
                  <a:cubicBezTo>
                    <a:pt x="13031" y="6887"/>
                    <a:pt x="15374" y="3685"/>
                    <a:pt x="17217" y="1370"/>
                  </a:cubicBezTo>
                  <a:cubicBezTo>
                    <a:pt x="17352" y="1193"/>
                    <a:pt x="17223" y="653"/>
                    <a:pt x="17103" y="455"/>
                  </a:cubicBezTo>
                  <a:lnTo>
                    <a:pt x="17103" y="455"/>
                  </a:lnTo>
                  <a:cubicBezTo>
                    <a:pt x="17068" y="306"/>
                    <a:pt x="17007" y="186"/>
                    <a:pt x="16926" y="164"/>
                  </a:cubicBezTo>
                  <a:lnTo>
                    <a:pt x="16926" y="164"/>
                  </a:lnTo>
                  <a:lnTo>
                    <a:pt x="16940" y="177"/>
                  </a:lnTo>
                  <a:cubicBezTo>
                    <a:pt x="16472" y="55"/>
                    <a:pt x="16022" y="1"/>
                    <a:pt x="155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60"/>
            <p:cNvSpPr/>
            <p:nvPr/>
          </p:nvSpPr>
          <p:spPr>
            <a:xfrm>
              <a:off x="5534183" y="5339395"/>
              <a:ext cx="231195" cy="527221"/>
            </a:xfrm>
            <a:custGeom>
              <a:avLst/>
              <a:gdLst/>
              <a:ahLst/>
              <a:cxnLst/>
              <a:rect l="l" t="t" r="r" b="b"/>
              <a:pathLst>
                <a:path w="4939" h="11263" extrusionOk="0">
                  <a:moveTo>
                    <a:pt x="3101" y="1446"/>
                  </a:moveTo>
                  <a:cubicBezTo>
                    <a:pt x="3902" y="3185"/>
                    <a:pt x="4440" y="4880"/>
                    <a:pt x="3502" y="6742"/>
                  </a:cubicBezTo>
                  <a:cubicBezTo>
                    <a:pt x="2953" y="7818"/>
                    <a:pt x="2225" y="8808"/>
                    <a:pt x="1527" y="9806"/>
                  </a:cubicBezTo>
                  <a:lnTo>
                    <a:pt x="1527" y="9806"/>
                  </a:lnTo>
                  <a:cubicBezTo>
                    <a:pt x="1043" y="7245"/>
                    <a:pt x="1040" y="3176"/>
                    <a:pt x="3101" y="1446"/>
                  </a:cubicBezTo>
                  <a:close/>
                  <a:moveTo>
                    <a:pt x="3661" y="1"/>
                  </a:moveTo>
                  <a:cubicBezTo>
                    <a:pt x="3619" y="1"/>
                    <a:pt x="3576" y="11"/>
                    <a:pt x="3530" y="33"/>
                  </a:cubicBezTo>
                  <a:cubicBezTo>
                    <a:pt x="3410" y="89"/>
                    <a:pt x="3294" y="150"/>
                    <a:pt x="3183" y="216"/>
                  </a:cubicBezTo>
                  <a:lnTo>
                    <a:pt x="3183" y="216"/>
                  </a:lnTo>
                  <a:cubicBezTo>
                    <a:pt x="3109" y="217"/>
                    <a:pt x="3037" y="267"/>
                    <a:pt x="2980" y="345"/>
                  </a:cubicBezTo>
                  <a:lnTo>
                    <a:pt x="2980" y="345"/>
                  </a:lnTo>
                  <a:cubicBezTo>
                    <a:pt x="1" y="2359"/>
                    <a:pt x="302" y="8007"/>
                    <a:pt x="1062" y="10943"/>
                  </a:cubicBezTo>
                  <a:cubicBezTo>
                    <a:pt x="1112" y="11143"/>
                    <a:pt x="1253" y="11263"/>
                    <a:pt x="1399" y="11263"/>
                  </a:cubicBezTo>
                  <a:cubicBezTo>
                    <a:pt x="1496" y="11263"/>
                    <a:pt x="1595" y="11211"/>
                    <a:pt x="1672" y="11095"/>
                  </a:cubicBezTo>
                  <a:cubicBezTo>
                    <a:pt x="2795" y="9418"/>
                    <a:pt x="4417" y="7602"/>
                    <a:pt x="4708" y="5536"/>
                  </a:cubicBezTo>
                  <a:cubicBezTo>
                    <a:pt x="4939" y="3958"/>
                    <a:pt x="4372" y="2455"/>
                    <a:pt x="3716" y="1035"/>
                  </a:cubicBezTo>
                  <a:lnTo>
                    <a:pt x="3716" y="1035"/>
                  </a:lnTo>
                  <a:cubicBezTo>
                    <a:pt x="3755" y="1015"/>
                    <a:pt x="3794" y="995"/>
                    <a:pt x="3835" y="976"/>
                  </a:cubicBezTo>
                  <a:cubicBezTo>
                    <a:pt x="4196" y="814"/>
                    <a:pt x="4031" y="1"/>
                    <a:pt x="36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60"/>
            <p:cNvSpPr/>
            <p:nvPr/>
          </p:nvSpPr>
          <p:spPr>
            <a:xfrm>
              <a:off x="5796085" y="5147146"/>
              <a:ext cx="238169" cy="643263"/>
            </a:xfrm>
            <a:custGeom>
              <a:avLst/>
              <a:gdLst/>
              <a:ahLst/>
              <a:cxnLst/>
              <a:rect l="l" t="t" r="r" b="b"/>
              <a:pathLst>
                <a:path w="5088" h="13742" extrusionOk="0">
                  <a:moveTo>
                    <a:pt x="2060" y="1144"/>
                  </a:moveTo>
                  <a:cubicBezTo>
                    <a:pt x="4316" y="2145"/>
                    <a:pt x="4369" y="4916"/>
                    <a:pt x="4422" y="7134"/>
                  </a:cubicBezTo>
                  <a:cubicBezTo>
                    <a:pt x="4470" y="8833"/>
                    <a:pt x="4353" y="10541"/>
                    <a:pt x="4088" y="12225"/>
                  </a:cubicBezTo>
                  <a:lnTo>
                    <a:pt x="4088" y="12225"/>
                  </a:lnTo>
                  <a:lnTo>
                    <a:pt x="2357" y="8008"/>
                  </a:lnTo>
                  <a:cubicBezTo>
                    <a:pt x="1497" y="5928"/>
                    <a:pt x="0" y="3198"/>
                    <a:pt x="1982" y="1285"/>
                  </a:cubicBezTo>
                  <a:cubicBezTo>
                    <a:pt x="2018" y="1251"/>
                    <a:pt x="2044" y="1202"/>
                    <a:pt x="2060" y="1144"/>
                  </a:cubicBezTo>
                  <a:close/>
                  <a:moveTo>
                    <a:pt x="1652" y="1"/>
                  </a:moveTo>
                  <a:cubicBezTo>
                    <a:pt x="1475" y="1"/>
                    <a:pt x="1415" y="311"/>
                    <a:pt x="1459" y="588"/>
                  </a:cubicBezTo>
                  <a:lnTo>
                    <a:pt x="1459" y="588"/>
                  </a:lnTo>
                  <a:cubicBezTo>
                    <a:pt x="371" y="1840"/>
                    <a:pt x="264" y="3506"/>
                    <a:pt x="665" y="5111"/>
                  </a:cubicBezTo>
                  <a:cubicBezTo>
                    <a:pt x="1400" y="7994"/>
                    <a:pt x="2883" y="10794"/>
                    <a:pt x="4020" y="13539"/>
                  </a:cubicBezTo>
                  <a:cubicBezTo>
                    <a:pt x="4077" y="13677"/>
                    <a:pt x="4159" y="13742"/>
                    <a:pt x="4238" y="13742"/>
                  </a:cubicBezTo>
                  <a:cubicBezTo>
                    <a:pt x="4332" y="13742"/>
                    <a:pt x="4420" y="13649"/>
                    <a:pt x="4450" y="13483"/>
                  </a:cubicBezTo>
                  <a:cubicBezTo>
                    <a:pt x="4990" y="10572"/>
                    <a:pt x="5087" y="7606"/>
                    <a:pt x="4755" y="4667"/>
                  </a:cubicBezTo>
                  <a:cubicBezTo>
                    <a:pt x="4491" y="2574"/>
                    <a:pt x="3868" y="730"/>
                    <a:pt x="1705" y="9"/>
                  </a:cubicBezTo>
                  <a:cubicBezTo>
                    <a:pt x="1686" y="4"/>
                    <a:pt x="1669" y="1"/>
                    <a:pt x="16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60"/>
            <p:cNvSpPr/>
            <p:nvPr/>
          </p:nvSpPr>
          <p:spPr>
            <a:xfrm>
              <a:off x="5934502" y="5169521"/>
              <a:ext cx="555916" cy="238637"/>
            </a:xfrm>
            <a:custGeom>
              <a:avLst/>
              <a:gdLst/>
              <a:ahLst/>
              <a:cxnLst/>
              <a:rect l="l" t="t" r="r" b="b"/>
              <a:pathLst>
                <a:path w="11876" h="5098" extrusionOk="0">
                  <a:moveTo>
                    <a:pt x="5316" y="1005"/>
                  </a:moveTo>
                  <a:cubicBezTo>
                    <a:pt x="7219" y="1005"/>
                    <a:pt x="9118" y="1332"/>
                    <a:pt x="10924" y="1982"/>
                  </a:cubicBezTo>
                  <a:lnTo>
                    <a:pt x="10924" y="1982"/>
                  </a:lnTo>
                  <a:cubicBezTo>
                    <a:pt x="9545" y="3193"/>
                    <a:pt x="7109" y="4103"/>
                    <a:pt x="4956" y="4103"/>
                  </a:cubicBezTo>
                  <a:cubicBezTo>
                    <a:pt x="3075" y="4103"/>
                    <a:pt x="1411" y="3409"/>
                    <a:pt x="855" y="1615"/>
                  </a:cubicBezTo>
                  <a:lnTo>
                    <a:pt x="855" y="1615"/>
                  </a:lnTo>
                  <a:cubicBezTo>
                    <a:pt x="2315" y="1208"/>
                    <a:pt x="3817" y="1005"/>
                    <a:pt x="5316" y="1005"/>
                  </a:cubicBezTo>
                  <a:close/>
                  <a:moveTo>
                    <a:pt x="5167" y="1"/>
                  </a:moveTo>
                  <a:cubicBezTo>
                    <a:pt x="3503" y="1"/>
                    <a:pt x="1835" y="250"/>
                    <a:pt x="217" y="751"/>
                  </a:cubicBezTo>
                  <a:cubicBezTo>
                    <a:pt x="0" y="819"/>
                    <a:pt x="195" y="1765"/>
                    <a:pt x="347" y="1765"/>
                  </a:cubicBezTo>
                  <a:cubicBezTo>
                    <a:pt x="350" y="1765"/>
                    <a:pt x="353" y="1764"/>
                    <a:pt x="356" y="1763"/>
                  </a:cubicBezTo>
                  <a:cubicBezTo>
                    <a:pt x="427" y="1741"/>
                    <a:pt x="497" y="1720"/>
                    <a:pt x="568" y="1698"/>
                  </a:cubicBezTo>
                  <a:lnTo>
                    <a:pt x="568" y="1698"/>
                  </a:lnTo>
                  <a:cubicBezTo>
                    <a:pt x="1130" y="4101"/>
                    <a:pt x="3217" y="5098"/>
                    <a:pt x="5494" y="5098"/>
                  </a:cubicBezTo>
                  <a:cubicBezTo>
                    <a:pt x="7884" y="5098"/>
                    <a:pt x="10485" y="3999"/>
                    <a:pt x="11751" y="2276"/>
                  </a:cubicBezTo>
                  <a:cubicBezTo>
                    <a:pt x="11875" y="2124"/>
                    <a:pt x="11834" y="1389"/>
                    <a:pt x="11626" y="1306"/>
                  </a:cubicBezTo>
                  <a:cubicBezTo>
                    <a:pt x="9565" y="437"/>
                    <a:pt x="7370" y="1"/>
                    <a:pt x="5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60"/>
            <p:cNvSpPr/>
            <p:nvPr/>
          </p:nvSpPr>
          <p:spPr>
            <a:xfrm>
              <a:off x="5634684" y="4349176"/>
              <a:ext cx="798859" cy="664936"/>
            </a:xfrm>
            <a:custGeom>
              <a:avLst/>
              <a:gdLst/>
              <a:ahLst/>
              <a:cxnLst/>
              <a:rect l="l" t="t" r="r" b="b"/>
              <a:pathLst>
                <a:path w="17066" h="14205" extrusionOk="0">
                  <a:moveTo>
                    <a:pt x="1102" y="1153"/>
                  </a:moveTo>
                  <a:lnTo>
                    <a:pt x="1102" y="1153"/>
                  </a:lnTo>
                  <a:cubicBezTo>
                    <a:pt x="7219" y="2771"/>
                    <a:pt x="10583" y="8977"/>
                    <a:pt x="15820" y="12197"/>
                  </a:cubicBezTo>
                  <a:lnTo>
                    <a:pt x="15820" y="12197"/>
                  </a:lnTo>
                  <a:cubicBezTo>
                    <a:pt x="14994" y="12891"/>
                    <a:pt x="13822" y="13142"/>
                    <a:pt x="12687" y="13142"/>
                  </a:cubicBezTo>
                  <a:cubicBezTo>
                    <a:pt x="12272" y="13142"/>
                    <a:pt x="11861" y="13109"/>
                    <a:pt x="11474" y="13050"/>
                  </a:cubicBezTo>
                  <a:cubicBezTo>
                    <a:pt x="9381" y="12745"/>
                    <a:pt x="7662" y="11609"/>
                    <a:pt x="6359" y="9959"/>
                  </a:cubicBezTo>
                  <a:cubicBezTo>
                    <a:pt x="4275" y="7316"/>
                    <a:pt x="2734" y="4129"/>
                    <a:pt x="1102" y="1153"/>
                  </a:cubicBezTo>
                  <a:close/>
                  <a:moveTo>
                    <a:pt x="341" y="0"/>
                  </a:moveTo>
                  <a:cubicBezTo>
                    <a:pt x="0" y="0"/>
                    <a:pt x="168" y="722"/>
                    <a:pt x="260" y="880"/>
                  </a:cubicBezTo>
                  <a:lnTo>
                    <a:pt x="4072" y="7547"/>
                  </a:lnTo>
                  <a:cubicBezTo>
                    <a:pt x="5056" y="9266"/>
                    <a:pt x="6082" y="11040"/>
                    <a:pt x="7621" y="12330"/>
                  </a:cubicBezTo>
                  <a:cubicBezTo>
                    <a:pt x="8874" y="13373"/>
                    <a:pt x="11026" y="14205"/>
                    <a:pt x="12995" y="14205"/>
                  </a:cubicBezTo>
                  <a:cubicBezTo>
                    <a:pt x="14663" y="14205"/>
                    <a:pt x="16200" y="13608"/>
                    <a:pt x="16950" y="12038"/>
                  </a:cubicBezTo>
                  <a:cubicBezTo>
                    <a:pt x="17065" y="11807"/>
                    <a:pt x="16863" y="11114"/>
                    <a:pt x="16688" y="11114"/>
                  </a:cubicBezTo>
                  <a:cubicBezTo>
                    <a:pt x="16653" y="11114"/>
                    <a:pt x="16619" y="11142"/>
                    <a:pt x="16589" y="11207"/>
                  </a:cubicBezTo>
                  <a:cubicBezTo>
                    <a:pt x="16533" y="11324"/>
                    <a:pt x="16470" y="11435"/>
                    <a:pt x="16402" y="11540"/>
                  </a:cubicBezTo>
                  <a:lnTo>
                    <a:pt x="16402" y="11540"/>
                  </a:lnTo>
                  <a:cubicBezTo>
                    <a:pt x="10610" y="8326"/>
                    <a:pt x="7227" y="1347"/>
                    <a:pt x="399" y="6"/>
                  </a:cubicBezTo>
                  <a:cubicBezTo>
                    <a:pt x="378" y="2"/>
                    <a:pt x="359" y="0"/>
                    <a:pt x="3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60"/>
            <p:cNvSpPr/>
            <p:nvPr/>
          </p:nvSpPr>
          <p:spPr>
            <a:xfrm>
              <a:off x="6250283" y="4140544"/>
              <a:ext cx="307589" cy="788280"/>
            </a:xfrm>
            <a:custGeom>
              <a:avLst/>
              <a:gdLst/>
              <a:ahLst/>
              <a:cxnLst/>
              <a:rect l="l" t="t" r="r" b="b"/>
              <a:pathLst>
                <a:path w="6571" h="16840" extrusionOk="0">
                  <a:moveTo>
                    <a:pt x="1791" y="1772"/>
                  </a:moveTo>
                  <a:cubicBezTo>
                    <a:pt x="2583" y="3771"/>
                    <a:pt x="4241" y="5340"/>
                    <a:pt x="5074" y="7347"/>
                  </a:cubicBezTo>
                  <a:cubicBezTo>
                    <a:pt x="5476" y="8303"/>
                    <a:pt x="5725" y="9301"/>
                    <a:pt x="5836" y="10313"/>
                  </a:cubicBezTo>
                  <a:cubicBezTo>
                    <a:pt x="5947" y="11353"/>
                    <a:pt x="6086" y="13876"/>
                    <a:pt x="5088" y="14610"/>
                  </a:cubicBezTo>
                  <a:cubicBezTo>
                    <a:pt x="4444" y="15073"/>
                    <a:pt x="3718" y="15040"/>
                    <a:pt x="3194" y="15505"/>
                  </a:cubicBezTo>
                  <a:lnTo>
                    <a:pt x="3194" y="15505"/>
                  </a:lnTo>
                  <a:cubicBezTo>
                    <a:pt x="424" y="15125"/>
                    <a:pt x="703" y="9534"/>
                    <a:pt x="943" y="7638"/>
                  </a:cubicBezTo>
                  <a:cubicBezTo>
                    <a:pt x="1174" y="5675"/>
                    <a:pt x="1587" y="3741"/>
                    <a:pt x="1791" y="1772"/>
                  </a:cubicBezTo>
                  <a:close/>
                  <a:moveTo>
                    <a:pt x="1636" y="0"/>
                  </a:moveTo>
                  <a:cubicBezTo>
                    <a:pt x="1531" y="0"/>
                    <a:pt x="1429" y="140"/>
                    <a:pt x="1414" y="374"/>
                  </a:cubicBezTo>
                  <a:cubicBezTo>
                    <a:pt x="1220" y="3992"/>
                    <a:pt x="0" y="7541"/>
                    <a:pt x="389" y="11200"/>
                  </a:cubicBezTo>
                  <a:cubicBezTo>
                    <a:pt x="559" y="12772"/>
                    <a:pt x="1147" y="15714"/>
                    <a:pt x="2868" y="16394"/>
                  </a:cubicBezTo>
                  <a:lnTo>
                    <a:pt x="2868" y="16394"/>
                  </a:lnTo>
                  <a:cubicBezTo>
                    <a:pt x="2919" y="16624"/>
                    <a:pt x="3021" y="16840"/>
                    <a:pt x="3120" y="16840"/>
                  </a:cubicBezTo>
                  <a:cubicBezTo>
                    <a:pt x="3153" y="16840"/>
                    <a:pt x="3186" y="16815"/>
                    <a:pt x="3216" y="16759"/>
                  </a:cubicBezTo>
                  <a:cubicBezTo>
                    <a:pt x="3266" y="16672"/>
                    <a:pt x="3321" y="16593"/>
                    <a:pt x="3381" y="16523"/>
                  </a:cubicBezTo>
                  <a:lnTo>
                    <a:pt x="3381" y="16523"/>
                  </a:lnTo>
                  <a:cubicBezTo>
                    <a:pt x="3463" y="16532"/>
                    <a:pt x="3547" y="16537"/>
                    <a:pt x="3633" y="16537"/>
                  </a:cubicBezTo>
                  <a:cubicBezTo>
                    <a:pt x="3637" y="16537"/>
                    <a:pt x="3642" y="16537"/>
                    <a:pt x="3646" y="16537"/>
                  </a:cubicBezTo>
                  <a:cubicBezTo>
                    <a:pt x="3774" y="16537"/>
                    <a:pt x="3833" y="16360"/>
                    <a:pt x="3834" y="16154"/>
                  </a:cubicBezTo>
                  <a:lnTo>
                    <a:pt x="3834" y="16154"/>
                  </a:lnTo>
                  <a:cubicBezTo>
                    <a:pt x="4546" y="15739"/>
                    <a:pt x="5500" y="15680"/>
                    <a:pt x="5933" y="14763"/>
                  </a:cubicBezTo>
                  <a:cubicBezTo>
                    <a:pt x="6571" y="13418"/>
                    <a:pt x="6446" y="11380"/>
                    <a:pt x="6252" y="9953"/>
                  </a:cubicBezTo>
                  <a:cubicBezTo>
                    <a:pt x="6044" y="8442"/>
                    <a:pt x="5573" y="6972"/>
                    <a:pt x="4838" y="5628"/>
                  </a:cubicBezTo>
                  <a:cubicBezTo>
                    <a:pt x="3882" y="3826"/>
                    <a:pt x="2260" y="2356"/>
                    <a:pt x="1858" y="319"/>
                  </a:cubicBezTo>
                  <a:cubicBezTo>
                    <a:pt x="1814" y="98"/>
                    <a:pt x="1724" y="0"/>
                    <a:pt x="16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60"/>
            <p:cNvSpPr/>
            <p:nvPr/>
          </p:nvSpPr>
          <p:spPr>
            <a:xfrm>
              <a:off x="5685754" y="4989209"/>
              <a:ext cx="540468" cy="406779"/>
            </a:xfrm>
            <a:custGeom>
              <a:avLst/>
              <a:gdLst/>
              <a:ahLst/>
              <a:cxnLst/>
              <a:rect l="l" t="t" r="r" b="b"/>
              <a:pathLst>
                <a:path w="11546" h="8690" extrusionOk="0">
                  <a:moveTo>
                    <a:pt x="11235" y="1"/>
                  </a:moveTo>
                  <a:cubicBezTo>
                    <a:pt x="11233" y="1"/>
                    <a:pt x="11231" y="1"/>
                    <a:pt x="11229" y="1"/>
                  </a:cubicBezTo>
                  <a:cubicBezTo>
                    <a:pt x="6322" y="459"/>
                    <a:pt x="2468" y="3855"/>
                    <a:pt x="84" y="7999"/>
                  </a:cubicBezTo>
                  <a:cubicBezTo>
                    <a:pt x="1" y="8142"/>
                    <a:pt x="141" y="8689"/>
                    <a:pt x="270" y="8689"/>
                  </a:cubicBezTo>
                  <a:cubicBezTo>
                    <a:pt x="292" y="8689"/>
                    <a:pt x="313" y="8673"/>
                    <a:pt x="333" y="8637"/>
                  </a:cubicBezTo>
                  <a:cubicBezTo>
                    <a:pt x="2690" y="4548"/>
                    <a:pt x="6488" y="1207"/>
                    <a:pt x="11326" y="764"/>
                  </a:cubicBezTo>
                  <a:cubicBezTo>
                    <a:pt x="11546" y="750"/>
                    <a:pt x="11452" y="1"/>
                    <a:pt x="112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60"/>
            <p:cNvSpPr/>
            <p:nvPr/>
          </p:nvSpPr>
          <p:spPr>
            <a:xfrm>
              <a:off x="4348907" y="4556966"/>
              <a:ext cx="1894167" cy="458410"/>
            </a:xfrm>
            <a:custGeom>
              <a:avLst/>
              <a:gdLst/>
              <a:ahLst/>
              <a:cxnLst/>
              <a:rect l="l" t="t" r="r" b="b"/>
              <a:pathLst>
                <a:path w="40465" h="9793" extrusionOk="0">
                  <a:moveTo>
                    <a:pt x="3992" y="0"/>
                  </a:moveTo>
                  <a:cubicBezTo>
                    <a:pt x="2789" y="0"/>
                    <a:pt x="1566" y="209"/>
                    <a:pt x="254" y="710"/>
                  </a:cubicBezTo>
                  <a:cubicBezTo>
                    <a:pt x="0" y="812"/>
                    <a:pt x="118" y="1434"/>
                    <a:pt x="394" y="1434"/>
                  </a:cubicBezTo>
                  <a:cubicBezTo>
                    <a:pt x="420" y="1434"/>
                    <a:pt x="447" y="1429"/>
                    <a:pt x="475" y="1417"/>
                  </a:cubicBezTo>
                  <a:lnTo>
                    <a:pt x="489" y="1431"/>
                  </a:lnTo>
                  <a:cubicBezTo>
                    <a:pt x="1723" y="934"/>
                    <a:pt x="3042" y="681"/>
                    <a:pt x="4365" y="681"/>
                  </a:cubicBezTo>
                  <a:cubicBezTo>
                    <a:pt x="4960" y="681"/>
                    <a:pt x="5556" y="732"/>
                    <a:pt x="6145" y="835"/>
                  </a:cubicBezTo>
                  <a:cubicBezTo>
                    <a:pt x="7739" y="1126"/>
                    <a:pt x="9195" y="1916"/>
                    <a:pt x="10789" y="2235"/>
                  </a:cubicBezTo>
                  <a:cubicBezTo>
                    <a:pt x="11491" y="2383"/>
                    <a:pt x="12202" y="2396"/>
                    <a:pt x="12911" y="2396"/>
                  </a:cubicBezTo>
                  <a:cubicBezTo>
                    <a:pt x="13072" y="2396"/>
                    <a:pt x="13233" y="2396"/>
                    <a:pt x="13394" y="2396"/>
                  </a:cubicBezTo>
                  <a:cubicBezTo>
                    <a:pt x="14118" y="2396"/>
                    <a:pt x="14838" y="2410"/>
                    <a:pt x="15543" y="2568"/>
                  </a:cubicBezTo>
                  <a:cubicBezTo>
                    <a:pt x="17234" y="2928"/>
                    <a:pt x="18260" y="4273"/>
                    <a:pt x="19813" y="4924"/>
                  </a:cubicBezTo>
                  <a:cubicBezTo>
                    <a:pt x="21324" y="5562"/>
                    <a:pt x="22959" y="5728"/>
                    <a:pt x="24484" y="6393"/>
                  </a:cubicBezTo>
                  <a:cubicBezTo>
                    <a:pt x="26051" y="7073"/>
                    <a:pt x="27548" y="7627"/>
                    <a:pt x="29225" y="7960"/>
                  </a:cubicBezTo>
                  <a:cubicBezTo>
                    <a:pt x="32829" y="8653"/>
                    <a:pt x="36489" y="9180"/>
                    <a:pt x="40107" y="9790"/>
                  </a:cubicBezTo>
                  <a:cubicBezTo>
                    <a:pt x="40119" y="9792"/>
                    <a:pt x="40132" y="9793"/>
                    <a:pt x="40144" y="9793"/>
                  </a:cubicBezTo>
                  <a:cubicBezTo>
                    <a:pt x="40465" y="9793"/>
                    <a:pt x="40428" y="9094"/>
                    <a:pt x="40134" y="9027"/>
                  </a:cubicBezTo>
                  <a:cubicBezTo>
                    <a:pt x="36419" y="8417"/>
                    <a:pt x="32649" y="7904"/>
                    <a:pt x="28948" y="7142"/>
                  </a:cubicBezTo>
                  <a:cubicBezTo>
                    <a:pt x="27160" y="6782"/>
                    <a:pt x="25621" y="6089"/>
                    <a:pt x="23957" y="5395"/>
                  </a:cubicBezTo>
                  <a:cubicBezTo>
                    <a:pt x="22072" y="4619"/>
                    <a:pt x="20104" y="4536"/>
                    <a:pt x="18413" y="3302"/>
                  </a:cubicBezTo>
                  <a:cubicBezTo>
                    <a:pt x="17276" y="2471"/>
                    <a:pt x="16361" y="1875"/>
                    <a:pt x="14920" y="1722"/>
                  </a:cubicBezTo>
                  <a:cubicBezTo>
                    <a:pt x="13007" y="1528"/>
                    <a:pt x="11232" y="1694"/>
                    <a:pt x="9347" y="1071"/>
                  </a:cubicBezTo>
                  <a:cubicBezTo>
                    <a:pt x="7463" y="445"/>
                    <a:pt x="5749" y="0"/>
                    <a:pt x="39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03" name="Google Shape;2803;p60"/>
          <p:cNvGrpSpPr/>
          <p:nvPr/>
        </p:nvGrpSpPr>
        <p:grpSpPr>
          <a:xfrm rot="-10293176">
            <a:off x="-177808" y="242390"/>
            <a:ext cx="1314365" cy="2186240"/>
            <a:chOff x="972034" y="4038077"/>
            <a:chExt cx="1579697" cy="1371393"/>
          </a:xfr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2804" name="Google Shape;2804;p60"/>
            <p:cNvSpPr/>
            <p:nvPr/>
          </p:nvSpPr>
          <p:spPr>
            <a:xfrm>
              <a:off x="1874296" y="5118358"/>
              <a:ext cx="279690" cy="109723"/>
            </a:xfrm>
            <a:custGeom>
              <a:avLst/>
              <a:gdLst/>
              <a:ahLst/>
              <a:cxnLst/>
              <a:rect l="l" t="t" r="r" b="b"/>
              <a:pathLst>
                <a:path w="5975" h="2344" extrusionOk="0">
                  <a:moveTo>
                    <a:pt x="5614" y="1"/>
                  </a:moveTo>
                  <a:cubicBezTo>
                    <a:pt x="3909" y="999"/>
                    <a:pt x="1982" y="1553"/>
                    <a:pt x="0" y="1623"/>
                  </a:cubicBezTo>
                  <a:lnTo>
                    <a:pt x="28" y="2343"/>
                  </a:lnTo>
                  <a:cubicBezTo>
                    <a:pt x="2121" y="2260"/>
                    <a:pt x="4172" y="1678"/>
                    <a:pt x="5975" y="624"/>
                  </a:cubicBezTo>
                  <a:lnTo>
                    <a:pt x="56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60"/>
            <p:cNvSpPr/>
            <p:nvPr/>
          </p:nvSpPr>
          <p:spPr>
            <a:xfrm>
              <a:off x="1854168" y="4845830"/>
              <a:ext cx="70121" cy="200581"/>
            </a:xfrm>
            <a:custGeom>
              <a:avLst/>
              <a:gdLst/>
              <a:ahLst/>
              <a:cxnLst/>
              <a:rect l="l" t="t" r="r" b="b"/>
              <a:pathLst>
                <a:path w="1498" h="4285" extrusionOk="0">
                  <a:moveTo>
                    <a:pt x="790" y="1"/>
                  </a:moveTo>
                  <a:lnTo>
                    <a:pt x="0" y="4145"/>
                  </a:lnTo>
                  <a:lnTo>
                    <a:pt x="707" y="4284"/>
                  </a:lnTo>
                  <a:lnTo>
                    <a:pt x="1497" y="125"/>
                  </a:lnTo>
                  <a:lnTo>
                    <a:pt x="79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06" name="Google Shape;2806;p60"/>
            <p:cNvGrpSpPr/>
            <p:nvPr/>
          </p:nvGrpSpPr>
          <p:grpSpPr>
            <a:xfrm>
              <a:off x="972034" y="4038077"/>
              <a:ext cx="1579697" cy="1371393"/>
              <a:chOff x="972034" y="4038077"/>
              <a:chExt cx="1579697" cy="1371393"/>
            </a:xfrm>
            <a:grpFill/>
          </p:grpSpPr>
          <p:sp>
            <p:nvSpPr>
              <p:cNvPr id="2807" name="Google Shape;2807;p60"/>
              <p:cNvSpPr/>
              <p:nvPr/>
            </p:nvSpPr>
            <p:spPr>
              <a:xfrm>
                <a:off x="1241613" y="4544093"/>
                <a:ext cx="1310118" cy="646540"/>
              </a:xfrm>
              <a:custGeom>
                <a:avLst/>
                <a:gdLst/>
                <a:ahLst/>
                <a:cxnLst/>
                <a:rect l="l" t="t" r="r" b="b"/>
                <a:pathLst>
                  <a:path w="27988" h="13812" extrusionOk="0">
                    <a:moveTo>
                      <a:pt x="583" y="1"/>
                    </a:moveTo>
                    <a:lnTo>
                      <a:pt x="1" y="431"/>
                    </a:lnTo>
                    <a:lnTo>
                      <a:pt x="15" y="431"/>
                    </a:lnTo>
                    <a:cubicBezTo>
                      <a:pt x="6389" y="8881"/>
                      <a:pt x="16334" y="13812"/>
                      <a:pt x="26875" y="13812"/>
                    </a:cubicBezTo>
                    <a:cubicBezTo>
                      <a:pt x="27245" y="13812"/>
                      <a:pt x="27616" y="13806"/>
                      <a:pt x="27988" y="13793"/>
                    </a:cubicBezTo>
                    <a:lnTo>
                      <a:pt x="27960" y="13087"/>
                    </a:lnTo>
                    <a:cubicBezTo>
                      <a:pt x="27603" y="13098"/>
                      <a:pt x="27247" y="13104"/>
                      <a:pt x="26891" y="13104"/>
                    </a:cubicBezTo>
                    <a:cubicBezTo>
                      <a:pt x="16568" y="13104"/>
                      <a:pt x="6814" y="8269"/>
                      <a:pt x="58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8" name="Google Shape;2808;p60"/>
              <p:cNvSpPr/>
              <p:nvPr/>
            </p:nvSpPr>
            <p:spPr>
              <a:xfrm>
                <a:off x="972034" y="4261454"/>
                <a:ext cx="564248" cy="538689"/>
              </a:xfrm>
              <a:custGeom>
                <a:avLst/>
                <a:gdLst/>
                <a:ahLst/>
                <a:cxnLst/>
                <a:rect l="l" t="t" r="r" b="b"/>
                <a:pathLst>
                  <a:path w="12054" h="11508" extrusionOk="0">
                    <a:moveTo>
                      <a:pt x="549" y="0"/>
                    </a:moveTo>
                    <a:cubicBezTo>
                      <a:pt x="211" y="0"/>
                      <a:pt x="1" y="472"/>
                      <a:pt x="173" y="771"/>
                    </a:cubicBezTo>
                    <a:cubicBezTo>
                      <a:pt x="2294" y="4500"/>
                      <a:pt x="4387" y="8687"/>
                      <a:pt x="8283" y="10863"/>
                    </a:cubicBezTo>
                    <a:lnTo>
                      <a:pt x="8338" y="10891"/>
                    </a:lnTo>
                    <a:cubicBezTo>
                      <a:pt x="8722" y="11092"/>
                      <a:pt x="9693" y="11507"/>
                      <a:pt x="10359" y="11507"/>
                    </a:cubicBezTo>
                    <a:cubicBezTo>
                      <a:pt x="10653" y="11507"/>
                      <a:pt x="10888" y="11426"/>
                      <a:pt x="10986" y="11209"/>
                    </a:cubicBezTo>
                    <a:cubicBezTo>
                      <a:pt x="12053" y="8881"/>
                      <a:pt x="11332" y="6330"/>
                      <a:pt x="9516" y="4583"/>
                    </a:cubicBezTo>
                    <a:cubicBezTo>
                      <a:pt x="7090" y="2255"/>
                      <a:pt x="3597" y="1700"/>
                      <a:pt x="769" y="64"/>
                    </a:cubicBezTo>
                    <a:cubicBezTo>
                      <a:pt x="692" y="20"/>
                      <a:pt x="618" y="0"/>
                      <a:pt x="54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9" name="Google Shape;2809;p60"/>
              <p:cNvSpPr/>
              <p:nvPr/>
            </p:nvSpPr>
            <p:spPr>
              <a:xfrm>
                <a:off x="1741262" y="4038077"/>
                <a:ext cx="382204" cy="890747"/>
              </a:xfrm>
              <a:custGeom>
                <a:avLst/>
                <a:gdLst/>
                <a:ahLst/>
                <a:cxnLst/>
                <a:rect l="l" t="t" r="r" b="b"/>
                <a:pathLst>
                  <a:path w="8165" h="19029" extrusionOk="0">
                    <a:moveTo>
                      <a:pt x="2211" y="0"/>
                    </a:moveTo>
                    <a:cubicBezTo>
                      <a:pt x="1998" y="0"/>
                      <a:pt x="1785" y="133"/>
                      <a:pt x="1733" y="387"/>
                    </a:cubicBezTo>
                    <a:cubicBezTo>
                      <a:pt x="818" y="3589"/>
                      <a:pt x="0" y="6833"/>
                      <a:pt x="291" y="10187"/>
                    </a:cubicBezTo>
                    <a:cubicBezTo>
                      <a:pt x="569" y="13140"/>
                      <a:pt x="1442" y="16023"/>
                      <a:pt x="2842" y="18629"/>
                    </a:cubicBezTo>
                    <a:cubicBezTo>
                      <a:pt x="2919" y="18770"/>
                      <a:pt x="3056" y="18852"/>
                      <a:pt x="3208" y="18852"/>
                    </a:cubicBezTo>
                    <a:cubicBezTo>
                      <a:pt x="3220" y="18852"/>
                      <a:pt x="3232" y="18852"/>
                      <a:pt x="3244" y="18851"/>
                    </a:cubicBezTo>
                    <a:cubicBezTo>
                      <a:pt x="3311" y="18969"/>
                      <a:pt x="3432" y="19028"/>
                      <a:pt x="3552" y="19028"/>
                    </a:cubicBezTo>
                    <a:cubicBezTo>
                      <a:pt x="3658" y="19028"/>
                      <a:pt x="3762" y="18983"/>
                      <a:pt x="3826" y="18892"/>
                    </a:cubicBezTo>
                    <a:cubicBezTo>
                      <a:pt x="8165" y="13140"/>
                      <a:pt x="5601" y="6001"/>
                      <a:pt x="2662" y="304"/>
                    </a:cubicBezTo>
                    <a:cubicBezTo>
                      <a:pt x="2579" y="99"/>
                      <a:pt x="2395" y="0"/>
                      <a:pt x="221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0" name="Google Shape;2810;p60"/>
              <p:cNvSpPr/>
              <p:nvPr/>
            </p:nvSpPr>
            <p:spPr>
              <a:xfrm>
                <a:off x="1106659" y="5137878"/>
                <a:ext cx="920144" cy="271592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5802" extrusionOk="0">
                    <a:moveTo>
                      <a:pt x="15184" y="1"/>
                    </a:moveTo>
                    <a:cubicBezTo>
                      <a:pt x="13482" y="1"/>
                      <a:pt x="11759" y="296"/>
                      <a:pt x="10161" y="651"/>
                    </a:cubicBezTo>
                    <a:cubicBezTo>
                      <a:pt x="8567" y="1011"/>
                      <a:pt x="7001" y="1483"/>
                      <a:pt x="5462" y="2037"/>
                    </a:cubicBezTo>
                    <a:cubicBezTo>
                      <a:pt x="4506" y="2384"/>
                      <a:pt x="3577" y="2841"/>
                      <a:pt x="2606" y="3215"/>
                    </a:cubicBezTo>
                    <a:cubicBezTo>
                      <a:pt x="1789" y="3520"/>
                      <a:pt x="749" y="3645"/>
                      <a:pt x="222" y="4435"/>
                    </a:cubicBezTo>
                    <a:cubicBezTo>
                      <a:pt x="0" y="4782"/>
                      <a:pt x="181" y="4990"/>
                      <a:pt x="499" y="5115"/>
                    </a:cubicBezTo>
                    <a:cubicBezTo>
                      <a:pt x="901" y="5267"/>
                      <a:pt x="1553" y="5281"/>
                      <a:pt x="1789" y="5323"/>
                    </a:cubicBezTo>
                    <a:cubicBezTo>
                      <a:pt x="2690" y="5461"/>
                      <a:pt x="3591" y="5572"/>
                      <a:pt x="4492" y="5655"/>
                    </a:cubicBezTo>
                    <a:cubicBezTo>
                      <a:pt x="5475" y="5753"/>
                      <a:pt x="6459" y="5802"/>
                      <a:pt x="7443" y="5802"/>
                    </a:cubicBezTo>
                    <a:cubicBezTo>
                      <a:pt x="8275" y="5802"/>
                      <a:pt x="9107" y="5767"/>
                      <a:pt x="9939" y="5697"/>
                    </a:cubicBezTo>
                    <a:cubicBezTo>
                      <a:pt x="13502" y="5364"/>
                      <a:pt x="17009" y="4117"/>
                      <a:pt x="19449" y="1400"/>
                    </a:cubicBezTo>
                    <a:cubicBezTo>
                      <a:pt x="19657" y="1178"/>
                      <a:pt x="19490" y="845"/>
                      <a:pt x="19255" y="748"/>
                    </a:cubicBezTo>
                    <a:cubicBezTo>
                      <a:pt x="19213" y="720"/>
                      <a:pt x="19171" y="693"/>
                      <a:pt x="19130" y="679"/>
                    </a:cubicBezTo>
                    <a:cubicBezTo>
                      <a:pt x="17877" y="188"/>
                      <a:pt x="16537" y="1"/>
                      <a:pt x="1518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11" name="Google Shape;2811;p60"/>
          <p:cNvGrpSpPr/>
          <p:nvPr/>
        </p:nvGrpSpPr>
        <p:grpSpPr>
          <a:xfrm rot="10411085">
            <a:off x="5321076" y="3112621"/>
            <a:ext cx="3774876" cy="1980013"/>
            <a:chOff x="6797960" y="203729"/>
            <a:chExt cx="3774524" cy="1979829"/>
          </a:xfr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</p:grpSpPr>
        <p:sp>
          <p:nvSpPr>
            <p:cNvPr id="2812" name="Google Shape;2812;p60"/>
            <p:cNvSpPr/>
            <p:nvPr/>
          </p:nvSpPr>
          <p:spPr>
            <a:xfrm>
              <a:off x="7296299" y="282183"/>
              <a:ext cx="3276185" cy="1482192"/>
            </a:xfrm>
            <a:custGeom>
              <a:avLst/>
              <a:gdLst/>
              <a:ahLst/>
              <a:cxnLst/>
              <a:rect l="l" t="t" r="r" b="b"/>
              <a:pathLst>
                <a:path w="69989" h="31664" extrusionOk="0">
                  <a:moveTo>
                    <a:pt x="63720" y="0"/>
                  </a:moveTo>
                  <a:cubicBezTo>
                    <a:pt x="56473" y="0"/>
                    <a:pt x="49100" y="1157"/>
                    <a:pt x="42085" y="3413"/>
                  </a:cubicBezTo>
                  <a:cubicBezTo>
                    <a:pt x="33047" y="6338"/>
                    <a:pt x="24591" y="11093"/>
                    <a:pt x="17605" y="17178"/>
                  </a:cubicBezTo>
                  <a:cubicBezTo>
                    <a:pt x="16108" y="18481"/>
                    <a:pt x="14638" y="19881"/>
                    <a:pt x="13211" y="21240"/>
                  </a:cubicBezTo>
                  <a:cubicBezTo>
                    <a:pt x="9205" y="25052"/>
                    <a:pt x="5060" y="28974"/>
                    <a:pt x="0" y="31248"/>
                  </a:cubicBezTo>
                  <a:lnTo>
                    <a:pt x="180" y="31664"/>
                  </a:lnTo>
                  <a:cubicBezTo>
                    <a:pt x="5323" y="29363"/>
                    <a:pt x="9496" y="25398"/>
                    <a:pt x="13529" y="21572"/>
                  </a:cubicBezTo>
                  <a:cubicBezTo>
                    <a:pt x="14943" y="20228"/>
                    <a:pt x="16427" y="18828"/>
                    <a:pt x="17910" y="17525"/>
                  </a:cubicBezTo>
                  <a:cubicBezTo>
                    <a:pt x="30400" y="6625"/>
                    <a:pt x="47167" y="463"/>
                    <a:pt x="63772" y="463"/>
                  </a:cubicBezTo>
                  <a:cubicBezTo>
                    <a:pt x="65836" y="463"/>
                    <a:pt x="67897" y="559"/>
                    <a:pt x="69947" y="752"/>
                  </a:cubicBezTo>
                  <a:lnTo>
                    <a:pt x="69989" y="294"/>
                  </a:lnTo>
                  <a:cubicBezTo>
                    <a:pt x="67918" y="98"/>
                    <a:pt x="65824" y="0"/>
                    <a:pt x="637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60"/>
            <p:cNvSpPr/>
            <p:nvPr/>
          </p:nvSpPr>
          <p:spPr>
            <a:xfrm>
              <a:off x="6797960" y="1254052"/>
              <a:ext cx="1174557" cy="929506"/>
            </a:xfrm>
            <a:custGeom>
              <a:avLst/>
              <a:gdLst/>
              <a:ahLst/>
              <a:cxnLst/>
              <a:rect l="l" t="t" r="r" b="b"/>
              <a:pathLst>
                <a:path w="25092" h="19857" extrusionOk="0">
                  <a:moveTo>
                    <a:pt x="24242" y="0"/>
                  </a:moveTo>
                  <a:cubicBezTo>
                    <a:pt x="23656" y="0"/>
                    <a:pt x="22776" y="419"/>
                    <a:pt x="21888" y="824"/>
                  </a:cubicBezTo>
                  <a:cubicBezTo>
                    <a:pt x="17744" y="2695"/>
                    <a:pt x="13848" y="5274"/>
                    <a:pt x="10369" y="8185"/>
                  </a:cubicBezTo>
                  <a:cubicBezTo>
                    <a:pt x="6363" y="11539"/>
                    <a:pt x="2870" y="15476"/>
                    <a:pt x="0" y="19856"/>
                  </a:cubicBezTo>
                  <a:cubicBezTo>
                    <a:pt x="416" y="19219"/>
                    <a:pt x="5088" y="18595"/>
                    <a:pt x="6030" y="18235"/>
                  </a:cubicBezTo>
                  <a:cubicBezTo>
                    <a:pt x="7985" y="17500"/>
                    <a:pt x="9870" y="16599"/>
                    <a:pt x="11658" y="15532"/>
                  </a:cubicBezTo>
                  <a:cubicBezTo>
                    <a:pt x="15359" y="13314"/>
                    <a:pt x="18617" y="10444"/>
                    <a:pt x="21292" y="7076"/>
                  </a:cubicBezTo>
                  <a:cubicBezTo>
                    <a:pt x="22429" y="5634"/>
                    <a:pt x="24508" y="3347"/>
                    <a:pt x="24869" y="1517"/>
                  </a:cubicBezTo>
                  <a:cubicBezTo>
                    <a:pt x="25092" y="381"/>
                    <a:pt x="24800" y="0"/>
                    <a:pt x="242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60"/>
            <p:cNvSpPr/>
            <p:nvPr/>
          </p:nvSpPr>
          <p:spPr>
            <a:xfrm>
              <a:off x="7140562" y="781271"/>
              <a:ext cx="1312084" cy="320134"/>
            </a:xfrm>
            <a:custGeom>
              <a:avLst/>
              <a:gdLst/>
              <a:ahLst/>
              <a:cxnLst/>
              <a:rect l="l" t="t" r="r" b="b"/>
              <a:pathLst>
                <a:path w="28030" h="6839" extrusionOk="0">
                  <a:moveTo>
                    <a:pt x="24086" y="0"/>
                  </a:moveTo>
                  <a:cubicBezTo>
                    <a:pt x="20429" y="0"/>
                    <a:pt x="15390" y="1182"/>
                    <a:pt x="13945" y="1567"/>
                  </a:cubicBezTo>
                  <a:cubicBezTo>
                    <a:pt x="9135" y="2815"/>
                    <a:pt x="4547" y="4825"/>
                    <a:pt x="0" y="6835"/>
                  </a:cubicBezTo>
                  <a:cubicBezTo>
                    <a:pt x="665" y="6837"/>
                    <a:pt x="1330" y="6838"/>
                    <a:pt x="1995" y="6838"/>
                  </a:cubicBezTo>
                  <a:cubicBezTo>
                    <a:pt x="6395" y="6838"/>
                    <a:pt x="10804" y="6759"/>
                    <a:pt x="15151" y="6072"/>
                  </a:cubicBezTo>
                  <a:cubicBezTo>
                    <a:pt x="19421" y="5407"/>
                    <a:pt x="24633" y="4201"/>
                    <a:pt x="28029" y="1373"/>
                  </a:cubicBezTo>
                  <a:cubicBezTo>
                    <a:pt x="27662" y="351"/>
                    <a:pt x="26079" y="0"/>
                    <a:pt x="240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60"/>
            <p:cNvSpPr/>
            <p:nvPr/>
          </p:nvSpPr>
          <p:spPr>
            <a:xfrm>
              <a:off x="7614888" y="203729"/>
              <a:ext cx="1593693" cy="341245"/>
            </a:xfrm>
            <a:custGeom>
              <a:avLst/>
              <a:gdLst/>
              <a:ahLst/>
              <a:cxnLst/>
              <a:rect l="l" t="t" r="r" b="b"/>
              <a:pathLst>
                <a:path w="34046" h="7290" extrusionOk="0">
                  <a:moveTo>
                    <a:pt x="7742" y="1"/>
                  </a:moveTo>
                  <a:cubicBezTo>
                    <a:pt x="5160" y="1"/>
                    <a:pt x="2576" y="131"/>
                    <a:pt x="0" y="390"/>
                  </a:cubicBezTo>
                  <a:cubicBezTo>
                    <a:pt x="5268" y="2455"/>
                    <a:pt x="10549" y="4521"/>
                    <a:pt x="16039" y="5810"/>
                  </a:cubicBezTo>
                  <a:cubicBezTo>
                    <a:pt x="18451" y="6378"/>
                    <a:pt x="20890" y="6753"/>
                    <a:pt x="23358" y="6947"/>
                  </a:cubicBezTo>
                  <a:cubicBezTo>
                    <a:pt x="24374" y="7019"/>
                    <a:pt x="26411" y="7289"/>
                    <a:pt x="28231" y="7289"/>
                  </a:cubicBezTo>
                  <a:cubicBezTo>
                    <a:pt x="29565" y="7289"/>
                    <a:pt x="30782" y="7144"/>
                    <a:pt x="31398" y="6669"/>
                  </a:cubicBezTo>
                  <a:cubicBezTo>
                    <a:pt x="34045" y="4618"/>
                    <a:pt x="23122" y="1540"/>
                    <a:pt x="21486" y="1249"/>
                  </a:cubicBezTo>
                  <a:cubicBezTo>
                    <a:pt x="16948" y="415"/>
                    <a:pt x="12347" y="1"/>
                    <a:pt x="77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60"/>
            <p:cNvSpPr/>
            <p:nvPr/>
          </p:nvSpPr>
          <p:spPr>
            <a:xfrm>
              <a:off x="8758830" y="342006"/>
              <a:ext cx="944813" cy="1318544"/>
            </a:xfrm>
            <a:custGeom>
              <a:avLst/>
              <a:gdLst/>
              <a:ahLst/>
              <a:cxnLst/>
              <a:rect l="l" t="t" r="r" b="b"/>
              <a:pathLst>
                <a:path w="20184" h="28168" extrusionOk="0">
                  <a:moveTo>
                    <a:pt x="19477" y="0"/>
                  </a:moveTo>
                  <a:lnTo>
                    <a:pt x="19477" y="0"/>
                  </a:lnTo>
                  <a:cubicBezTo>
                    <a:pt x="14611" y="2149"/>
                    <a:pt x="10522" y="8110"/>
                    <a:pt x="7791" y="12490"/>
                  </a:cubicBezTo>
                  <a:cubicBezTo>
                    <a:pt x="4701" y="17437"/>
                    <a:pt x="2345" y="22813"/>
                    <a:pt x="3" y="28162"/>
                  </a:cubicBezTo>
                  <a:lnTo>
                    <a:pt x="3" y="28162"/>
                  </a:lnTo>
                  <a:cubicBezTo>
                    <a:pt x="307" y="27483"/>
                    <a:pt x="2983" y="26461"/>
                    <a:pt x="3674" y="25978"/>
                  </a:cubicBezTo>
                  <a:cubicBezTo>
                    <a:pt x="4908" y="25146"/>
                    <a:pt x="6086" y="24231"/>
                    <a:pt x="7209" y="23247"/>
                  </a:cubicBezTo>
                  <a:cubicBezTo>
                    <a:pt x="9496" y="21251"/>
                    <a:pt x="11534" y="18977"/>
                    <a:pt x="13267" y="16482"/>
                  </a:cubicBezTo>
                  <a:cubicBezTo>
                    <a:pt x="14986" y="14042"/>
                    <a:pt x="16399" y="11395"/>
                    <a:pt x="17508" y="8622"/>
                  </a:cubicBezTo>
                  <a:cubicBezTo>
                    <a:pt x="18382" y="6391"/>
                    <a:pt x="20184" y="2288"/>
                    <a:pt x="19477" y="0"/>
                  </a:cubicBezTo>
                  <a:close/>
                  <a:moveTo>
                    <a:pt x="3" y="28162"/>
                  </a:moveTo>
                  <a:cubicBezTo>
                    <a:pt x="3" y="28164"/>
                    <a:pt x="2" y="28166"/>
                    <a:pt x="1" y="28168"/>
                  </a:cubicBezTo>
                  <a:cubicBezTo>
                    <a:pt x="2" y="28166"/>
                    <a:pt x="3" y="28164"/>
                    <a:pt x="3" y="2816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60"/>
            <p:cNvSpPr/>
            <p:nvPr/>
          </p:nvSpPr>
          <p:spPr>
            <a:xfrm>
              <a:off x="8145666" y="688915"/>
              <a:ext cx="601696" cy="1218886"/>
            </a:xfrm>
            <a:custGeom>
              <a:avLst/>
              <a:gdLst/>
              <a:ahLst/>
              <a:cxnLst/>
              <a:rect l="l" t="t" r="r" b="b"/>
              <a:pathLst>
                <a:path w="12854" h="26039" extrusionOk="0">
                  <a:moveTo>
                    <a:pt x="12263" y="0"/>
                  </a:moveTo>
                  <a:cubicBezTo>
                    <a:pt x="11009" y="0"/>
                    <a:pt x="8007" y="3504"/>
                    <a:pt x="7472" y="4178"/>
                  </a:cubicBezTo>
                  <a:cubicBezTo>
                    <a:pt x="5712" y="6451"/>
                    <a:pt x="4270" y="8946"/>
                    <a:pt x="3216" y="11622"/>
                  </a:cubicBezTo>
                  <a:cubicBezTo>
                    <a:pt x="1373" y="16210"/>
                    <a:pt x="499" y="21131"/>
                    <a:pt x="0" y="26038"/>
                  </a:cubicBezTo>
                  <a:cubicBezTo>
                    <a:pt x="6626" y="19163"/>
                    <a:pt x="12268" y="10638"/>
                    <a:pt x="12809" y="1087"/>
                  </a:cubicBezTo>
                  <a:cubicBezTo>
                    <a:pt x="12853" y="308"/>
                    <a:pt x="12635" y="0"/>
                    <a:pt x="12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Text Box 6">
            <a:extLst>
              <a:ext uri="{FF2B5EF4-FFF2-40B4-BE49-F238E27FC236}">
                <a16:creationId xmlns:a16="http://schemas.microsoft.com/office/drawing/2014/main" id="{BC4EE1A9-BE8B-4951-97E2-8A3FEAD55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8419" y="951889"/>
            <a:ext cx="3165182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Kieu 5H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Kieu 5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Kieu 5H" panose="020B0603050302020204" pitchFamily="34" charset="0"/>
                <a:cs typeface="Times New Roman" panose="02020603050405020304" pitchFamily="18" charset="0"/>
              </a:rPr>
              <a:t>hát</a:t>
            </a: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Kieu 5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Kieu 5H" panose="020B0603050302020204" pitchFamily="34" charset="0"/>
                <a:cs typeface="Times New Roman" panose="02020603050405020304" pitchFamily="18" charset="0"/>
              </a:rPr>
              <a:t>trồng</a:t>
            </a: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Kieu 5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Kieu 5H" panose="020B0603050302020204" pitchFamily="34" charset="0"/>
                <a:cs typeface="Times New Roman" panose="02020603050405020304" pitchFamily="18" charset="0"/>
              </a:rPr>
              <a:t>cây</a:t>
            </a:r>
            <a:endParaRPr lang="en-US" alt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Kieu 5H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Text Box 6">
            <a:extLst>
              <a:ext uri="{FF2B5EF4-FFF2-40B4-BE49-F238E27FC236}">
                <a16:creationId xmlns:a16="http://schemas.microsoft.com/office/drawing/2014/main" id="{75F29506-ACB0-4CFE-8AB0-48C9169FB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7596" y="2114926"/>
            <a:ext cx="5492153" cy="10156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Kieu 5H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Kieu 5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Kieu 5H" panose="020B0603050302020204" pitchFamily="34" charset="0"/>
                <a:cs typeface="Times New Roman" panose="02020603050405020304" pitchFamily="18" charset="0"/>
              </a:rPr>
              <a:t>chính</a:t>
            </a:r>
            <a:r>
              <a:rPr lang="en-US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Kieu 5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Kieu 5H" panose="020B0603050302020204" pitchFamily="34" charset="0"/>
                <a:cs typeface="Times New Roman" panose="02020603050405020304" pitchFamily="18" charset="0"/>
              </a:rPr>
              <a:t>tả</a:t>
            </a:r>
            <a:endParaRPr lang="en-US" alt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Kieu 5H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2" name="Ảnh 2">
            <a:extLst>
              <a:ext uri="{FF2B5EF4-FFF2-40B4-BE49-F238E27FC236}">
                <a16:creationId xmlns:a16="http://schemas.microsoft.com/office/drawing/2014/main" id="{6F52AE7F-888E-4FAB-9414-A6153B081D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019" y="3112654"/>
            <a:ext cx="1828800" cy="1586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" name="Google Shape;2374;p57">
            <a:extLst>
              <a:ext uri="{FF2B5EF4-FFF2-40B4-BE49-F238E27FC236}">
                <a16:creationId xmlns:a16="http://schemas.microsoft.com/office/drawing/2014/main" id="{5BA605E0-F64D-4327-9D1B-D7B8F10E10E4}"/>
              </a:ext>
            </a:extLst>
          </p:cNvPr>
          <p:cNvGrpSpPr/>
          <p:nvPr/>
        </p:nvGrpSpPr>
        <p:grpSpPr>
          <a:xfrm rot="-5071527" flipH="1">
            <a:off x="-798387" y="2480221"/>
            <a:ext cx="3393172" cy="1796919"/>
            <a:chOff x="-1085827" y="927365"/>
            <a:chExt cx="3393304" cy="1796989"/>
          </a:xfrm>
          <a:solidFill>
            <a:srgbClr val="336600"/>
          </a:solidFill>
        </p:grpSpPr>
        <p:sp>
          <p:nvSpPr>
            <p:cNvPr id="42" name="Google Shape;2375;p57">
              <a:extLst>
                <a:ext uri="{FF2B5EF4-FFF2-40B4-BE49-F238E27FC236}">
                  <a16:creationId xmlns:a16="http://schemas.microsoft.com/office/drawing/2014/main" id="{40A49AB5-FB7A-4219-806A-BE492754F879}"/>
                </a:ext>
              </a:extLst>
            </p:cNvPr>
            <p:cNvSpPr/>
            <p:nvPr/>
          </p:nvSpPr>
          <p:spPr>
            <a:xfrm>
              <a:off x="1640153" y="2041303"/>
              <a:ext cx="667323" cy="530732"/>
            </a:xfrm>
            <a:custGeom>
              <a:avLst/>
              <a:gdLst/>
              <a:ahLst/>
              <a:cxnLst/>
              <a:rect l="l" t="t" r="r" b="b"/>
              <a:pathLst>
                <a:path w="14256" h="11338" extrusionOk="0">
                  <a:moveTo>
                    <a:pt x="1603" y="911"/>
                  </a:moveTo>
                  <a:cubicBezTo>
                    <a:pt x="6724" y="2124"/>
                    <a:pt x="11045" y="5533"/>
                    <a:pt x="13436" y="10223"/>
                  </a:cubicBezTo>
                  <a:lnTo>
                    <a:pt x="13436" y="10223"/>
                  </a:lnTo>
                  <a:cubicBezTo>
                    <a:pt x="8967" y="7650"/>
                    <a:pt x="3720" y="5802"/>
                    <a:pt x="916" y="1316"/>
                  </a:cubicBezTo>
                  <a:lnTo>
                    <a:pt x="916" y="1316"/>
                  </a:lnTo>
                  <a:cubicBezTo>
                    <a:pt x="3180" y="2506"/>
                    <a:pt x="5235" y="4056"/>
                    <a:pt x="7012" y="5908"/>
                  </a:cubicBezTo>
                  <a:cubicBezTo>
                    <a:pt x="7028" y="5924"/>
                    <a:pt x="7045" y="5931"/>
                    <a:pt x="7062" y="5931"/>
                  </a:cubicBezTo>
                  <a:cubicBezTo>
                    <a:pt x="7210" y="5931"/>
                    <a:pt x="7383" y="5405"/>
                    <a:pt x="7234" y="5256"/>
                  </a:cubicBezTo>
                  <a:cubicBezTo>
                    <a:pt x="5583" y="3536"/>
                    <a:pt x="3685" y="2072"/>
                    <a:pt x="1603" y="911"/>
                  </a:cubicBezTo>
                  <a:close/>
                  <a:moveTo>
                    <a:pt x="685" y="1"/>
                  </a:moveTo>
                  <a:cubicBezTo>
                    <a:pt x="578" y="1"/>
                    <a:pt x="493" y="151"/>
                    <a:pt x="457" y="312"/>
                  </a:cubicBezTo>
                  <a:lnTo>
                    <a:pt x="457" y="312"/>
                  </a:lnTo>
                  <a:cubicBezTo>
                    <a:pt x="396" y="283"/>
                    <a:pt x="336" y="253"/>
                    <a:pt x="275" y="224"/>
                  </a:cubicBezTo>
                  <a:cubicBezTo>
                    <a:pt x="260" y="217"/>
                    <a:pt x="246" y="214"/>
                    <a:pt x="233" y="214"/>
                  </a:cubicBezTo>
                  <a:cubicBezTo>
                    <a:pt x="58" y="214"/>
                    <a:pt x="1" y="759"/>
                    <a:pt x="39" y="862"/>
                  </a:cubicBezTo>
                  <a:cubicBezTo>
                    <a:pt x="2812" y="6421"/>
                    <a:pt x="8967" y="8292"/>
                    <a:pt x="13943" y="11314"/>
                  </a:cubicBezTo>
                  <a:cubicBezTo>
                    <a:pt x="13968" y="11330"/>
                    <a:pt x="13992" y="11338"/>
                    <a:pt x="14014" y="11338"/>
                  </a:cubicBezTo>
                  <a:cubicBezTo>
                    <a:pt x="14195" y="11338"/>
                    <a:pt x="14256" y="10829"/>
                    <a:pt x="14206" y="10718"/>
                  </a:cubicBezTo>
                  <a:cubicBezTo>
                    <a:pt x="11794" y="5090"/>
                    <a:pt x="6721" y="1070"/>
                    <a:pt x="705" y="3"/>
                  </a:cubicBezTo>
                  <a:cubicBezTo>
                    <a:pt x="698" y="1"/>
                    <a:pt x="691" y="1"/>
                    <a:pt x="6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376;p57">
              <a:extLst>
                <a:ext uri="{FF2B5EF4-FFF2-40B4-BE49-F238E27FC236}">
                  <a16:creationId xmlns:a16="http://schemas.microsoft.com/office/drawing/2014/main" id="{E2170EFF-8707-4194-BE76-01A56B1E93DD}"/>
                </a:ext>
              </a:extLst>
            </p:cNvPr>
            <p:cNvSpPr/>
            <p:nvPr/>
          </p:nvSpPr>
          <p:spPr>
            <a:xfrm>
              <a:off x="1638983" y="1763579"/>
              <a:ext cx="393391" cy="313159"/>
            </a:xfrm>
            <a:custGeom>
              <a:avLst/>
              <a:gdLst/>
              <a:ahLst/>
              <a:cxnLst/>
              <a:rect l="l" t="t" r="r" b="b"/>
              <a:pathLst>
                <a:path w="8404" h="6690" extrusionOk="0">
                  <a:moveTo>
                    <a:pt x="7516" y="771"/>
                  </a:moveTo>
                  <a:cubicBezTo>
                    <a:pt x="5923" y="3064"/>
                    <a:pt x="3563" y="5032"/>
                    <a:pt x="875" y="5846"/>
                  </a:cubicBezTo>
                  <a:lnTo>
                    <a:pt x="875" y="5846"/>
                  </a:lnTo>
                  <a:cubicBezTo>
                    <a:pt x="1056" y="3841"/>
                    <a:pt x="1631" y="1930"/>
                    <a:pt x="3863" y="1375"/>
                  </a:cubicBezTo>
                  <a:cubicBezTo>
                    <a:pt x="5039" y="1075"/>
                    <a:pt x="6299" y="952"/>
                    <a:pt x="7516" y="771"/>
                  </a:cubicBezTo>
                  <a:close/>
                  <a:moveTo>
                    <a:pt x="8153" y="0"/>
                  </a:moveTo>
                  <a:cubicBezTo>
                    <a:pt x="8142" y="0"/>
                    <a:pt x="8130" y="1"/>
                    <a:pt x="8118" y="3"/>
                  </a:cubicBezTo>
                  <a:cubicBezTo>
                    <a:pt x="6191" y="308"/>
                    <a:pt x="3544" y="238"/>
                    <a:pt x="2005" y="1611"/>
                  </a:cubicBezTo>
                  <a:cubicBezTo>
                    <a:pt x="753" y="2723"/>
                    <a:pt x="514" y="4388"/>
                    <a:pt x="397" y="5978"/>
                  </a:cubicBezTo>
                  <a:lnTo>
                    <a:pt x="397" y="5978"/>
                  </a:lnTo>
                  <a:cubicBezTo>
                    <a:pt x="379" y="5982"/>
                    <a:pt x="360" y="5987"/>
                    <a:pt x="342" y="5991"/>
                  </a:cubicBezTo>
                  <a:cubicBezTo>
                    <a:pt x="64" y="6057"/>
                    <a:pt x="1" y="6689"/>
                    <a:pt x="259" y="6689"/>
                  </a:cubicBezTo>
                  <a:cubicBezTo>
                    <a:pt x="272" y="6689"/>
                    <a:pt x="286" y="6687"/>
                    <a:pt x="300" y="6684"/>
                  </a:cubicBezTo>
                  <a:cubicBezTo>
                    <a:pt x="354" y="6671"/>
                    <a:pt x="408" y="6658"/>
                    <a:pt x="461" y="6644"/>
                  </a:cubicBezTo>
                  <a:lnTo>
                    <a:pt x="461" y="6644"/>
                  </a:lnTo>
                  <a:cubicBezTo>
                    <a:pt x="483" y="6657"/>
                    <a:pt x="507" y="6662"/>
                    <a:pt x="532" y="6662"/>
                  </a:cubicBezTo>
                  <a:cubicBezTo>
                    <a:pt x="591" y="6662"/>
                    <a:pt x="657" y="6631"/>
                    <a:pt x="713" y="6577"/>
                  </a:cubicBezTo>
                  <a:lnTo>
                    <a:pt x="713" y="6577"/>
                  </a:lnTo>
                  <a:cubicBezTo>
                    <a:pt x="3863" y="5688"/>
                    <a:pt x="6556" y="3308"/>
                    <a:pt x="8257" y="571"/>
                  </a:cubicBezTo>
                  <a:cubicBezTo>
                    <a:pt x="8337" y="438"/>
                    <a:pt x="8403" y="0"/>
                    <a:pt x="81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377;p57">
              <a:extLst>
                <a:ext uri="{FF2B5EF4-FFF2-40B4-BE49-F238E27FC236}">
                  <a16:creationId xmlns:a16="http://schemas.microsoft.com/office/drawing/2014/main" id="{E777F492-BC7D-482E-B4A9-A80600804C9F}"/>
                </a:ext>
              </a:extLst>
            </p:cNvPr>
            <p:cNvSpPr/>
            <p:nvPr/>
          </p:nvSpPr>
          <p:spPr>
            <a:xfrm>
              <a:off x="1178419" y="1874097"/>
              <a:ext cx="399008" cy="850257"/>
            </a:xfrm>
            <a:custGeom>
              <a:avLst/>
              <a:gdLst/>
              <a:ahLst/>
              <a:cxnLst/>
              <a:rect l="l" t="t" r="r" b="b"/>
              <a:pathLst>
                <a:path w="8524" h="18164" extrusionOk="0">
                  <a:moveTo>
                    <a:pt x="1697" y="1483"/>
                  </a:moveTo>
                  <a:cubicBezTo>
                    <a:pt x="3308" y="3226"/>
                    <a:pt x="4699" y="5173"/>
                    <a:pt x="5592" y="7401"/>
                  </a:cubicBezTo>
                  <a:cubicBezTo>
                    <a:pt x="6133" y="8745"/>
                    <a:pt x="6480" y="10173"/>
                    <a:pt x="6604" y="11628"/>
                  </a:cubicBezTo>
                  <a:cubicBezTo>
                    <a:pt x="6646" y="12252"/>
                    <a:pt x="6577" y="16854"/>
                    <a:pt x="5745" y="16951"/>
                  </a:cubicBezTo>
                  <a:cubicBezTo>
                    <a:pt x="5720" y="16954"/>
                    <a:pt x="5696" y="16956"/>
                    <a:pt x="5672" y="16956"/>
                  </a:cubicBezTo>
                  <a:cubicBezTo>
                    <a:pt x="5014" y="16956"/>
                    <a:pt x="4683" y="15882"/>
                    <a:pt x="4442" y="15440"/>
                  </a:cubicBezTo>
                  <a:cubicBezTo>
                    <a:pt x="2876" y="12668"/>
                    <a:pt x="921" y="9965"/>
                    <a:pt x="921" y="6707"/>
                  </a:cubicBezTo>
                  <a:cubicBezTo>
                    <a:pt x="921" y="4915"/>
                    <a:pt x="1558" y="3236"/>
                    <a:pt x="1697" y="1483"/>
                  </a:cubicBezTo>
                  <a:close/>
                  <a:moveTo>
                    <a:pt x="1637" y="1"/>
                  </a:moveTo>
                  <a:cubicBezTo>
                    <a:pt x="1581" y="1"/>
                    <a:pt x="1494" y="189"/>
                    <a:pt x="1449" y="352"/>
                  </a:cubicBezTo>
                  <a:lnTo>
                    <a:pt x="1449" y="352"/>
                  </a:lnTo>
                  <a:cubicBezTo>
                    <a:pt x="1384" y="285"/>
                    <a:pt x="1319" y="217"/>
                    <a:pt x="1254" y="151"/>
                  </a:cubicBezTo>
                  <a:cubicBezTo>
                    <a:pt x="1247" y="144"/>
                    <a:pt x="1239" y="140"/>
                    <a:pt x="1230" y="140"/>
                  </a:cubicBezTo>
                  <a:cubicBezTo>
                    <a:pt x="1124" y="140"/>
                    <a:pt x="930" y="674"/>
                    <a:pt x="1046" y="802"/>
                  </a:cubicBezTo>
                  <a:cubicBezTo>
                    <a:pt x="1186" y="945"/>
                    <a:pt x="1326" y="1089"/>
                    <a:pt x="1463" y="1235"/>
                  </a:cubicBezTo>
                  <a:lnTo>
                    <a:pt x="1463" y="1235"/>
                  </a:lnTo>
                  <a:cubicBezTo>
                    <a:pt x="1504" y="3964"/>
                    <a:pt x="0" y="6342"/>
                    <a:pt x="769" y="9147"/>
                  </a:cubicBezTo>
                  <a:cubicBezTo>
                    <a:pt x="1628" y="12335"/>
                    <a:pt x="3777" y="15288"/>
                    <a:pt x="5371" y="18143"/>
                  </a:cubicBezTo>
                  <a:cubicBezTo>
                    <a:pt x="5380" y="18157"/>
                    <a:pt x="5390" y="18163"/>
                    <a:pt x="5401" y="18163"/>
                  </a:cubicBezTo>
                  <a:cubicBezTo>
                    <a:pt x="5456" y="18163"/>
                    <a:pt x="5525" y="18016"/>
                    <a:pt x="5537" y="18005"/>
                  </a:cubicBezTo>
                  <a:cubicBezTo>
                    <a:pt x="8524" y="11857"/>
                    <a:pt x="6101" y="5373"/>
                    <a:pt x="1720" y="641"/>
                  </a:cubicBezTo>
                  <a:lnTo>
                    <a:pt x="1720" y="641"/>
                  </a:lnTo>
                  <a:cubicBezTo>
                    <a:pt x="1715" y="460"/>
                    <a:pt x="1704" y="278"/>
                    <a:pt x="1683" y="95"/>
                  </a:cubicBezTo>
                  <a:cubicBezTo>
                    <a:pt x="1675" y="28"/>
                    <a:pt x="1658" y="1"/>
                    <a:pt x="16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378;p57">
              <a:extLst>
                <a:ext uri="{FF2B5EF4-FFF2-40B4-BE49-F238E27FC236}">
                  <a16:creationId xmlns:a16="http://schemas.microsoft.com/office/drawing/2014/main" id="{DE8D291B-CC48-45B2-870F-89DBC6F9FD27}"/>
                </a:ext>
              </a:extLst>
            </p:cNvPr>
            <p:cNvSpPr/>
            <p:nvPr/>
          </p:nvSpPr>
          <p:spPr>
            <a:xfrm>
              <a:off x="1224995" y="1859446"/>
              <a:ext cx="125544" cy="461500"/>
            </a:xfrm>
            <a:custGeom>
              <a:avLst/>
              <a:gdLst/>
              <a:ahLst/>
              <a:cxnLst/>
              <a:rect l="l" t="t" r="r" b="b"/>
              <a:pathLst>
                <a:path w="2682" h="9859" extrusionOk="0">
                  <a:moveTo>
                    <a:pt x="291" y="1"/>
                  </a:moveTo>
                  <a:cubicBezTo>
                    <a:pt x="230" y="1"/>
                    <a:pt x="1" y="515"/>
                    <a:pt x="92" y="672"/>
                  </a:cubicBezTo>
                  <a:cubicBezTo>
                    <a:pt x="1825" y="3402"/>
                    <a:pt x="2158" y="6605"/>
                    <a:pt x="2421" y="9765"/>
                  </a:cubicBezTo>
                  <a:cubicBezTo>
                    <a:pt x="2427" y="9831"/>
                    <a:pt x="2440" y="9859"/>
                    <a:pt x="2459" y="9859"/>
                  </a:cubicBezTo>
                  <a:cubicBezTo>
                    <a:pt x="2533" y="9859"/>
                    <a:pt x="2682" y="9419"/>
                    <a:pt x="2671" y="9308"/>
                  </a:cubicBezTo>
                  <a:cubicBezTo>
                    <a:pt x="2407" y="6092"/>
                    <a:pt x="2075" y="2806"/>
                    <a:pt x="300" y="6"/>
                  </a:cubicBezTo>
                  <a:cubicBezTo>
                    <a:pt x="298" y="2"/>
                    <a:pt x="295" y="1"/>
                    <a:pt x="2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379;p57">
              <a:extLst>
                <a:ext uri="{FF2B5EF4-FFF2-40B4-BE49-F238E27FC236}">
                  <a16:creationId xmlns:a16="http://schemas.microsoft.com/office/drawing/2014/main" id="{D6005B57-3C27-4E94-88EA-B70CEE0C1BCF}"/>
                </a:ext>
              </a:extLst>
            </p:cNvPr>
            <p:cNvSpPr/>
            <p:nvPr/>
          </p:nvSpPr>
          <p:spPr>
            <a:xfrm>
              <a:off x="898589" y="1543853"/>
              <a:ext cx="978329" cy="243646"/>
            </a:xfrm>
            <a:custGeom>
              <a:avLst/>
              <a:gdLst/>
              <a:ahLst/>
              <a:cxnLst/>
              <a:rect l="l" t="t" r="r" b="b"/>
              <a:pathLst>
                <a:path w="20900" h="5205" extrusionOk="0">
                  <a:moveTo>
                    <a:pt x="6191" y="711"/>
                  </a:moveTo>
                  <a:cubicBezTo>
                    <a:pt x="7201" y="711"/>
                    <a:pt x="8213" y="885"/>
                    <a:pt x="9200" y="1079"/>
                  </a:cubicBezTo>
                  <a:cubicBezTo>
                    <a:pt x="12508" y="1723"/>
                    <a:pt x="15816" y="2464"/>
                    <a:pt x="19114" y="3169"/>
                  </a:cubicBezTo>
                  <a:lnTo>
                    <a:pt x="19114" y="3169"/>
                  </a:lnTo>
                  <a:cubicBezTo>
                    <a:pt x="16821" y="3798"/>
                    <a:pt x="14548" y="4445"/>
                    <a:pt x="12204" y="4445"/>
                  </a:cubicBezTo>
                  <a:cubicBezTo>
                    <a:pt x="11478" y="4445"/>
                    <a:pt x="10746" y="4383"/>
                    <a:pt x="10004" y="4239"/>
                  </a:cubicBezTo>
                  <a:cubicBezTo>
                    <a:pt x="7316" y="3709"/>
                    <a:pt x="4685" y="2899"/>
                    <a:pt x="2160" y="1836"/>
                  </a:cubicBezTo>
                  <a:lnTo>
                    <a:pt x="2160" y="1836"/>
                  </a:lnTo>
                  <a:cubicBezTo>
                    <a:pt x="2841" y="1540"/>
                    <a:pt x="3502" y="1190"/>
                    <a:pt x="4251" y="968"/>
                  </a:cubicBezTo>
                  <a:cubicBezTo>
                    <a:pt x="4892" y="783"/>
                    <a:pt x="5541" y="711"/>
                    <a:pt x="6191" y="711"/>
                  </a:cubicBezTo>
                  <a:close/>
                  <a:moveTo>
                    <a:pt x="6257" y="1"/>
                  </a:moveTo>
                  <a:cubicBezTo>
                    <a:pt x="5713" y="1"/>
                    <a:pt x="5171" y="51"/>
                    <a:pt x="4640" y="178"/>
                  </a:cubicBezTo>
                  <a:cubicBezTo>
                    <a:pt x="3459" y="459"/>
                    <a:pt x="2465" y="1130"/>
                    <a:pt x="1333" y="1476"/>
                  </a:cubicBezTo>
                  <a:lnTo>
                    <a:pt x="1333" y="1476"/>
                  </a:lnTo>
                  <a:cubicBezTo>
                    <a:pt x="1103" y="1374"/>
                    <a:pt x="875" y="1269"/>
                    <a:pt x="647" y="1162"/>
                  </a:cubicBezTo>
                  <a:cubicBezTo>
                    <a:pt x="634" y="1156"/>
                    <a:pt x="622" y="1153"/>
                    <a:pt x="609" y="1153"/>
                  </a:cubicBezTo>
                  <a:cubicBezTo>
                    <a:pt x="479" y="1153"/>
                    <a:pt x="357" y="1459"/>
                    <a:pt x="379" y="1672"/>
                  </a:cubicBezTo>
                  <a:lnTo>
                    <a:pt x="379" y="1672"/>
                  </a:lnTo>
                  <a:cubicBezTo>
                    <a:pt x="366" y="1673"/>
                    <a:pt x="354" y="1674"/>
                    <a:pt x="342" y="1675"/>
                  </a:cubicBezTo>
                  <a:cubicBezTo>
                    <a:pt x="125" y="1702"/>
                    <a:pt x="1" y="2369"/>
                    <a:pt x="257" y="2369"/>
                  </a:cubicBezTo>
                  <a:cubicBezTo>
                    <a:pt x="262" y="2369"/>
                    <a:pt x="268" y="2369"/>
                    <a:pt x="273" y="2368"/>
                  </a:cubicBezTo>
                  <a:cubicBezTo>
                    <a:pt x="604" y="2340"/>
                    <a:pt x="916" y="2276"/>
                    <a:pt x="1216" y="2188"/>
                  </a:cubicBezTo>
                  <a:lnTo>
                    <a:pt x="1216" y="2188"/>
                  </a:lnTo>
                  <a:cubicBezTo>
                    <a:pt x="4242" y="3528"/>
                    <a:pt x="7428" y="4585"/>
                    <a:pt x="10697" y="5085"/>
                  </a:cubicBezTo>
                  <a:cubicBezTo>
                    <a:pt x="11224" y="5168"/>
                    <a:pt x="11750" y="5205"/>
                    <a:pt x="12275" y="5205"/>
                  </a:cubicBezTo>
                  <a:cubicBezTo>
                    <a:pt x="15080" y="5205"/>
                    <a:pt x="17856" y="4152"/>
                    <a:pt x="20553" y="3463"/>
                  </a:cubicBezTo>
                  <a:cubicBezTo>
                    <a:pt x="20747" y="3421"/>
                    <a:pt x="20899" y="2825"/>
                    <a:pt x="20664" y="2770"/>
                  </a:cubicBezTo>
                  <a:cubicBezTo>
                    <a:pt x="16685" y="1924"/>
                    <a:pt x="12707" y="940"/>
                    <a:pt x="8701" y="247"/>
                  </a:cubicBezTo>
                  <a:cubicBezTo>
                    <a:pt x="7901" y="114"/>
                    <a:pt x="7077" y="1"/>
                    <a:pt x="62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380;p57">
              <a:extLst>
                <a:ext uri="{FF2B5EF4-FFF2-40B4-BE49-F238E27FC236}">
                  <a16:creationId xmlns:a16="http://schemas.microsoft.com/office/drawing/2014/main" id="{73290FC2-4FCE-4E1C-9C84-D8ABFFC3B165}"/>
                </a:ext>
              </a:extLst>
            </p:cNvPr>
            <p:cNvSpPr/>
            <p:nvPr/>
          </p:nvSpPr>
          <p:spPr>
            <a:xfrm>
              <a:off x="892223" y="1600072"/>
              <a:ext cx="542153" cy="81637"/>
            </a:xfrm>
            <a:custGeom>
              <a:avLst/>
              <a:gdLst/>
              <a:ahLst/>
              <a:cxnLst/>
              <a:rect l="l" t="t" r="r" b="b"/>
              <a:pathLst>
                <a:path w="11582" h="1744" extrusionOk="0">
                  <a:moveTo>
                    <a:pt x="362" y="1"/>
                  </a:moveTo>
                  <a:cubicBezTo>
                    <a:pt x="150" y="1"/>
                    <a:pt x="0" y="642"/>
                    <a:pt x="229" y="696"/>
                  </a:cubicBezTo>
                  <a:cubicBezTo>
                    <a:pt x="3268" y="1397"/>
                    <a:pt x="6376" y="1743"/>
                    <a:pt x="9486" y="1743"/>
                  </a:cubicBezTo>
                  <a:cubicBezTo>
                    <a:pt x="10065" y="1743"/>
                    <a:pt x="10643" y="1732"/>
                    <a:pt x="11221" y="1708"/>
                  </a:cubicBezTo>
                  <a:cubicBezTo>
                    <a:pt x="11471" y="1694"/>
                    <a:pt x="11582" y="1015"/>
                    <a:pt x="11374" y="1015"/>
                  </a:cubicBezTo>
                  <a:cubicBezTo>
                    <a:pt x="10796" y="1038"/>
                    <a:pt x="10217" y="1050"/>
                    <a:pt x="9639" y="1050"/>
                  </a:cubicBezTo>
                  <a:cubicBezTo>
                    <a:pt x="6528" y="1050"/>
                    <a:pt x="3420" y="704"/>
                    <a:pt x="381" y="3"/>
                  </a:cubicBezTo>
                  <a:cubicBezTo>
                    <a:pt x="375" y="1"/>
                    <a:pt x="368" y="1"/>
                    <a:pt x="3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381;p57">
              <a:extLst>
                <a:ext uri="{FF2B5EF4-FFF2-40B4-BE49-F238E27FC236}">
                  <a16:creationId xmlns:a16="http://schemas.microsoft.com/office/drawing/2014/main" id="{172BE722-01C0-4036-89E9-EC2C31208F5F}"/>
                </a:ext>
              </a:extLst>
            </p:cNvPr>
            <p:cNvSpPr/>
            <p:nvPr/>
          </p:nvSpPr>
          <p:spPr>
            <a:xfrm>
              <a:off x="-1085827" y="1164177"/>
              <a:ext cx="2764833" cy="894773"/>
            </a:xfrm>
            <a:custGeom>
              <a:avLst/>
              <a:gdLst/>
              <a:ahLst/>
              <a:cxnLst/>
              <a:rect l="l" t="t" r="r" b="b"/>
              <a:pathLst>
                <a:path w="59065" h="19115" extrusionOk="0">
                  <a:moveTo>
                    <a:pt x="5289" y="0"/>
                  </a:moveTo>
                  <a:cubicBezTo>
                    <a:pt x="3658" y="0"/>
                    <a:pt x="2027" y="34"/>
                    <a:pt x="401" y="69"/>
                  </a:cubicBezTo>
                  <a:cubicBezTo>
                    <a:pt x="72" y="69"/>
                    <a:pt x="1" y="762"/>
                    <a:pt x="363" y="762"/>
                  </a:cubicBezTo>
                  <a:cubicBezTo>
                    <a:pt x="366" y="762"/>
                    <a:pt x="370" y="762"/>
                    <a:pt x="374" y="762"/>
                  </a:cubicBezTo>
                  <a:cubicBezTo>
                    <a:pt x="1869" y="729"/>
                    <a:pt x="3364" y="701"/>
                    <a:pt x="4857" y="701"/>
                  </a:cubicBezTo>
                  <a:cubicBezTo>
                    <a:pt x="9062" y="701"/>
                    <a:pt x="13245" y="923"/>
                    <a:pt x="17368" y="1885"/>
                  </a:cubicBezTo>
                  <a:cubicBezTo>
                    <a:pt x="22650" y="3104"/>
                    <a:pt x="27917" y="4588"/>
                    <a:pt x="33101" y="6112"/>
                  </a:cubicBezTo>
                  <a:cubicBezTo>
                    <a:pt x="38078" y="7568"/>
                    <a:pt x="44163" y="10049"/>
                    <a:pt x="47837" y="13834"/>
                  </a:cubicBezTo>
                  <a:cubicBezTo>
                    <a:pt x="50942" y="17036"/>
                    <a:pt x="54047" y="19115"/>
                    <a:pt x="58676" y="19115"/>
                  </a:cubicBezTo>
                  <a:cubicBezTo>
                    <a:pt x="58995" y="19115"/>
                    <a:pt x="59065" y="18422"/>
                    <a:pt x="58690" y="18422"/>
                  </a:cubicBezTo>
                  <a:lnTo>
                    <a:pt x="58704" y="18408"/>
                  </a:lnTo>
                  <a:cubicBezTo>
                    <a:pt x="55863" y="18408"/>
                    <a:pt x="53104" y="17618"/>
                    <a:pt x="50831" y="15871"/>
                  </a:cubicBezTo>
                  <a:cubicBezTo>
                    <a:pt x="48876" y="14374"/>
                    <a:pt x="47545" y="12364"/>
                    <a:pt x="45452" y="11020"/>
                  </a:cubicBezTo>
                  <a:cubicBezTo>
                    <a:pt x="41238" y="8303"/>
                    <a:pt x="36525" y="6320"/>
                    <a:pt x="31715" y="4990"/>
                  </a:cubicBezTo>
                  <a:cubicBezTo>
                    <a:pt x="26572" y="3576"/>
                    <a:pt x="21416" y="1954"/>
                    <a:pt x="16190" y="900"/>
                  </a:cubicBezTo>
                  <a:cubicBezTo>
                    <a:pt x="12596" y="172"/>
                    <a:pt x="8942" y="0"/>
                    <a:pt x="52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382;p57">
              <a:extLst>
                <a:ext uri="{FF2B5EF4-FFF2-40B4-BE49-F238E27FC236}">
                  <a16:creationId xmlns:a16="http://schemas.microsoft.com/office/drawing/2014/main" id="{C8AB0D35-C08D-456C-B049-86D97A4E30F8}"/>
                </a:ext>
              </a:extLst>
            </p:cNvPr>
            <p:cNvSpPr/>
            <p:nvPr/>
          </p:nvSpPr>
          <p:spPr>
            <a:xfrm>
              <a:off x="430302" y="1419947"/>
              <a:ext cx="671162" cy="794927"/>
            </a:xfrm>
            <a:custGeom>
              <a:avLst/>
              <a:gdLst/>
              <a:ahLst/>
              <a:cxnLst/>
              <a:rect l="l" t="t" r="r" b="b"/>
              <a:pathLst>
                <a:path w="14338" h="16982" extrusionOk="0">
                  <a:moveTo>
                    <a:pt x="1344" y="1589"/>
                  </a:moveTo>
                  <a:lnTo>
                    <a:pt x="1344" y="1589"/>
                  </a:lnTo>
                  <a:cubicBezTo>
                    <a:pt x="4008" y="3433"/>
                    <a:pt x="7021" y="4478"/>
                    <a:pt x="9348" y="6997"/>
                  </a:cubicBezTo>
                  <a:cubicBezTo>
                    <a:pt x="11696" y="9564"/>
                    <a:pt x="13299" y="12731"/>
                    <a:pt x="13957" y="16152"/>
                  </a:cubicBezTo>
                  <a:lnTo>
                    <a:pt x="13957" y="16152"/>
                  </a:lnTo>
                  <a:cubicBezTo>
                    <a:pt x="7694" y="13533"/>
                    <a:pt x="3031" y="8136"/>
                    <a:pt x="1344" y="1589"/>
                  </a:cubicBezTo>
                  <a:close/>
                  <a:moveTo>
                    <a:pt x="302" y="1"/>
                  </a:moveTo>
                  <a:cubicBezTo>
                    <a:pt x="196" y="1"/>
                    <a:pt x="0" y="559"/>
                    <a:pt x="116" y="662"/>
                  </a:cubicBezTo>
                  <a:lnTo>
                    <a:pt x="130" y="662"/>
                  </a:lnTo>
                  <a:cubicBezTo>
                    <a:pt x="382" y="876"/>
                    <a:pt x="639" y="1078"/>
                    <a:pt x="900" y="1271"/>
                  </a:cubicBezTo>
                  <a:lnTo>
                    <a:pt x="900" y="1271"/>
                  </a:lnTo>
                  <a:cubicBezTo>
                    <a:pt x="2419" y="8385"/>
                    <a:pt x="7365" y="14272"/>
                    <a:pt x="14131" y="16978"/>
                  </a:cubicBezTo>
                  <a:cubicBezTo>
                    <a:pt x="14137" y="16980"/>
                    <a:pt x="14143" y="16981"/>
                    <a:pt x="14148" y="16981"/>
                  </a:cubicBezTo>
                  <a:cubicBezTo>
                    <a:pt x="14275" y="16981"/>
                    <a:pt x="14338" y="16420"/>
                    <a:pt x="14325" y="16340"/>
                  </a:cubicBezTo>
                  <a:cubicBezTo>
                    <a:pt x="13798" y="12847"/>
                    <a:pt x="12301" y="9576"/>
                    <a:pt x="10028" y="6886"/>
                  </a:cubicBezTo>
                  <a:cubicBezTo>
                    <a:pt x="9002" y="5680"/>
                    <a:pt x="7837" y="4613"/>
                    <a:pt x="6534" y="3712"/>
                  </a:cubicBezTo>
                  <a:cubicBezTo>
                    <a:pt x="4823" y="2515"/>
                    <a:pt x="2833" y="1804"/>
                    <a:pt x="1117" y="615"/>
                  </a:cubicBezTo>
                  <a:lnTo>
                    <a:pt x="1117" y="615"/>
                  </a:lnTo>
                  <a:cubicBezTo>
                    <a:pt x="1102" y="543"/>
                    <a:pt x="1087" y="471"/>
                    <a:pt x="1073" y="399"/>
                  </a:cubicBezTo>
                  <a:cubicBezTo>
                    <a:pt x="1069" y="379"/>
                    <a:pt x="1063" y="369"/>
                    <a:pt x="1054" y="369"/>
                  </a:cubicBezTo>
                  <a:cubicBezTo>
                    <a:pt x="1032" y="369"/>
                    <a:pt x="996" y="426"/>
                    <a:pt x="960" y="505"/>
                  </a:cubicBezTo>
                  <a:lnTo>
                    <a:pt x="960" y="505"/>
                  </a:lnTo>
                  <a:cubicBezTo>
                    <a:pt x="743" y="349"/>
                    <a:pt x="531" y="185"/>
                    <a:pt x="324" y="11"/>
                  </a:cubicBezTo>
                  <a:cubicBezTo>
                    <a:pt x="317" y="4"/>
                    <a:pt x="310" y="1"/>
                    <a:pt x="3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383;p57">
              <a:extLst>
                <a:ext uri="{FF2B5EF4-FFF2-40B4-BE49-F238E27FC236}">
                  <a16:creationId xmlns:a16="http://schemas.microsoft.com/office/drawing/2014/main" id="{AA6E5393-86C2-4AA4-BCA2-00D644AB685A}"/>
                </a:ext>
              </a:extLst>
            </p:cNvPr>
            <p:cNvSpPr/>
            <p:nvPr/>
          </p:nvSpPr>
          <p:spPr>
            <a:xfrm>
              <a:off x="433017" y="1422381"/>
              <a:ext cx="394983" cy="490428"/>
            </a:xfrm>
            <a:custGeom>
              <a:avLst/>
              <a:gdLst/>
              <a:ahLst/>
              <a:cxnLst/>
              <a:rect l="l" t="t" r="r" b="b"/>
              <a:pathLst>
                <a:path w="8438" h="10477" extrusionOk="0">
                  <a:moveTo>
                    <a:pt x="309" y="1"/>
                  </a:moveTo>
                  <a:cubicBezTo>
                    <a:pt x="200" y="1"/>
                    <a:pt x="0" y="526"/>
                    <a:pt x="128" y="666"/>
                  </a:cubicBezTo>
                  <a:cubicBezTo>
                    <a:pt x="2872" y="3812"/>
                    <a:pt x="5936" y="6890"/>
                    <a:pt x="8126" y="10466"/>
                  </a:cubicBezTo>
                  <a:cubicBezTo>
                    <a:pt x="8131" y="10474"/>
                    <a:pt x="8137" y="10477"/>
                    <a:pt x="8145" y="10477"/>
                  </a:cubicBezTo>
                  <a:cubicBezTo>
                    <a:pt x="8231" y="10477"/>
                    <a:pt x="8437" y="9968"/>
                    <a:pt x="8348" y="9815"/>
                  </a:cubicBezTo>
                  <a:cubicBezTo>
                    <a:pt x="6144" y="6238"/>
                    <a:pt x="3080" y="3161"/>
                    <a:pt x="336" y="14"/>
                  </a:cubicBezTo>
                  <a:cubicBezTo>
                    <a:pt x="328" y="5"/>
                    <a:pt x="318" y="1"/>
                    <a:pt x="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384;p57">
              <a:extLst>
                <a:ext uri="{FF2B5EF4-FFF2-40B4-BE49-F238E27FC236}">
                  <a16:creationId xmlns:a16="http://schemas.microsoft.com/office/drawing/2014/main" id="{0931A772-F0BB-48E3-B2A1-D19D26BA19AE}"/>
                </a:ext>
              </a:extLst>
            </p:cNvPr>
            <p:cNvSpPr/>
            <p:nvPr/>
          </p:nvSpPr>
          <p:spPr>
            <a:xfrm>
              <a:off x="112462" y="1082306"/>
              <a:ext cx="984133" cy="314095"/>
            </a:xfrm>
            <a:custGeom>
              <a:avLst/>
              <a:gdLst/>
              <a:ahLst/>
              <a:cxnLst/>
              <a:rect l="l" t="t" r="r" b="b"/>
              <a:pathLst>
                <a:path w="21024" h="6710" extrusionOk="0">
                  <a:moveTo>
                    <a:pt x="9837" y="700"/>
                  </a:moveTo>
                  <a:cubicBezTo>
                    <a:pt x="10284" y="700"/>
                    <a:pt x="10735" y="725"/>
                    <a:pt x="11190" y="778"/>
                  </a:cubicBezTo>
                  <a:cubicBezTo>
                    <a:pt x="13676" y="1066"/>
                    <a:pt x="16031" y="1888"/>
                    <a:pt x="18482" y="1992"/>
                  </a:cubicBezTo>
                  <a:lnTo>
                    <a:pt x="18482" y="1992"/>
                  </a:lnTo>
                  <a:cubicBezTo>
                    <a:pt x="14164" y="3682"/>
                    <a:pt x="9737" y="6016"/>
                    <a:pt x="5215" y="6016"/>
                  </a:cubicBezTo>
                  <a:cubicBezTo>
                    <a:pt x="3745" y="6016"/>
                    <a:pt x="2264" y="5769"/>
                    <a:pt x="774" y="5173"/>
                  </a:cubicBezTo>
                  <a:lnTo>
                    <a:pt x="774" y="5173"/>
                  </a:lnTo>
                  <a:cubicBezTo>
                    <a:pt x="3008" y="2343"/>
                    <a:pt x="6277" y="700"/>
                    <a:pt x="9837" y="700"/>
                  </a:cubicBezTo>
                  <a:close/>
                  <a:moveTo>
                    <a:pt x="9808" y="0"/>
                  </a:moveTo>
                  <a:cubicBezTo>
                    <a:pt x="9489" y="0"/>
                    <a:pt x="9169" y="14"/>
                    <a:pt x="8847" y="43"/>
                  </a:cubicBezTo>
                  <a:cubicBezTo>
                    <a:pt x="5451" y="348"/>
                    <a:pt x="2484" y="2192"/>
                    <a:pt x="461" y="4895"/>
                  </a:cubicBezTo>
                  <a:cubicBezTo>
                    <a:pt x="438" y="4922"/>
                    <a:pt x="420" y="4966"/>
                    <a:pt x="406" y="5019"/>
                  </a:cubicBezTo>
                  <a:lnTo>
                    <a:pt x="406" y="5019"/>
                  </a:lnTo>
                  <a:cubicBezTo>
                    <a:pt x="397" y="5014"/>
                    <a:pt x="387" y="5010"/>
                    <a:pt x="377" y="5006"/>
                  </a:cubicBezTo>
                  <a:cubicBezTo>
                    <a:pt x="368" y="5003"/>
                    <a:pt x="360" y="5001"/>
                    <a:pt x="351" y="5001"/>
                  </a:cubicBezTo>
                  <a:cubicBezTo>
                    <a:pt x="178" y="5001"/>
                    <a:pt x="0" y="5607"/>
                    <a:pt x="211" y="5699"/>
                  </a:cubicBezTo>
                  <a:cubicBezTo>
                    <a:pt x="1842" y="6417"/>
                    <a:pt x="3462" y="6709"/>
                    <a:pt x="5072" y="6709"/>
                  </a:cubicBezTo>
                  <a:cubicBezTo>
                    <a:pt x="10424" y="6709"/>
                    <a:pt x="15650" y="3472"/>
                    <a:pt x="20713" y="1873"/>
                  </a:cubicBezTo>
                  <a:cubicBezTo>
                    <a:pt x="20901" y="1806"/>
                    <a:pt x="21024" y="1178"/>
                    <a:pt x="20804" y="1178"/>
                  </a:cubicBezTo>
                  <a:cubicBezTo>
                    <a:pt x="20797" y="1178"/>
                    <a:pt x="20790" y="1179"/>
                    <a:pt x="20782" y="1180"/>
                  </a:cubicBezTo>
                  <a:cubicBezTo>
                    <a:pt x="20782" y="1180"/>
                    <a:pt x="20781" y="1180"/>
                    <a:pt x="20781" y="1180"/>
                  </a:cubicBezTo>
                  <a:lnTo>
                    <a:pt x="20781" y="1180"/>
                  </a:lnTo>
                  <a:lnTo>
                    <a:pt x="20782" y="1166"/>
                  </a:lnTo>
                  <a:lnTo>
                    <a:pt x="20782" y="1166"/>
                  </a:lnTo>
                  <a:cubicBezTo>
                    <a:pt x="20752" y="1176"/>
                    <a:pt x="20723" y="1185"/>
                    <a:pt x="20693" y="1195"/>
                  </a:cubicBezTo>
                  <a:lnTo>
                    <a:pt x="20693" y="1195"/>
                  </a:lnTo>
                  <a:cubicBezTo>
                    <a:pt x="20163" y="1280"/>
                    <a:pt x="19638" y="1316"/>
                    <a:pt x="19116" y="1316"/>
                  </a:cubicBezTo>
                  <a:cubicBezTo>
                    <a:pt x="15975" y="1316"/>
                    <a:pt x="12959" y="0"/>
                    <a:pt x="98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385;p57">
              <a:extLst>
                <a:ext uri="{FF2B5EF4-FFF2-40B4-BE49-F238E27FC236}">
                  <a16:creationId xmlns:a16="http://schemas.microsoft.com/office/drawing/2014/main" id="{A43733E0-8A46-4C8E-A34F-6B01EF4E53BA}"/>
                </a:ext>
              </a:extLst>
            </p:cNvPr>
            <p:cNvSpPr/>
            <p:nvPr/>
          </p:nvSpPr>
          <p:spPr>
            <a:xfrm>
              <a:off x="128377" y="1216604"/>
              <a:ext cx="577776" cy="132191"/>
            </a:xfrm>
            <a:custGeom>
              <a:avLst/>
              <a:gdLst/>
              <a:ahLst/>
              <a:cxnLst/>
              <a:rect l="l" t="t" r="r" b="b"/>
              <a:pathLst>
                <a:path w="12343" h="2824" extrusionOk="0">
                  <a:moveTo>
                    <a:pt x="12207" y="0"/>
                  </a:moveTo>
                  <a:cubicBezTo>
                    <a:pt x="12203" y="0"/>
                    <a:pt x="12199" y="1"/>
                    <a:pt x="12194" y="2"/>
                  </a:cubicBezTo>
                  <a:cubicBezTo>
                    <a:pt x="10337" y="557"/>
                    <a:pt x="8465" y="1042"/>
                    <a:pt x="6552" y="1430"/>
                  </a:cubicBezTo>
                  <a:cubicBezTo>
                    <a:pt x="5120" y="1714"/>
                    <a:pt x="3502" y="2140"/>
                    <a:pt x="1959" y="2140"/>
                  </a:cubicBezTo>
                  <a:cubicBezTo>
                    <a:pt x="1397" y="2140"/>
                    <a:pt x="844" y="2084"/>
                    <a:pt x="315" y="1943"/>
                  </a:cubicBezTo>
                  <a:cubicBezTo>
                    <a:pt x="310" y="1942"/>
                    <a:pt x="306" y="1941"/>
                    <a:pt x="301" y="1941"/>
                  </a:cubicBezTo>
                  <a:cubicBezTo>
                    <a:pt x="153" y="1941"/>
                    <a:pt x="1" y="2596"/>
                    <a:pt x="162" y="2636"/>
                  </a:cubicBezTo>
                  <a:cubicBezTo>
                    <a:pt x="677" y="2770"/>
                    <a:pt x="1207" y="2823"/>
                    <a:pt x="1742" y="2823"/>
                  </a:cubicBezTo>
                  <a:cubicBezTo>
                    <a:pt x="3096" y="2823"/>
                    <a:pt x="4489" y="2482"/>
                    <a:pt x="5790" y="2234"/>
                  </a:cubicBezTo>
                  <a:cubicBezTo>
                    <a:pt x="7925" y="1832"/>
                    <a:pt x="10032" y="1305"/>
                    <a:pt x="12097" y="681"/>
                  </a:cubicBezTo>
                  <a:cubicBezTo>
                    <a:pt x="12272" y="628"/>
                    <a:pt x="12342" y="0"/>
                    <a:pt x="122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386;p57">
              <a:extLst>
                <a:ext uri="{FF2B5EF4-FFF2-40B4-BE49-F238E27FC236}">
                  <a16:creationId xmlns:a16="http://schemas.microsoft.com/office/drawing/2014/main" id="{165525B2-FDA9-4FFE-BBFA-6EBD1EDFFAA9}"/>
                </a:ext>
              </a:extLst>
            </p:cNvPr>
            <p:cNvSpPr/>
            <p:nvPr/>
          </p:nvSpPr>
          <p:spPr>
            <a:xfrm>
              <a:off x="-392618" y="1193246"/>
              <a:ext cx="695503" cy="993729"/>
            </a:xfrm>
            <a:custGeom>
              <a:avLst/>
              <a:gdLst/>
              <a:ahLst/>
              <a:cxnLst/>
              <a:rect l="l" t="t" r="r" b="b"/>
              <a:pathLst>
                <a:path w="14858" h="21229" extrusionOk="0">
                  <a:moveTo>
                    <a:pt x="3271" y="2718"/>
                  </a:moveTo>
                  <a:lnTo>
                    <a:pt x="3271" y="2718"/>
                  </a:lnTo>
                  <a:cubicBezTo>
                    <a:pt x="5790" y="4492"/>
                    <a:pt x="8127" y="6523"/>
                    <a:pt x="9948" y="9026"/>
                  </a:cubicBezTo>
                  <a:cubicBezTo>
                    <a:pt x="11237" y="10759"/>
                    <a:pt x="12193" y="12714"/>
                    <a:pt x="12789" y="14793"/>
                  </a:cubicBezTo>
                  <a:cubicBezTo>
                    <a:pt x="13053" y="15694"/>
                    <a:pt x="13219" y="16623"/>
                    <a:pt x="13302" y="17551"/>
                  </a:cubicBezTo>
                  <a:cubicBezTo>
                    <a:pt x="13385" y="18452"/>
                    <a:pt x="13358" y="19353"/>
                    <a:pt x="13247" y="20254"/>
                  </a:cubicBezTo>
                  <a:cubicBezTo>
                    <a:pt x="12817" y="20130"/>
                    <a:pt x="12443" y="19880"/>
                    <a:pt x="12165" y="19534"/>
                  </a:cubicBezTo>
                  <a:cubicBezTo>
                    <a:pt x="8852" y="17011"/>
                    <a:pt x="6205" y="13407"/>
                    <a:pt x="5110" y="9387"/>
                  </a:cubicBezTo>
                  <a:cubicBezTo>
                    <a:pt x="4597" y="7492"/>
                    <a:pt x="4220" y="5540"/>
                    <a:pt x="3455" y="3801"/>
                  </a:cubicBezTo>
                  <a:lnTo>
                    <a:pt x="3455" y="3801"/>
                  </a:lnTo>
                  <a:cubicBezTo>
                    <a:pt x="6279" y="6979"/>
                    <a:pt x="8426" y="10717"/>
                    <a:pt x="9753" y="14793"/>
                  </a:cubicBezTo>
                  <a:cubicBezTo>
                    <a:pt x="9761" y="14819"/>
                    <a:pt x="9772" y="14831"/>
                    <a:pt x="9785" y="14831"/>
                  </a:cubicBezTo>
                  <a:cubicBezTo>
                    <a:pt x="9867" y="14831"/>
                    <a:pt x="10037" y="14355"/>
                    <a:pt x="9989" y="14211"/>
                  </a:cubicBezTo>
                  <a:cubicBezTo>
                    <a:pt x="8600" y="9933"/>
                    <a:pt x="6303" y="6009"/>
                    <a:pt x="3271" y="2718"/>
                  </a:cubicBezTo>
                  <a:close/>
                  <a:moveTo>
                    <a:pt x="319" y="0"/>
                  </a:moveTo>
                  <a:cubicBezTo>
                    <a:pt x="229" y="0"/>
                    <a:pt x="0" y="601"/>
                    <a:pt x="175" y="695"/>
                  </a:cubicBezTo>
                  <a:cubicBezTo>
                    <a:pt x="277" y="758"/>
                    <a:pt x="379" y="821"/>
                    <a:pt x="481" y="884"/>
                  </a:cubicBezTo>
                  <a:lnTo>
                    <a:pt x="481" y="884"/>
                  </a:lnTo>
                  <a:lnTo>
                    <a:pt x="480" y="889"/>
                  </a:lnTo>
                  <a:cubicBezTo>
                    <a:pt x="519" y="918"/>
                    <a:pt x="557" y="946"/>
                    <a:pt x="595" y="975"/>
                  </a:cubicBezTo>
                  <a:lnTo>
                    <a:pt x="595" y="975"/>
                  </a:lnTo>
                  <a:cubicBezTo>
                    <a:pt x="947" y="1280"/>
                    <a:pt x="1292" y="1593"/>
                    <a:pt x="1629" y="1913"/>
                  </a:cubicBezTo>
                  <a:lnTo>
                    <a:pt x="1629" y="1913"/>
                  </a:lnTo>
                  <a:cubicBezTo>
                    <a:pt x="4185" y="4693"/>
                    <a:pt x="4188" y="8787"/>
                    <a:pt x="5609" y="12242"/>
                  </a:cubicBezTo>
                  <a:cubicBezTo>
                    <a:pt x="7120" y="15957"/>
                    <a:pt x="10169" y="18674"/>
                    <a:pt x="13163" y="21211"/>
                  </a:cubicBezTo>
                  <a:cubicBezTo>
                    <a:pt x="13177" y="21223"/>
                    <a:pt x="13191" y="21229"/>
                    <a:pt x="13204" y="21229"/>
                  </a:cubicBezTo>
                  <a:cubicBezTo>
                    <a:pt x="13308" y="21229"/>
                    <a:pt x="13385" y="20872"/>
                    <a:pt x="13385" y="20823"/>
                  </a:cubicBezTo>
                  <a:cubicBezTo>
                    <a:pt x="14858" y="11579"/>
                    <a:pt x="7922" y="4721"/>
                    <a:pt x="689" y="225"/>
                  </a:cubicBezTo>
                  <a:lnTo>
                    <a:pt x="689" y="225"/>
                  </a:lnTo>
                  <a:cubicBezTo>
                    <a:pt x="689" y="225"/>
                    <a:pt x="688" y="224"/>
                    <a:pt x="688" y="224"/>
                  </a:cubicBezTo>
                  <a:lnTo>
                    <a:pt x="688" y="224"/>
                  </a:lnTo>
                  <a:cubicBezTo>
                    <a:pt x="688" y="224"/>
                    <a:pt x="688" y="224"/>
                    <a:pt x="688" y="224"/>
                  </a:cubicBezTo>
                  <a:cubicBezTo>
                    <a:pt x="685" y="222"/>
                    <a:pt x="683" y="221"/>
                    <a:pt x="680" y="219"/>
                  </a:cubicBezTo>
                  <a:lnTo>
                    <a:pt x="680" y="219"/>
                  </a:lnTo>
                  <a:cubicBezTo>
                    <a:pt x="563" y="146"/>
                    <a:pt x="445" y="74"/>
                    <a:pt x="327" y="2"/>
                  </a:cubicBezTo>
                  <a:cubicBezTo>
                    <a:pt x="325" y="1"/>
                    <a:pt x="322" y="0"/>
                    <a:pt x="3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387;p57">
              <a:extLst>
                <a:ext uri="{FF2B5EF4-FFF2-40B4-BE49-F238E27FC236}">
                  <a16:creationId xmlns:a16="http://schemas.microsoft.com/office/drawing/2014/main" id="{FD20AEE1-9DB9-40AA-AC38-5E3C216852DE}"/>
                </a:ext>
              </a:extLst>
            </p:cNvPr>
            <p:cNvSpPr/>
            <p:nvPr/>
          </p:nvSpPr>
          <p:spPr>
            <a:xfrm>
              <a:off x="-375345" y="927365"/>
              <a:ext cx="800077" cy="322755"/>
            </a:xfrm>
            <a:custGeom>
              <a:avLst/>
              <a:gdLst/>
              <a:ahLst/>
              <a:cxnLst/>
              <a:rect l="l" t="t" r="r" b="b"/>
              <a:pathLst>
                <a:path w="17092" h="6895" extrusionOk="0">
                  <a:moveTo>
                    <a:pt x="10899" y="713"/>
                  </a:moveTo>
                  <a:cubicBezTo>
                    <a:pt x="12571" y="713"/>
                    <a:pt x="14206" y="1103"/>
                    <a:pt x="15870" y="1613"/>
                  </a:cubicBezTo>
                  <a:lnTo>
                    <a:pt x="15870" y="1613"/>
                  </a:lnTo>
                  <a:cubicBezTo>
                    <a:pt x="13537" y="2591"/>
                    <a:pt x="11401" y="3829"/>
                    <a:pt x="9149" y="5003"/>
                  </a:cubicBezTo>
                  <a:cubicBezTo>
                    <a:pt x="7502" y="5863"/>
                    <a:pt x="5802" y="6186"/>
                    <a:pt x="4067" y="6186"/>
                  </a:cubicBezTo>
                  <a:cubicBezTo>
                    <a:pt x="2889" y="6186"/>
                    <a:pt x="1695" y="6037"/>
                    <a:pt x="490" y="5807"/>
                  </a:cubicBezTo>
                  <a:lnTo>
                    <a:pt x="490" y="5807"/>
                  </a:lnTo>
                  <a:cubicBezTo>
                    <a:pt x="2711" y="3967"/>
                    <a:pt x="5020" y="2116"/>
                    <a:pt x="7804" y="1205"/>
                  </a:cubicBezTo>
                  <a:cubicBezTo>
                    <a:pt x="8858" y="857"/>
                    <a:pt x="9885" y="713"/>
                    <a:pt x="10899" y="713"/>
                  </a:cubicBezTo>
                  <a:close/>
                  <a:moveTo>
                    <a:pt x="11018" y="0"/>
                  </a:moveTo>
                  <a:cubicBezTo>
                    <a:pt x="10233" y="0"/>
                    <a:pt x="9440" y="87"/>
                    <a:pt x="8636" y="290"/>
                  </a:cubicBezTo>
                  <a:cubicBezTo>
                    <a:pt x="5365" y="1135"/>
                    <a:pt x="2689" y="3367"/>
                    <a:pt x="152" y="5488"/>
                  </a:cubicBezTo>
                  <a:cubicBezTo>
                    <a:pt x="7" y="5621"/>
                    <a:pt x="0" y="6171"/>
                    <a:pt x="48" y="6171"/>
                  </a:cubicBezTo>
                  <a:cubicBezTo>
                    <a:pt x="51" y="6171"/>
                    <a:pt x="53" y="6170"/>
                    <a:pt x="55" y="6167"/>
                  </a:cubicBezTo>
                  <a:cubicBezTo>
                    <a:pt x="123" y="6111"/>
                    <a:pt x="191" y="6055"/>
                    <a:pt x="258" y="5999"/>
                  </a:cubicBezTo>
                  <a:lnTo>
                    <a:pt x="258" y="5999"/>
                  </a:lnTo>
                  <a:cubicBezTo>
                    <a:pt x="191" y="6197"/>
                    <a:pt x="169" y="6469"/>
                    <a:pt x="263" y="6486"/>
                  </a:cubicBezTo>
                  <a:cubicBezTo>
                    <a:pt x="1505" y="6730"/>
                    <a:pt x="2756" y="6894"/>
                    <a:pt x="3995" y="6894"/>
                  </a:cubicBezTo>
                  <a:cubicBezTo>
                    <a:pt x="5507" y="6894"/>
                    <a:pt x="7002" y="6649"/>
                    <a:pt x="8442" y="6001"/>
                  </a:cubicBezTo>
                  <a:cubicBezTo>
                    <a:pt x="11297" y="4698"/>
                    <a:pt x="13834" y="2979"/>
                    <a:pt x="16814" y="1884"/>
                  </a:cubicBezTo>
                  <a:cubicBezTo>
                    <a:pt x="16939" y="1842"/>
                    <a:pt x="17092" y="1246"/>
                    <a:pt x="16939" y="1191"/>
                  </a:cubicBezTo>
                  <a:cubicBezTo>
                    <a:pt x="14977" y="564"/>
                    <a:pt x="13022" y="0"/>
                    <a:pt x="110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388;p57">
              <a:extLst>
                <a:ext uri="{FF2B5EF4-FFF2-40B4-BE49-F238E27FC236}">
                  <a16:creationId xmlns:a16="http://schemas.microsoft.com/office/drawing/2014/main" id="{A9E2405F-898A-483C-B4FA-FC87FA70C916}"/>
                </a:ext>
              </a:extLst>
            </p:cNvPr>
            <p:cNvSpPr/>
            <p:nvPr/>
          </p:nvSpPr>
          <p:spPr>
            <a:xfrm>
              <a:off x="-378388" y="1027117"/>
              <a:ext cx="465011" cy="201283"/>
            </a:xfrm>
            <a:custGeom>
              <a:avLst/>
              <a:gdLst/>
              <a:ahLst/>
              <a:cxnLst/>
              <a:rect l="l" t="t" r="r" b="b"/>
              <a:pathLst>
                <a:path w="9934" h="4300" extrusionOk="0">
                  <a:moveTo>
                    <a:pt x="9846" y="1"/>
                  </a:moveTo>
                  <a:cubicBezTo>
                    <a:pt x="9844" y="1"/>
                    <a:pt x="9841" y="1"/>
                    <a:pt x="9838" y="3"/>
                  </a:cubicBezTo>
                  <a:cubicBezTo>
                    <a:pt x="8285" y="848"/>
                    <a:pt x="6677" y="1638"/>
                    <a:pt x="5055" y="2359"/>
                  </a:cubicBezTo>
                  <a:cubicBezTo>
                    <a:pt x="3917" y="2856"/>
                    <a:pt x="2576" y="3601"/>
                    <a:pt x="1285" y="3601"/>
                  </a:cubicBezTo>
                  <a:cubicBezTo>
                    <a:pt x="957" y="3601"/>
                    <a:pt x="632" y="3553"/>
                    <a:pt x="314" y="3440"/>
                  </a:cubicBezTo>
                  <a:cubicBezTo>
                    <a:pt x="311" y="3439"/>
                    <a:pt x="307" y="3438"/>
                    <a:pt x="303" y="3438"/>
                  </a:cubicBezTo>
                  <a:cubicBezTo>
                    <a:pt x="179" y="3438"/>
                    <a:pt x="0" y="4080"/>
                    <a:pt x="148" y="4133"/>
                  </a:cubicBezTo>
                  <a:cubicBezTo>
                    <a:pt x="476" y="4250"/>
                    <a:pt x="806" y="4299"/>
                    <a:pt x="1133" y="4299"/>
                  </a:cubicBezTo>
                  <a:cubicBezTo>
                    <a:pt x="2286" y="4299"/>
                    <a:pt x="3423" y="3689"/>
                    <a:pt x="4459" y="3246"/>
                  </a:cubicBezTo>
                  <a:cubicBezTo>
                    <a:pt x="6261" y="2484"/>
                    <a:pt x="8022" y="1611"/>
                    <a:pt x="9741" y="682"/>
                  </a:cubicBezTo>
                  <a:cubicBezTo>
                    <a:pt x="9915" y="601"/>
                    <a:pt x="9934" y="1"/>
                    <a:pt x="98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2">
            <a:extLst>
              <a:ext uri="{FF2B5EF4-FFF2-40B4-BE49-F238E27FC236}">
                <a16:creationId xmlns:a16="http://schemas.microsoft.com/office/drawing/2014/main" id="{43C07E17-4877-4B1B-8D4C-BB68EC712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017" y="950944"/>
            <a:ext cx="4702628" cy="4503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vi-VN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    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  Ai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trồng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cây</a:t>
            </a:r>
            <a:endParaRPr kumimoji="0" lang="en-US" altLang="vi-VN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       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Người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đó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có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tiếng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hát</a:t>
            </a:r>
            <a:endParaRPr kumimoji="0" lang="en-US" altLang="vi-VN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       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Trên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vòm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cây</a:t>
            </a:r>
            <a:endParaRPr kumimoji="0" lang="en-US" altLang="vi-VN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       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Chim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hót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lời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mê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say.</a:t>
            </a:r>
          </a:p>
          <a:p>
            <a:pPr marL="0" marR="0" lvl="0" indent="0" algn="just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altLang="vi-VN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        Ai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trồng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cây</a:t>
            </a:r>
            <a:endParaRPr kumimoji="0" lang="en-US" altLang="vi-VN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       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Người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đó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có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ngọn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gió</a:t>
            </a:r>
            <a:endParaRPr kumimoji="0" lang="en-US" altLang="vi-VN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        Rung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cành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cây</a:t>
            </a:r>
            <a:endParaRPr kumimoji="0" lang="en-US" altLang="vi-VN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       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Hoa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lá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đùa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lay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lay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ts val="3200"/>
              </a:lnSpc>
              <a:spcBef>
                <a:spcPts val="2400"/>
              </a:spcBef>
              <a:spcAft>
                <a:spcPts val="18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altLang="vi-VN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Google Shape;1665;p32">
            <a:extLst>
              <a:ext uri="{FF2B5EF4-FFF2-40B4-BE49-F238E27FC236}">
                <a16:creationId xmlns:a16="http://schemas.microsoft.com/office/drawing/2014/main" id="{D5B17DB0-FCFF-41C3-B1A9-F3DB6307D2AB}"/>
              </a:ext>
            </a:extLst>
          </p:cNvPr>
          <p:cNvSpPr txBox="1">
            <a:spLocks/>
          </p:cNvSpPr>
          <p:nvPr/>
        </p:nvSpPr>
        <p:spPr>
          <a:xfrm>
            <a:off x="-229662" y="341741"/>
            <a:ext cx="2817091" cy="395517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4000" dirty="0" err="1">
                <a:solidFill>
                  <a:schemeClr val="tx1"/>
                </a:solidFill>
                <a:latin typeface="HP001 Kieu 5H" panose="020B0603050302020204" pitchFamily="34" charset="0"/>
              </a:rPr>
              <a:t>Soát</a:t>
            </a:r>
            <a:r>
              <a:rPr lang="en-US" sz="4000" dirty="0">
                <a:solidFill>
                  <a:schemeClr val="tx1"/>
                </a:solidFill>
                <a:latin typeface="HP001 Kieu 5H" panose="020B06030503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HP001 Kieu 5H" panose="020B0603050302020204" pitchFamily="34" charset="0"/>
              </a:rPr>
              <a:t>lỗi</a:t>
            </a:r>
            <a:endParaRPr lang="en-US" sz="4000" dirty="0">
              <a:solidFill>
                <a:schemeClr val="tx1"/>
              </a:solidFill>
              <a:latin typeface="HP001 Kieu 5H" panose="020B0603050302020204" pitchFamily="34" charset="0"/>
            </a:endParaRPr>
          </a:p>
        </p:txBody>
      </p:sp>
      <p:grpSp>
        <p:nvGrpSpPr>
          <p:cNvPr id="9" name="Google Shape;2374;p57">
            <a:extLst>
              <a:ext uri="{FF2B5EF4-FFF2-40B4-BE49-F238E27FC236}">
                <a16:creationId xmlns:a16="http://schemas.microsoft.com/office/drawing/2014/main" id="{9580760B-AB9D-4C7C-BC35-24046B301397}"/>
              </a:ext>
            </a:extLst>
          </p:cNvPr>
          <p:cNvGrpSpPr/>
          <p:nvPr/>
        </p:nvGrpSpPr>
        <p:grpSpPr>
          <a:xfrm rot="8427163" flipH="1">
            <a:off x="5043529" y="1887020"/>
            <a:ext cx="4092565" cy="2206067"/>
            <a:chOff x="-1085827" y="927365"/>
            <a:chExt cx="3393304" cy="1796989"/>
          </a:xfrm>
          <a:solidFill>
            <a:srgbClr val="439F57"/>
          </a:solidFill>
        </p:grpSpPr>
        <p:sp>
          <p:nvSpPr>
            <p:cNvPr id="10" name="Google Shape;2375;p57">
              <a:extLst>
                <a:ext uri="{FF2B5EF4-FFF2-40B4-BE49-F238E27FC236}">
                  <a16:creationId xmlns:a16="http://schemas.microsoft.com/office/drawing/2014/main" id="{662DFC86-8B5B-492C-BBE5-D84B574A3A29}"/>
                </a:ext>
              </a:extLst>
            </p:cNvPr>
            <p:cNvSpPr/>
            <p:nvPr/>
          </p:nvSpPr>
          <p:spPr>
            <a:xfrm>
              <a:off x="1640153" y="2041303"/>
              <a:ext cx="667323" cy="530732"/>
            </a:xfrm>
            <a:custGeom>
              <a:avLst/>
              <a:gdLst/>
              <a:ahLst/>
              <a:cxnLst/>
              <a:rect l="l" t="t" r="r" b="b"/>
              <a:pathLst>
                <a:path w="14256" h="11338" extrusionOk="0">
                  <a:moveTo>
                    <a:pt x="1603" y="911"/>
                  </a:moveTo>
                  <a:cubicBezTo>
                    <a:pt x="6724" y="2124"/>
                    <a:pt x="11045" y="5533"/>
                    <a:pt x="13436" y="10223"/>
                  </a:cubicBezTo>
                  <a:lnTo>
                    <a:pt x="13436" y="10223"/>
                  </a:lnTo>
                  <a:cubicBezTo>
                    <a:pt x="8967" y="7650"/>
                    <a:pt x="3720" y="5802"/>
                    <a:pt x="916" y="1316"/>
                  </a:cubicBezTo>
                  <a:lnTo>
                    <a:pt x="916" y="1316"/>
                  </a:lnTo>
                  <a:cubicBezTo>
                    <a:pt x="3180" y="2506"/>
                    <a:pt x="5235" y="4056"/>
                    <a:pt x="7012" y="5908"/>
                  </a:cubicBezTo>
                  <a:cubicBezTo>
                    <a:pt x="7028" y="5924"/>
                    <a:pt x="7045" y="5931"/>
                    <a:pt x="7062" y="5931"/>
                  </a:cubicBezTo>
                  <a:cubicBezTo>
                    <a:pt x="7210" y="5931"/>
                    <a:pt x="7383" y="5405"/>
                    <a:pt x="7234" y="5256"/>
                  </a:cubicBezTo>
                  <a:cubicBezTo>
                    <a:pt x="5583" y="3536"/>
                    <a:pt x="3685" y="2072"/>
                    <a:pt x="1603" y="911"/>
                  </a:cubicBezTo>
                  <a:close/>
                  <a:moveTo>
                    <a:pt x="685" y="1"/>
                  </a:moveTo>
                  <a:cubicBezTo>
                    <a:pt x="578" y="1"/>
                    <a:pt x="493" y="151"/>
                    <a:pt x="457" y="312"/>
                  </a:cubicBezTo>
                  <a:lnTo>
                    <a:pt x="457" y="312"/>
                  </a:lnTo>
                  <a:cubicBezTo>
                    <a:pt x="396" y="283"/>
                    <a:pt x="336" y="253"/>
                    <a:pt x="275" y="224"/>
                  </a:cubicBezTo>
                  <a:cubicBezTo>
                    <a:pt x="260" y="217"/>
                    <a:pt x="246" y="214"/>
                    <a:pt x="233" y="214"/>
                  </a:cubicBezTo>
                  <a:cubicBezTo>
                    <a:pt x="58" y="214"/>
                    <a:pt x="1" y="759"/>
                    <a:pt x="39" y="862"/>
                  </a:cubicBezTo>
                  <a:cubicBezTo>
                    <a:pt x="2812" y="6421"/>
                    <a:pt x="8967" y="8292"/>
                    <a:pt x="13943" y="11314"/>
                  </a:cubicBezTo>
                  <a:cubicBezTo>
                    <a:pt x="13968" y="11330"/>
                    <a:pt x="13992" y="11338"/>
                    <a:pt x="14014" y="11338"/>
                  </a:cubicBezTo>
                  <a:cubicBezTo>
                    <a:pt x="14195" y="11338"/>
                    <a:pt x="14256" y="10829"/>
                    <a:pt x="14206" y="10718"/>
                  </a:cubicBezTo>
                  <a:cubicBezTo>
                    <a:pt x="11794" y="5090"/>
                    <a:pt x="6721" y="1070"/>
                    <a:pt x="705" y="3"/>
                  </a:cubicBezTo>
                  <a:cubicBezTo>
                    <a:pt x="698" y="1"/>
                    <a:pt x="691" y="1"/>
                    <a:pt x="6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376;p57">
              <a:extLst>
                <a:ext uri="{FF2B5EF4-FFF2-40B4-BE49-F238E27FC236}">
                  <a16:creationId xmlns:a16="http://schemas.microsoft.com/office/drawing/2014/main" id="{A0D5D071-0CB7-43DC-8B42-15C9FED13AED}"/>
                </a:ext>
              </a:extLst>
            </p:cNvPr>
            <p:cNvSpPr/>
            <p:nvPr/>
          </p:nvSpPr>
          <p:spPr>
            <a:xfrm>
              <a:off x="1638983" y="1763579"/>
              <a:ext cx="393391" cy="313159"/>
            </a:xfrm>
            <a:custGeom>
              <a:avLst/>
              <a:gdLst/>
              <a:ahLst/>
              <a:cxnLst/>
              <a:rect l="l" t="t" r="r" b="b"/>
              <a:pathLst>
                <a:path w="8404" h="6690" extrusionOk="0">
                  <a:moveTo>
                    <a:pt x="7516" y="771"/>
                  </a:moveTo>
                  <a:cubicBezTo>
                    <a:pt x="5923" y="3064"/>
                    <a:pt x="3563" y="5032"/>
                    <a:pt x="875" y="5846"/>
                  </a:cubicBezTo>
                  <a:lnTo>
                    <a:pt x="875" y="5846"/>
                  </a:lnTo>
                  <a:cubicBezTo>
                    <a:pt x="1056" y="3841"/>
                    <a:pt x="1631" y="1930"/>
                    <a:pt x="3863" y="1375"/>
                  </a:cubicBezTo>
                  <a:cubicBezTo>
                    <a:pt x="5039" y="1075"/>
                    <a:pt x="6299" y="952"/>
                    <a:pt x="7516" y="771"/>
                  </a:cubicBezTo>
                  <a:close/>
                  <a:moveTo>
                    <a:pt x="8153" y="0"/>
                  </a:moveTo>
                  <a:cubicBezTo>
                    <a:pt x="8142" y="0"/>
                    <a:pt x="8130" y="1"/>
                    <a:pt x="8118" y="3"/>
                  </a:cubicBezTo>
                  <a:cubicBezTo>
                    <a:pt x="6191" y="308"/>
                    <a:pt x="3544" y="238"/>
                    <a:pt x="2005" y="1611"/>
                  </a:cubicBezTo>
                  <a:cubicBezTo>
                    <a:pt x="753" y="2723"/>
                    <a:pt x="514" y="4388"/>
                    <a:pt x="397" y="5978"/>
                  </a:cubicBezTo>
                  <a:lnTo>
                    <a:pt x="397" y="5978"/>
                  </a:lnTo>
                  <a:cubicBezTo>
                    <a:pt x="379" y="5982"/>
                    <a:pt x="360" y="5987"/>
                    <a:pt x="342" y="5991"/>
                  </a:cubicBezTo>
                  <a:cubicBezTo>
                    <a:pt x="64" y="6057"/>
                    <a:pt x="1" y="6689"/>
                    <a:pt x="259" y="6689"/>
                  </a:cubicBezTo>
                  <a:cubicBezTo>
                    <a:pt x="272" y="6689"/>
                    <a:pt x="286" y="6687"/>
                    <a:pt x="300" y="6684"/>
                  </a:cubicBezTo>
                  <a:cubicBezTo>
                    <a:pt x="354" y="6671"/>
                    <a:pt x="408" y="6658"/>
                    <a:pt x="461" y="6644"/>
                  </a:cubicBezTo>
                  <a:lnTo>
                    <a:pt x="461" y="6644"/>
                  </a:lnTo>
                  <a:cubicBezTo>
                    <a:pt x="483" y="6657"/>
                    <a:pt x="507" y="6662"/>
                    <a:pt x="532" y="6662"/>
                  </a:cubicBezTo>
                  <a:cubicBezTo>
                    <a:pt x="591" y="6662"/>
                    <a:pt x="657" y="6631"/>
                    <a:pt x="713" y="6577"/>
                  </a:cubicBezTo>
                  <a:lnTo>
                    <a:pt x="713" y="6577"/>
                  </a:lnTo>
                  <a:cubicBezTo>
                    <a:pt x="3863" y="5688"/>
                    <a:pt x="6556" y="3308"/>
                    <a:pt x="8257" y="571"/>
                  </a:cubicBezTo>
                  <a:cubicBezTo>
                    <a:pt x="8337" y="438"/>
                    <a:pt x="8403" y="0"/>
                    <a:pt x="81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377;p57">
              <a:extLst>
                <a:ext uri="{FF2B5EF4-FFF2-40B4-BE49-F238E27FC236}">
                  <a16:creationId xmlns:a16="http://schemas.microsoft.com/office/drawing/2014/main" id="{3150EBA9-1398-46AD-B685-9A75BA1BBB5E}"/>
                </a:ext>
              </a:extLst>
            </p:cNvPr>
            <p:cNvSpPr/>
            <p:nvPr/>
          </p:nvSpPr>
          <p:spPr>
            <a:xfrm>
              <a:off x="1178419" y="1874097"/>
              <a:ext cx="399008" cy="850257"/>
            </a:xfrm>
            <a:custGeom>
              <a:avLst/>
              <a:gdLst/>
              <a:ahLst/>
              <a:cxnLst/>
              <a:rect l="l" t="t" r="r" b="b"/>
              <a:pathLst>
                <a:path w="8524" h="18164" extrusionOk="0">
                  <a:moveTo>
                    <a:pt x="1697" y="1483"/>
                  </a:moveTo>
                  <a:cubicBezTo>
                    <a:pt x="3308" y="3226"/>
                    <a:pt x="4699" y="5173"/>
                    <a:pt x="5592" y="7401"/>
                  </a:cubicBezTo>
                  <a:cubicBezTo>
                    <a:pt x="6133" y="8745"/>
                    <a:pt x="6480" y="10173"/>
                    <a:pt x="6604" y="11628"/>
                  </a:cubicBezTo>
                  <a:cubicBezTo>
                    <a:pt x="6646" y="12252"/>
                    <a:pt x="6577" y="16854"/>
                    <a:pt x="5745" y="16951"/>
                  </a:cubicBezTo>
                  <a:cubicBezTo>
                    <a:pt x="5720" y="16954"/>
                    <a:pt x="5696" y="16956"/>
                    <a:pt x="5672" y="16956"/>
                  </a:cubicBezTo>
                  <a:cubicBezTo>
                    <a:pt x="5014" y="16956"/>
                    <a:pt x="4683" y="15882"/>
                    <a:pt x="4442" y="15440"/>
                  </a:cubicBezTo>
                  <a:cubicBezTo>
                    <a:pt x="2876" y="12668"/>
                    <a:pt x="921" y="9965"/>
                    <a:pt x="921" y="6707"/>
                  </a:cubicBezTo>
                  <a:cubicBezTo>
                    <a:pt x="921" y="4915"/>
                    <a:pt x="1558" y="3236"/>
                    <a:pt x="1697" y="1483"/>
                  </a:cubicBezTo>
                  <a:close/>
                  <a:moveTo>
                    <a:pt x="1637" y="1"/>
                  </a:moveTo>
                  <a:cubicBezTo>
                    <a:pt x="1581" y="1"/>
                    <a:pt x="1494" y="189"/>
                    <a:pt x="1449" y="352"/>
                  </a:cubicBezTo>
                  <a:lnTo>
                    <a:pt x="1449" y="352"/>
                  </a:lnTo>
                  <a:cubicBezTo>
                    <a:pt x="1384" y="285"/>
                    <a:pt x="1319" y="217"/>
                    <a:pt x="1254" y="151"/>
                  </a:cubicBezTo>
                  <a:cubicBezTo>
                    <a:pt x="1247" y="144"/>
                    <a:pt x="1239" y="140"/>
                    <a:pt x="1230" y="140"/>
                  </a:cubicBezTo>
                  <a:cubicBezTo>
                    <a:pt x="1124" y="140"/>
                    <a:pt x="930" y="674"/>
                    <a:pt x="1046" y="802"/>
                  </a:cubicBezTo>
                  <a:cubicBezTo>
                    <a:pt x="1186" y="945"/>
                    <a:pt x="1326" y="1089"/>
                    <a:pt x="1463" y="1235"/>
                  </a:cubicBezTo>
                  <a:lnTo>
                    <a:pt x="1463" y="1235"/>
                  </a:lnTo>
                  <a:cubicBezTo>
                    <a:pt x="1504" y="3964"/>
                    <a:pt x="0" y="6342"/>
                    <a:pt x="769" y="9147"/>
                  </a:cubicBezTo>
                  <a:cubicBezTo>
                    <a:pt x="1628" y="12335"/>
                    <a:pt x="3777" y="15288"/>
                    <a:pt x="5371" y="18143"/>
                  </a:cubicBezTo>
                  <a:cubicBezTo>
                    <a:pt x="5380" y="18157"/>
                    <a:pt x="5390" y="18163"/>
                    <a:pt x="5401" y="18163"/>
                  </a:cubicBezTo>
                  <a:cubicBezTo>
                    <a:pt x="5456" y="18163"/>
                    <a:pt x="5525" y="18016"/>
                    <a:pt x="5537" y="18005"/>
                  </a:cubicBezTo>
                  <a:cubicBezTo>
                    <a:pt x="8524" y="11857"/>
                    <a:pt x="6101" y="5373"/>
                    <a:pt x="1720" y="641"/>
                  </a:cubicBezTo>
                  <a:lnTo>
                    <a:pt x="1720" y="641"/>
                  </a:lnTo>
                  <a:cubicBezTo>
                    <a:pt x="1715" y="460"/>
                    <a:pt x="1704" y="278"/>
                    <a:pt x="1683" y="95"/>
                  </a:cubicBezTo>
                  <a:cubicBezTo>
                    <a:pt x="1675" y="28"/>
                    <a:pt x="1658" y="1"/>
                    <a:pt x="16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2378;p57">
              <a:extLst>
                <a:ext uri="{FF2B5EF4-FFF2-40B4-BE49-F238E27FC236}">
                  <a16:creationId xmlns:a16="http://schemas.microsoft.com/office/drawing/2014/main" id="{2530F11D-9E4A-47D2-AE29-F61E44DB5E62}"/>
                </a:ext>
              </a:extLst>
            </p:cNvPr>
            <p:cNvSpPr/>
            <p:nvPr/>
          </p:nvSpPr>
          <p:spPr>
            <a:xfrm>
              <a:off x="1224995" y="1859446"/>
              <a:ext cx="125544" cy="461500"/>
            </a:xfrm>
            <a:custGeom>
              <a:avLst/>
              <a:gdLst/>
              <a:ahLst/>
              <a:cxnLst/>
              <a:rect l="l" t="t" r="r" b="b"/>
              <a:pathLst>
                <a:path w="2682" h="9859" extrusionOk="0">
                  <a:moveTo>
                    <a:pt x="291" y="1"/>
                  </a:moveTo>
                  <a:cubicBezTo>
                    <a:pt x="230" y="1"/>
                    <a:pt x="1" y="515"/>
                    <a:pt x="92" y="672"/>
                  </a:cubicBezTo>
                  <a:cubicBezTo>
                    <a:pt x="1825" y="3402"/>
                    <a:pt x="2158" y="6605"/>
                    <a:pt x="2421" y="9765"/>
                  </a:cubicBezTo>
                  <a:cubicBezTo>
                    <a:pt x="2427" y="9831"/>
                    <a:pt x="2440" y="9859"/>
                    <a:pt x="2459" y="9859"/>
                  </a:cubicBezTo>
                  <a:cubicBezTo>
                    <a:pt x="2533" y="9859"/>
                    <a:pt x="2682" y="9419"/>
                    <a:pt x="2671" y="9308"/>
                  </a:cubicBezTo>
                  <a:cubicBezTo>
                    <a:pt x="2407" y="6092"/>
                    <a:pt x="2075" y="2806"/>
                    <a:pt x="300" y="6"/>
                  </a:cubicBezTo>
                  <a:cubicBezTo>
                    <a:pt x="298" y="2"/>
                    <a:pt x="295" y="1"/>
                    <a:pt x="2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379;p57">
              <a:extLst>
                <a:ext uri="{FF2B5EF4-FFF2-40B4-BE49-F238E27FC236}">
                  <a16:creationId xmlns:a16="http://schemas.microsoft.com/office/drawing/2014/main" id="{D7A3A3E5-A6B6-4C76-9936-B91DC13B0C3F}"/>
                </a:ext>
              </a:extLst>
            </p:cNvPr>
            <p:cNvSpPr/>
            <p:nvPr/>
          </p:nvSpPr>
          <p:spPr>
            <a:xfrm>
              <a:off x="898589" y="1543853"/>
              <a:ext cx="978329" cy="243646"/>
            </a:xfrm>
            <a:custGeom>
              <a:avLst/>
              <a:gdLst/>
              <a:ahLst/>
              <a:cxnLst/>
              <a:rect l="l" t="t" r="r" b="b"/>
              <a:pathLst>
                <a:path w="20900" h="5205" extrusionOk="0">
                  <a:moveTo>
                    <a:pt x="6191" y="711"/>
                  </a:moveTo>
                  <a:cubicBezTo>
                    <a:pt x="7201" y="711"/>
                    <a:pt x="8213" y="885"/>
                    <a:pt x="9200" y="1079"/>
                  </a:cubicBezTo>
                  <a:cubicBezTo>
                    <a:pt x="12508" y="1723"/>
                    <a:pt x="15816" y="2464"/>
                    <a:pt x="19114" y="3169"/>
                  </a:cubicBezTo>
                  <a:lnTo>
                    <a:pt x="19114" y="3169"/>
                  </a:lnTo>
                  <a:cubicBezTo>
                    <a:pt x="16821" y="3798"/>
                    <a:pt x="14548" y="4445"/>
                    <a:pt x="12204" y="4445"/>
                  </a:cubicBezTo>
                  <a:cubicBezTo>
                    <a:pt x="11478" y="4445"/>
                    <a:pt x="10746" y="4383"/>
                    <a:pt x="10004" y="4239"/>
                  </a:cubicBezTo>
                  <a:cubicBezTo>
                    <a:pt x="7316" y="3709"/>
                    <a:pt x="4685" y="2899"/>
                    <a:pt x="2160" y="1836"/>
                  </a:cubicBezTo>
                  <a:lnTo>
                    <a:pt x="2160" y="1836"/>
                  </a:lnTo>
                  <a:cubicBezTo>
                    <a:pt x="2841" y="1540"/>
                    <a:pt x="3502" y="1190"/>
                    <a:pt x="4251" y="968"/>
                  </a:cubicBezTo>
                  <a:cubicBezTo>
                    <a:pt x="4892" y="783"/>
                    <a:pt x="5541" y="711"/>
                    <a:pt x="6191" y="711"/>
                  </a:cubicBezTo>
                  <a:close/>
                  <a:moveTo>
                    <a:pt x="6257" y="1"/>
                  </a:moveTo>
                  <a:cubicBezTo>
                    <a:pt x="5713" y="1"/>
                    <a:pt x="5171" y="51"/>
                    <a:pt x="4640" y="178"/>
                  </a:cubicBezTo>
                  <a:cubicBezTo>
                    <a:pt x="3459" y="459"/>
                    <a:pt x="2465" y="1130"/>
                    <a:pt x="1333" y="1476"/>
                  </a:cubicBezTo>
                  <a:lnTo>
                    <a:pt x="1333" y="1476"/>
                  </a:lnTo>
                  <a:cubicBezTo>
                    <a:pt x="1103" y="1374"/>
                    <a:pt x="875" y="1269"/>
                    <a:pt x="647" y="1162"/>
                  </a:cubicBezTo>
                  <a:cubicBezTo>
                    <a:pt x="634" y="1156"/>
                    <a:pt x="622" y="1153"/>
                    <a:pt x="609" y="1153"/>
                  </a:cubicBezTo>
                  <a:cubicBezTo>
                    <a:pt x="479" y="1153"/>
                    <a:pt x="357" y="1459"/>
                    <a:pt x="379" y="1672"/>
                  </a:cubicBezTo>
                  <a:lnTo>
                    <a:pt x="379" y="1672"/>
                  </a:lnTo>
                  <a:cubicBezTo>
                    <a:pt x="366" y="1673"/>
                    <a:pt x="354" y="1674"/>
                    <a:pt x="342" y="1675"/>
                  </a:cubicBezTo>
                  <a:cubicBezTo>
                    <a:pt x="125" y="1702"/>
                    <a:pt x="1" y="2369"/>
                    <a:pt x="257" y="2369"/>
                  </a:cubicBezTo>
                  <a:cubicBezTo>
                    <a:pt x="262" y="2369"/>
                    <a:pt x="268" y="2369"/>
                    <a:pt x="273" y="2368"/>
                  </a:cubicBezTo>
                  <a:cubicBezTo>
                    <a:pt x="604" y="2340"/>
                    <a:pt x="916" y="2276"/>
                    <a:pt x="1216" y="2188"/>
                  </a:cubicBezTo>
                  <a:lnTo>
                    <a:pt x="1216" y="2188"/>
                  </a:lnTo>
                  <a:cubicBezTo>
                    <a:pt x="4242" y="3528"/>
                    <a:pt x="7428" y="4585"/>
                    <a:pt x="10697" y="5085"/>
                  </a:cubicBezTo>
                  <a:cubicBezTo>
                    <a:pt x="11224" y="5168"/>
                    <a:pt x="11750" y="5205"/>
                    <a:pt x="12275" y="5205"/>
                  </a:cubicBezTo>
                  <a:cubicBezTo>
                    <a:pt x="15080" y="5205"/>
                    <a:pt x="17856" y="4152"/>
                    <a:pt x="20553" y="3463"/>
                  </a:cubicBezTo>
                  <a:cubicBezTo>
                    <a:pt x="20747" y="3421"/>
                    <a:pt x="20899" y="2825"/>
                    <a:pt x="20664" y="2770"/>
                  </a:cubicBezTo>
                  <a:cubicBezTo>
                    <a:pt x="16685" y="1924"/>
                    <a:pt x="12707" y="940"/>
                    <a:pt x="8701" y="247"/>
                  </a:cubicBezTo>
                  <a:cubicBezTo>
                    <a:pt x="7901" y="114"/>
                    <a:pt x="7077" y="1"/>
                    <a:pt x="62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380;p57">
              <a:extLst>
                <a:ext uri="{FF2B5EF4-FFF2-40B4-BE49-F238E27FC236}">
                  <a16:creationId xmlns:a16="http://schemas.microsoft.com/office/drawing/2014/main" id="{5F1B696D-545F-478F-9F0C-1534C016C955}"/>
                </a:ext>
              </a:extLst>
            </p:cNvPr>
            <p:cNvSpPr/>
            <p:nvPr/>
          </p:nvSpPr>
          <p:spPr>
            <a:xfrm>
              <a:off x="892223" y="1600072"/>
              <a:ext cx="542153" cy="81637"/>
            </a:xfrm>
            <a:custGeom>
              <a:avLst/>
              <a:gdLst/>
              <a:ahLst/>
              <a:cxnLst/>
              <a:rect l="l" t="t" r="r" b="b"/>
              <a:pathLst>
                <a:path w="11582" h="1744" extrusionOk="0">
                  <a:moveTo>
                    <a:pt x="362" y="1"/>
                  </a:moveTo>
                  <a:cubicBezTo>
                    <a:pt x="150" y="1"/>
                    <a:pt x="0" y="642"/>
                    <a:pt x="229" y="696"/>
                  </a:cubicBezTo>
                  <a:cubicBezTo>
                    <a:pt x="3268" y="1397"/>
                    <a:pt x="6376" y="1743"/>
                    <a:pt x="9486" y="1743"/>
                  </a:cubicBezTo>
                  <a:cubicBezTo>
                    <a:pt x="10065" y="1743"/>
                    <a:pt x="10643" y="1732"/>
                    <a:pt x="11221" y="1708"/>
                  </a:cubicBezTo>
                  <a:cubicBezTo>
                    <a:pt x="11471" y="1694"/>
                    <a:pt x="11582" y="1015"/>
                    <a:pt x="11374" y="1015"/>
                  </a:cubicBezTo>
                  <a:cubicBezTo>
                    <a:pt x="10796" y="1038"/>
                    <a:pt x="10217" y="1050"/>
                    <a:pt x="9639" y="1050"/>
                  </a:cubicBezTo>
                  <a:cubicBezTo>
                    <a:pt x="6528" y="1050"/>
                    <a:pt x="3420" y="704"/>
                    <a:pt x="381" y="3"/>
                  </a:cubicBezTo>
                  <a:cubicBezTo>
                    <a:pt x="375" y="1"/>
                    <a:pt x="368" y="1"/>
                    <a:pt x="3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381;p57">
              <a:extLst>
                <a:ext uri="{FF2B5EF4-FFF2-40B4-BE49-F238E27FC236}">
                  <a16:creationId xmlns:a16="http://schemas.microsoft.com/office/drawing/2014/main" id="{16A02BFE-D7AE-450B-A922-4AD299184B17}"/>
                </a:ext>
              </a:extLst>
            </p:cNvPr>
            <p:cNvSpPr/>
            <p:nvPr/>
          </p:nvSpPr>
          <p:spPr>
            <a:xfrm>
              <a:off x="-1085827" y="1164177"/>
              <a:ext cx="2764833" cy="894773"/>
            </a:xfrm>
            <a:custGeom>
              <a:avLst/>
              <a:gdLst/>
              <a:ahLst/>
              <a:cxnLst/>
              <a:rect l="l" t="t" r="r" b="b"/>
              <a:pathLst>
                <a:path w="59065" h="19115" extrusionOk="0">
                  <a:moveTo>
                    <a:pt x="5289" y="0"/>
                  </a:moveTo>
                  <a:cubicBezTo>
                    <a:pt x="3658" y="0"/>
                    <a:pt x="2027" y="34"/>
                    <a:pt x="401" y="69"/>
                  </a:cubicBezTo>
                  <a:cubicBezTo>
                    <a:pt x="72" y="69"/>
                    <a:pt x="1" y="762"/>
                    <a:pt x="363" y="762"/>
                  </a:cubicBezTo>
                  <a:cubicBezTo>
                    <a:pt x="366" y="762"/>
                    <a:pt x="370" y="762"/>
                    <a:pt x="374" y="762"/>
                  </a:cubicBezTo>
                  <a:cubicBezTo>
                    <a:pt x="1869" y="729"/>
                    <a:pt x="3364" y="701"/>
                    <a:pt x="4857" y="701"/>
                  </a:cubicBezTo>
                  <a:cubicBezTo>
                    <a:pt x="9062" y="701"/>
                    <a:pt x="13245" y="923"/>
                    <a:pt x="17368" y="1885"/>
                  </a:cubicBezTo>
                  <a:cubicBezTo>
                    <a:pt x="22650" y="3104"/>
                    <a:pt x="27917" y="4588"/>
                    <a:pt x="33101" y="6112"/>
                  </a:cubicBezTo>
                  <a:cubicBezTo>
                    <a:pt x="38078" y="7568"/>
                    <a:pt x="44163" y="10049"/>
                    <a:pt x="47837" y="13834"/>
                  </a:cubicBezTo>
                  <a:cubicBezTo>
                    <a:pt x="50942" y="17036"/>
                    <a:pt x="54047" y="19115"/>
                    <a:pt x="58676" y="19115"/>
                  </a:cubicBezTo>
                  <a:cubicBezTo>
                    <a:pt x="58995" y="19115"/>
                    <a:pt x="59065" y="18422"/>
                    <a:pt x="58690" y="18422"/>
                  </a:cubicBezTo>
                  <a:lnTo>
                    <a:pt x="58704" y="18408"/>
                  </a:lnTo>
                  <a:cubicBezTo>
                    <a:pt x="55863" y="18408"/>
                    <a:pt x="53104" y="17618"/>
                    <a:pt x="50831" y="15871"/>
                  </a:cubicBezTo>
                  <a:cubicBezTo>
                    <a:pt x="48876" y="14374"/>
                    <a:pt x="47545" y="12364"/>
                    <a:pt x="45452" y="11020"/>
                  </a:cubicBezTo>
                  <a:cubicBezTo>
                    <a:pt x="41238" y="8303"/>
                    <a:pt x="36525" y="6320"/>
                    <a:pt x="31715" y="4990"/>
                  </a:cubicBezTo>
                  <a:cubicBezTo>
                    <a:pt x="26572" y="3576"/>
                    <a:pt x="21416" y="1954"/>
                    <a:pt x="16190" y="900"/>
                  </a:cubicBezTo>
                  <a:cubicBezTo>
                    <a:pt x="12596" y="172"/>
                    <a:pt x="8942" y="0"/>
                    <a:pt x="52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2382;p57">
              <a:extLst>
                <a:ext uri="{FF2B5EF4-FFF2-40B4-BE49-F238E27FC236}">
                  <a16:creationId xmlns:a16="http://schemas.microsoft.com/office/drawing/2014/main" id="{1C716879-1D2C-4B72-B39C-012A940A5E90}"/>
                </a:ext>
              </a:extLst>
            </p:cNvPr>
            <p:cNvSpPr/>
            <p:nvPr/>
          </p:nvSpPr>
          <p:spPr>
            <a:xfrm>
              <a:off x="430302" y="1419947"/>
              <a:ext cx="671162" cy="794927"/>
            </a:xfrm>
            <a:custGeom>
              <a:avLst/>
              <a:gdLst/>
              <a:ahLst/>
              <a:cxnLst/>
              <a:rect l="l" t="t" r="r" b="b"/>
              <a:pathLst>
                <a:path w="14338" h="16982" extrusionOk="0">
                  <a:moveTo>
                    <a:pt x="1344" y="1589"/>
                  </a:moveTo>
                  <a:lnTo>
                    <a:pt x="1344" y="1589"/>
                  </a:lnTo>
                  <a:cubicBezTo>
                    <a:pt x="4008" y="3433"/>
                    <a:pt x="7021" y="4478"/>
                    <a:pt x="9348" y="6997"/>
                  </a:cubicBezTo>
                  <a:cubicBezTo>
                    <a:pt x="11696" y="9564"/>
                    <a:pt x="13299" y="12731"/>
                    <a:pt x="13957" y="16152"/>
                  </a:cubicBezTo>
                  <a:lnTo>
                    <a:pt x="13957" y="16152"/>
                  </a:lnTo>
                  <a:cubicBezTo>
                    <a:pt x="7694" y="13533"/>
                    <a:pt x="3031" y="8136"/>
                    <a:pt x="1344" y="1589"/>
                  </a:cubicBezTo>
                  <a:close/>
                  <a:moveTo>
                    <a:pt x="302" y="1"/>
                  </a:moveTo>
                  <a:cubicBezTo>
                    <a:pt x="196" y="1"/>
                    <a:pt x="0" y="559"/>
                    <a:pt x="116" y="662"/>
                  </a:cubicBezTo>
                  <a:lnTo>
                    <a:pt x="130" y="662"/>
                  </a:lnTo>
                  <a:cubicBezTo>
                    <a:pt x="382" y="876"/>
                    <a:pt x="639" y="1078"/>
                    <a:pt x="900" y="1271"/>
                  </a:cubicBezTo>
                  <a:lnTo>
                    <a:pt x="900" y="1271"/>
                  </a:lnTo>
                  <a:cubicBezTo>
                    <a:pt x="2419" y="8385"/>
                    <a:pt x="7365" y="14272"/>
                    <a:pt x="14131" y="16978"/>
                  </a:cubicBezTo>
                  <a:cubicBezTo>
                    <a:pt x="14137" y="16980"/>
                    <a:pt x="14143" y="16981"/>
                    <a:pt x="14148" y="16981"/>
                  </a:cubicBezTo>
                  <a:cubicBezTo>
                    <a:pt x="14275" y="16981"/>
                    <a:pt x="14338" y="16420"/>
                    <a:pt x="14325" y="16340"/>
                  </a:cubicBezTo>
                  <a:cubicBezTo>
                    <a:pt x="13798" y="12847"/>
                    <a:pt x="12301" y="9576"/>
                    <a:pt x="10028" y="6886"/>
                  </a:cubicBezTo>
                  <a:cubicBezTo>
                    <a:pt x="9002" y="5680"/>
                    <a:pt x="7837" y="4613"/>
                    <a:pt x="6534" y="3712"/>
                  </a:cubicBezTo>
                  <a:cubicBezTo>
                    <a:pt x="4823" y="2515"/>
                    <a:pt x="2833" y="1804"/>
                    <a:pt x="1117" y="615"/>
                  </a:cubicBezTo>
                  <a:lnTo>
                    <a:pt x="1117" y="615"/>
                  </a:lnTo>
                  <a:cubicBezTo>
                    <a:pt x="1102" y="543"/>
                    <a:pt x="1087" y="471"/>
                    <a:pt x="1073" y="399"/>
                  </a:cubicBezTo>
                  <a:cubicBezTo>
                    <a:pt x="1069" y="379"/>
                    <a:pt x="1063" y="369"/>
                    <a:pt x="1054" y="369"/>
                  </a:cubicBezTo>
                  <a:cubicBezTo>
                    <a:pt x="1032" y="369"/>
                    <a:pt x="996" y="426"/>
                    <a:pt x="960" y="505"/>
                  </a:cubicBezTo>
                  <a:lnTo>
                    <a:pt x="960" y="505"/>
                  </a:lnTo>
                  <a:cubicBezTo>
                    <a:pt x="743" y="349"/>
                    <a:pt x="531" y="185"/>
                    <a:pt x="324" y="11"/>
                  </a:cubicBezTo>
                  <a:cubicBezTo>
                    <a:pt x="317" y="4"/>
                    <a:pt x="310" y="1"/>
                    <a:pt x="3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383;p57">
              <a:extLst>
                <a:ext uri="{FF2B5EF4-FFF2-40B4-BE49-F238E27FC236}">
                  <a16:creationId xmlns:a16="http://schemas.microsoft.com/office/drawing/2014/main" id="{D1FC1AE7-89BC-4004-A252-30C7A055F0AD}"/>
                </a:ext>
              </a:extLst>
            </p:cNvPr>
            <p:cNvSpPr/>
            <p:nvPr/>
          </p:nvSpPr>
          <p:spPr>
            <a:xfrm>
              <a:off x="433017" y="1422381"/>
              <a:ext cx="394983" cy="490428"/>
            </a:xfrm>
            <a:custGeom>
              <a:avLst/>
              <a:gdLst/>
              <a:ahLst/>
              <a:cxnLst/>
              <a:rect l="l" t="t" r="r" b="b"/>
              <a:pathLst>
                <a:path w="8438" h="10477" extrusionOk="0">
                  <a:moveTo>
                    <a:pt x="309" y="1"/>
                  </a:moveTo>
                  <a:cubicBezTo>
                    <a:pt x="200" y="1"/>
                    <a:pt x="0" y="526"/>
                    <a:pt x="128" y="666"/>
                  </a:cubicBezTo>
                  <a:cubicBezTo>
                    <a:pt x="2872" y="3812"/>
                    <a:pt x="5936" y="6890"/>
                    <a:pt x="8126" y="10466"/>
                  </a:cubicBezTo>
                  <a:cubicBezTo>
                    <a:pt x="8131" y="10474"/>
                    <a:pt x="8137" y="10477"/>
                    <a:pt x="8145" y="10477"/>
                  </a:cubicBezTo>
                  <a:cubicBezTo>
                    <a:pt x="8231" y="10477"/>
                    <a:pt x="8437" y="9968"/>
                    <a:pt x="8348" y="9815"/>
                  </a:cubicBezTo>
                  <a:cubicBezTo>
                    <a:pt x="6144" y="6238"/>
                    <a:pt x="3080" y="3161"/>
                    <a:pt x="336" y="14"/>
                  </a:cubicBezTo>
                  <a:cubicBezTo>
                    <a:pt x="328" y="5"/>
                    <a:pt x="318" y="1"/>
                    <a:pt x="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384;p57">
              <a:extLst>
                <a:ext uri="{FF2B5EF4-FFF2-40B4-BE49-F238E27FC236}">
                  <a16:creationId xmlns:a16="http://schemas.microsoft.com/office/drawing/2014/main" id="{53F03C3F-7F97-4A6C-A0C9-D54A26747C96}"/>
                </a:ext>
              </a:extLst>
            </p:cNvPr>
            <p:cNvSpPr/>
            <p:nvPr/>
          </p:nvSpPr>
          <p:spPr>
            <a:xfrm>
              <a:off x="112462" y="1082306"/>
              <a:ext cx="984133" cy="314095"/>
            </a:xfrm>
            <a:custGeom>
              <a:avLst/>
              <a:gdLst/>
              <a:ahLst/>
              <a:cxnLst/>
              <a:rect l="l" t="t" r="r" b="b"/>
              <a:pathLst>
                <a:path w="21024" h="6710" extrusionOk="0">
                  <a:moveTo>
                    <a:pt x="9837" y="700"/>
                  </a:moveTo>
                  <a:cubicBezTo>
                    <a:pt x="10284" y="700"/>
                    <a:pt x="10735" y="725"/>
                    <a:pt x="11190" y="778"/>
                  </a:cubicBezTo>
                  <a:cubicBezTo>
                    <a:pt x="13676" y="1066"/>
                    <a:pt x="16031" y="1888"/>
                    <a:pt x="18482" y="1992"/>
                  </a:cubicBezTo>
                  <a:lnTo>
                    <a:pt x="18482" y="1992"/>
                  </a:lnTo>
                  <a:cubicBezTo>
                    <a:pt x="14164" y="3682"/>
                    <a:pt x="9737" y="6016"/>
                    <a:pt x="5215" y="6016"/>
                  </a:cubicBezTo>
                  <a:cubicBezTo>
                    <a:pt x="3745" y="6016"/>
                    <a:pt x="2264" y="5769"/>
                    <a:pt x="774" y="5173"/>
                  </a:cubicBezTo>
                  <a:lnTo>
                    <a:pt x="774" y="5173"/>
                  </a:lnTo>
                  <a:cubicBezTo>
                    <a:pt x="3008" y="2343"/>
                    <a:pt x="6277" y="700"/>
                    <a:pt x="9837" y="700"/>
                  </a:cubicBezTo>
                  <a:close/>
                  <a:moveTo>
                    <a:pt x="9808" y="0"/>
                  </a:moveTo>
                  <a:cubicBezTo>
                    <a:pt x="9489" y="0"/>
                    <a:pt x="9169" y="14"/>
                    <a:pt x="8847" y="43"/>
                  </a:cubicBezTo>
                  <a:cubicBezTo>
                    <a:pt x="5451" y="348"/>
                    <a:pt x="2484" y="2192"/>
                    <a:pt x="461" y="4895"/>
                  </a:cubicBezTo>
                  <a:cubicBezTo>
                    <a:pt x="438" y="4922"/>
                    <a:pt x="420" y="4966"/>
                    <a:pt x="406" y="5019"/>
                  </a:cubicBezTo>
                  <a:lnTo>
                    <a:pt x="406" y="5019"/>
                  </a:lnTo>
                  <a:cubicBezTo>
                    <a:pt x="397" y="5014"/>
                    <a:pt x="387" y="5010"/>
                    <a:pt x="377" y="5006"/>
                  </a:cubicBezTo>
                  <a:cubicBezTo>
                    <a:pt x="368" y="5003"/>
                    <a:pt x="360" y="5001"/>
                    <a:pt x="351" y="5001"/>
                  </a:cubicBezTo>
                  <a:cubicBezTo>
                    <a:pt x="178" y="5001"/>
                    <a:pt x="0" y="5607"/>
                    <a:pt x="211" y="5699"/>
                  </a:cubicBezTo>
                  <a:cubicBezTo>
                    <a:pt x="1842" y="6417"/>
                    <a:pt x="3462" y="6709"/>
                    <a:pt x="5072" y="6709"/>
                  </a:cubicBezTo>
                  <a:cubicBezTo>
                    <a:pt x="10424" y="6709"/>
                    <a:pt x="15650" y="3472"/>
                    <a:pt x="20713" y="1873"/>
                  </a:cubicBezTo>
                  <a:cubicBezTo>
                    <a:pt x="20901" y="1806"/>
                    <a:pt x="21024" y="1178"/>
                    <a:pt x="20804" y="1178"/>
                  </a:cubicBezTo>
                  <a:cubicBezTo>
                    <a:pt x="20797" y="1178"/>
                    <a:pt x="20790" y="1179"/>
                    <a:pt x="20782" y="1180"/>
                  </a:cubicBezTo>
                  <a:cubicBezTo>
                    <a:pt x="20782" y="1180"/>
                    <a:pt x="20781" y="1180"/>
                    <a:pt x="20781" y="1180"/>
                  </a:cubicBezTo>
                  <a:lnTo>
                    <a:pt x="20781" y="1180"/>
                  </a:lnTo>
                  <a:lnTo>
                    <a:pt x="20782" y="1166"/>
                  </a:lnTo>
                  <a:lnTo>
                    <a:pt x="20782" y="1166"/>
                  </a:lnTo>
                  <a:cubicBezTo>
                    <a:pt x="20752" y="1176"/>
                    <a:pt x="20723" y="1185"/>
                    <a:pt x="20693" y="1195"/>
                  </a:cubicBezTo>
                  <a:lnTo>
                    <a:pt x="20693" y="1195"/>
                  </a:lnTo>
                  <a:cubicBezTo>
                    <a:pt x="20163" y="1280"/>
                    <a:pt x="19638" y="1316"/>
                    <a:pt x="19116" y="1316"/>
                  </a:cubicBezTo>
                  <a:cubicBezTo>
                    <a:pt x="15975" y="1316"/>
                    <a:pt x="12959" y="0"/>
                    <a:pt x="98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385;p57">
              <a:extLst>
                <a:ext uri="{FF2B5EF4-FFF2-40B4-BE49-F238E27FC236}">
                  <a16:creationId xmlns:a16="http://schemas.microsoft.com/office/drawing/2014/main" id="{4FA26020-6AEF-46FE-A26E-28B7F2BB3498}"/>
                </a:ext>
              </a:extLst>
            </p:cNvPr>
            <p:cNvSpPr/>
            <p:nvPr/>
          </p:nvSpPr>
          <p:spPr>
            <a:xfrm>
              <a:off x="128377" y="1216604"/>
              <a:ext cx="577776" cy="132191"/>
            </a:xfrm>
            <a:custGeom>
              <a:avLst/>
              <a:gdLst/>
              <a:ahLst/>
              <a:cxnLst/>
              <a:rect l="l" t="t" r="r" b="b"/>
              <a:pathLst>
                <a:path w="12343" h="2824" extrusionOk="0">
                  <a:moveTo>
                    <a:pt x="12207" y="0"/>
                  </a:moveTo>
                  <a:cubicBezTo>
                    <a:pt x="12203" y="0"/>
                    <a:pt x="12199" y="1"/>
                    <a:pt x="12194" y="2"/>
                  </a:cubicBezTo>
                  <a:cubicBezTo>
                    <a:pt x="10337" y="557"/>
                    <a:pt x="8465" y="1042"/>
                    <a:pt x="6552" y="1430"/>
                  </a:cubicBezTo>
                  <a:cubicBezTo>
                    <a:pt x="5120" y="1714"/>
                    <a:pt x="3502" y="2140"/>
                    <a:pt x="1959" y="2140"/>
                  </a:cubicBezTo>
                  <a:cubicBezTo>
                    <a:pt x="1397" y="2140"/>
                    <a:pt x="844" y="2084"/>
                    <a:pt x="315" y="1943"/>
                  </a:cubicBezTo>
                  <a:cubicBezTo>
                    <a:pt x="310" y="1942"/>
                    <a:pt x="306" y="1941"/>
                    <a:pt x="301" y="1941"/>
                  </a:cubicBezTo>
                  <a:cubicBezTo>
                    <a:pt x="153" y="1941"/>
                    <a:pt x="1" y="2596"/>
                    <a:pt x="162" y="2636"/>
                  </a:cubicBezTo>
                  <a:cubicBezTo>
                    <a:pt x="677" y="2770"/>
                    <a:pt x="1207" y="2823"/>
                    <a:pt x="1742" y="2823"/>
                  </a:cubicBezTo>
                  <a:cubicBezTo>
                    <a:pt x="3096" y="2823"/>
                    <a:pt x="4489" y="2482"/>
                    <a:pt x="5790" y="2234"/>
                  </a:cubicBezTo>
                  <a:cubicBezTo>
                    <a:pt x="7925" y="1832"/>
                    <a:pt x="10032" y="1305"/>
                    <a:pt x="12097" y="681"/>
                  </a:cubicBezTo>
                  <a:cubicBezTo>
                    <a:pt x="12272" y="628"/>
                    <a:pt x="12342" y="0"/>
                    <a:pt x="122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386;p57">
              <a:extLst>
                <a:ext uri="{FF2B5EF4-FFF2-40B4-BE49-F238E27FC236}">
                  <a16:creationId xmlns:a16="http://schemas.microsoft.com/office/drawing/2014/main" id="{DDAE7298-2C87-443B-96E6-60598B5A3162}"/>
                </a:ext>
              </a:extLst>
            </p:cNvPr>
            <p:cNvSpPr/>
            <p:nvPr/>
          </p:nvSpPr>
          <p:spPr>
            <a:xfrm>
              <a:off x="-392618" y="1193246"/>
              <a:ext cx="695503" cy="993729"/>
            </a:xfrm>
            <a:custGeom>
              <a:avLst/>
              <a:gdLst/>
              <a:ahLst/>
              <a:cxnLst/>
              <a:rect l="l" t="t" r="r" b="b"/>
              <a:pathLst>
                <a:path w="14858" h="21229" extrusionOk="0">
                  <a:moveTo>
                    <a:pt x="3271" y="2718"/>
                  </a:moveTo>
                  <a:lnTo>
                    <a:pt x="3271" y="2718"/>
                  </a:lnTo>
                  <a:cubicBezTo>
                    <a:pt x="5790" y="4492"/>
                    <a:pt x="8127" y="6523"/>
                    <a:pt x="9948" y="9026"/>
                  </a:cubicBezTo>
                  <a:cubicBezTo>
                    <a:pt x="11237" y="10759"/>
                    <a:pt x="12193" y="12714"/>
                    <a:pt x="12789" y="14793"/>
                  </a:cubicBezTo>
                  <a:cubicBezTo>
                    <a:pt x="13053" y="15694"/>
                    <a:pt x="13219" y="16623"/>
                    <a:pt x="13302" y="17551"/>
                  </a:cubicBezTo>
                  <a:cubicBezTo>
                    <a:pt x="13385" y="18452"/>
                    <a:pt x="13358" y="19353"/>
                    <a:pt x="13247" y="20254"/>
                  </a:cubicBezTo>
                  <a:cubicBezTo>
                    <a:pt x="12817" y="20130"/>
                    <a:pt x="12443" y="19880"/>
                    <a:pt x="12165" y="19534"/>
                  </a:cubicBezTo>
                  <a:cubicBezTo>
                    <a:pt x="8852" y="17011"/>
                    <a:pt x="6205" y="13407"/>
                    <a:pt x="5110" y="9387"/>
                  </a:cubicBezTo>
                  <a:cubicBezTo>
                    <a:pt x="4597" y="7492"/>
                    <a:pt x="4220" y="5540"/>
                    <a:pt x="3455" y="3801"/>
                  </a:cubicBezTo>
                  <a:lnTo>
                    <a:pt x="3455" y="3801"/>
                  </a:lnTo>
                  <a:cubicBezTo>
                    <a:pt x="6279" y="6979"/>
                    <a:pt x="8426" y="10717"/>
                    <a:pt x="9753" y="14793"/>
                  </a:cubicBezTo>
                  <a:cubicBezTo>
                    <a:pt x="9761" y="14819"/>
                    <a:pt x="9772" y="14831"/>
                    <a:pt x="9785" y="14831"/>
                  </a:cubicBezTo>
                  <a:cubicBezTo>
                    <a:pt x="9867" y="14831"/>
                    <a:pt x="10037" y="14355"/>
                    <a:pt x="9989" y="14211"/>
                  </a:cubicBezTo>
                  <a:cubicBezTo>
                    <a:pt x="8600" y="9933"/>
                    <a:pt x="6303" y="6009"/>
                    <a:pt x="3271" y="2718"/>
                  </a:cubicBezTo>
                  <a:close/>
                  <a:moveTo>
                    <a:pt x="319" y="0"/>
                  </a:moveTo>
                  <a:cubicBezTo>
                    <a:pt x="229" y="0"/>
                    <a:pt x="0" y="601"/>
                    <a:pt x="175" y="695"/>
                  </a:cubicBezTo>
                  <a:cubicBezTo>
                    <a:pt x="277" y="758"/>
                    <a:pt x="379" y="821"/>
                    <a:pt x="481" y="884"/>
                  </a:cubicBezTo>
                  <a:lnTo>
                    <a:pt x="481" y="884"/>
                  </a:lnTo>
                  <a:lnTo>
                    <a:pt x="480" y="889"/>
                  </a:lnTo>
                  <a:cubicBezTo>
                    <a:pt x="519" y="918"/>
                    <a:pt x="557" y="946"/>
                    <a:pt x="595" y="975"/>
                  </a:cubicBezTo>
                  <a:lnTo>
                    <a:pt x="595" y="975"/>
                  </a:lnTo>
                  <a:cubicBezTo>
                    <a:pt x="947" y="1280"/>
                    <a:pt x="1292" y="1593"/>
                    <a:pt x="1629" y="1913"/>
                  </a:cubicBezTo>
                  <a:lnTo>
                    <a:pt x="1629" y="1913"/>
                  </a:lnTo>
                  <a:cubicBezTo>
                    <a:pt x="4185" y="4693"/>
                    <a:pt x="4188" y="8787"/>
                    <a:pt x="5609" y="12242"/>
                  </a:cubicBezTo>
                  <a:cubicBezTo>
                    <a:pt x="7120" y="15957"/>
                    <a:pt x="10169" y="18674"/>
                    <a:pt x="13163" y="21211"/>
                  </a:cubicBezTo>
                  <a:cubicBezTo>
                    <a:pt x="13177" y="21223"/>
                    <a:pt x="13191" y="21229"/>
                    <a:pt x="13204" y="21229"/>
                  </a:cubicBezTo>
                  <a:cubicBezTo>
                    <a:pt x="13308" y="21229"/>
                    <a:pt x="13385" y="20872"/>
                    <a:pt x="13385" y="20823"/>
                  </a:cubicBezTo>
                  <a:cubicBezTo>
                    <a:pt x="14858" y="11579"/>
                    <a:pt x="7922" y="4721"/>
                    <a:pt x="689" y="225"/>
                  </a:cubicBezTo>
                  <a:lnTo>
                    <a:pt x="689" y="225"/>
                  </a:lnTo>
                  <a:cubicBezTo>
                    <a:pt x="689" y="225"/>
                    <a:pt x="688" y="224"/>
                    <a:pt x="688" y="224"/>
                  </a:cubicBezTo>
                  <a:lnTo>
                    <a:pt x="688" y="224"/>
                  </a:lnTo>
                  <a:cubicBezTo>
                    <a:pt x="688" y="224"/>
                    <a:pt x="688" y="224"/>
                    <a:pt x="688" y="224"/>
                  </a:cubicBezTo>
                  <a:cubicBezTo>
                    <a:pt x="685" y="222"/>
                    <a:pt x="683" y="221"/>
                    <a:pt x="680" y="219"/>
                  </a:cubicBezTo>
                  <a:lnTo>
                    <a:pt x="680" y="219"/>
                  </a:lnTo>
                  <a:cubicBezTo>
                    <a:pt x="563" y="146"/>
                    <a:pt x="445" y="74"/>
                    <a:pt x="327" y="2"/>
                  </a:cubicBezTo>
                  <a:cubicBezTo>
                    <a:pt x="325" y="1"/>
                    <a:pt x="322" y="0"/>
                    <a:pt x="3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387;p57">
              <a:extLst>
                <a:ext uri="{FF2B5EF4-FFF2-40B4-BE49-F238E27FC236}">
                  <a16:creationId xmlns:a16="http://schemas.microsoft.com/office/drawing/2014/main" id="{5FE73056-7420-4822-A047-8EB8BFEE369E}"/>
                </a:ext>
              </a:extLst>
            </p:cNvPr>
            <p:cNvSpPr/>
            <p:nvPr/>
          </p:nvSpPr>
          <p:spPr>
            <a:xfrm>
              <a:off x="-375345" y="927365"/>
              <a:ext cx="800077" cy="322755"/>
            </a:xfrm>
            <a:custGeom>
              <a:avLst/>
              <a:gdLst/>
              <a:ahLst/>
              <a:cxnLst/>
              <a:rect l="l" t="t" r="r" b="b"/>
              <a:pathLst>
                <a:path w="17092" h="6895" extrusionOk="0">
                  <a:moveTo>
                    <a:pt x="10899" y="713"/>
                  </a:moveTo>
                  <a:cubicBezTo>
                    <a:pt x="12571" y="713"/>
                    <a:pt x="14206" y="1103"/>
                    <a:pt x="15870" y="1613"/>
                  </a:cubicBezTo>
                  <a:lnTo>
                    <a:pt x="15870" y="1613"/>
                  </a:lnTo>
                  <a:cubicBezTo>
                    <a:pt x="13537" y="2591"/>
                    <a:pt x="11401" y="3829"/>
                    <a:pt x="9149" y="5003"/>
                  </a:cubicBezTo>
                  <a:cubicBezTo>
                    <a:pt x="7502" y="5863"/>
                    <a:pt x="5802" y="6186"/>
                    <a:pt x="4067" y="6186"/>
                  </a:cubicBezTo>
                  <a:cubicBezTo>
                    <a:pt x="2889" y="6186"/>
                    <a:pt x="1695" y="6037"/>
                    <a:pt x="490" y="5807"/>
                  </a:cubicBezTo>
                  <a:lnTo>
                    <a:pt x="490" y="5807"/>
                  </a:lnTo>
                  <a:cubicBezTo>
                    <a:pt x="2711" y="3967"/>
                    <a:pt x="5020" y="2116"/>
                    <a:pt x="7804" y="1205"/>
                  </a:cubicBezTo>
                  <a:cubicBezTo>
                    <a:pt x="8858" y="857"/>
                    <a:pt x="9885" y="713"/>
                    <a:pt x="10899" y="713"/>
                  </a:cubicBezTo>
                  <a:close/>
                  <a:moveTo>
                    <a:pt x="11018" y="0"/>
                  </a:moveTo>
                  <a:cubicBezTo>
                    <a:pt x="10233" y="0"/>
                    <a:pt x="9440" y="87"/>
                    <a:pt x="8636" y="290"/>
                  </a:cubicBezTo>
                  <a:cubicBezTo>
                    <a:pt x="5365" y="1135"/>
                    <a:pt x="2689" y="3367"/>
                    <a:pt x="152" y="5488"/>
                  </a:cubicBezTo>
                  <a:cubicBezTo>
                    <a:pt x="7" y="5621"/>
                    <a:pt x="0" y="6171"/>
                    <a:pt x="48" y="6171"/>
                  </a:cubicBezTo>
                  <a:cubicBezTo>
                    <a:pt x="51" y="6171"/>
                    <a:pt x="53" y="6170"/>
                    <a:pt x="55" y="6167"/>
                  </a:cubicBezTo>
                  <a:cubicBezTo>
                    <a:pt x="123" y="6111"/>
                    <a:pt x="191" y="6055"/>
                    <a:pt x="258" y="5999"/>
                  </a:cubicBezTo>
                  <a:lnTo>
                    <a:pt x="258" y="5999"/>
                  </a:lnTo>
                  <a:cubicBezTo>
                    <a:pt x="191" y="6197"/>
                    <a:pt x="169" y="6469"/>
                    <a:pt x="263" y="6486"/>
                  </a:cubicBezTo>
                  <a:cubicBezTo>
                    <a:pt x="1505" y="6730"/>
                    <a:pt x="2756" y="6894"/>
                    <a:pt x="3995" y="6894"/>
                  </a:cubicBezTo>
                  <a:cubicBezTo>
                    <a:pt x="5507" y="6894"/>
                    <a:pt x="7002" y="6649"/>
                    <a:pt x="8442" y="6001"/>
                  </a:cubicBezTo>
                  <a:cubicBezTo>
                    <a:pt x="11297" y="4698"/>
                    <a:pt x="13834" y="2979"/>
                    <a:pt x="16814" y="1884"/>
                  </a:cubicBezTo>
                  <a:cubicBezTo>
                    <a:pt x="16939" y="1842"/>
                    <a:pt x="17092" y="1246"/>
                    <a:pt x="16939" y="1191"/>
                  </a:cubicBezTo>
                  <a:cubicBezTo>
                    <a:pt x="14977" y="564"/>
                    <a:pt x="13022" y="0"/>
                    <a:pt x="110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88;p57">
              <a:extLst>
                <a:ext uri="{FF2B5EF4-FFF2-40B4-BE49-F238E27FC236}">
                  <a16:creationId xmlns:a16="http://schemas.microsoft.com/office/drawing/2014/main" id="{4363D57F-E007-4FC5-8E26-F0EBB88C546C}"/>
                </a:ext>
              </a:extLst>
            </p:cNvPr>
            <p:cNvSpPr/>
            <p:nvPr/>
          </p:nvSpPr>
          <p:spPr>
            <a:xfrm>
              <a:off x="-378388" y="1027117"/>
              <a:ext cx="465011" cy="201283"/>
            </a:xfrm>
            <a:custGeom>
              <a:avLst/>
              <a:gdLst/>
              <a:ahLst/>
              <a:cxnLst/>
              <a:rect l="l" t="t" r="r" b="b"/>
              <a:pathLst>
                <a:path w="9934" h="4300" extrusionOk="0">
                  <a:moveTo>
                    <a:pt x="9846" y="1"/>
                  </a:moveTo>
                  <a:cubicBezTo>
                    <a:pt x="9844" y="1"/>
                    <a:pt x="9841" y="1"/>
                    <a:pt x="9838" y="3"/>
                  </a:cubicBezTo>
                  <a:cubicBezTo>
                    <a:pt x="8285" y="848"/>
                    <a:pt x="6677" y="1638"/>
                    <a:pt x="5055" y="2359"/>
                  </a:cubicBezTo>
                  <a:cubicBezTo>
                    <a:pt x="3917" y="2856"/>
                    <a:pt x="2576" y="3601"/>
                    <a:pt x="1285" y="3601"/>
                  </a:cubicBezTo>
                  <a:cubicBezTo>
                    <a:pt x="957" y="3601"/>
                    <a:pt x="632" y="3553"/>
                    <a:pt x="314" y="3440"/>
                  </a:cubicBezTo>
                  <a:cubicBezTo>
                    <a:pt x="311" y="3439"/>
                    <a:pt x="307" y="3438"/>
                    <a:pt x="303" y="3438"/>
                  </a:cubicBezTo>
                  <a:cubicBezTo>
                    <a:pt x="179" y="3438"/>
                    <a:pt x="0" y="4080"/>
                    <a:pt x="148" y="4133"/>
                  </a:cubicBezTo>
                  <a:cubicBezTo>
                    <a:pt x="476" y="4250"/>
                    <a:pt x="806" y="4299"/>
                    <a:pt x="1133" y="4299"/>
                  </a:cubicBezTo>
                  <a:cubicBezTo>
                    <a:pt x="2286" y="4299"/>
                    <a:pt x="3423" y="3689"/>
                    <a:pt x="4459" y="3246"/>
                  </a:cubicBezTo>
                  <a:cubicBezTo>
                    <a:pt x="6261" y="2484"/>
                    <a:pt x="8022" y="1611"/>
                    <a:pt x="9741" y="682"/>
                  </a:cubicBezTo>
                  <a:cubicBezTo>
                    <a:pt x="9915" y="601"/>
                    <a:pt x="9934" y="1"/>
                    <a:pt x="98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250118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2">
            <a:extLst>
              <a:ext uri="{FF2B5EF4-FFF2-40B4-BE49-F238E27FC236}">
                <a16:creationId xmlns:a16="http://schemas.microsoft.com/office/drawing/2014/main" id="{43C07E17-4877-4B1B-8D4C-BB68EC712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557" y="710653"/>
            <a:ext cx="5127172" cy="49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vi-VN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    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  Ai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trồng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cây</a:t>
            </a:r>
            <a:endParaRPr kumimoji="0" lang="en-US" altLang="vi-VN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       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Người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đó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có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bóng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mát</a:t>
            </a:r>
            <a:endParaRPr kumimoji="0" lang="en-US" altLang="vi-VN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       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vòm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cây</a:t>
            </a:r>
            <a:endParaRPr kumimoji="0" lang="en-US" altLang="vi-VN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       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Quên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nắng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xa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đường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dài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altLang="vi-VN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        Ai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trồng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cây</a:t>
            </a:r>
            <a:endParaRPr kumimoji="0" lang="en-US" altLang="vi-VN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       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Người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đó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có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hạnh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phúc</a:t>
            </a:r>
            <a:endParaRPr kumimoji="0" lang="en-US" altLang="vi-VN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       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Mong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chờ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cây</a:t>
            </a:r>
            <a:endParaRPr kumimoji="0" lang="en-US" altLang="vi-VN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        Mau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lớn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lên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từng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ngày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			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Bế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Kiến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Quốc</a:t>
            </a:r>
            <a:endParaRPr kumimoji="0" lang="en-US" altLang="vi-VN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ts val="3200"/>
              </a:lnSpc>
              <a:spcBef>
                <a:spcPts val="2400"/>
              </a:spcBef>
              <a:spcAft>
                <a:spcPts val="18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altLang="vi-VN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Google Shape;1665;p32">
            <a:extLst>
              <a:ext uri="{FF2B5EF4-FFF2-40B4-BE49-F238E27FC236}">
                <a16:creationId xmlns:a16="http://schemas.microsoft.com/office/drawing/2014/main" id="{2C1FD1D0-B8B8-4C62-9030-A8E4A43A8E74}"/>
              </a:ext>
            </a:extLst>
          </p:cNvPr>
          <p:cNvSpPr txBox="1">
            <a:spLocks/>
          </p:cNvSpPr>
          <p:nvPr/>
        </p:nvSpPr>
        <p:spPr>
          <a:xfrm>
            <a:off x="-272623" y="167597"/>
            <a:ext cx="2817091" cy="395517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4000" dirty="0" err="1">
                <a:solidFill>
                  <a:schemeClr val="tx1"/>
                </a:solidFill>
                <a:latin typeface="HP001 Kieu 5H" panose="020B0603050302020204" pitchFamily="34" charset="0"/>
              </a:rPr>
              <a:t>Soát</a:t>
            </a:r>
            <a:r>
              <a:rPr lang="en-US" sz="4000" dirty="0">
                <a:solidFill>
                  <a:schemeClr val="tx1"/>
                </a:solidFill>
                <a:latin typeface="HP001 Kieu 5H" panose="020B06030503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HP001 Kieu 5H" panose="020B0603050302020204" pitchFamily="34" charset="0"/>
              </a:rPr>
              <a:t>lỗi</a:t>
            </a:r>
            <a:endParaRPr lang="en-US" sz="4000" dirty="0">
              <a:solidFill>
                <a:schemeClr val="tx1"/>
              </a:solidFill>
              <a:latin typeface="HP001 Kieu 5H" panose="020B0603050302020204" pitchFamily="34" charset="0"/>
            </a:endParaRPr>
          </a:p>
        </p:txBody>
      </p:sp>
      <p:grpSp>
        <p:nvGrpSpPr>
          <p:cNvPr id="5" name="Google Shape;2374;p57">
            <a:extLst>
              <a:ext uri="{FF2B5EF4-FFF2-40B4-BE49-F238E27FC236}">
                <a16:creationId xmlns:a16="http://schemas.microsoft.com/office/drawing/2014/main" id="{6A2211FC-14C0-4D15-A859-407FAFD10FD6}"/>
              </a:ext>
            </a:extLst>
          </p:cNvPr>
          <p:cNvGrpSpPr/>
          <p:nvPr/>
        </p:nvGrpSpPr>
        <p:grpSpPr>
          <a:xfrm rot="13020733" flipH="1">
            <a:off x="4316907" y="-123842"/>
            <a:ext cx="4092565" cy="2206067"/>
            <a:chOff x="-1085827" y="927365"/>
            <a:chExt cx="3393304" cy="1796989"/>
          </a:xfrm>
          <a:solidFill>
            <a:srgbClr val="439F57"/>
          </a:solidFill>
        </p:grpSpPr>
        <p:sp>
          <p:nvSpPr>
            <p:cNvPr id="6" name="Google Shape;2375;p57">
              <a:extLst>
                <a:ext uri="{FF2B5EF4-FFF2-40B4-BE49-F238E27FC236}">
                  <a16:creationId xmlns:a16="http://schemas.microsoft.com/office/drawing/2014/main" id="{778C4BB1-6064-4B31-9807-C670DE08781D}"/>
                </a:ext>
              </a:extLst>
            </p:cNvPr>
            <p:cNvSpPr/>
            <p:nvPr/>
          </p:nvSpPr>
          <p:spPr>
            <a:xfrm>
              <a:off x="1640153" y="2041303"/>
              <a:ext cx="667323" cy="530732"/>
            </a:xfrm>
            <a:custGeom>
              <a:avLst/>
              <a:gdLst/>
              <a:ahLst/>
              <a:cxnLst/>
              <a:rect l="l" t="t" r="r" b="b"/>
              <a:pathLst>
                <a:path w="14256" h="11338" extrusionOk="0">
                  <a:moveTo>
                    <a:pt x="1603" y="911"/>
                  </a:moveTo>
                  <a:cubicBezTo>
                    <a:pt x="6724" y="2124"/>
                    <a:pt x="11045" y="5533"/>
                    <a:pt x="13436" y="10223"/>
                  </a:cubicBezTo>
                  <a:lnTo>
                    <a:pt x="13436" y="10223"/>
                  </a:lnTo>
                  <a:cubicBezTo>
                    <a:pt x="8967" y="7650"/>
                    <a:pt x="3720" y="5802"/>
                    <a:pt x="916" y="1316"/>
                  </a:cubicBezTo>
                  <a:lnTo>
                    <a:pt x="916" y="1316"/>
                  </a:lnTo>
                  <a:cubicBezTo>
                    <a:pt x="3180" y="2506"/>
                    <a:pt x="5235" y="4056"/>
                    <a:pt x="7012" y="5908"/>
                  </a:cubicBezTo>
                  <a:cubicBezTo>
                    <a:pt x="7028" y="5924"/>
                    <a:pt x="7045" y="5931"/>
                    <a:pt x="7062" y="5931"/>
                  </a:cubicBezTo>
                  <a:cubicBezTo>
                    <a:pt x="7210" y="5931"/>
                    <a:pt x="7383" y="5405"/>
                    <a:pt x="7234" y="5256"/>
                  </a:cubicBezTo>
                  <a:cubicBezTo>
                    <a:pt x="5583" y="3536"/>
                    <a:pt x="3685" y="2072"/>
                    <a:pt x="1603" y="911"/>
                  </a:cubicBezTo>
                  <a:close/>
                  <a:moveTo>
                    <a:pt x="685" y="1"/>
                  </a:moveTo>
                  <a:cubicBezTo>
                    <a:pt x="578" y="1"/>
                    <a:pt x="493" y="151"/>
                    <a:pt x="457" y="312"/>
                  </a:cubicBezTo>
                  <a:lnTo>
                    <a:pt x="457" y="312"/>
                  </a:lnTo>
                  <a:cubicBezTo>
                    <a:pt x="396" y="283"/>
                    <a:pt x="336" y="253"/>
                    <a:pt x="275" y="224"/>
                  </a:cubicBezTo>
                  <a:cubicBezTo>
                    <a:pt x="260" y="217"/>
                    <a:pt x="246" y="214"/>
                    <a:pt x="233" y="214"/>
                  </a:cubicBezTo>
                  <a:cubicBezTo>
                    <a:pt x="58" y="214"/>
                    <a:pt x="1" y="759"/>
                    <a:pt x="39" y="862"/>
                  </a:cubicBezTo>
                  <a:cubicBezTo>
                    <a:pt x="2812" y="6421"/>
                    <a:pt x="8967" y="8292"/>
                    <a:pt x="13943" y="11314"/>
                  </a:cubicBezTo>
                  <a:cubicBezTo>
                    <a:pt x="13968" y="11330"/>
                    <a:pt x="13992" y="11338"/>
                    <a:pt x="14014" y="11338"/>
                  </a:cubicBezTo>
                  <a:cubicBezTo>
                    <a:pt x="14195" y="11338"/>
                    <a:pt x="14256" y="10829"/>
                    <a:pt x="14206" y="10718"/>
                  </a:cubicBezTo>
                  <a:cubicBezTo>
                    <a:pt x="11794" y="5090"/>
                    <a:pt x="6721" y="1070"/>
                    <a:pt x="705" y="3"/>
                  </a:cubicBezTo>
                  <a:cubicBezTo>
                    <a:pt x="698" y="1"/>
                    <a:pt x="691" y="1"/>
                    <a:pt x="6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376;p57">
              <a:extLst>
                <a:ext uri="{FF2B5EF4-FFF2-40B4-BE49-F238E27FC236}">
                  <a16:creationId xmlns:a16="http://schemas.microsoft.com/office/drawing/2014/main" id="{51F29456-69A7-4F33-91E3-5D37EAB9CBD0}"/>
                </a:ext>
              </a:extLst>
            </p:cNvPr>
            <p:cNvSpPr/>
            <p:nvPr/>
          </p:nvSpPr>
          <p:spPr>
            <a:xfrm>
              <a:off x="1638983" y="1763579"/>
              <a:ext cx="393391" cy="313159"/>
            </a:xfrm>
            <a:custGeom>
              <a:avLst/>
              <a:gdLst/>
              <a:ahLst/>
              <a:cxnLst/>
              <a:rect l="l" t="t" r="r" b="b"/>
              <a:pathLst>
                <a:path w="8404" h="6690" extrusionOk="0">
                  <a:moveTo>
                    <a:pt x="7516" y="771"/>
                  </a:moveTo>
                  <a:cubicBezTo>
                    <a:pt x="5923" y="3064"/>
                    <a:pt x="3563" y="5032"/>
                    <a:pt x="875" y="5846"/>
                  </a:cubicBezTo>
                  <a:lnTo>
                    <a:pt x="875" y="5846"/>
                  </a:lnTo>
                  <a:cubicBezTo>
                    <a:pt x="1056" y="3841"/>
                    <a:pt x="1631" y="1930"/>
                    <a:pt x="3863" y="1375"/>
                  </a:cubicBezTo>
                  <a:cubicBezTo>
                    <a:pt x="5039" y="1075"/>
                    <a:pt x="6299" y="952"/>
                    <a:pt x="7516" y="771"/>
                  </a:cubicBezTo>
                  <a:close/>
                  <a:moveTo>
                    <a:pt x="8153" y="0"/>
                  </a:moveTo>
                  <a:cubicBezTo>
                    <a:pt x="8142" y="0"/>
                    <a:pt x="8130" y="1"/>
                    <a:pt x="8118" y="3"/>
                  </a:cubicBezTo>
                  <a:cubicBezTo>
                    <a:pt x="6191" y="308"/>
                    <a:pt x="3544" y="238"/>
                    <a:pt x="2005" y="1611"/>
                  </a:cubicBezTo>
                  <a:cubicBezTo>
                    <a:pt x="753" y="2723"/>
                    <a:pt x="514" y="4388"/>
                    <a:pt x="397" y="5978"/>
                  </a:cubicBezTo>
                  <a:lnTo>
                    <a:pt x="397" y="5978"/>
                  </a:lnTo>
                  <a:cubicBezTo>
                    <a:pt x="379" y="5982"/>
                    <a:pt x="360" y="5987"/>
                    <a:pt x="342" y="5991"/>
                  </a:cubicBezTo>
                  <a:cubicBezTo>
                    <a:pt x="64" y="6057"/>
                    <a:pt x="1" y="6689"/>
                    <a:pt x="259" y="6689"/>
                  </a:cubicBezTo>
                  <a:cubicBezTo>
                    <a:pt x="272" y="6689"/>
                    <a:pt x="286" y="6687"/>
                    <a:pt x="300" y="6684"/>
                  </a:cubicBezTo>
                  <a:cubicBezTo>
                    <a:pt x="354" y="6671"/>
                    <a:pt x="408" y="6658"/>
                    <a:pt x="461" y="6644"/>
                  </a:cubicBezTo>
                  <a:lnTo>
                    <a:pt x="461" y="6644"/>
                  </a:lnTo>
                  <a:cubicBezTo>
                    <a:pt x="483" y="6657"/>
                    <a:pt x="507" y="6662"/>
                    <a:pt x="532" y="6662"/>
                  </a:cubicBezTo>
                  <a:cubicBezTo>
                    <a:pt x="591" y="6662"/>
                    <a:pt x="657" y="6631"/>
                    <a:pt x="713" y="6577"/>
                  </a:cubicBezTo>
                  <a:lnTo>
                    <a:pt x="713" y="6577"/>
                  </a:lnTo>
                  <a:cubicBezTo>
                    <a:pt x="3863" y="5688"/>
                    <a:pt x="6556" y="3308"/>
                    <a:pt x="8257" y="571"/>
                  </a:cubicBezTo>
                  <a:cubicBezTo>
                    <a:pt x="8337" y="438"/>
                    <a:pt x="8403" y="0"/>
                    <a:pt x="81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377;p57">
              <a:extLst>
                <a:ext uri="{FF2B5EF4-FFF2-40B4-BE49-F238E27FC236}">
                  <a16:creationId xmlns:a16="http://schemas.microsoft.com/office/drawing/2014/main" id="{D889D893-1730-48F0-86EE-E993D0D66EDB}"/>
                </a:ext>
              </a:extLst>
            </p:cNvPr>
            <p:cNvSpPr/>
            <p:nvPr/>
          </p:nvSpPr>
          <p:spPr>
            <a:xfrm>
              <a:off x="1178419" y="1874097"/>
              <a:ext cx="399008" cy="850257"/>
            </a:xfrm>
            <a:custGeom>
              <a:avLst/>
              <a:gdLst/>
              <a:ahLst/>
              <a:cxnLst/>
              <a:rect l="l" t="t" r="r" b="b"/>
              <a:pathLst>
                <a:path w="8524" h="18164" extrusionOk="0">
                  <a:moveTo>
                    <a:pt x="1697" y="1483"/>
                  </a:moveTo>
                  <a:cubicBezTo>
                    <a:pt x="3308" y="3226"/>
                    <a:pt x="4699" y="5173"/>
                    <a:pt x="5592" y="7401"/>
                  </a:cubicBezTo>
                  <a:cubicBezTo>
                    <a:pt x="6133" y="8745"/>
                    <a:pt x="6480" y="10173"/>
                    <a:pt x="6604" y="11628"/>
                  </a:cubicBezTo>
                  <a:cubicBezTo>
                    <a:pt x="6646" y="12252"/>
                    <a:pt x="6577" y="16854"/>
                    <a:pt x="5745" y="16951"/>
                  </a:cubicBezTo>
                  <a:cubicBezTo>
                    <a:pt x="5720" y="16954"/>
                    <a:pt x="5696" y="16956"/>
                    <a:pt x="5672" y="16956"/>
                  </a:cubicBezTo>
                  <a:cubicBezTo>
                    <a:pt x="5014" y="16956"/>
                    <a:pt x="4683" y="15882"/>
                    <a:pt x="4442" y="15440"/>
                  </a:cubicBezTo>
                  <a:cubicBezTo>
                    <a:pt x="2876" y="12668"/>
                    <a:pt x="921" y="9965"/>
                    <a:pt x="921" y="6707"/>
                  </a:cubicBezTo>
                  <a:cubicBezTo>
                    <a:pt x="921" y="4915"/>
                    <a:pt x="1558" y="3236"/>
                    <a:pt x="1697" y="1483"/>
                  </a:cubicBezTo>
                  <a:close/>
                  <a:moveTo>
                    <a:pt x="1637" y="1"/>
                  </a:moveTo>
                  <a:cubicBezTo>
                    <a:pt x="1581" y="1"/>
                    <a:pt x="1494" y="189"/>
                    <a:pt x="1449" y="352"/>
                  </a:cubicBezTo>
                  <a:lnTo>
                    <a:pt x="1449" y="352"/>
                  </a:lnTo>
                  <a:cubicBezTo>
                    <a:pt x="1384" y="285"/>
                    <a:pt x="1319" y="217"/>
                    <a:pt x="1254" y="151"/>
                  </a:cubicBezTo>
                  <a:cubicBezTo>
                    <a:pt x="1247" y="144"/>
                    <a:pt x="1239" y="140"/>
                    <a:pt x="1230" y="140"/>
                  </a:cubicBezTo>
                  <a:cubicBezTo>
                    <a:pt x="1124" y="140"/>
                    <a:pt x="930" y="674"/>
                    <a:pt x="1046" y="802"/>
                  </a:cubicBezTo>
                  <a:cubicBezTo>
                    <a:pt x="1186" y="945"/>
                    <a:pt x="1326" y="1089"/>
                    <a:pt x="1463" y="1235"/>
                  </a:cubicBezTo>
                  <a:lnTo>
                    <a:pt x="1463" y="1235"/>
                  </a:lnTo>
                  <a:cubicBezTo>
                    <a:pt x="1504" y="3964"/>
                    <a:pt x="0" y="6342"/>
                    <a:pt x="769" y="9147"/>
                  </a:cubicBezTo>
                  <a:cubicBezTo>
                    <a:pt x="1628" y="12335"/>
                    <a:pt x="3777" y="15288"/>
                    <a:pt x="5371" y="18143"/>
                  </a:cubicBezTo>
                  <a:cubicBezTo>
                    <a:pt x="5380" y="18157"/>
                    <a:pt x="5390" y="18163"/>
                    <a:pt x="5401" y="18163"/>
                  </a:cubicBezTo>
                  <a:cubicBezTo>
                    <a:pt x="5456" y="18163"/>
                    <a:pt x="5525" y="18016"/>
                    <a:pt x="5537" y="18005"/>
                  </a:cubicBezTo>
                  <a:cubicBezTo>
                    <a:pt x="8524" y="11857"/>
                    <a:pt x="6101" y="5373"/>
                    <a:pt x="1720" y="641"/>
                  </a:cubicBezTo>
                  <a:lnTo>
                    <a:pt x="1720" y="641"/>
                  </a:lnTo>
                  <a:cubicBezTo>
                    <a:pt x="1715" y="460"/>
                    <a:pt x="1704" y="278"/>
                    <a:pt x="1683" y="95"/>
                  </a:cubicBezTo>
                  <a:cubicBezTo>
                    <a:pt x="1675" y="28"/>
                    <a:pt x="1658" y="1"/>
                    <a:pt x="16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378;p57">
              <a:extLst>
                <a:ext uri="{FF2B5EF4-FFF2-40B4-BE49-F238E27FC236}">
                  <a16:creationId xmlns:a16="http://schemas.microsoft.com/office/drawing/2014/main" id="{FDB9AA4A-5F6D-46B8-9004-FE79A6C18727}"/>
                </a:ext>
              </a:extLst>
            </p:cNvPr>
            <p:cNvSpPr/>
            <p:nvPr/>
          </p:nvSpPr>
          <p:spPr>
            <a:xfrm>
              <a:off x="1224995" y="1859446"/>
              <a:ext cx="125544" cy="461500"/>
            </a:xfrm>
            <a:custGeom>
              <a:avLst/>
              <a:gdLst/>
              <a:ahLst/>
              <a:cxnLst/>
              <a:rect l="l" t="t" r="r" b="b"/>
              <a:pathLst>
                <a:path w="2682" h="9859" extrusionOk="0">
                  <a:moveTo>
                    <a:pt x="291" y="1"/>
                  </a:moveTo>
                  <a:cubicBezTo>
                    <a:pt x="230" y="1"/>
                    <a:pt x="1" y="515"/>
                    <a:pt x="92" y="672"/>
                  </a:cubicBezTo>
                  <a:cubicBezTo>
                    <a:pt x="1825" y="3402"/>
                    <a:pt x="2158" y="6605"/>
                    <a:pt x="2421" y="9765"/>
                  </a:cubicBezTo>
                  <a:cubicBezTo>
                    <a:pt x="2427" y="9831"/>
                    <a:pt x="2440" y="9859"/>
                    <a:pt x="2459" y="9859"/>
                  </a:cubicBezTo>
                  <a:cubicBezTo>
                    <a:pt x="2533" y="9859"/>
                    <a:pt x="2682" y="9419"/>
                    <a:pt x="2671" y="9308"/>
                  </a:cubicBezTo>
                  <a:cubicBezTo>
                    <a:pt x="2407" y="6092"/>
                    <a:pt x="2075" y="2806"/>
                    <a:pt x="300" y="6"/>
                  </a:cubicBezTo>
                  <a:cubicBezTo>
                    <a:pt x="298" y="2"/>
                    <a:pt x="295" y="1"/>
                    <a:pt x="2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379;p57">
              <a:extLst>
                <a:ext uri="{FF2B5EF4-FFF2-40B4-BE49-F238E27FC236}">
                  <a16:creationId xmlns:a16="http://schemas.microsoft.com/office/drawing/2014/main" id="{9D35C8D2-E8FC-47CD-82DB-29F8096A347F}"/>
                </a:ext>
              </a:extLst>
            </p:cNvPr>
            <p:cNvSpPr/>
            <p:nvPr/>
          </p:nvSpPr>
          <p:spPr>
            <a:xfrm>
              <a:off x="898589" y="1543853"/>
              <a:ext cx="978329" cy="243646"/>
            </a:xfrm>
            <a:custGeom>
              <a:avLst/>
              <a:gdLst/>
              <a:ahLst/>
              <a:cxnLst/>
              <a:rect l="l" t="t" r="r" b="b"/>
              <a:pathLst>
                <a:path w="20900" h="5205" extrusionOk="0">
                  <a:moveTo>
                    <a:pt x="6191" y="711"/>
                  </a:moveTo>
                  <a:cubicBezTo>
                    <a:pt x="7201" y="711"/>
                    <a:pt x="8213" y="885"/>
                    <a:pt x="9200" y="1079"/>
                  </a:cubicBezTo>
                  <a:cubicBezTo>
                    <a:pt x="12508" y="1723"/>
                    <a:pt x="15816" y="2464"/>
                    <a:pt x="19114" y="3169"/>
                  </a:cubicBezTo>
                  <a:lnTo>
                    <a:pt x="19114" y="3169"/>
                  </a:lnTo>
                  <a:cubicBezTo>
                    <a:pt x="16821" y="3798"/>
                    <a:pt x="14548" y="4445"/>
                    <a:pt x="12204" y="4445"/>
                  </a:cubicBezTo>
                  <a:cubicBezTo>
                    <a:pt x="11478" y="4445"/>
                    <a:pt x="10746" y="4383"/>
                    <a:pt x="10004" y="4239"/>
                  </a:cubicBezTo>
                  <a:cubicBezTo>
                    <a:pt x="7316" y="3709"/>
                    <a:pt x="4685" y="2899"/>
                    <a:pt x="2160" y="1836"/>
                  </a:cubicBezTo>
                  <a:lnTo>
                    <a:pt x="2160" y="1836"/>
                  </a:lnTo>
                  <a:cubicBezTo>
                    <a:pt x="2841" y="1540"/>
                    <a:pt x="3502" y="1190"/>
                    <a:pt x="4251" y="968"/>
                  </a:cubicBezTo>
                  <a:cubicBezTo>
                    <a:pt x="4892" y="783"/>
                    <a:pt x="5541" y="711"/>
                    <a:pt x="6191" y="711"/>
                  </a:cubicBezTo>
                  <a:close/>
                  <a:moveTo>
                    <a:pt x="6257" y="1"/>
                  </a:moveTo>
                  <a:cubicBezTo>
                    <a:pt x="5713" y="1"/>
                    <a:pt x="5171" y="51"/>
                    <a:pt x="4640" y="178"/>
                  </a:cubicBezTo>
                  <a:cubicBezTo>
                    <a:pt x="3459" y="459"/>
                    <a:pt x="2465" y="1130"/>
                    <a:pt x="1333" y="1476"/>
                  </a:cubicBezTo>
                  <a:lnTo>
                    <a:pt x="1333" y="1476"/>
                  </a:lnTo>
                  <a:cubicBezTo>
                    <a:pt x="1103" y="1374"/>
                    <a:pt x="875" y="1269"/>
                    <a:pt x="647" y="1162"/>
                  </a:cubicBezTo>
                  <a:cubicBezTo>
                    <a:pt x="634" y="1156"/>
                    <a:pt x="622" y="1153"/>
                    <a:pt x="609" y="1153"/>
                  </a:cubicBezTo>
                  <a:cubicBezTo>
                    <a:pt x="479" y="1153"/>
                    <a:pt x="357" y="1459"/>
                    <a:pt x="379" y="1672"/>
                  </a:cubicBezTo>
                  <a:lnTo>
                    <a:pt x="379" y="1672"/>
                  </a:lnTo>
                  <a:cubicBezTo>
                    <a:pt x="366" y="1673"/>
                    <a:pt x="354" y="1674"/>
                    <a:pt x="342" y="1675"/>
                  </a:cubicBezTo>
                  <a:cubicBezTo>
                    <a:pt x="125" y="1702"/>
                    <a:pt x="1" y="2369"/>
                    <a:pt x="257" y="2369"/>
                  </a:cubicBezTo>
                  <a:cubicBezTo>
                    <a:pt x="262" y="2369"/>
                    <a:pt x="268" y="2369"/>
                    <a:pt x="273" y="2368"/>
                  </a:cubicBezTo>
                  <a:cubicBezTo>
                    <a:pt x="604" y="2340"/>
                    <a:pt x="916" y="2276"/>
                    <a:pt x="1216" y="2188"/>
                  </a:cubicBezTo>
                  <a:lnTo>
                    <a:pt x="1216" y="2188"/>
                  </a:lnTo>
                  <a:cubicBezTo>
                    <a:pt x="4242" y="3528"/>
                    <a:pt x="7428" y="4585"/>
                    <a:pt x="10697" y="5085"/>
                  </a:cubicBezTo>
                  <a:cubicBezTo>
                    <a:pt x="11224" y="5168"/>
                    <a:pt x="11750" y="5205"/>
                    <a:pt x="12275" y="5205"/>
                  </a:cubicBezTo>
                  <a:cubicBezTo>
                    <a:pt x="15080" y="5205"/>
                    <a:pt x="17856" y="4152"/>
                    <a:pt x="20553" y="3463"/>
                  </a:cubicBezTo>
                  <a:cubicBezTo>
                    <a:pt x="20747" y="3421"/>
                    <a:pt x="20899" y="2825"/>
                    <a:pt x="20664" y="2770"/>
                  </a:cubicBezTo>
                  <a:cubicBezTo>
                    <a:pt x="16685" y="1924"/>
                    <a:pt x="12707" y="940"/>
                    <a:pt x="8701" y="247"/>
                  </a:cubicBezTo>
                  <a:cubicBezTo>
                    <a:pt x="7901" y="114"/>
                    <a:pt x="7077" y="1"/>
                    <a:pt x="62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380;p57">
              <a:extLst>
                <a:ext uri="{FF2B5EF4-FFF2-40B4-BE49-F238E27FC236}">
                  <a16:creationId xmlns:a16="http://schemas.microsoft.com/office/drawing/2014/main" id="{D4F95A8E-CCDE-4B49-A7FA-2B26A3D3C6EB}"/>
                </a:ext>
              </a:extLst>
            </p:cNvPr>
            <p:cNvSpPr/>
            <p:nvPr/>
          </p:nvSpPr>
          <p:spPr>
            <a:xfrm>
              <a:off x="892223" y="1600072"/>
              <a:ext cx="542153" cy="81637"/>
            </a:xfrm>
            <a:custGeom>
              <a:avLst/>
              <a:gdLst/>
              <a:ahLst/>
              <a:cxnLst/>
              <a:rect l="l" t="t" r="r" b="b"/>
              <a:pathLst>
                <a:path w="11582" h="1744" extrusionOk="0">
                  <a:moveTo>
                    <a:pt x="362" y="1"/>
                  </a:moveTo>
                  <a:cubicBezTo>
                    <a:pt x="150" y="1"/>
                    <a:pt x="0" y="642"/>
                    <a:pt x="229" y="696"/>
                  </a:cubicBezTo>
                  <a:cubicBezTo>
                    <a:pt x="3268" y="1397"/>
                    <a:pt x="6376" y="1743"/>
                    <a:pt x="9486" y="1743"/>
                  </a:cubicBezTo>
                  <a:cubicBezTo>
                    <a:pt x="10065" y="1743"/>
                    <a:pt x="10643" y="1732"/>
                    <a:pt x="11221" y="1708"/>
                  </a:cubicBezTo>
                  <a:cubicBezTo>
                    <a:pt x="11471" y="1694"/>
                    <a:pt x="11582" y="1015"/>
                    <a:pt x="11374" y="1015"/>
                  </a:cubicBezTo>
                  <a:cubicBezTo>
                    <a:pt x="10796" y="1038"/>
                    <a:pt x="10217" y="1050"/>
                    <a:pt x="9639" y="1050"/>
                  </a:cubicBezTo>
                  <a:cubicBezTo>
                    <a:pt x="6528" y="1050"/>
                    <a:pt x="3420" y="704"/>
                    <a:pt x="381" y="3"/>
                  </a:cubicBezTo>
                  <a:cubicBezTo>
                    <a:pt x="375" y="1"/>
                    <a:pt x="368" y="1"/>
                    <a:pt x="3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381;p57">
              <a:extLst>
                <a:ext uri="{FF2B5EF4-FFF2-40B4-BE49-F238E27FC236}">
                  <a16:creationId xmlns:a16="http://schemas.microsoft.com/office/drawing/2014/main" id="{9537AC34-71E9-4F47-AD56-9D2F8E43BE04}"/>
                </a:ext>
              </a:extLst>
            </p:cNvPr>
            <p:cNvSpPr/>
            <p:nvPr/>
          </p:nvSpPr>
          <p:spPr>
            <a:xfrm>
              <a:off x="-1085827" y="1164177"/>
              <a:ext cx="2764833" cy="894773"/>
            </a:xfrm>
            <a:custGeom>
              <a:avLst/>
              <a:gdLst/>
              <a:ahLst/>
              <a:cxnLst/>
              <a:rect l="l" t="t" r="r" b="b"/>
              <a:pathLst>
                <a:path w="59065" h="19115" extrusionOk="0">
                  <a:moveTo>
                    <a:pt x="5289" y="0"/>
                  </a:moveTo>
                  <a:cubicBezTo>
                    <a:pt x="3658" y="0"/>
                    <a:pt x="2027" y="34"/>
                    <a:pt x="401" y="69"/>
                  </a:cubicBezTo>
                  <a:cubicBezTo>
                    <a:pt x="72" y="69"/>
                    <a:pt x="1" y="762"/>
                    <a:pt x="363" y="762"/>
                  </a:cubicBezTo>
                  <a:cubicBezTo>
                    <a:pt x="366" y="762"/>
                    <a:pt x="370" y="762"/>
                    <a:pt x="374" y="762"/>
                  </a:cubicBezTo>
                  <a:cubicBezTo>
                    <a:pt x="1869" y="729"/>
                    <a:pt x="3364" y="701"/>
                    <a:pt x="4857" y="701"/>
                  </a:cubicBezTo>
                  <a:cubicBezTo>
                    <a:pt x="9062" y="701"/>
                    <a:pt x="13245" y="923"/>
                    <a:pt x="17368" y="1885"/>
                  </a:cubicBezTo>
                  <a:cubicBezTo>
                    <a:pt x="22650" y="3104"/>
                    <a:pt x="27917" y="4588"/>
                    <a:pt x="33101" y="6112"/>
                  </a:cubicBezTo>
                  <a:cubicBezTo>
                    <a:pt x="38078" y="7568"/>
                    <a:pt x="44163" y="10049"/>
                    <a:pt x="47837" y="13834"/>
                  </a:cubicBezTo>
                  <a:cubicBezTo>
                    <a:pt x="50942" y="17036"/>
                    <a:pt x="54047" y="19115"/>
                    <a:pt x="58676" y="19115"/>
                  </a:cubicBezTo>
                  <a:cubicBezTo>
                    <a:pt x="58995" y="19115"/>
                    <a:pt x="59065" y="18422"/>
                    <a:pt x="58690" y="18422"/>
                  </a:cubicBezTo>
                  <a:lnTo>
                    <a:pt x="58704" y="18408"/>
                  </a:lnTo>
                  <a:cubicBezTo>
                    <a:pt x="55863" y="18408"/>
                    <a:pt x="53104" y="17618"/>
                    <a:pt x="50831" y="15871"/>
                  </a:cubicBezTo>
                  <a:cubicBezTo>
                    <a:pt x="48876" y="14374"/>
                    <a:pt x="47545" y="12364"/>
                    <a:pt x="45452" y="11020"/>
                  </a:cubicBezTo>
                  <a:cubicBezTo>
                    <a:pt x="41238" y="8303"/>
                    <a:pt x="36525" y="6320"/>
                    <a:pt x="31715" y="4990"/>
                  </a:cubicBezTo>
                  <a:cubicBezTo>
                    <a:pt x="26572" y="3576"/>
                    <a:pt x="21416" y="1954"/>
                    <a:pt x="16190" y="900"/>
                  </a:cubicBezTo>
                  <a:cubicBezTo>
                    <a:pt x="12596" y="172"/>
                    <a:pt x="8942" y="0"/>
                    <a:pt x="52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" name="Google Shape;2382;p57">
              <a:extLst>
                <a:ext uri="{FF2B5EF4-FFF2-40B4-BE49-F238E27FC236}">
                  <a16:creationId xmlns:a16="http://schemas.microsoft.com/office/drawing/2014/main" id="{544AEA92-30F7-445A-AB67-0D2B2C89670C}"/>
                </a:ext>
              </a:extLst>
            </p:cNvPr>
            <p:cNvSpPr/>
            <p:nvPr/>
          </p:nvSpPr>
          <p:spPr>
            <a:xfrm>
              <a:off x="430302" y="1419947"/>
              <a:ext cx="671162" cy="794927"/>
            </a:xfrm>
            <a:custGeom>
              <a:avLst/>
              <a:gdLst/>
              <a:ahLst/>
              <a:cxnLst/>
              <a:rect l="l" t="t" r="r" b="b"/>
              <a:pathLst>
                <a:path w="14338" h="16982" extrusionOk="0">
                  <a:moveTo>
                    <a:pt x="1344" y="1589"/>
                  </a:moveTo>
                  <a:lnTo>
                    <a:pt x="1344" y="1589"/>
                  </a:lnTo>
                  <a:cubicBezTo>
                    <a:pt x="4008" y="3433"/>
                    <a:pt x="7021" y="4478"/>
                    <a:pt x="9348" y="6997"/>
                  </a:cubicBezTo>
                  <a:cubicBezTo>
                    <a:pt x="11696" y="9564"/>
                    <a:pt x="13299" y="12731"/>
                    <a:pt x="13957" y="16152"/>
                  </a:cubicBezTo>
                  <a:lnTo>
                    <a:pt x="13957" y="16152"/>
                  </a:lnTo>
                  <a:cubicBezTo>
                    <a:pt x="7694" y="13533"/>
                    <a:pt x="3031" y="8136"/>
                    <a:pt x="1344" y="1589"/>
                  </a:cubicBezTo>
                  <a:close/>
                  <a:moveTo>
                    <a:pt x="302" y="1"/>
                  </a:moveTo>
                  <a:cubicBezTo>
                    <a:pt x="196" y="1"/>
                    <a:pt x="0" y="559"/>
                    <a:pt x="116" y="662"/>
                  </a:cubicBezTo>
                  <a:lnTo>
                    <a:pt x="130" y="662"/>
                  </a:lnTo>
                  <a:cubicBezTo>
                    <a:pt x="382" y="876"/>
                    <a:pt x="639" y="1078"/>
                    <a:pt x="900" y="1271"/>
                  </a:cubicBezTo>
                  <a:lnTo>
                    <a:pt x="900" y="1271"/>
                  </a:lnTo>
                  <a:cubicBezTo>
                    <a:pt x="2419" y="8385"/>
                    <a:pt x="7365" y="14272"/>
                    <a:pt x="14131" y="16978"/>
                  </a:cubicBezTo>
                  <a:cubicBezTo>
                    <a:pt x="14137" y="16980"/>
                    <a:pt x="14143" y="16981"/>
                    <a:pt x="14148" y="16981"/>
                  </a:cubicBezTo>
                  <a:cubicBezTo>
                    <a:pt x="14275" y="16981"/>
                    <a:pt x="14338" y="16420"/>
                    <a:pt x="14325" y="16340"/>
                  </a:cubicBezTo>
                  <a:cubicBezTo>
                    <a:pt x="13798" y="12847"/>
                    <a:pt x="12301" y="9576"/>
                    <a:pt x="10028" y="6886"/>
                  </a:cubicBezTo>
                  <a:cubicBezTo>
                    <a:pt x="9002" y="5680"/>
                    <a:pt x="7837" y="4613"/>
                    <a:pt x="6534" y="3712"/>
                  </a:cubicBezTo>
                  <a:cubicBezTo>
                    <a:pt x="4823" y="2515"/>
                    <a:pt x="2833" y="1804"/>
                    <a:pt x="1117" y="615"/>
                  </a:cubicBezTo>
                  <a:lnTo>
                    <a:pt x="1117" y="615"/>
                  </a:lnTo>
                  <a:cubicBezTo>
                    <a:pt x="1102" y="543"/>
                    <a:pt x="1087" y="471"/>
                    <a:pt x="1073" y="399"/>
                  </a:cubicBezTo>
                  <a:cubicBezTo>
                    <a:pt x="1069" y="379"/>
                    <a:pt x="1063" y="369"/>
                    <a:pt x="1054" y="369"/>
                  </a:cubicBezTo>
                  <a:cubicBezTo>
                    <a:pt x="1032" y="369"/>
                    <a:pt x="996" y="426"/>
                    <a:pt x="960" y="505"/>
                  </a:cubicBezTo>
                  <a:lnTo>
                    <a:pt x="960" y="505"/>
                  </a:lnTo>
                  <a:cubicBezTo>
                    <a:pt x="743" y="349"/>
                    <a:pt x="531" y="185"/>
                    <a:pt x="324" y="11"/>
                  </a:cubicBezTo>
                  <a:cubicBezTo>
                    <a:pt x="317" y="4"/>
                    <a:pt x="310" y="1"/>
                    <a:pt x="3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383;p57">
              <a:extLst>
                <a:ext uri="{FF2B5EF4-FFF2-40B4-BE49-F238E27FC236}">
                  <a16:creationId xmlns:a16="http://schemas.microsoft.com/office/drawing/2014/main" id="{E3057B8E-3B69-4011-9C0A-798534259073}"/>
                </a:ext>
              </a:extLst>
            </p:cNvPr>
            <p:cNvSpPr/>
            <p:nvPr/>
          </p:nvSpPr>
          <p:spPr>
            <a:xfrm>
              <a:off x="433017" y="1422381"/>
              <a:ext cx="394983" cy="490428"/>
            </a:xfrm>
            <a:custGeom>
              <a:avLst/>
              <a:gdLst/>
              <a:ahLst/>
              <a:cxnLst/>
              <a:rect l="l" t="t" r="r" b="b"/>
              <a:pathLst>
                <a:path w="8438" h="10477" extrusionOk="0">
                  <a:moveTo>
                    <a:pt x="309" y="1"/>
                  </a:moveTo>
                  <a:cubicBezTo>
                    <a:pt x="200" y="1"/>
                    <a:pt x="0" y="526"/>
                    <a:pt x="128" y="666"/>
                  </a:cubicBezTo>
                  <a:cubicBezTo>
                    <a:pt x="2872" y="3812"/>
                    <a:pt x="5936" y="6890"/>
                    <a:pt x="8126" y="10466"/>
                  </a:cubicBezTo>
                  <a:cubicBezTo>
                    <a:pt x="8131" y="10474"/>
                    <a:pt x="8137" y="10477"/>
                    <a:pt x="8145" y="10477"/>
                  </a:cubicBezTo>
                  <a:cubicBezTo>
                    <a:pt x="8231" y="10477"/>
                    <a:pt x="8437" y="9968"/>
                    <a:pt x="8348" y="9815"/>
                  </a:cubicBezTo>
                  <a:cubicBezTo>
                    <a:pt x="6144" y="6238"/>
                    <a:pt x="3080" y="3161"/>
                    <a:pt x="336" y="14"/>
                  </a:cubicBezTo>
                  <a:cubicBezTo>
                    <a:pt x="328" y="5"/>
                    <a:pt x="318" y="1"/>
                    <a:pt x="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384;p57">
              <a:extLst>
                <a:ext uri="{FF2B5EF4-FFF2-40B4-BE49-F238E27FC236}">
                  <a16:creationId xmlns:a16="http://schemas.microsoft.com/office/drawing/2014/main" id="{1DF3A9CD-1A85-4372-B0D1-C9720E4860F8}"/>
                </a:ext>
              </a:extLst>
            </p:cNvPr>
            <p:cNvSpPr/>
            <p:nvPr/>
          </p:nvSpPr>
          <p:spPr>
            <a:xfrm>
              <a:off x="112462" y="1082306"/>
              <a:ext cx="984133" cy="314095"/>
            </a:xfrm>
            <a:custGeom>
              <a:avLst/>
              <a:gdLst/>
              <a:ahLst/>
              <a:cxnLst/>
              <a:rect l="l" t="t" r="r" b="b"/>
              <a:pathLst>
                <a:path w="21024" h="6710" extrusionOk="0">
                  <a:moveTo>
                    <a:pt x="9837" y="700"/>
                  </a:moveTo>
                  <a:cubicBezTo>
                    <a:pt x="10284" y="700"/>
                    <a:pt x="10735" y="725"/>
                    <a:pt x="11190" y="778"/>
                  </a:cubicBezTo>
                  <a:cubicBezTo>
                    <a:pt x="13676" y="1066"/>
                    <a:pt x="16031" y="1888"/>
                    <a:pt x="18482" y="1992"/>
                  </a:cubicBezTo>
                  <a:lnTo>
                    <a:pt x="18482" y="1992"/>
                  </a:lnTo>
                  <a:cubicBezTo>
                    <a:pt x="14164" y="3682"/>
                    <a:pt x="9737" y="6016"/>
                    <a:pt x="5215" y="6016"/>
                  </a:cubicBezTo>
                  <a:cubicBezTo>
                    <a:pt x="3745" y="6016"/>
                    <a:pt x="2264" y="5769"/>
                    <a:pt x="774" y="5173"/>
                  </a:cubicBezTo>
                  <a:lnTo>
                    <a:pt x="774" y="5173"/>
                  </a:lnTo>
                  <a:cubicBezTo>
                    <a:pt x="3008" y="2343"/>
                    <a:pt x="6277" y="700"/>
                    <a:pt x="9837" y="700"/>
                  </a:cubicBezTo>
                  <a:close/>
                  <a:moveTo>
                    <a:pt x="9808" y="0"/>
                  </a:moveTo>
                  <a:cubicBezTo>
                    <a:pt x="9489" y="0"/>
                    <a:pt x="9169" y="14"/>
                    <a:pt x="8847" y="43"/>
                  </a:cubicBezTo>
                  <a:cubicBezTo>
                    <a:pt x="5451" y="348"/>
                    <a:pt x="2484" y="2192"/>
                    <a:pt x="461" y="4895"/>
                  </a:cubicBezTo>
                  <a:cubicBezTo>
                    <a:pt x="438" y="4922"/>
                    <a:pt x="420" y="4966"/>
                    <a:pt x="406" y="5019"/>
                  </a:cubicBezTo>
                  <a:lnTo>
                    <a:pt x="406" y="5019"/>
                  </a:lnTo>
                  <a:cubicBezTo>
                    <a:pt x="397" y="5014"/>
                    <a:pt x="387" y="5010"/>
                    <a:pt x="377" y="5006"/>
                  </a:cubicBezTo>
                  <a:cubicBezTo>
                    <a:pt x="368" y="5003"/>
                    <a:pt x="360" y="5001"/>
                    <a:pt x="351" y="5001"/>
                  </a:cubicBezTo>
                  <a:cubicBezTo>
                    <a:pt x="178" y="5001"/>
                    <a:pt x="0" y="5607"/>
                    <a:pt x="211" y="5699"/>
                  </a:cubicBezTo>
                  <a:cubicBezTo>
                    <a:pt x="1842" y="6417"/>
                    <a:pt x="3462" y="6709"/>
                    <a:pt x="5072" y="6709"/>
                  </a:cubicBezTo>
                  <a:cubicBezTo>
                    <a:pt x="10424" y="6709"/>
                    <a:pt x="15650" y="3472"/>
                    <a:pt x="20713" y="1873"/>
                  </a:cubicBezTo>
                  <a:cubicBezTo>
                    <a:pt x="20901" y="1806"/>
                    <a:pt x="21024" y="1178"/>
                    <a:pt x="20804" y="1178"/>
                  </a:cubicBezTo>
                  <a:cubicBezTo>
                    <a:pt x="20797" y="1178"/>
                    <a:pt x="20790" y="1179"/>
                    <a:pt x="20782" y="1180"/>
                  </a:cubicBezTo>
                  <a:cubicBezTo>
                    <a:pt x="20782" y="1180"/>
                    <a:pt x="20781" y="1180"/>
                    <a:pt x="20781" y="1180"/>
                  </a:cubicBezTo>
                  <a:lnTo>
                    <a:pt x="20781" y="1180"/>
                  </a:lnTo>
                  <a:lnTo>
                    <a:pt x="20782" y="1166"/>
                  </a:lnTo>
                  <a:lnTo>
                    <a:pt x="20782" y="1166"/>
                  </a:lnTo>
                  <a:cubicBezTo>
                    <a:pt x="20752" y="1176"/>
                    <a:pt x="20723" y="1185"/>
                    <a:pt x="20693" y="1195"/>
                  </a:cubicBezTo>
                  <a:lnTo>
                    <a:pt x="20693" y="1195"/>
                  </a:lnTo>
                  <a:cubicBezTo>
                    <a:pt x="20163" y="1280"/>
                    <a:pt x="19638" y="1316"/>
                    <a:pt x="19116" y="1316"/>
                  </a:cubicBezTo>
                  <a:cubicBezTo>
                    <a:pt x="15975" y="1316"/>
                    <a:pt x="12959" y="0"/>
                    <a:pt x="98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385;p57">
              <a:extLst>
                <a:ext uri="{FF2B5EF4-FFF2-40B4-BE49-F238E27FC236}">
                  <a16:creationId xmlns:a16="http://schemas.microsoft.com/office/drawing/2014/main" id="{C3263D3C-F128-472F-861E-B0E6D2D74739}"/>
                </a:ext>
              </a:extLst>
            </p:cNvPr>
            <p:cNvSpPr/>
            <p:nvPr/>
          </p:nvSpPr>
          <p:spPr>
            <a:xfrm>
              <a:off x="128377" y="1216604"/>
              <a:ext cx="577776" cy="132191"/>
            </a:xfrm>
            <a:custGeom>
              <a:avLst/>
              <a:gdLst/>
              <a:ahLst/>
              <a:cxnLst/>
              <a:rect l="l" t="t" r="r" b="b"/>
              <a:pathLst>
                <a:path w="12343" h="2824" extrusionOk="0">
                  <a:moveTo>
                    <a:pt x="12207" y="0"/>
                  </a:moveTo>
                  <a:cubicBezTo>
                    <a:pt x="12203" y="0"/>
                    <a:pt x="12199" y="1"/>
                    <a:pt x="12194" y="2"/>
                  </a:cubicBezTo>
                  <a:cubicBezTo>
                    <a:pt x="10337" y="557"/>
                    <a:pt x="8465" y="1042"/>
                    <a:pt x="6552" y="1430"/>
                  </a:cubicBezTo>
                  <a:cubicBezTo>
                    <a:pt x="5120" y="1714"/>
                    <a:pt x="3502" y="2140"/>
                    <a:pt x="1959" y="2140"/>
                  </a:cubicBezTo>
                  <a:cubicBezTo>
                    <a:pt x="1397" y="2140"/>
                    <a:pt x="844" y="2084"/>
                    <a:pt x="315" y="1943"/>
                  </a:cubicBezTo>
                  <a:cubicBezTo>
                    <a:pt x="310" y="1942"/>
                    <a:pt x="306" y="1941"/>
                    <a:pt x="301" y="1941"/>
                  </a:cubicBezTo>
                  <a:cubicBezTo>
                    <a:pt x="153" y="1941"/>
                    <a:pt x="1" y="2596"/>
                    <a:pt x="162" y="2636"/>
                  </a:cubicBezTo>
                  <a:cubicBezTo>
                    <a:pt x="677" y="2770"/>
                    <a:pt x="1207" y="2823"/>
                    <a:pt x="1742" y="2823"/>
                  </a:cubicBezTo>
                  <a:cubicBezTo>
                    <a:pt x="3096" y="2823"/>
                    <a:pt x="4489" y="2482"/>
                    <a:pt x="5790" y="2234"/>
                  </a:cubicBezTo>
                  <a:cubicBezTo>
                    <a:pt x="7925" y="1832"/>
                    <a:pt x="10032" y="1305"/>
                    <a:pt x="12097" y="681"/>
                  </a:cubicBezTo>
                  <a:cubicBezTo>
                    <a:pt x="12272" y="628"/>
                    <a:pt x="12342" y="0"/>
                    <a:pt x="122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386;p57">
              <a:extLst>
                <a:ext uri="{FF2B5EF4-FFF2-40B4-BE49-F238E27FC236}">
                  <a16:creationId xmlns:a16="http://schemas.microsoft.com/office/drawing/2014/main" id="{5A8DDC63-024F-45EA-8C7E-A16AFB50F411}"/>
                </a:ext>
              </a:extLst>
            </p:cNvPr>
            <p:cNvSpPr/>
            <p:nvPr/>
          </p:nvSpPr>
          <p:spPr>
            <a:xfrm>
              <a:off x="-392618" y="1193246"/>
              <a:ext cx="695503" cy="993729"/>
            </a:xfrm>
            <a:custGeom>
              <a:avLst/>
              <a:gdLst/>
              <a:ahLst/>
              <a:cxnLst/>
              <a:rect l="l" t="t" r="r" b="b"/>
              <a:pathLst>
                <a:path w="14858" h="21229" extrusionOk="0">
                  <a:moveTo>
                    <a:pt x="3271" y="2718"/>
                  </a:moveTo>
                  <a:lnTo>
                    <a:pt x="3271" y="2718"/>
                  </a:lnTo>
                  <a:cubicBezTo>
                    <a:pt x="5790" y="4492"/>
                    <a:pt x="8127" y="6523"/>
                    <a:pt x="9948" y="9026"/>
                  </a:cubicBezTo>
                  <a:cubicBezTo>
                    <a:pt x="11237" y="10759"/>
                    <a:pt x="12193" y="12714"/>
                    <a:pt x="12789" y="14793"/>
                  </a:cubicBezTo>
                  <a:cubicBezTo>
                    <a:pt x="13053" y="15694"/>
                    <a:pt x="13219" y="16623"/>
                    <a:pt x="13302" y="17551"/>
                  </a:cubicBezTo>
                  <a:cubicBezTo>
                    <a:pt x="13385" y="18452"/>
                    <a:pt x="13358" y="19353"/>
                    <a:pt x="13247" y="20254"/>
                  </a:cubicBezTo>
                  <a:cubicBezTo>
                    <a:pt x="12817" y="20130"/>
                    <a:pt x="12443" y="19880"/>
                    <a:pt x="12165" y="19534"/>
                  </a:cubicBezTo>
                  <a:cubicBezTo>
                    <a:pt x="8852" y="17011"/>
                    <a:pt x="6205" y="13407"/>
                    <a:pt x="5110" y="9387"/>
                  </a:cubicBezTo>
                  <a:cubicBezTo>
                    <a:pt x="4597" y="7492"/>
                    <a:pt x="4220" y="5540"/>
                    <a:pt x="3455" y="3801"/>
                  </a:cubicBezTo>
                  <a:lnTo>
                    <a:pt x="3455" y="3801"/>
                  </a:lnTo>
                  <a:cubicBezTo>
                    <a:pt x="6279" y="6979"/>
                    <a:pt x="8426" y="10717"/>
                    <a:pt x="9753" y="14793"/>
                  </a:cubicBezTo>
                  <a:cubicBezTo>
                    <a:pt x="9761" y="14819"/>
                    <a:pt x="9772" y="14831"/>
                    <a:pt x="9785" y="14831"/>
                  </a:cubicBezTo>
                  <a:cubicBezTo>
                    <a:pt x="9867" y="14831"/>
                    <a:pt x="10037" y="14355"/>
                    <a:pt x="9989" y="14211"/>
                  </a:cubicBezTo>
                  <a:cubicBezTo>
                    <a:pt x="8600" y="9933"/>
                    <a:pt x="6303" y="6009"/>
                    <a:pt x="3271" y="2718"/>
                  </a:cubicBezTo>
                  <a:close/>
                  <a:moveTo>
                    <a:pt x="319" y="0"/>
                  </a:moveTo>
                  <a:cubicBezTo>
                    <a:pt x="229" y="0"/>
                    <a:pt x="0" y="601"/>
                    <a:pt x="175" y="695"/>
                  </a:cubicBezTo>
                  <a:cubicBezTo>
                    <a:pt x="277" y="758"/>
                    <a:pt x="379" y="821"/>
                    <a:pt x="481" y="884"/>
                  </a:cubicBezTo>
                  <a:lnTo>
                    <a:pt x="481" y="884"/>
                  </a:lnTo>
                  <a:lnTo>
                    <a:pt x="480" y="889"/>
                  </a:lnTo>
                  <a:cubicBezTo>
                    <a:pt x="519" y="918"/>
                    <a:pt x="557" y="946"/>
                    <a:pt x="595" y="975"/>
                  </a:cubicBezTo>
                  <a:lnTo>
                    <a:pt x="595" y="975"/>
                  </a:lnTo>
                  <a:cubicBezTo>
                    <a:pt x="947" y="1280"/>
                    <a:pt x="1292" y="1593"/>
                    <a:pt x="1629" y="1913"/>
                  </a:cubicBezTo>
                  <a:lnTo>
                    <a:pt x="1629" y="1913"/>
                  </a:lnTo>
                  <a:cubicBezTo>
                    <a:pt x="4185" y="4693"/>
                    <a:pt x="4188" y="8787"/>
                    <a:pt x="5609" y="12242"/>
                  </a:cubicBezTo>
                  <a:cubicBezTo>
                    <a:pt x="7120" y="15957"/>
                    <a:pt x="10169" y="18674"/>
                    <a:pt x="13163" y="21211"/>
                  </a:cubicBezTo>
                  <a:cubicBezTo>
                    <a:pt x="13177" y="21223"/>
                    <a:pt x="13191" y="21229"/>
                    <a:pt x="13204" y="21229"/>
                  </a:cubicBezTo>
                  <a:cubicBezTo>
                    <a:pt x="13308" y="21229"/>
                    <a:pt x="13385" y="20872"/>
                    <a:pt x="13385" y="20823"/>
                  </a:cubicBezTo>
                  <a:cubicBezTo>
                    <a:pt x="14858" y="11579"/>
                    <a:pt x="7922" y="4721"/>
                    <a:pt x="689" y="225"/>
                  </a:cubicBezTo>
                  <a:lnTo>
                    <a:pt x="689" y="225"/>
                  </a:lnTo>
                  <a:cubicBezTo>
                    <a:pt x="689" y="225"/>
                    <a:pt x="688" y="224"/>
                    <a:pt x="688" y="224"/>
                  </a:cubicBezTo>
                  <a:lnTo>
                    <a:pt x="688" y="224"/>
                  </a:lnTo>
                  <a:cubicBezTo>
                    <a:pt x="688" y="224"/>
                    <a:pt x="688" y="224"/>
                    <a:pt x="688" y="224"/>
                  </a:cubicBezTo>
                  <a:cubicBezTo>
                    <a:pt x="685" y="222"/>
                    <a:pt x="683" y="221"/>
                    <a:pt x="680" y="219"/>
                  </a:cubicBezTo>
                  <a:lnTo>
                    <a:pt x="680" y="219"/>
                  </a:lnTo>
                  <a:cubicBezTo>
                    <a:pt x="563" y="146"/>
                    <a:pt x="445" y="74"/>
                    <a:pt x="327" y="2"/>
                  </a:cubicBezTo>
                  <a:cubicBezTo>
                    <a:pt x="325" y="1"/>
                    <a:pt x="322" y="0"/>
                    <a:pt x="3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387;p57">
              <a:extLst>
                <a:ext uri="{FF2B5EF4-FFF2-40B4-BE49-F238E27FC236}">
                  <a16:creationId xmlns:a16="http://schemas.microsoft.com/office/drawing/2014/main" id="{03AE5568-DDB2-44E1-AD7E-E0CB67EEEF53}"/>
                </a:ext>
              </a:extLst>
            </p:cNvPr>
            <p:cNvSpPr/>
            <p:nvPr/>
          </p:nvSpPr>
          <p:spPr>
            <a:xfrm>
              <a:off x="-375345" y="927365"/>
              <a:ext cx="800077" cy="322755"/>
            </a:xfrm>
            <a:custGeom>
              <a:avLst/>
              <a:gdLst/>
              <a:ahLst/>
              <a:cxnLst/>
              <a:rect l="l" t="t" r="r" b="b"/>
              <a:pathLst>
                <a:path w="17092" h="6895" extrusionOk="0">
                  <a:moveTo>
                    <a:pt x="10899" y="713"/>
                  </a:moveTo>
                  <a:cubicBezTo>
                    <a:pt x="12571" y="713"/>
                    <a:pt x="14206" y="1103"/>
                    <a:pt x="15870" y="1613"/>
                  </a:cubicBezTo>
                  <a:lnTo>
                    <a:pt x="15870" y="1613"/>
                  </a:lnTo>
                  <a:cubicBezTo>
                    <a:pt x="13537" y="2591"/>
                    <a:pt x="11401" y="3829"/>
                    <a:pt x="9149" y="5003"/>
                  </a:cubicBezTo>
                  <a:cubicBezTo>
                    <a:pt x="7502" y="5863"/>
                    <a:pt x="5802" y="6186"/>
                    <a:pt x="4067" y="6186"/>
                  </a:cubicBezTo>
                  <a:cubicBezTo>
                    <a:pt x="2889" y="6186"/>
                    <a:pt x="1695" y="6037"/>
                    <a:pt x="490" y="5807"/>
                  </a:cubicBezTo>
                  <a:lnTo>
                    <a:pt x="490" y="5807"/>
                  </a:lnTo>
                  <a:cubicBezTo>
                    <a:pt x="2711" y="3967"/>
                    <a:pt x="5020" y="2116"/>
                    <a:pt x="7804" y="1205"/>
                  </a:cubicBezTo>
                  <a:cubicBezTo>
                    <a:pt x="8858" y="857"/>
                    <a:pt x="9885" y="713"/>
                    <a:pt x="10899" y="713"/>
                  </a:cubicBezTo>
                  <a:close/>
                  <a:moveTo>
                    <a:pt x="11018" y="0"/>
                  </a:moveTo>
                  <a:cubicBezTo>
                    <a:pt x="10233" y="0"/>
                    <a:pt x="9440" y="87"/>
                    <a:pt x="8636" y="290"/>
                  </a:cubicBezTo>
                  <a:cubicBezTo>
                    <a:pt x="5365" y="1135"/>
                    <a:pt x="2689" y="3367"/>
                    <a:pt x="152" y="5488"/>
                  </a:cubicBezTo>
                  <a:cubicBezTo>
                    <a:pt x="7" y="5621"/>
                    <a:pt x="0" y="6171"/>
                    <a:pt x="48" y="6171"/>
                  </a:cubicBezTo>
                  <a:cubicBezTo>
                    <a:pt x="51" y="6171"/>
                    <a:pt x="53" y="6170"/>
                    <a:pt x="55" y="6167"/>
                  </a:cubicBezTo>
                  <a:cubicBezTo>
                    <a:pt x="123" y="6111"/>
                    <a:pt x="191" y="6055"/>
                    <a:pt x="258" y="5999"/>
                  </a:cubicBezTo>
                  <a:lnTo>
                    <a:pt x="258" y="5999"/>
                  </a:lnTo>
                  <a:cubicBezTo>
                    <a:pt x="191" y="6197"/>
                    <a:pt x="169" y="6469"/>
                    <a:pt x="263" y="6486"/>
                  </a:cubicBezTo>
                  <a:cubicBezTo>
                    <a:pt x="1505" y="6730"/>
                    <a:pt x="2756" y="6894"/>
                    <a:pt x="3995" y="6894"/>
                  </a:cubicBezTo>
                  <a:cubicBezTo>
                    <a:pt x="5507" y="6894"/>
                    <a:pt x="7002" y="6649"/>
                    <a:pt x="8442" y="6001"/>
                  </a:cubicBezTo>
                  <a:cubicBezTo>
                    <a:pt x="11297" y="4698"/>
                    <a:pt x="13834" y="2979"/>
                    <a:pt x="16814" y="1884"/>
                  </a:cubicBezTo>
                  <a:cubicBezTo>
                    <a:pt x="16939" y="1842"/>
                    <a:pt x="17092" y="1246"/>
                    <a:pt x="16939" y="1191"/>
                  </a:cubicBezTo>
                  <a:cubicBezTo>
                    <a:pt x="14977" y="564"/>
                    <a:pt x="13022" y="0"/>
                    <a:pt x="110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388;p57">
              <a:extLst>
                <a:ext uri="{FF2B5EF4-FFF2-40B4-BE49-F238E27FC236}">
                  <a16:creationId xmlns:a16="http://schemas.microsoft.com/office/drawing/2014/main" id="{89A1938F-0294-47B9-8AAC-51BED7DAD5B3}"/>
                </a:ext>
              </a:extLst>
            </p:cNvPr>
            <p:cNvSpPr/>
            <p:nvPr/>
          </p:nvSpPr>
          <p:spPr>
            <a:xfrm>
              <a:off x="-378388" y="1027117"/>
              <a:ext cx="465011" cy="201283"/>
            </a:xfrm>
            <a:custGeom>
              <a:avLst/>
              <a:gdLst/>
              <a:ahLst/>
              <a:cxnLst/>
              <a:rect l="l" t="t" r="r" b="b"/>
              <a:pathLst>
                <a:path w="9934" h="4300" extrusionOk="0">
                  <a:moveTo>
                    <a:pt x="9846" y="1"/>
                  </a:moveTo>
                  <a:cubicBezTo>
                    <a:pt x="9844" y="1"/>
                    <a:pt x="9841" y="1"/>
                    <a:pt x="9838" y="3"/>
                  </a:cubicBezTo>
                  <a:cubicBezTo>
                    <a:pt x="8285" y="848"/>
                    <a:pt x="6677" y="1638"/>
                    <a:pt x="5055" y="2359"/>
                  </a:cubicBezTo>
                  <a:cubicBezTo>
                    <a:pt x="3917" y="2856"/>
                    <a:pt x="2576" y="3601"/>
                    <a:pt x="1285" y="3601"/>
                  </a:cubicBezTo>
                  <a:cubicBezTo>
                    <a:pt x="957" y="3601"/>
                    <a:pt x="632" y="3553"/>
                    <a:pt x="314" y="3440"/>
                  </a:cubicBezTo>
                  <a:cubicBezTo>
                    <a:pt x="311" y="3439"/>
                    <a:pt x="307" y="3438"/>
                    <a:pt x="303" y="3438"/>
                  </a:cubicBezTo>
                  <a:cubicBezTo>
                    <a:pt x="179" y="3438"/>
                    <a:pt x="0" y="4080"/>
                    <a:pt x="148" y="4133"/>
                  </a:cubicBezTo>
                  <a:cubicBezTo>
                    <a:pt x="476" y="4250"/>
                    <a:pt x="806" y="4299"/>
                    <a:pt x="1133" y="4299"/>
                  </a:cubicBezTo>
                  <a:cubicBezTo>
                    <a:pt x="2286" y="4299"/>
                    <a:pt x="3423" y="3689"/>
                    <a:pt x="4459" y="3246"/>
                  </a:cubicBezTo>
                  <a:cubicBezTo>
                    <a:pt x="6261" y="2484"/>
                    <a:pt x="8022" y="1611"/>
                    <a:pt x="9741" y="682"/>
                  </a:cubicBezTo>
                  <a:cubicBezTo>
                    <a:pt x="9915" y="601"/>
                    <a:pt x="9934" y="1"/>
                    <a:pt x="98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636500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p46"/>
          <p:cNvSpPr txBox="1">
            <a:spLocks noGrp="1"/>
          </p:cNvSpPr>
          <p:nvPr>
            <p:ph type="title"/>
          </p:nvPr>
        </p:nvSpPr>
        <p:spPr>
          <a:xfrm>
            <a:off x="1018750" y="532341"/>
            <a:ext cx="6342601" cy="4632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chemeClr val="accent6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sz="4400" dirty="0">
              <a:solidFill>
                <a:schemeClr val="accent6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9" name="Google Shape;1479;p46"/>
          <p:cNvSpPr/>
          <p:nvPr/>
        </p:nvSpPr>
        <p:spPr>
          <a:xfrm rot="-5400000">
            <a:off x="3879169" y="-1447454"/>
            <a:ext cx="1046587" cy="6802764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lt1"/>
          </a:solidFill>
          <a:ln w="28575">
            <a:solidFill>
              <a:schemeClr val="tx1"/>
            </a:solidFill>
          </a:ln>
          <a:effectLst>
            <a:outerShdw blurRad="50800" dist="38100" dir="10800000" algn="r" rotWithShape="0">
              <a:srgbClr val="0048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</a:endParaRPr>
          </a:p>
        </p:txBody>
      </p:sp>
      <p:sp>
        <p:nvSpPr>
          <p:cNvPr id="1481" name="Google Shape;1481;p46"/>
          <p:cNvSpPr/>
          <p:nvPr/>
        </p:nvSpPr>
        <p:spPr>
          <a:xfrm rot="-5400000">
            <a:off x="3233957" y="366952"/>
            <a:ext cx="2060384" cy="685737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</a:endParaRPr>
          </a:p>
        </p:txBody>
      </p:sp>
      <p:grpSp>
        <p:nvGrpSpPr>
          <p:cNvPr id="1486" name="Google Shape;1486;p46"/>
          <p:cNvGrpSpPr/>
          <p:nvPr/>
        </p:nvGrpSpPr>
        <p:grpSpPr>
          <a:xfrm rot="6641691" flipH="1">
            <a:off x="6501710" y="2347734"/>
            <a:ext cx="3393392" cy="1797036"/>
            <a:chOff x="-1085827" y="927365"/>
            <a:chExt cx="3393304" cy="1796989"/>
          </a:xfrm>
          <a:solidFill>
            <a:schemeClr val="accent6">
              <a:lumMod val="90000"/>
            </a:schemeClr>
          </a:solidFill>
        </p:grpSpPr>
        <p:sp>
          <p:nvSpPr>
            <p:cNvPr id="1487" name="Google Shape;1487;p46"/>
            <p:cNvSpPr/>
            <p:nvPr/>
          </p:nvSpPr>
          <p:spPr>
            <a:xfrm>
              <a:off x="1640153" y="2041303"/>
              <a:ext cx="667323" cy="530732"/>
            </a:xfrm>
            <a:custGeom>
              <a:avLst/>
              <a:gdLst/>
              <a:ahLst/>
              <a:cxnLst/>
              <a:rect l="l" t="t" r="r" b="b"/>
              <a:pathLst>
                <a:path w="14256" h="11338" extrusionOk="0">
                  <a:moveTo>
                    <a:pt x="1603" y="911"/>
                  </a:moveTo>
                  <a:cubicBezTo>
                    <a:pt x="6724" y="2124"/>
                    <a:pt x="11045" y="5533"/>
                    <a:pt x="13436" y="10223"/>
                  </a:cubicBezTo>
                  <a:lnTo>
                    <a:pt x="13436" y="10223"/>
                  </a:lnTo>
                  <a:cubicBezTo>
                    <a:pt x="8967" y="7650"/>
                    <a:pt x="3720" y="5802"/>
                    <a:pt x="916" y="1316"/>
                  </a:cubicBezTo>
                  <a:lnTo>
                    <a:pt x="916" y="1316"/>
                  </a:lnTo>
                  <a:cubicBezTo>
                    <a:pt x="3180" y="2506"/>
                    <a:pt x="5235" y="4056"/>
                    <a:pt x="7012" y="5908"/>
                  </a:cubicBezTo>
                  <a:cubicBezTo>
                    <a:pt x="7028" y="5924"/>
                    <a:pt x="7045" y="5931"/>
                    <a:pt x="7062" y="5931"/>
                  </a:cubicBezTo>
                  <a:cubicBezTo>
                    <a:pt x="7210" y="5931"/>
                    <a:pt x="7383" y="5405"/>
                    <a:pt x="7234" y="5256"/>
                  </a:cubicBezTo>
                  <a:cubicBezTo>
                    <a:pt x="5583" y="3536"/>
                    <a:pt x="3685" y="2072"/>
                    <a:pt x="1603" y="911"/>
                  </a:cubicBezTo>
                  <a:close/>
                  <a:moveTo>
                    <a:pt x="685" y="1"/>
                  </a:moveTo>
                  <a:cubicBezTo>
                    <a:pt x="578" y="1"/>
                    <a:pt x="493" y="151"/>
                    <a:pt x="457" y="312"/>
                  </a:cubicBezTo>
                  <a:lnTo>
                    <a:pt x="457" y="312"/>
                  </a:lnTo>
                  <a:cubicBezTo>
                    <a:pt x="396" y="283"/>
                    <a:pt x="336" y="253"/>
                    <a:pt x="275" y="224"/>
                  </a:cubicBezTo>
                  <a:cubicBezTo>
                    <a:pt x="260" y="217"/>
                    <a:pt x="246" y="214"/>
                    <a:pt x="233" y="214"/>
                  </a:cubicBezTo>
                  <a:cubicBezTo>
                    <a:pt x="58" y="214"/>
                    <a:pt x="1" y="759"/>
                    <a:pt x="39" y="862"/>
                  </a:cubicBezTo>
                  <a:cubicBezTo>
                    <a:pt x="2812" y="6421"/>
                    <a:pt x="8967" y="8292"/>
                    <a:pt x="13943" y="11314"/>
                  </a:cubicBezTo>
                  <a:cubicBezTo>
                    <a:pt x="13968" y="11330"/>
                    <a:pt x="13992" y="11338"/>
                    <a:pt x="14014" y="11338"/>
                  </a:cubicBezTo>
                  <a:cubicBezTo>
                    <a:pt x="14195" y="11338"/>
                    <a:pt x="14256" y="10829"/>
                    <a:pt x="14206" y="10718"/>
                  </a:cubicBezTo>
                  <a:cubicBezTo>
                    <a:pt x="11794" y="5090"/>
                    <a:pt x="6721" y="1070"/>
                    <a:pt x="705" y="3"/>
                  </a:cubicBezTo>
                  <a:cubicBezTo>
                    <a:pt x="698" y="1"/>
                    <a:pt x="691" y="1"/>
                    <a:pt x="6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46"/>
            <p:cNvSpPr/>
            <p:nvPr/>
          </p:nvSpPr>
          <p:spPr>
            <a:xfrm>
              <a:off x="1638983" y="1763579"/>
              <a:ext cx="393391" cy="313159"/>
            </a:xfrm>
            <a:custGeom>
              <a:avLst/>
              <a:gdLst/>
              <a:ahLst/>
              <a:cxnLst/>
              <a:rect l="l" t="t" r="r" b="b"/>
              <a:pathLst>
                <a:path w="8404" h="6690" extrusionOk="0">
                  <a:moveTo>
                    <a:pt x="7516" y="771"/>
                  </a:moveTo>
                  <a:cubicBezTo>
                    <a:pt x="5923" y="3064"/>
                    <a:pt x="3563" y="5032"/>
                    <a:pt x="875" y="5846"/>
                  </a:cubicBezTo>
                  <a:lnTo>
                    <a:pt x="875" y="5846"/>
                  </a:lnTo>
                  <a:cubicBezTo>
                    <a:pt x="1056" y="3841"/>
                    <a:pt x="1631" y="1930"/>
                    <a:pt x="3863" y="1375"/>
                  </a:cubicBezTo>
                  <a:cubicBezTo>
                    <a:pt x="5039" y="1075"/>
                    <a:pt x="6299" y="952"/>
                    <a:pt x="7516" y="771"/>
                  </a:cubicBezTo>
                  <a:close/>
                  <a:moveTo>
                    <a:pt x="8153" y="0"/>
                  </a:moveTo>
                  <a:cubicBezTo>
                    <a:pt x="8142" y="0"/>
                    <a:pt x="8130" y="1"/>
                    <a:pt x="8118" y="3"/>
                  </a:cubicBezTo>
                  <a:cubicBezTo>
                    <a:pt x="6191" y="308"/>
                    <a:pt x="3544" y="238"/>
                    <a:pt x="2005" y="1611"/>
                  </a:cubicBezTo>
                  <a:cubicBezTo>
                    <a:pt x="753" y="2723"/>
                    <a:pt x="514" y="4388"/>
                    <a:pt x="397" y="5978"/>
                  </a:cubicBezTo>
                  <a:lnTo>
                    <a:pt x="397" y="5978"/>
                  </a:lnTo>
                  <a:cubicBezTo>
                    <a:pt x="379" y="5982"/>
                    <a:pt x="360" y="5987"/>
                    <a:pt x="342" y="5991"/>
                  </a:cubicBezTo>
                  <a:cubicBezTo>
                    <a:pt x="64" y="6057"/>
                    <a:pt x="1" y="6689"/>
                    <a:pt x="259" y="6689"/>
                  </a:cubicBezTo>
                  <a:cubicBezTo>
                    <a:pt x="272" y="6689"/>
                    <a:pt x="286" y="6687"/>
                    <a:pt x="300" y="6684"/>
                  </a:cubicBezTo>
                  <a:cubicBezTo>
                    <a:pt x="354" y="6671"/>
                    <a:pt x="408" y="6658"/>
                    <a:pt x="461" y="6644"/>
                  </a:cubicBezTo>
                  <a:lnTo>
                    <a:pt x="461" y="6644"/>
                  </a:lnTo>
                  <a:cubicBezTo>
                    <a:pt x="483" y="6657"/>
                    <a:pt x="507" y="6662"/>
                    <a:pt x="532" y="6662"/>
                  </a:cubicBezTo>
                  <a:cubicBezTo>
                    <a:pt x="591" y="6662"/>
                    <a:pt x="657" y="6631"/>
                    <a:pt x="713" y="6577"/>
                  </a:cubicBezTo>
                  <a:lnTo>
                    <a:pt x="713" y="6577"/>
                  </a:lnTo>
                  <a:cubicBezTo>
                    <a:pt x="3863" y="5688"/>
                    <a:pt x="6556" y="3308"/>
                    <a:pt x="8257" y="571"/>
                  </a:cubicBezTo>
                  <a:cubicBezTo>
                    <a:pt x="8337" y="438"/>
                    <a:pt x="8403" y="0"/>
                    <a:pt x="81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46"/>
            <p:cNvSpPr/>
            <p:nvPr/>
          </p:nvSpPr>
          <p:spPr>
            <a:xfrm>
              <a:off x="1178419" y="1874097"/>
              <a:ext cx="399008" cy="850257"/>
            </a:xfrm>
            <a:custGeom>
              <a:avLst/>
              <a:gdLst/>
              <a:ahLst/>
              <a:cxnLst/>
              <a:rect l="l" t="t" r="r" b="b"/>
              <a:pathLst>
                <a:path w="8524" h="18164" extrusionOk="0">
                  <a:moveTo>
                    <a:pt x="1697" y="1483"/>
                  </a:moveTo>
                  <a:cubicBezTo>
                    <a:pt x="3308" y="3226"/>
                    <a:pt x="4699" y="5173"/>
                    <a:pt x="5592" y="7401"/>
                  </a:cubicBezTo>
                  <a:cubicBezTo>
                    <a:pt x="6133" y="8745"/>
                    <a:pt x="6480" y="10173"/>
                    <a:pt x="6604" y="11628"/>
                  </a:cubicBezTo>
                  <a:cubicBezTo>
                    <a:pt x="6646" y="12252"/>
                    <a:pt x="6577" y="16854"/>
                    <a:pt x="5745" y="16951"/>
                  </a:cubicBezTo>
                  <a:cubicBezTo>
                    <a:pt x="5720" y="16954"/>
                    <a:pt x="5696" y="16956"/>
                    <a:pt x="5672" y="16956"/>
                  </a:cubicBezTo>
                  <a:cubicBezTo>
                    <a:pt x="5014" y="16956"/>
                    <a:pt x="4683" y="15882"/>
                    <a:pt x="4442" y="15440"/>
                  </a:cubicBezTo>
                  <a:cubicBezTo>
                    <a:pt x="2876" y="12668"/>
                    <a:pt x="921" y="9965"/>
                    <a:pt x="921" y="6707"/>
                  </a:cubicBezTo>
                  <a:cubicBezTo>
                    <a:pt x="921" y="4915"/>
                    <a:pt x="1558" y="3236"/>
                    <a:pt x="1697" y="1483"/>
                  </a:cubicBezTo>
                  <a:close/>
                  <a:moveTo>
                    <a:pt x="1637" y="1"/>
                  </a:moveTo>
                  <a:cubicBezTo>
                    <a:pt x="1581" y="1"/>
                    <a:pt x="1494" y="189"/>
                    <a:pt x="1449" y="352"/>
                  </a:cubicBezTo>
                  <a:lnTo>
                    <a:pt x="1449" y="352"/>
                  </a:lnTo>
                  <a:cubicBezTo>
                    <a:pt x="1384" y="285"/>
                    <a:pt x="1319" y="217"/>
                    <a:pt x="1254" y="151"/>
                  </a:cubicBezTo>
                  <a:cubicBezTo>
                    <a:pt x="1247" y="144"/>
                    <a:pt x="1239" y="140"/>
                    <a:pt x="1230" y="140"/>
                  </a:cubicBezTo>
                  <a:cubicBezTo>
                    <a:pt x="1124" y="140"/>
                    <a:pt x="930" y="674"/>
                    <a:pt x="1046" y="802"/>
                  </a:cubicBezTo>
                  <a:cubicBezTo>
                    <a:pt x="1186" y="945"/>
                    <a:pt x="1326" y="1089"/>
                    <a:pt x="1463" y="1235"/>
                  </a:cubicBezTo>
                  <a:lnTo>
                    <a:pt x="1463" y="1235"/>
                  </a:lnTo>
                  <a:cubicBezTo>
                    <a:pt x="1504" y="3964"/>
                    <a:pt x="0" y="6342"/>
                    <a:pt x="769" y="9147"/>
                  </a:cubicBezTo>
                  <a:cubicBezTo>
                    <a:pt x="1628" y="12335"/>
                    <a:pt x="3777" y="15288"/>
                    <a:pt x="5371" y="18143"/>
                  </a:cubicBezTo>
                  <a:cubicBezTo>
                    <a:pt x="5380" y="18157"/>
                    <a:pt x="5390" y="18163"/>
                    <a:pt x="5401" y="18163"/>
                  </a:cubicBezTo>
                  <a:cubicBezTo>
                    <a:pt x="5456" y="18163"/>
                    <a:pt x="5525" y="18016"/>
                    <a:pt x="5537" y="18005"/>
                  </a:cubicBezTo>
                  <a:cubicBezTo>
                    <a:pt x="8524" y="11857"/>
                    <a:pt x="6101" y="5373"/>
                    <a:pt x="1720" y="641"/>
                  </a:cubicBezTo>
                  <a:lnTo>
                    <a:pt x="1720" y="641"/>
                  </a:lnTo>
                  <a:cubicBezTo>
                    <a:pt x="1715" y="460"/>
                    <a:pt x="1704" y="278"/>
                    <a:pt x="1683" y="95"/>
                  </a:cubicBezTo>
                  <a:cubicBezTo>
                    <a:pt x="1675" y="28"/>
                    <a:pt x="1658" y="1"/>
                    <a:pt x="16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6"/>
            <p:cNvSpPr/>
            <p:nvPr/>
          </p:nvSpPr>
          <p:spPr>
            <a:xfrm>
              <a:off x="1224995" y="1859446"/>
              <a:ext cx="125544" cy="461500"/>
            </a:xfrm>
            <a:custGeom>
              <a:avLst/>
              <a:gdLst/>
              <a:ahLst/>
              <a:cxnLst/>
              <a:rect l="l" t="t" r="r" b="b"/>
              <a:pathLst>
                <a:path w="2682" h="9859" extrusionOk="0">
                  <a:moveTo>
                    <a:pt x="291" y="1"/>
                  </a:moveTo>
                  <a:cubicBezTo>
                    <a:pt x="230" y="1"/>
                    <a:pt x="1" y="515"/>
                    <a:pt x="92" y="672"/>
                  </a:cubicBezTo>
                  <a:cubicBezTo>
                    <a:pt x="1825" y="3402"/>
                    <a:pt x="2158" y="6605"/>
                    <a:pt x="2421" y="9765"/>
                  </a:cubicBezTo>
                  <a:cubicBezTo>
                    <a:pt x="2427" y="9831"/>
                    <a:pt x="2440" y="9859"/>
                    <a:pt x="2459" y="9859"/>
                  </a:cubicBezTo>
                  <a:cubicBezTo>
                    <a:pt x="2533" y="9859"/>
                    <a:pt x="2682" y="9419"/>
                    <a:pt x="2671" y="9308"/>
                  </a:cubicBezTo>
                  <a:cubicBezTo>
                    <a:pt x="2407" y="6092"/>
                    <a:pt x="2075" y="2806"/>
                    <a:pt x="300" y="6"/>
                  </a:cubicBezTo>
                  <a:cubicBezTo>
                    <a:pt x="298" y="2"/>
                    <a:pt x="295" y="1"/>
                    <a:pt x="2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46"/>
            <p:cNvSpPr/>
            <p:nvPr/>
          </p:nvSpPr>
          <p:spPr>
            <a:xfrm>
              <a:off x="898589" y="1543853"/>
              <a:ext cx="978329" cy="243646"/>
            </a:xfrm>
            <a:custGeom>
              <a:avLst/>
              <a:gdLst/>
              <a:ahLst/>
              <a:cxnLst/>
              <a:rect l="l" t="t" r="r" b="b"/>
              <a:pathLst>
                <a:path w="20900" h="5205" extrusionOk="0">
                  <a:moveTo>
                    <a:pt x="6191" y="711"/>
                  </a:moveTo>
                  <a:cubicBezTo>
                    <a:pt x="7201" y="711"/>
                    <a:pt x="8213" y="885"/>
                    <a:pt x="9200" y="1079"/>
                  </a:cubicBezTo>
                  <a:cubicBezTo>
                    <a:pt x="12508" y="1723"/>
                    <a:pt x="15816" y="2464"/>
                    <a:pt x="19114" y="3169"/>
                  </a:cubicBezTo>
                  <a:lnTo>
                    <a:pt x="19114" y="3169"/>
                  </a:lnTo>
                  <a:cubicBezTo>
                    <a:pt x="16821" y="3798"/>
                    <a:pt x="14548" y="4445"/>
                    <a:pt x="12204" y="4445"/>
                  </a:cubicBezTo>
                  <a:cubicBezTo>
                    <a:pt x="11478" y="4445"/>
                    <a:pt x="10746" y="4383"/>
                    <a:pt x="10004" y="4239"/>
                  </a:cubicBezTo>
                  <a:cubicBezTo>
                    <a:pt x="7316" y="3709"/>
                    <a:pt x="4685" y="2899"/>
                    <a:pt x="2160" y="1836"/>
                  </a:cubicBezTo>
                  <a:lnTo>
                    <a:pt x="2160" y="1836"/>
                  </a:lnTo>
                  <a:cubicBezTo>
                    <a:pt x="2841" y="1540"/>
                    <a:pt x="3502" y="1190"/>
                    <a:pt x="4251" y="968"/>
                  </a:cubicBezTo>
                  <a:cubicBezTo>
                    <a:pt x="4892" y="783"/>
                    <a:pt x="5541" y="711"/>
                    <a:pt x="6191" y="711"/>
                  </a:cubicBezTo>
                  <a:close/>
                  <a:moveTo>
                    <a:pt x="6257" y="1"/>
                  </a:moveTo>
                  <a:cubicBezTo>
                    <a:pt x="5713" y="1"/>
                    <a:pt x="5171" y="51"/>
                    <a:pt x="4640" y="178"/>
                  </a:cubicBezTo>
                  <a:cubicBezTo>
                    <a:pt x="3459" y="459"/>
                    <a:pt x="2465" y="1130"/>
                    <a:pt x="1333" y="1476"/>
                  </a:cubicBezTo>
                  <a:lnTo>
                    <a:pt x="1333" y="1476"/>
                  </a:lnTo>
                  <a:cubicBezTo>
                    <a:pt x="1103" y="1374"/>
                    <a:pt x="875" y="1269"/>
                    <a:pt x="647" y="1162"/>
                  </a:cubicBezTo>
                  <a:cubicBezTo>
                    <a:pt x="634" y="1156"/>
                    <a:pt x="622" y="1153"/>
                    <a:pt x="609" y="1153"/>
                  </a:cubicBezTo>
                  <a:cubicBezTo>
                    <a:pt x="479" y="1153"/>
                    <a:pt x="357" y="1459"/>
                    <a:pt x="379" y="1672"/>
                  </a:cubicBezTo>
                  <a:lnTo>
                    <a:pt x="379" y="1672"/>
                  </a:lnTo>
                  <a:cubicBezTo>
                    <a:pt x="366" y="1673"/>
                    <a:pt x="354" y="1674"/>
                    <a:pt x="342" y="1675"/>
                  </a:cubicBezTo>
                  <a:cubicBezTo>
                    <a:pt x="125" y="1702"/>
                    <a:pt x="1" y="2369"/>
                    <a:pt x="257" y="2369"/>
                  </a:cubicBezTo>
                  <a:cubicBezTo>
                    <a:pt x="262" y="2369"/>
                    <a:pt x="268" y="2369"/>
                    <a:pt x="273" y="2368"/>
                  </a:cubicBezTo>
                  <a:cubicBezTo>
                    <a:pt x="604" y="2340"/>
                    <a:pt x="916" y="2276"/>
                    <a:pt x="1216" y="2188"/>
                  </a:cubicBezTo>
                  <a:lnTo>
                    <a:pt x="1216" y="2188"/>
                  </a:lnTo>
                  <a:cubicBezTo>
                    <a:pt x="4242" y="3528"/>
                    <a:pt x="7428" y="4585"/>
                    <a:pt x="10697" y="5085"/>
                  </a:cubicBezTo>
                  <a:cubicBezTo>
                    <a:pt x="11224" y="5168"/>
                    <a:pt x="11750" y="5205"/>
                    <a:pt x="12275" y="5205"/>
                  </a:cubicBezTo>
                  <a:cubicBezTo>
                    <a:pt x="15080" y="5205"/>
                    <a:pt x="17856" y="4152"/>
                    <a:pt x="20553" y="3463"/>
                  </a:cubicBezTo>
                  <a:cubicBezTo>
                    <a:pt x="20747" y="3421"/>
                    <a:pt x="20899" y="2825"/>
                    <a:pt x="20664" y="2770"/>
                  </a:cubicBezTo>
                  <a:cubicBezTo>
                    <a:pt x="16685" y="1924"/>
                    <a:pt x="12707" y="940"/>
                    <a:pt x="8701" y="247"/>
                  </a:cubicBezTo>
                  <a:cubicBezTo>
                    <a:pt x="7901" y="114"/>
                    <a:pt x="7077" y="1"/>
                    <a:pt x="62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46"/>
            <p:cNvSpPr/>
            <p:nvPr/>
          </p:nvSpPr>
          <p:spPr>
            <a:xfrm>
              <a:off x="892223" y="1600072"/>
              <a:ext cx="542153" cy="81637"/>
            </a:xfrm>
            <a:custGeom>
              <a:avLst/>
              <a:gdLst/>
              <a:ahLst/>
              <a:cxnLst/>
              <a:rect l="l" t="t" r="r" b="b"/>
              <a:pathLst>
                <a:path w="11582" h="1744" extrusionOk="0">
                  <a:moveTo>
                    <a:pt x="362" y="1"/>
                  </a:moveTo>
                  <a:cubicBezTo>
                    <a:pt x="150" y="1"/>
                    <a:pt x="0" y="642"/>
                    <a:pt x="229" y="696"/>
                  </a:cubicBezTo>
                  <a:cubicBezTo>
                    <a:pt x="3268" y="1397"/>
                    <a:pt x="6376" y="1743"/>
                    <a:pt x="9486" y="1743"/>
                  </a:cubicBezTo>
                  <a:cubicBezTo>
                    <a:pt x="10065" y="1743"/>
                    <a:pt x="10643" y="1732"/>
                    <a:pt x="11221" y="1708"/>
                  </a:cubicBezTo>
                  <a:cubicBezTo>
                    <a:pt x="11471" y="1694"/>
                    <a:pt x="11582" y="1015"/>
                    <a:pt x="11374" y="1015"/>
                  </a:cubicBezTo>
                  <a:cubicBezTo>
                    <a:pt x="10796" y="1038"/>
                    <a:pt x="10217" y="1050"/>
                    <a:pt x="9639" y="1050"/>
                  </a:cubicBezTo>
                  <a:cubicBezTo>
                    <a:pt x="6528" y="1050"/>
                    <a:pt x="3420" y="704"/>
                    <a:pt x="381" y="3"/>
                  </a:cubicBezTo>
                  <a:cubicBezTo>
                    <a:pt x="375" y="1"/>
                    <a:pt x="368" y="1"/>
                    <a:pt x="3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46"/>
            <p:cNvSpPr/>
            <p:nvPr/>
          </p:nvSpPr>
          <p:spPr>
            <a:xfrm>
              <a:off x="-1085827" y="1164177"/>
              <a:ext cx="2764833" cy="894773"/>
            </a:xfrm>
            <a:custGeom>
              <a:avLst/>
              <a:gdLst/>
              <a:ahLst/>
              <a:cxnLst/>
              <a:rect l="l" t="t" r="r" b="b"/>
              <a:pathLst>
                <a:path w="59065" h="19115" extrusionOk="0">
                  <a:moveTo>
                    <a:pt x="5289" y="0"/>
                  </a:moveTo>
                  <a:cubicBezTo>
                    <a:pt x="3658" y="0"/>
                    <a:pt x="2027" y="34"/>
                    <a:pt x="401" y="69"/>
                  </a:cubicBezTo>
                  <a:cubicBezTo>
                    <a:pt x="72" y="69"/>
                    <a:pt x="1" y="762"/>
                    <a:pt x="363" y="762"/>
                  </a:cubicBezTo>
                  <a:cubicBezTo>
                    <a:pt x="366" y="762"/>
                    <a:pt x="370" y="762"/>
                    <a:pt x="374" y="762"/>
                  </a:cubicBezTo>
                  <a:cubicBezTo>
                    <a:pt x="1869" y="729"/>
                    <a:pt x="3364" y="701"/>
                    <a:pt x="4857" y="701"/>
                  </a:cubicBezTo>
                  <a:cubicBezTo>
                    <a:pt x="9062" y="701"/>
                    <a:pt x="13245" y="923"/>
                    <a:pt x="17368" y="1885"/>
                  </a:cubicBezTo>
                  <a:cubicBezTo>
                    <a:pt x="22650" y="3104"/>
                    <a:pt x="27917" y="4588"/>
                    <a:pt x="33101" y="6112"/>
                  </a:cubicBezTo>
                  <a:cubicBezTo>
                    <a:pt x="38078" y="7568"/>
                    <a:pt x="44163" y="10049"/>
                    <a:pt x="47837" y="13834"/>
                  </a:cubicBezTo>
                  <a:cubicBezTo>
                    <a:pt x="50942" y="17036"/>
                    <a:pt x="54047" y="19115"/>
                    <a:pt x="58676" y="19115"/>
                  </a:cubicBezTo>
                  <a:cubicBezTo>
                    <a:pt x="58995" y="19115"/>
                    <a:pt x="59065" y="18422"/>
                    <a:pt x="58690" y="18422"/>
                  </a:cubicBezTo>
                  <a:lnTo>
                    <a:pt x="58704" y="18408"/>
                  </a:lnTo>
                  <a:cubicBezTo>
                    <a:pt x="55863" y="18408"/>
                    <a:pt x="53104" y="17618"/>
                    <a:pt x="50831" y="15871"/>
                  </a:cubicBezTo>
                  <a:cubicBezTo>
                    <a:pt x="48876" y="14374"/>
                    <a:pt x="47545" y="12364"/>
                    <a:pt x="45452" y="11020"/>
                  </a:cubicBezTo>
                  <a:cubicBezTo>
                    <a:pt x="41238" y="8303"/>
                    <a:pt x="36525" y="6320"/>
                    <a:pt x="31715" y="4990"/>
                  </a:cubicBezTo>
                  <a:cubicBezTo>
                    <a:pt x="26572" y="3576"/>
                    <a:pt x="21416" y="1954"/>
                    <a:pt x="16190" y="900"/>
                  </a:cubicBezTo>
                  <a:cubicBezTo>
                    <a:pt x="12596" y="172"/>
                    <a:pt x="8942" y="0"/>
                    <a:pt x="52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46"/>
            <p:cNvSpPr/>
            <p:nvPr/>
          </p:nvSpPr>
          <p:spPr>
            <a:xfrm>
              <a:off x="430302" y="1419947"/>
              <a:ext cx="671162" cy="794927"/>
            </a:xfrm>
            <a:custGeom>
              <a:avLst/>
              <a:gdLst/>
              <a:ahLst/>
              <a:cxnLst/>
              <a:rect l="l" t="t" r="r" b="b"/>
              <a:pathLst>
                <a:path w="14338" h="16982" extrusionOk="0">
                  <a:moveTo>
                    <a:pt x="1344" y="1589"/>
                  </a:moveTo>
                  <a:lnTo>
                    <a:pt x="1344" y="1589"/>
                  </a:lnTo>
                  <a:cubicBezTo>
                    <a:pt x="4008" y="3433"/>
                    <a:pt x="7021" y="4478"/>
                    <a:pt x="9348" y="6997"/>
                  </a:cubicBezTo>
                  <a:cubicBezTo>
                    <a:pt x="11696" y="9564"/>
                    <a:pt x="13299" y="12731"/>
                    <a:pt x="13957" y="16152"/>
                  </a:cubicBezTo>
                  <a:lnTo>
                    <a:pt x="13957" y="16152"/>
                  </a:lnTo>
                  <a:cubicBezTo>
                    <a:pt x="7694" y="13533"/>
                    <a:pt x="3031" y="8136"/>
                    <a:pt x="1344" y="1589"/>
                  </a:cubicBezTo>
                  <a:close/>
                  <a:moveTo>
                    <a:pt x="302" y="1"/>
                  </a:moveTo>
                  <a:cubicBezTo>
                    <a:pt x="196" y="1"/>
                    <a:pt x="0" y="559"/>
                    <a:pt x="116" y="662"/>
                  </a:cubicBezTo>
                  <a:lnTo>
                    <a:pt x="130" y="662"/>
                  </a:lnTo>
                  <a:cubicBezTo>
                    <a:pt x="382" y="876"/>
                    <a:pt x="639" y="1078"/>
                    <a:pt x="900" y="1271"/>
                  </a:cubicBezTo>
                  <a:lnTo>
                    <a:pt x="900" y="1271"/>
                  </a:lnTo>
                  <a:cubicBezTo>
                    <a:pt x="2419" y="8385"/>
                    <a:pt x="7365" y="14272"/>
                    <a:pt x="14131" y="16978"/>
                  </a:cubicBezTo>
                  <a:cubicBezTo>
                    <a:pt x="14137" y="16980"/>
                    <a:pt x="14143" y="16981"/>
                    <a:pt x="14148" y="16981"/>
                  </a:cubicBezTo>
                  <a:cubicBezTo>
                    <a:pt x="14275" y="16981"/>
                    <a:pt x="14338" y="16420"/>
                    <a:pt x="14325" y="16340"/>
                  </a:cubicBezTo>
                  <a:cubicBezTo>
                    <a:pt x="13798" y="12847"/>
                    <a:pt x="12301" y="9576"/>
                    <a:pt x="10028" y="6886"/>
                  </a:cubicBezTo>
                  <a:cubicBezTo>
                    <a:pt x="9002" y="5680"/>
                    <a:pt x="7837" y="4613"/>
                    <a:pt x="6534" y="3712"/>
                  </a:cubicBezTo>
                  <a:cubicBezTo>
                    <a:pt x="4823" y="2515"/>
                    <a:pt x="2833" y="1804"/>
                    <a:pt x="1117" y="615"/>
                  </a:cubicBezTo>
                  <a:lnTo>
                    <a:pt x="1117" y="615"/>
                  </a:lnTo>
                  <a:cubicBezTo>
                    <a:pt x="1102" y="543"/>
                    <a:pt x="1087" y="471"/>
                    <a:pt x="1073" y="399"/>
                  </a:cubicBezTo>
                  <a:cubicBezTo>
                    <a:pt x="1069" y="379"/>
                    <a:pt x="1063" y="369"/>
                    <a:pt x="1054" y="369"/>
                  </a:cubicBezTo>
                  <a:cubicBezTo>
                    <a:pt x="1032" y="369"/>
                    <a:pt x="996" y="426"/>
                    <a:pt x="960" y="505"/>
                  </a:cubicBezTo>
                  <a:lnTo>
                    <a:pt x="960" y="505"/>
                  </a:lnTo>
                  <a:cubicBezTo>
                    <a:pt x="743" y="349"/>
                    <a:pt x="531" y="185"/>
                    <a:pt x="324" y="11"/>
                  </a:cubicBezTo>
                  <a:cubicBezTo>
                    <a:pt x="317" y="4"/>
                    <a:pt x="310" y="1"/>
                    <a:pt x="3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46"/>
            <p:cNvSpPr/>
            <p:nvPr/>
          </p:nvSpPr>
          <p:spPr>
            <a:xfrm>
              <a:off x="433017" y="1422381"/>
              <a:ext cx="394983" cy="490428"/>
            </a:xfrm>
            <a:custGeom>
              <a:avLst/>
              <a:gdLst/>
              <a:ahLst/>
              <a:cxnLst/>
              <a:rect l="l" t="t" r="r" b="b"/>
              <a:pathLst>
                <a:path w="8438" h="10477" extrusionOk="0">
                  <a:moveTo>
                    <a:pt x="309" y="1"/>
                  </a:moveTo>
                  <a:cubicBezTo>
                    <a:pt x="200" y="1"/>
                    <a:pt x="0" y="526"/>
                    <a:pt x="128" y="666"/>
                  </a:cubicBezTo>
                  <a:cubicBezTo>
                    <a:pt x="2872" y="3812"/>
                    <a:pt x="5936" y="6890"/>
                    <a:pt x="8126" y="10466"/>
                  </a:cubicBezTo>
                  <a:cubicBezTo>
                    <a:pt x="8131" y="10474"/>
                    <a:pt x="8137" y="10477"/>
                    <a:pt x="8145" y="10477"/>
                  </a:cubicBezTo>
                  <a:cubicBezTo>
                    <a:pt x="8231" y="10477"/>
                    <a:pt x="8437" y="9968"/>
                    <a:pt x="8348" y="9815"/>
                  </a:cubicBezTo>
                  <a:cubicBezTo>
                    <a:pt x="6144" y="6238"/>
                    <a:pt x="3080" y="3161"/>
                    <a:pt x="336" y="14"/>
                  </a:cubicBezTo>
                  <a:cubicBezTo>
                    <a:pt x="328" y="5"/>
                    <a:pt x="318" y="1"/>
                    <a:pt x="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46"/>
            <p:cNvSpPr/>
            <p:nvPr/>
          </p:nvSpPr>
          <p:spPr>
            <a:xfrm>
              <a:off x="112462" y="1082306"/>
              <a:ext cx="984133" cy="314095"/>
            </a:xfrm>
            <a:custGeom>
              <a:avLst/>
              <a:gdLst/>
              <a:ahLst/>
              <a:cxnLst/>
              <a:rect l="l" t="t" r="r" b="b"/>
              <a:pathLst>
                <a:path w="21024" h="6710" extrusionOk="0">
                  <a:moveTo>
                    <a:pt x="9837" y="700"/>
                  </a:moveTo>
                  <a:cubicBezTo>
                    <a:pt x="10284" y="700"/>
                    <a:pt x="10735" y="725"/>
                    <a:pt x="11190" y="778"/>
                  </a:cubicBezTo>
                  <a:cubicBezTo>
                    <a:pt x="13676" y="1066"/>
                    <a:pt x="16031" y="1888"/>
                    <a:pt x="18482" y="1992"/>
                  </a:cubicBezTo>
                  <a:lnTo>
                    <a:pt x="18482" y="1992"/>
                  </a:lnTo>
                  <a:cubicBezTo>
                    <a:pt x="14164" y="3682"/>
                    <a:pt x="9737" y="6016"/>
                    <a:pt x="5215" y="6016"/>
                  </a:cubicBezTo>
                  <a:cubicBezTo>
                    <a:pt x="3745" y="6016"/>
                    <a:pt x="2264" y="5769"/>
                    <a:pt x="774" y="5173"/>
                  </a:cubicBezTo>
                  <a:lnTo>
                    <a:pt x="774" y="5173"/>
                  </a:lnTo>
                  <a:cubicBezTo>
                    <a:pt x="3008" y="2343"/>
                    <a:pt x="6277" y="700"/>
                    <a:pt x="9837" y="700"/>
                  </a:cubicBezTo>
                  <a:close/>
                  <a:moveTo>
                    <a:pt x="9808" y="0"/>
                  </a:moveTo>
                  <a:cubicBezTo>
                    <a:pt x="9489" y="0"/>
                    <a:pt x="9169" y="14"/>
                    <a:pt x="8847" y="43"/>
                  </a:cubicBezTo>
                  <a:cubicBezTo>
                    <a:pt x="5451" y="348"/>
                    <a:pt x="2484" y="2192"/>
                    <a:pt x="461" y="4895"/>
                  </a:cubicBezTo>
                  <a:cubicBezTo>
                    <a:pt x="438" y="4922"/>
                    <a:pt x="420" y="4966"/>
                    <a:pt x="406" y="5019"/>
                  </a:cubicBezTo>
                  <a:lnTo>
                    <a:pt x="406" y="5019"/>
                  </a:lnTo>
                  <a:cubicBezTo>
                    <a:pt x="397" y="5014"/>
                    <a:pt x="387" y="5010"/>
                    <a:pt x="377" y="5006"/>
                  </a:cubicBezTo>
                  <a:cubicBezTo>
                    <a:pt x="368" y="5003"/>
                    <a:pt x="360" y="5001"/>
                    <a:pt x="351" y="5001"/>
                  </a:cubicBezTo>
                  <a:cubicBezTo>
                    <a:pt x="178" y="5001"/>
                    <a:pt x="0" y="5607"/>
                    <a:pt x="211" y="5699"/>
                  </a:cubicBezTo>
                  <a:cubicBezTo>
                    <a:pt x="1842" y="6417"/>
                    <a:pt x="3462" y="6709"/>
                    <a:pt x="5072" y="6709"/>
                  </a:cubicBezTo>
                  <a:cubicBezTo>
                    <a:pt x="10424" y="6709"/>
                    <a:pt x="15650" y="3472"/>
                    <a:pt x="20713" y="1873"/>
                  </a:cubicBezTo>
                  <a:cubicBezTo>
                    <a:pt x="20901" y="1806"/>
                    <a:pt x="21024" y="1178"/>
                    <a:pt x="20804" y="1178"/>
                  </a:cubicBezTo>
                  <a:cubicBezTo>
                    <a:pt x="20797" y="1178"/>
                    <a:pt x="20790" y="1179"/>
                    <a:pt x="20782" y="1180"/>
                  </a:cubicBezTo>
                  <a:cubicBezTo>
                    <a:pt x="20782" y="1180"/>
                    <a:pt x="20781" y="1180"/>
                    <a:pt x="20781" y="1180"/>
                  </a:cubicBezTo>
                  <a:lnTo>
                    <a:pt x="20781" y="1180"/>
                  </a:lnTo>
                  <a:lnTo>
                    <a:pt x="20782" y="1166"/>
                  </a:lnTo>
                  <a:lnTo>
                    <a:pt x="20782" y="1166"/>
                  </a:lnTo>
                  <a:cubicBezTo>
                    <a:pt x="20752" y="1176"/>
                    <a:pt x="20723" y="1185"/>
                    <a:pt x="20693" y="1195"/>
                  </a:cubicBezTo>
                  <a:lnTo>
                    <a:pt x="20693" y="1195"/>
                  </a:lnTo>
                  <a:cubicBezTo>
                    <a:pt x="20163" y="1280"/>
                    <a:pt x="19638" y="1316"/>
                    <a:pt x="19116" y="1316"/>
                  </a:cubicBezTo>
                  <a:cubicBezTo>
                    <a:pt x="15975" y="1316"/>
                    <a:pt x="12959" y="0"/>
                    <a:pt x="98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46"/>
            <p:cNvSpPr/>
            <p:nvPr/>
          </p:nvSpPr>
          <p:spPr>
            <a:xfrm>
              <a:off x="128377" y="1216604"/>
              <a:ext cx="577776" cy="132191"/>
            </a:xfrm>
            <a:custGeom>
              <a:avLst/>
              <a:gdLst/>
              <a:ahLst/>
              <a:cxnLst/>
              <a:rect l="l" t="t" r="r" b="b"/>
              <a:pathLst>
                <a:path w="12343" h="2824" extrusionOk="0">
                  <a:moveTo>
                    <a:pt x="12207" y="0"/>
                  </a:moveTo>
                  <a:cubicBezTo>
                    <a:pt x="12203" y="0"/>
                    <a:pt x="12199" y="1"/>
                    <a:pt x="12194" y="2"/>
                  </a:cubicBezTo>
                  <a:cubicBezTo>
                    <a:pt x="10337" y="557"/>
                    <a:pt x="8465" y="1042"/>
                    <a:pt x="6552" y="1430"/>
                  </a:cubicBezTo>
                  <a:cubicBezTo>
                    <a:pt x="5120" y="1714"/>
                    <a:pt x="3502" y="2140"/>
                    <a:pt x="1959" y="2140"/>
                  </a:cubicBezTo>
                  <a:cubicBezTo>
                    <a:pt x="1397" y="2140"/>
                    <a:pt x="844" y="2084"/>
                    <a:pt x="315" y="1943"/>
                  </a:cubicBezTo>
                  <a:cubicBezTo>
                    <a:pt x="310" y="1942"/>
                    <a:pt x="306" y="1941"/>
                    <a:pt x="301" y="1941"/>
                  </a:cubicBezTo>
                  <a:cubicBezTo>
                    <a:pt x="153" y="1941"/>
                    <a:pt x="1" y="2596"/>
                    <a:pt x="162" y="2636"/>
                  </a:cubicBezTo>
                  <a:cubicBezTo>
                    <a:pt x="677" y="2770"/>
                    <a:pt x="1207" y="2823"/>
                    <a:pt x="1742" y="2823"/>
                  </a:cubicBezTo>
                  <a:cubicBezTo>
                    <a:pt x="3096" y="2823"/>
                    <a:pt x="4489" y="2482"/>
                    <a:pt x="5790" y="2234"/>
                  </a:cubicBezTo>
                  <a:cubicBezTo>
                    <a:pt x="7925" y="1832"/>
                    <a:pt x="10032" y="1305"/>
                    <a:pt x="12097" y="681"/>
                  </a:cubicBezTo>
                  <a:cubicBezTo>
                    <a:pt x="12272" y="628"/>
                    <a:pt x="12342" y="0"/>
                    <a:pt x="122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46"/>
            <p:cNvSpPr/>
            <p:nvPr/>
          </p:nvSpPr>
          <p:spPr>
            <a:xfrm>
              <a:off x="-392618" y="1193246"/>
              <a:ext cx="695503" cy="993729"/>
            </a:xfrm>
            <a:custGeom>
              <a:avLst/>
              <a:gdLst/>
              <a:ahLst/>
              <a:cxnLst/>
              <a:rect l="l" t="t" r="r" b="b"/>
              <a:pathLst>
                <a:path w="14858" h="21229" extrusionOk="0">
                  <a:moveTo>
                    <a:pt x="3271" y="2718"/>
                  </a:moveTo>
                  <a:lnTo>
                    <a:pt x="3271" y="2718"/>
                  </a:lnTo>
                  <a:cubicBezTo>
                    <a:pt x="5790" y="4492"/>
                    <a:pt x="8127" y="6523"/>
                    <a:pt x="9948" y="9026"/>
                  </a:cubicBezTo>
                  <a:cubicBezTo>
                    <a:pt x="11237" y="10759"/>
                    <a:pt x="12193" y="12714"/>
                    <a:pt x="12789" y="14793"/>
                  </a:cubicBezTo>
                  <a:cubicBezTo>
                    <a:pt x="13053" y="15694"/>
                    <a:pt x="13219" y="16623"/>
                    <a:pt x="13302" y="17551"/>
                  </a:cubicBezTo>
                  <a:cubicBezTo>
                    <a:pt x="13385" y="18452"/>
                    <a:pt x="13358" y="19353"/>
                    <a:pt x="13247" y="20254"/>
                  </a:cubicBezTo>
                  <a:cubicBezTo>
                    <a:pt x="12817" y="20130"/>
                    <a:pt x="12443" y="19880"/>
                    <a:pt x="12165" y="19534"/>
                  </a:cubicBezTo>
                  <a:cubicBezTo>
                    <a:pt x="8852" y="17011"/>
                    <a:pt x="6205" y="13407"/>
                    <a:pt x="5110" y="9387"/>
                  </a:cubicBezTo>
                  <a:cubicBezTo>
                    <a:pt x="4597" y="7492"/>
                    <a:pt x="4220" y="5540"/>
                    <a:pt x="3455" y="3801"/>
                  </a:cubicBezTo>
                  <a:lnTo>
                    <a:pt x="3455" y="3801"/>
                  </a:lnTo>
                  <a:cubicBezTo>
                    <a:pt x="6279" y="6979"/>
                    <a:pt x="8426" y="10717"/>
                    <a:pt x="9753" y="14793"/>
                  </a:cubicBezTo>
                  <a:cubicBezTo>
                    <a:pt x="9761" y="14819"/>
                    <a:pt x="9772" y="14831"/>
                    <a:pt x="9785" y="14831"/>
                  </a:cubicBezTo>
                  <a:cubicBezTo>
                    <a:pt x="9867" y="14831"/>
                    <a:pt x="10037" y="14355"/>
                    <a:pt x="9989" y="14211"/>
                  </a:cubicBezTo>
                  <a:cubicBezTo>
                    <a:pt x="8600" y="9933"/>
                    <a:pt x="6303" y="6009"/>
                    <a:pt x="3271" y="2718"/>
                  </a:cubicBezTo>
                  <a:close/>
                  <a:moveTo>
                    <a:pt x="319" y="0"/>
                  </a:moveTo>
                  <a:cubicBezTo>
                    <a:pt x="229" y="0"/>
                    <a:pt x="0" y="601"/>
                    <a:pt x="175" y="695"/>
                  </a:cubicBezTo>
                  <a:cubicBezTo>
                    <a:pt x="277" y="758"/>
                    <a:pt x="379" y="821"/>
                    <a:pt x="481" y="884"/>
                  </a:cubicBezTo>
                  <a:lnTo>
                    <a:pt x="481" y="884"/>
                  </a:lnTo>
                  <a:lnTo>
                    <a:pt x="480" y="889"/>
                  </a:lnTo>
                  <a:cubicBezTo>
                    <a:pt x="519" y="918"/>
                    <a:pt x="557" y="946"/>
                    <a:pt x="595" y="975"/>
                  </a:cubicBezTo>
                  <a:lnTo>
                    <a:pt x="595" y="975"/>
                  </a:lnTo>
                  <a:cubicBezTo>
                    <a:pt x="947" y="1280"/>
                    <a:pt x="1292" y="1593"/>
                    <a:pt x="1629" y="1913"/>
                  </a:cubicBezTo>
                  <a:lnTo>
                    <a:pt x="1629" y="1913"/>
                  </a:lnTo>
                  <a:cubicBezTo>
                    <a:pt x="4185" y="4693"/>
                    <a:pt x="4188" y="8787"/>
                    <a:pt x="5609" y="12242"/>
                  </a:cubicBezTo>
                  <a:cubicBezTo>
                    <a:pt x="7120" y="15957"/>
                    <a:pt x="10169" y="18674"/>
                    <a:pt x="13163" y="21211"/>
                  </a:cubicBezTo>
                  <a:cubicBezTo>
                    <a:pt x="13177" y="21223"/>
                    <a:pt x="13191" y="21229"/>
                    <a:pt x="13204" y="21229"/>
                  </a:cubicBezTo>
                  <a:cubicBezTo>
                    <a:pt x="13308" y="21229"/>
                    <a:pt x="13385" y="20872"/>
                    <a:pt x="13385" y="20823"/>
                  </a:cubicBezTo>
                  <a:cubicBezTo>
                    <a:pt x="14858" y="11579"/>
                    <a:pt x="7922" y="4721"/>
                    <a:pt x="689" y="225"/>
                  </a:cubicBezTo>
                  <a:lnTo>
                    <a:pt x="689" y="225"/>
                  </a:lnTo>
                  <a:cubicBezTo>
                    <a:pt x="689" y="225"/>
                    <a:pt x="688" y="224"/>
                    <a:pt x="688" y="224"/>
                  </a:cubicBezTo>
                  <a:lnTo>
                    <a:pt x="688" y="224"/>
                  </a:lnTo>
                  <a:cubicBezTo>
                    <a:pt x="688" y="224"/>
                    <a:pt x="688" y="224"/>
                    <a:pt x="688" y="224"/>
                  </a:cubicBezTo>
                  <a:cubicBezTo>
                    <a:pt x="685" y="222"/>
                    <a:pt x="683" y="221"/>
                    <a:pt x="680" y="219"/>
                  </a:cubicBezTo>
                  <a:lnTo>
                    <a:pt x="680" y="219"/>
                  </a:lnTo>
                  <a:cubicBezTo>
                    <a:pt x="563" y="146"/>
                    <a:pt x="445" y="74"/>
                    <a:pt x="327" y="2"/>
                  </a:cubicBezTo>
                  <a:cubicBezTo>
                    <a:pt x="325" y="1"/>
                    <a:pt x="322" y="0"/>
                    <a:pt x="3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6"/>
            <p:cNvSpPr/>
            <p:nvPr/>
          </p:nvSpPr>
          <p:spPr>
            <a:xfrm>
              <a:off x="-375345" y="927365"/>
              <a:ext cx="800077" cy="322755"/>
            </a:xfrm>
            <a:custGeom>
              <a:avLst/>
              <a:gdLst/>
              <a:ahLst/>
              <a:cxnLst/>
              <a:rect l="l" t="t" r="r" b="b"/>
              <a:pathLst>
                <a:path w="17092" h="6895" extrusionOk="0">
                  <a:moveTo>
                    <a:pt x="10899" y="713"/>
                  </a:moveTo>
                  <a:cubicBezTo>
                    <a:pt x="12571" y="713"/>
                    <a:pt x="14206" y="1103"/>
                    <a:pt x="15870" y="1613"/>
                  </a:cubicBezTo>
                  <a:lnTo>
                    <a:pt x="15870" y="1613"/>
                  </a:lnTo>
                  <a:cubicBezTo>
                    <a:pt x="13537" y="2591"/>
                    <a:pt x="11401" y="3829"/>
                    <a:pt x="9149" y="5003"/>
                  </a:cubicBezTo>
                  <a:cubicBezTo>
                    <a:pt x="7502" y="5863"/>
                    <a:pt x="5802" y="6186"/>
                    <a:pt x="4067" y="6186"/>
                  </a:cubicBezTo>
                  <a:cubicBezTo>
                    <a:pt x="2889" y="6186"/>
                    <a:pt x="1695" y="6037"/>
                    <a:pt x="490" y="5807"/>
                  </a:cubicBezTo>
                  <a:lnTo>
                    <a:pt x="490" y="5807"/>
                  </a:lnTo>
                  <a:cubicBezTo>
                    <a:pt x="2711" y="3967"/>
                    <a:pt x="5020" y="2116"/>
                    <a:pt x="7804" y="1205"/>
                  </a:cubicBezTo>
                  <a:cubicBezTo>
                    <a:pt x="8858" y="857"/>
                    <a:pt x="9885" y="713"/>
                    <a:pt x="10899" y="713"/>
                  </a:cubicBezTo>
                  <a:close/>
                  <a:moveTo>
                    <a:pt x="11018" y="0"/>
                  </a:moveTo>
                  <a:cubicBezTo>
                    <a:pt x="10233" y="0"/>
                    <a:pt x="9440" y="87"/>
                    <a:pt x="8636" y="290"/>
                  </a:cubicBezTo>
                  <a:cubicBezTo>
                    <a:pt x="5365" y="1135"/>
                    <a:pt x="2689" y="3367"/>
                    <a:pt x="152" y="5488"/>
                  </a:cubicBezTo>
                  <a:cubicBezTo>
                    <a:pt x="7" y="5621"/>
                    <a:pt x="0" y="6171"/>
                    <a:pt x="48" y="6171"/>
                  </a:cubicBezTo>
                  <a:cubicBezTo>
                    <a:pt x="51" y="6171"/>
                    <a:pt x="53" y="6170"/>
                    <a:pt x="55" y="6167"/>
                  </a:cubicBezTo>
                  <a:cubicBezTo>
                    <a:pt x="123" y="6111"/>
                    <a:pt x="191" y="6055"/>
                    <a:pt x="258" y="5999"/>
                  </a:cubicBezTo>
                  <a:lnTo>
                    <a:pt x="258" y="5999"/>
                  </a:lnTo>
                  <a:cubicBezTo>
                    <a:pt x="191" y="6197"/>
                    <a:pt x="169" y="6469"/>
                    <a:pt x="263" y="6486"/>
                  </a:cubicBezTo>
                  <a:cubicBezTo>
                    <a:pt x="1505" y="6730"/>
                    <a:pt x="2756" y="6894"/>
                    <a:pt x="3995" y="6894"/>
                  </a:cubicBezTo>
                  <a:cubicBezTo>
                    <a:pt x="5507" y="6894"/>
                    <a:pt x="7002" y="6649"/>
                    <a:pt x="8442" y="6001"/>
                  </a:cubicBezTo>
                  <a:cubicBezTo>
                    <a:pt x="11297" y="4698"/>
                    <a:pt x="13834" y="2979"/>
                    <a:pt x="16814" y="1884"/>
                  </a:cubicBezTo>
                  <a:cubicBezTo>
                    <a:pt x="16939" y="1842"/>
                    <a:pt x="17092" y="1246"/>
                    <a:pt x="16939" y="1191"/>
                  </a:cubicBezTo>
                  <a:cubicBezTo>
                    <a:pt x="14977" y="564"/>
                    <a:pt x="13022" y="0"/>
                    <a:pt x="110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6"/>
            <p:cNvSpPr/>
            <p:nvPr/>
          </p:nvSpPr>
          <p:spPr>
            <a:xfrm>
              <a:off x="-378388" y="1027117"/>
              <a:ext cx="465011" cy="201283"/>
            </a:xfrm>
            <a:custGeom>
              <a:avLst/>
              <a:gdLst/>
              <a:ahLst/>
              <a:cxnLst/>
              <a:rect l="l" t="t" r="r" b="b"/>
              <a:pathLst>
                <a:path w="9934" h="4300" extrusionOk="0">
                  <a:moveTo>
                    <a:pt x="9846" y="1"/>
                  </a:moveTo>
                  <a:cubicBezTo>
                    <a:pt x="9844" y="1"/>
                    <a:pt x="9841" y="1"/>
                    <a:pt x="9838" y="3"/>
                  </a:cubicBezTo>
                  <a:cubicBezTo>
                    <a:pt x="8285" y="848"/>
                    <a:pt x="6677" y="1638"/>
                    <a:pt x="5055" y="2359"/>
                  </a:cubicBezTo>
                  <a:cubicBezTo>
                    <a:pt x="3917" y="2856"/>
                    <a:pt x="2576" y="3601"/>
                    <a:pt x="1285" y="3601"/>
                  </a:cubicBezTo>
                  <a:cubicBezTo>
                    <a:pt x="957" y="3601"/>
                    <a:pt x="632" y="3553"/>
                    <a:pt x="314" y="3440"/>
                  </a:cubicBezTo>
                  <a:cubicBezTo>
                    <a:pt x="311" y="3439"/>
                    <a:pt x="307" y="3438"/>
                    <a:pt x="303" y="3438"/>
                  </a:cubicBezTo>
                  <a:cubicBezTo>
                    <a:pt x="179" y="3438"/>
                    <a:pt x="0" y="4080"/>
                    <a:pt x="148" y="4133"/>
                  </a:cubicBezTo>
                  <a:cubicBezTo>
                    <a:pt x="476" y="4250"/>
                    <a:pt x="806" y="4299"/>
                    <a:pt x="1133" y="4299"/>
                  </a:cubicBezTo>
                  <a:cubicBezTo>
                    <a:pt x="2286" y="4299"/>
                    <a:pt x="3423" y="3689"/>
                    <a:pt x="4459" y="3246"/>
                  </a:cubicBezTo>
                  <a:cubicBezTo>
                    <a:pt x="6261" y="2484"/>
                    <a:pt x="8022" y="1611"/>
                    <a:pt x="9741" y="682"/>
                  </a:cubicBezTo>
                  <a:cubicBezTo>
                    <a:pt x="9915" y="601"/>
                    <a:pt x="9934" y="1"/>
                    <a:pt x="98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1" name="Google Shape;1501;p46"/>
          <p:cNvGrpSpPr/>
          <p:nvPr/>
        </p:nvGrpSpPr>
        <p:grpSpPr>
          <a:xfrm rot="-2045350" flipH="1">
            <a:off x="-237942" y="3401142"/>
            <a:ext cx="1748572" cy="1517732"/>
            <a:chOff x="972034" y="4038077"/>
            <a:chExt cx="1579697" cy="1371393"/>
          </a:xfrm>
          <a:solidFill>
            <a:srgbClr val="336600"/>
          </a:solidFill>
        </p:grpSpPr>
        <p:sp>
          <p:nvSpPr>
            <p:cNvPr id="1502" name="Google Shape;1502;p46"/>
            <p:cNvSpPr/>
            <p:nvPr/>
          </p:nvSpPr>
          <p:spPr>
            <a:xfrm>
              <a:off x="1874296" y="5118358"/>
              <a:ext cx="279690" cy="109723"/>
            </a:xfrm>
            <a:custGeom>
              <a:avLst/>
              <a:gdLst/>
              <a:ahLst/>
              <a:cxnLst/>
              <a:rect l="l" t="t" r="r" b="b"/>
              <a:pathLst>
                <a:path w="5975" h="2344" extrusionOk="0">
                  <a:moveTo>
                    <a:pt x="5614" y="1"/>
                  </a:moveTo>
                  <a:cubicBezTo>
                    <a:pt x="3909" y="999"/>
                    <a:pt x="1982" y="1553"/>
                    <a:pt x="0" y="1623"/>
                  </a:cubicBezTo>
                  <a:lnTo>
                    <a:pt x="28" y="2343"/>
                  </a:lnTo>
                  <a:cubicBezTo>
                    <a:pt x="2121" y="2260"/>
                    <a:pt x="4172" y="1678"/>
                    <a:pt x="5975" y="624"/>
                  </a:cubicBezTo>
                  <a:lnTo>
                    <a:pt x="56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46"/>
            <p:cNvSpPr/>
            <p:nvPr/>
          </p:nvSpPr>
          <p:spPr>
            <a:xfrm>
              <a:off x="1854168" y="4845830"/>
              <a:ext cx="70121" cy="200581"/>
            </a:xfrm>
            <a:custGeom>
              <a:avLst/>
              <a:gdLst/>
              <a:ahLst/>
              <a:cxnLst/>
              <a:rect l="l" t="t" r="r" b="b"/>
              <a:pathLst>
                <a:path w="1498" h="4285" extrusionOk="0">
                  <a:moveTo>
                    <a:pt x="790" y="1"/>
                  </a:moveTo>
                  <a:lnTo>
                    <a:pt x="0" y="4145"/>
                  </a:lnTo>
                  <a:lnTo>
                    <a:pt x="707" y="4284"/>
                  </a:lnTo>
                  <a:lnTo>
                    <a:pt x="1497" y="125"/>
                  </a:lnTo>
                  <a:lnTo>
                    <a:pt x="79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04" name="Google Shape;1504;p46"/>
            <p:cNvGrpSpPr/>
            <p:nvPr/>
          </p:nvGrpSpPr>
          <p:grpSpPr>
            <a:xfrm>
              <a:off x="972034" y="4038077"/>
              <a:ext cx="1579697" cy="1371393"/>
              <a:chOff x="972034" y="4038077"/>
              <a:chExt cx="1579697" cy="1371393"/>
            </a:xfrm>
            <a:grpFill/>
          </p:grpSpPr>
          <p:sp>
            <p:nvSpPr>
              <p:cNvPr id="1505" name="Google Shape;1505;p46"/>
              <p:cNvSpPr/>
              <p:nvPr/>
            </p:nvSpPr>
            <p:spPr>
              <a:xfrm>
                <a:off x="1241613" y="4544093"/>
                <a:ext cx="1310118" cy="646540"/>
              </a:xfrm>
              <a:custGeom>
                <a:avLst/>
                <a:gdLst/>
                <a:ahLst/>
                <a:cxnLst/>
                <a:rect l="l" t="t" r="r" b="b"/>
                <a:pathLst>
                  <a:path w="27988" h="13812" extrusionOk="0">
                    <a:moveTo>
                      <a:pt x="583" y="1"/>
                    </a:moveTo>
                    <a:lnTo>
                      <a:pt x="1" y="431"/>
                    </a:lnTo>
                    <a:lnTo>
                      <a:pt x="15" y="431"/>
                    </a:lnTo>
                    <a:cubicBezTo>
                      <a:pt x="6389" y="8881"/>
                      <a:pt x="16334" y="13812"/>
                      <a:pt x="26875" y="13812"/>
                    </a:cubicBezTo>
                    <a:cubicBezTo>
                      <a:pt x="27245" y="13812"/>
                      <a:pt x="27616" y="13806"/>
                      <a:pt x="27988" y="13793"/>
                    </a:cubicBezTo>
                    <a:lnTo>
                      <a:pt x="27960" y="13087"/>
                    </a:lnTo>
                    <a:cubicBezTo>
                      <a:pt x="27603" y="13098"/>
                      <a:pt x="27247" y="13104"/>
                      <a:pt x="26891" y="13104"/>
                    </a:cubicBezTo>
                    <a:cubicBezTo>
                      <a:pt x="16568" y="13104"/>
                      <a:pt x="6814" y="8269"/>
                      <a:pt x="58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46"/>
              <p:cNvSpPr/>
              <p:nvPr/>
            </p:nvSpPr>
            <p:spPr>
              <a:xfrm>
                <a:off x="972034" y="4261454"/>
                <a:ext cx="564248" cy="538689"/>
              </a:xfrm>
              <a:custGeom>
                <a:avLst/>
                <a:gdLst/>
                <a:ahLst/>
                <a:cxnLst/>
                <a:rect l="l" t="t" r="r" b="b"/>
                <a:pathLst>
                  <a:path w="12054" h="11508" extrusionOk="0">
                    <a:moveTo>
                      <a:pt x="549" y="0"/>
                    </a:moveTo>
                    <a:cubicBezTo>
                      <a:pt x="211" y="0"/>
                      <a:pt x="1" y="472"/>
                      <a:pt x="173" y="771"/>
                    </a:cubicBezTo>
                    <a:cubicBezTo>
                      <a:pt x="2294" y="4500"/>
                      <a:pt x="4387" y="8687"/>
                      <a:pt x="8283" y="10863"/>
                    </a:cubicBezTo>
                    <a:lnTo>
                      <a:pt x="8338" y="10891"/>
                    </a:lnTo>
                    <a:cubicBezTo>
                      <a:pt x="8722" y="11092"/>
                      <a:pt x="9693" y="11507"/>
                      <a:pt x="10359" y="11507"/>
                    </a:cubicBezTo>
                    <a:cubicBezTo>
                      <a:pt x="10653" y="11507"/>
                      <a:pt x="10888" y="11426"/>
                      <a:pt x="10986" y="11209"/>
                    </a:cubicBezTo>
                    <a:cubicBezTo>
                      <a:pt x="12053" y="8881"/>
                      <a:pt x="11332" y="6330"/>
                      <a:pt x="9516" y="4583"/>
                    </a:cubicBezTo>
                    <a:cubicBezTo>
                      <a:pt x="7090" y="2255"/>
                      <a:pt x="3597" y="1700"/>
                      <a:pt x="769" y="64"/>
                    </a:cubicBezTo>
                    <a:cubicBezTo>
                      <a:pt x="692" y="20"/>
                      <a:pt x="618" y="0"/>
                      <a:pt x="54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46"/>
              <p:cNvSpPr/>
              <p:nvPr/>
            </p:nvSpPr>
            <p:spPr>
              <a:xfrm>
                <a:off x="1741262" y="4038077"/>
                <a:ext cx="382204" cy="890747"/>
              </a:xfrm>
              <a:custGeom>
                <a:avLst/>
                <a:gdLst/>
                <a:ahLst/>
                <a:cxnLst/>
                <a:rect l="l" t="t" r="r" b="b"/>
                <a:pathLst>
                  <a:path w="8165" h="19029" extrusionOk="0">
                    <a:moveTo>
                      <a:pt x="2211" y="0"/>
                    </a:moveTo>
                    <a:cubicBezTo>
                      <a:pt x="1998" y="0"/>
                      <a:pt x="1785" y="133"/>
                      <a:pt x="1733" y="387"/>
                    </a:cubicBezTo>
                    <a:cubicBezTo>
                      <a:pt x="818" y="3589"/>
                      <a:pt x="0" y="6833"/>
                      <a:pt x="291" y="10187"/>
                    </a:cubicBezTo>
                    <a:cubicBezTo>
                      <a:pt x="569" y="13140"/>
                      <a:pt x="1442" y="16023"/>
                      <a:pt x="2842" y="18629"/>
                    </a:cubicBezTo>
                    <a:cubicBezTo>
                      <a:pt x="2919" y="18770"/>
                      <a:pt x="3056" y="18852"/>
                      <a:pt x="3208" y="18852"/>
                    </a:cubicBezTo>
                    <a:cubicBezTo>
                      <a:pt x="3220" y="18852"/>
                      <a:pt x="3232" y="18852"/>
                      <a:pt x="3244" y="18851"/>
                    </a:cubicBezTo>
                    <a:cubicBezTo>
                      <a:pt x="3311" y="18969"/>
                      <a:pt x="3432" y="19028"/>
                      <a:pt x="3552" y="19028"/>
                    </a:cubicBezTo>
                    <a:cubicBezTo>
                      <a:pt x="3658" y="19028"/>
                      <a:pt x="3762" y="18983"/>
                      <a:pt x="3826" y="18892"/>
                    </a:cubicBezTo>
                    <a:cubicBezTo>
                      <a:pt x="8165" y="13140"/>
                      <a:pt x="5601" y="6001"/>
                      <a:pt x="2662" y="304"/>
                    </a:cubicBezTo>
                    <a:cubicBezTo>
                      <a:pt x="2579" y="99"/>
                      <a:pt x="2395" y="0"/>
                      <a:pt x="221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" name="Google Shape;1508;p46"/>
              <p:cNvSpPr/>
              <p:nvPr/>
            </p:nvSpPr>
            <p:spPr>
              <a:xfrm>
                <a:off x="1106659" y="5137878"/>
                <a:ext cx="920144" cy="271592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5802" extrusionOk="0">
                    <a:moveTo>
                      <a:pt x="15184" y="1"/>
                    </a:moveTo>
                    <a:cubicBezTo>
                      <a:pt x="13482" y="1"/>
                      <a:pt x="11759" y="296"/>
                      <a:pt x="10161" y="651"/>
                    </a:cubicBezTo>
                    <a:cubicBezTo>
                      <a:pt x="8567" y="1011"/>
                      <a:pt x="7001" y="1483"/>
                      <a:pt x="5462" y="2037"/>
                    </a:cubicBezTo>
                    <a:cubicBezTo>
                      <a:pt x="4506" y="2384"/>
                      <a:pt x="3577" y="2841"/>
                      <a:pt x="2606" y="3215"/>
                    </a:cubicBezTo>
                    <a:cubicBezTo>
                      <a:pt x="1789" y="3520"/>
                      <a:pt x="749" y="3645"/>
                      <a:pt x="222" y="4435"/>
                    </a:cubicBezTo>
                    <a:cubicBezTo>
                      <a:pt x="0" y="4782"/>
                      <a:pt x="181" y="4990"/>
                      <a:pt x="499" y="5115"/>
                    </a:cubicBezTo>
                    <a:cubicBezTo>
                      <a:pt x="901" y="5267"/>
                      <a:pt x="1553" y="5281"/>
                      <a:pt x="1789" y="5323"/>
                    </a:cubicBezTo>
                    <a:cubicBezTo>
                      <a:pt x="2690" y="5461"/>
                      <a:pt x="3591" y="5572"/>
                      <a:pt x="4492" y="5655"/>
                    </a:cubicBezTo>
                    <a:cubicBezTo>
                      <a:pt x="5475" y="5753"/>
                      <a:pt x="6459" y="5802"/>
                      <a:pt x="7443" y="5802"/>
                    </a:cubicBezTo>
                    <a:cubicBezTo>
                      <a:pt x="8275" y="5802"/>
                      <a:pt x="9107" y="5767"/>
                      <a:pt x="9939" y="5697"/>
                    </a:cubicBezTo>
                    <a:cubicBezTo>
                      <a:pt x="13502" y="5364"/>
                      <a:pt x="17009" y="4117"/>
                      <a:pt x="19449" y="1400"/>
                    </a:cubicBezTo>
                    <a:cubicBezTo>
                      <a:pt x="19657" y="1178"/>
                      <a:pt x="19490" y="845"/>
                      <a:pt x="19255" y="748"/>
                    </a:cubicBezTo>
                    <a:cubicBezTo>
                      <a:pt x="19213" y="720"/>
                      <a:pt x="19171" y="693"/>
                      <a:pt x="19130" y="679"/>
                    </a:cubicBezTo>
                    <a:cubicBezTo>
                      <a:pt x="17877" y="188"/>
                      <a:pt x="16537" y="1"/>
                      <a:pt x="1518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09" name="Google Shape;1509;p46"/>
          <p:cNvGrpSpPr/>
          <p:nvPr/>
        </p:nvGrpSpPr>
        <p:grpSpPr>
          <a:xfrm rot="-7944608">
            <a:off x="-1114879" y="-568556"/>
            <a:ext cx="3774340" cy="1979732"/>
            <a:chOff x="6797960" y="203729"/>
            <a:chExt cx="3774524" cy="1979829"/>
          </a:xfrm>
          <a:solidFill>
            <a:srgbClr val="004800"/>
          </a:solidFill>
        </p:grpSpPr>
        <p:sp>
          <p:nvSpPr>
            <p:cNvPr id="1510" name="Google Shape;1510;p46"/>
            <p:cNvSpPr/>
            <p:nvPr/>
          </p:nvSpPr>
          <p:spPr>
            <a:xfrm>
              <a:off x="7296299" y="282183"/>
              <a:ext cx="3276185" cy="1482192"/>
            </a:xfrm>
            <a:custGeom>
              <a:avLst/>
              <a:gdLst/>
              <a:ahLst/>
              <a:cxnLst/>
              <a:rect l="l" t="t" r="r" b="b"/>
              <a:pathLst>
                <a:path w="69989" h="31664" extrusionOk="0">
                  <a:moveTo>
                    <a:pt x="63720" y="0"/>
                  </a:moveTo>
                  <a:cubicBezTo>
                    <a:pt x="56473" y="0"/>
                    <a:pt x="49100" y="1157"/>
                    <a:pt x="42085" y="3413"/>
                  </a:cubicBezTo>
                  <a:cubicBezTo>
                    <a:pt x="33047" y="6338"/>
                    <a:pt x="24591" y="11093"/>
                    <a:pt x="17605" y="17178"/>
                  </a:cubicBezTo>
                  <a:cubicBezTo>
                    <a:pt x="16108" y="18481"/>
                    <a:pt x="14638" y="19881"/>
                    <a:pt x="13211" y="21240"/>
                  </a:cubicBezTo>
                  <a:cubicBezTo>
                    <a:pt x="9205" y="25052"/>
                    <a:pt x="5060" y="28974"/>
                    <a:pt x="0" y="31248"/>
                  </a:cubicBezTo>
                  <a:lnTo>
                    <a:pt x="180" y="31664"/>
                  </a:lnTo>
                  <a:cubicBezTo>
                    <a:pt x="5323" y="29363"/>
                    <a:pt x="9496" y="25398"/>
                    <a:pt x="13529" y="21572"/>
                  </a:cubicBezTo>
                  <a:cubicBezTo>
                    <a:pt x="14943" y="20228"/>
                    <a:pt x="16427" y="18828"/>
                    <a:pt x="17910" y="17525"/>
                  </a:cubicBezTo>
                  <a:cubicBezTo>
                    <a:pt x="30400" y="6625"/>
                    <a:pt x="47167" y="463"/>
                    <a:pt x="63772" y="463"/>
                  </a:cubicBezTo>
                  <a:cubicBezTo>
                    <a:pt x="65836" y="463"/>
                    <a:pt x="67897" y="559"/>
                    <a:pt x="69947" y="752"/>
                  </a:cubicBezTo>
                  <a:lnTo>
                    <a:pt x="69989" y="294"/>
                  </a:lnTo>
                  <a:cubicBezTo>
                    <a:pt x="67918" y="98"/>
                    <a:pt x="65824" y="0"/>
                    <a:pt x="637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46"/>
            <p:cNvSpPr/>
            <p:nvPr/>
          </p:nvSpPr>
          <p:spPr>
            <a:xfrm>
              <a:off x="6797960" y="1254052"/>
              <a:ext cx="1174557" cy="929506"/>
            </a:xfrm>
            <a:custGeom>
              <a:avLst/>
              <a:gdLst/>
              <a:ahLst/>
              <a:cxnLst/>
              <a:rect l="l" t="t" r="r" b="b"/>
              <a:pathLst>
                <a:path w="25092" h="19857" extrusionOk="0">
                  <a:moveTo>
                    <a:pt x="24242" y="0"/>
                  </a:moveTo>
                  <a:cubicBezTo>
                    <a:pt x="23656" y="0"/>
                    <a:pt x="22776" y="419"/>
                    <a:pt x="21888" y="824"/>
                  </a:cubicBezTo>
                  <a:cubicBezTo>
                    <a:pt x="17744" y="2695"/>
                    <a:pt x="13848" y="5274"/>
                    <a:pt x="10369" y="8185"/>
                  </a:cubicBezTo>
                  <a:cubicBezTo>
                    <a:pt x="6363" y="11539"/>
                    <a:pt x="2870" y="15476"/>
                    <a:pt x="0" y="19856"/>
                  </a:cubicBezTo>
                  <a:cubicBezTo>
                    <a:pt x="416" y="19219"/>
                    <a:pt x="5088" y="18595"/>
                    <a:pt x="6030" y="18235"/>
                  </a:cubicBezTo>
                  <a:cubicBezTo>
                    <a:pt x="7985" y="17500"/>
                    <a:pt x="9870" y="16599"/>
                    <a:pt x="11658" y="15532"/>
                  </a:cubicBezTo>
                  <a:cubicBezTo>
                    <a:pt x="15359" y="13314"/>
                    <a:pt x="18617" y="10444"/>
                    <a:pt x="21292" y="7076"/>
                  </a:cubicBezTo>
                  <a:cubicBezTo>
                    <a:pt x="22429" y="5634"/>
                    <a:pt x="24508" y="3347"/>
                    <a:pt x="24869" y="1517"/>
                  </a:cubicBezTo>
                  <a:cubicBezTo>
                    <a:pt x="25092" y="381"/>
                    <a:pt x="24800" y="0"/>
                    <a:pt x="242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6"/>
            <p:cNvSpPr/>
            <p:nvPr/>
          </p:nvSpPr>
          <p:spPr>
            <a:xfrm>
              <a:off x="7140562" y="781271"/>
              <a:ext cx="1312084" cy="320134"/>
            </a:xfrm>
            <a:custGeom>
              <a:avLst/>
              <a:gdLst/>
              <a:ahLst/>
              <a:cxnLst/>
              <a:rect l="l" t="t" r="r" b="b"/>
              <a:pathLst>
                <a:path w="28030" h="6839" extrusionOk="0">
                  <a:moveTo>
                    <a:pt x="24086" y="0"/>
                  </a:moveTo>
                  <a:cubicBezTo>
                    <a:pt x="20429" y="0"/>
                    <a:pt x="15390" y="1182"/>
                    <a:pt x="13945" y="1567"/>
                  </a:cubicBezTo>
                  <a:cubicBezTo>
                    <a:pt x="9135" y="2815"/>
                    <a:pt x="4547" y="4825"/>
                    <a:pt x="0" y="6835"/>
                  </a:cubicBezTo>
                  <a:cubicBezTo>
                    <a:pt x="665" y="6837"/>
                    <a:pt x="1330" y="6838"/>
                    <a:pt x="1995" y="6838"/>
                  </a:cubicBezTo>
                  <a:cubicBezTo>
                    <a:pt x="6395" y="6838"/>
                    <a:pt x="10804" y="6759"/>
                    <a:pt x="15151" y="6072"/>
                  </a:cubicBezTo>
                  <a:cubicBezTo>
                    <a:pt x="19421" y="5407"/>
                    <a:pt x="24633" y="4201"/>
                    <a:pt x="28029" y="1373"/>
                  </a:cubicBezTo>
                  <a:cubicBezTo>
                    <a:pt x="27662" y="351"/>
                    <a:pt x="26079" y="0"/>
                    <a:pt x="240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6"/>
            <p:cNvSpPr/>
            <p:nvPr/>
          </p:nvSpPr>
          <p:spPr>
            <a:xfrm>
              <a:off x="7614888" y="203729"/>
              <a:ext cx="1593693" cy="341245"/>
            </a:xfrm>
            <a:custGeom>
              <a:avLst/>
              <a:gdLst/>
              <a:ahLst/>
              <a:cxnLst/>
              <a:rect l="l" t="t" r="r" b="b"/>
              <a:pathLst>
                <a:path w="34046" h="7290" extrusionOk="0">
                  <a:moveTo>
                    <a:pt x="7742" y="1"/>
                  </a:moveTo>
                  <a:cubicBezTo>
                    <a:pt x="5160" y="1"/>
                    <a:pt x="2576" y="131"/>
                    <a:pt x="0" y="390"/>
                  </a:cubicBezTo>
                  <a:cubicBezTo>
                    <a:pt x="5268" y="2455"/>
                    <a:pt x="10549" y="4521"/>
                    <a:pt x="16039" y="5810"/>
                  </a:cubicBezTo>
                  <a:cubicBezTo>
                    <a:pt x="18451" y="6378"/>
                    <a:pt x="20890" y="6753"/>
                    <a:pt x="23358" y="6947"/>
                  </a:cubicBezTo>
                  <a:cubicBezTo>
                    <a:pt x="24374" y="7019"/>
                    <a:pt x="26411" y="7289"/>
                    <a:pt x="28231" y="7289"/>
                  </a:cubicBezTo>
                  <a:cubicBezTo>
                    <a:pt x="29565" y="7289"/>
                    <a:pt x="30782" y="7144"/>
                    <a:pt x="31398" y="6669"/>
                  </a:cubicBezTo>
                  <a:cubicBezTo>
                    <a:pt x="34045" y="4618"/>
                    <a:pt x="23122" y="1540"/>
                    <a:pt x="21486" y="1249"/>
                  </a:cubicBezTo>
                  <a:cubicBezTo>
                    <a:pt x="16948" y="415"/>
                    <a:pt x="12347" y="1"/>
                    <a:pt x="77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6"/>
            <p:cNvSpPr/>
            <p:nvPr/>
          </p:nvSpPr>
          <p:spPr>
            <a:xfrm>
              <a:off x="8758830" y="342006"/>
              <a:ext cx="944813" cy="1318544"/>
            </a:xfrm>
            <a:custGeom>
              <a:avLst/>
              <a:gdLst/>
              <a:ahLst/>
              <a:cxnLst/>
              <a:rect l="l" t="t" r="r" b="b"/>
              <a:pathLst>
                <a:path w="20184" h="28168" extrusionOk="0">
                  <a:moveTo>
                    <a:pt x="19477" y="0"/>
                  </a:moveTo>
                  <a:lnTo>
                    <a:pt x="19477" y="0"/>
                  </a:lnTo>
                  <a:cubicBezTo>
                    <a:pt x="14611" y="2149"/>
                    <a:pt x="10522" y="8110"/>
                    <a:pt x="7791" y="12490"/>
                  </a:cubicBezTo>
                  <a:cubicBezTo>
                    <a:pt x="4701" y="17437"/>
                    <a:pt x="2345" y="22813"/>
                    <a:pt x="3" y="28162"/>
                  </a:cubicBezTo>
                  <a:lnTo>
                    <a:pt x="3" y="28162"/>
                  </a:lnTo>
                  <a:cubicBezTo>
                    <a:pt x="307" y="27483"/>
                    <a:pt x="2983" y="26461"/>
                    <a:pt x="3674" y="25978"/>
                  </a:cubicBezTo>
                  <a:cubicBezTo>
                    <a:pt x="4908" y="25146"/>
                    <a:pt x="6086" y="24231"/>
                    <a:pt x="7209" y="23247"/>
                  </a:cubicBezTo>
                  <a:cubicBezTo>
                    <a:pt x="9496" y="21251"/>
                    <a:pt x="11534" y="18977"/>
                    <a:pt x="13267" y="16482"/>
                  </a:cubicBezTo>
                  <a:cubicBezTo>
                    <a:pt x="14986" y="14042"/>
                    <a:pt x="16399" y="11395"/>
                    <a:pt x="17508" y="8622"/>
                  </a:cubicBezTo>
                  <a:cubicBezTo>
                    <a:pt x="18382" y="6391"/>
                    <a:pt x="20184" y="2288"/>
                    <a:pt x="19477" y="0"/>
                  </a:cubicBezTo>
                  <a:close/>
                  <a:moveTo>
                    <a:pt x="3" y="28162"/>
                  </a:moveTo>
                  <a:cubicBezTo>
                    <a:pt x="3" y="28164"/>
                    <a:pt x="2" y="28166"/>
                    <a:pt x="1" y="28168"/>
                  </a:cubicBezTo>
                  <a:cubicBezTo>
                    <a:pt x="2" y="28166"/>
                    <a:pt x="3" y="28164"/>
                    <a:pt x="3" y="2816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6"/>
            <p:cNvSpPr/>
            <p:nvPr/>
          </p:nvSpPr>
          <p:spPr>
            <a:xfrm>
              <a:off x="8145666" y="688915"/>
              <a:ext cx="601696" cy="1218886"/>
            </a:xfrm>
            <a:custGeom>
              <a:avLst/>
              <a:gdLst/>
              <a:ahLst/>
              <a:cxnLst/>
              <a:rect l="l" t="t" r="r" b="b"/>
              <a:pathLst>
                <a:path w="12854" h="26039" extrusionOk="0">
                  <a:moveTo>
                    <a:pt x="12263" y="0"/>
                  </a:moveTo>
                  <a:cubicBezTo>
                    <a:pt x="11009" y="0"/>
                    <a:pt x="8007" y="3504"/>
                    <a:pt x="7472" y="4178"/>
                  </a:cubicBezTo>
                  <a:cubicBezTo>
                    <a:pt x="5712" y="6451"/>
                    <a:pt x="4270" y="8946"/>
                    <a:pt x="3216" y="11622"/>
                  </a:cubicBezTo>
                  <a:cubicBezTo>
                    <a:pt x="1373" y="16210"/>
                    <a:pt x="499" y="21131"/>
                    <a:pt x="0" y="26038"/>
                  </a:cubicBezTo>
                  <a:cubicBezTo>
                    <a:pt x="6626" y="19163"/>
                    <a:pt x="12268" y="10638"/>
                    <a:pt x="12809" y="1087"/>
                  </a:cubicBezTo>
                  <a:cubicBezTo>
                    <a:pt x="12853" y="308"/>
                    <a:pt x="12635" y="0"/>
                    <a:pt x="12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5F993D78-B4FF-4C8C-8138-0E540887F5FE}"/>
              </a:ext>
            </a:extLst>
          </p:cNvPr>
          <p:cNvSpPr txBox="1"/>
          <p:nvPr/>
        </p:nvSpPr>
        <p:spPr>
          <a:xfrm>
            <a:off x="1075350" y="1640584"/>
            <a:ext cx="6975187" cy="113877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2a:(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112)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sp>
        <p:nvSpPr>
          <p:cNvPr id="48" name="Text Box 10">
            <a:extLst>
              <a:ext uri="{FF2B5EF4-FFF2-40B4-BE49-F238E27FC236}">
                <a16:creationId xmlns:a16="http://schemas.microsoft.com/office/drawing/2014/main" id="{7B45E817-E179-49F0-A068-D7240646C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743" y="2771247"/>
            <a:ext cx="656998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a) </a:t>
            </a:r>
            <a:r>
              <a:rPr lang="en-US" altLang="en-US" sz="2800" b="1" kern="1200" dirty="0" err="1">
                <a:solidFill>
                  <a:srgbClr val="990000"/>
                </a:solidFill>
                <a:latin typeface="Times New Roman" panose="02020603050405020304" pitchFamily="18" charset="0"/>
                <a:ea typeface="+mn-ea"/>
                <a:cs typeface="+mn-cs"/>
              </a:rPr>
              <a:t>rong</a:t>
            </a:r>
            <a:r>
              <a:rPr lang="en-US" altLang="en-US" sz="2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lang="en-US" altLang="en-US" sz="2800" b="1" kern="1200" dirty="0">
                <a:solidFill>
                  <a:srgbClr val="990000"/>
                </a:solidFill>
                <a:latin typeface="Times New Roman" panose="02020603050405020304" pitchFamily="18" charset="0"/>
                <a:ea typeface="+mn-ea"/>
                <a:cs typeface="+mn-cs"/>
              </a:rPr>
              <a:t>dong</a:t>
            </a:r>
            <a:r>
              <a:rPr lang="en-US" altLang="en-US" sz="2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 hay </a:t>
            </a:r>
            <a:r>
              <a:rPr lang="en-US" altLang="en-US" sz="2800" b="1" kern="1200" dirty="0" err="1">
                <a:solidFill>
                  <a:srgbClr val="990000"/>
                </a:solidFill>
                <a:latin typeface="Times New Roman" panose="02020603050405020304" pitchFamily="18" charset="0"/>
                <a:ea typeface="+mn-ea"/>
                <a:cs typeface="+mn-cs"/>
              </a:rPr>
              <a:t>giong</a:t>
            </a:r>
            <a:r>
              <a:rPr lang="en-US" altLang="en-US" sz="2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?</a:t>
            </a:r>
          </a:p>
        </p:txBody>
      </p:sp>
      <p:sp>
        <p:nvSpPr>
          <p:cNvPr id="49" name="Text Box 11">
            <a:extLst>
              <a:ext uri="{FF2B5EF4-FFF2-40B4-BE49-F238E27FC236}">
                <a16:creationId xmlns:a16="http://schemas.microsoft.com/office/drawing/2014/main" id="{2059CD41-FFD4-4EBD-AC29-AFE4B972B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7246" y="3298295"/>
            <a:ext cx="18600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 i="1" kern="1200" dirty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800" b="1" i="1" kern="1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……</a:t>
            </a:r>
            <a:r>
              <a:rPr lang="en-US" altLang="en-US" sz="2800" b="1" i="1" kern="1200" dirty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800" b="1" i="1" kern="1200" dirty="0" err="1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+mn-cs"/>
              </a:rPr>
              <a:t>ruổi</a:t>
            </a:r>
            <a:r>
              <a:rPr lang="en-US" altLang="en-US" sz="2800" b="1" i="1" kern="1200" dirty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+mn-cs"/>
              </a:rPr>
              <a:t>,</a:t>
            </a:r>
          </a:p>
        </p:txBody>
      </p:sp>
      <p:sp>
        <p:nvSpPr>
          <p:cNvPr id="50" name="Text Box 12">
            <a:extLst>
              <a:ext uri="{FF2B5EF4-FFF2-40B4-BE49-F238E27FC236}">
                <a16:creationId xmlns:a16="http://schemas.microsoft.com/office/drawing/2014/main" id="{B97ABC67-7E73-4764-ACB7-97390A1C9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6168" y="3312055"/>
            <a:ext cx="180763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 i="1" kern="1200" dirty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800" b="1" i="1" kern="1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……</a:t>
            </a:r>
            <a:r>
              <a:rPr lang="en-US" altLang="en-US" sz="2800" b="1" i="1" kern="1200" dirty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800" b="1" i="1" kern="1200" dirty="0" err="1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+mn-cs"/>
              </a:rPr>
              <a:t>chơi</a:t>
            </a:r>
            <a:r>
              <a:rPr lang="en-US" altLang="en-US" sz="2800" b="1" i="1" kern="1200" dirty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+mn-cs"/>
              </a:rPr>
              <a:t>,</a:t>
            </a:r>
          </a:p>
        </p:txBody>
      </p:sp>
      <p:sp>
        <p:nvSpPr>
          <p:cNvPr id="51" name="Text Box 13">
            <a:extLst>
              <a:ext uri="{FF2B5EF4-FFF2-40B4-BE49-F238E27FC236}">
                <a16:creationId xmlns:a16="http://schemas.microsoft.com/office/drawing/2014/main" id="{E0A46A4B-63E0-403A-BCB0-0800EDEE5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3975" y="3328988"/>
            <a:ext cx="219815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 i="1" kern="1200" dirty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+mn-cs"/>
              </a:rPr>
              <a:t> thong </a:t>
            </a:r>
            <a:r>
              <a:rPr lang="en-US" altLang="en-US" sz="2800" b="1" i="1" kern="1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……</a:t>
            </a:r>
          </a:p>
        </p:txBody>
      </p:sp>
      <p:sp>
        <p:nvSpPr>
          <p:cNvPr id="52" name="Text Box 14">
            <a:extLst>
              <a:ext uri="{FF2B5EF4-FFF2-40B4-BE49-F238E27FC236}">
                <a16:creationId xmlns:a16="http://schemas.microsoft.com/office/drawing/2014/main" id="{A5201BA1-7720-4BC8-9273-47A02B17B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5696" y="3987799"/>
            <a:ext cx="33819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 i="1" kern="1200" dirty="0" err="1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+mn-cs"/>
              </a:rPr>
              <a:t>trống</a:t>
            </a:r>
            <a:r>
              <a:rPr lang="en-US" altLang="en-US" sz="2800" b="1" i="1" kern="1200" dirty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800" b="1" i="1" kern="1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…… </a:t>
            </a:r>
            <a:r>
              <a:rPr lang="en-US" altLang="en-US" sz="2800" b="1" i="1" kern="1200" dirty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+mn-cs"/>
              </a:rPr>
              <a:t>  </a:t>
            </a:r>
            <a:r>
              <a:rPr lang="en-US" altLang="en-US" sz="2800" b="1" i="1" kern="1200" dirty="0" err="1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+mn-cs"/>
              </a:rPr>
              <a:t>cờ</a:t>
            </a:r>
            <a:r>
              <a:rPr lang="en-US" altLang="en-US" sz="2800" b="1" i="1" kern="1200" dirty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800" b="1" i="1" kern="1200" dirty="0" err="1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+mn-cs"/>
              </a:rPr>
              <a:t>mở</a:t>
            </a:r>
            <a:r>
              <a:rPr lang="en-US" altLang="en-US" sz="2800" b="1" i="1" kern="1200" dirty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+mn-cs"/>
              </a:rPr>
              <a:t>,</a:t>
            </a:r>
          </a:p>
        </p:txBody>
      </p:sp>
      <p:sp>
        <p:nvSpPr>
          <p:cNvPr id="53" name="Text Box 15">
            <a:extLst>
              <a:ext uri="{FF2B5EF4-FFF2-40B4-BE49-F238E27FC236}">
                <a16:creationId xmlns:a16="http://schemas.microsoft.com/office/drawing/2014/main" id="{E3436ED5-A8AF-46A5-BFFD-A666F3EA5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0967" y="3969280"/>
            <a:ext cx="31623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 i="1" kern="1200" dirty="0" err="1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+mn-cs"/>
              </a:rPr>
              <a:t>gánh</a:t>
            </a:r>
            <a:r>
              <a:rPr lang="en-US" altLang="en-US" sz="2800" b="1" i="1" kern="1200" dirty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800" b="1" i="1" kern="1200" dirty="0" err="1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+mn-cs"/>
              </a:rPr>
              <a:t>hàng</a:t>
            </a:r>
            <a:r>
              <a:rPr lang="en-US" altLang="en-US" sz="2800" b="1" i="1" kern="1200" dirty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800" b="1" i="1" kern="1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……</a:t>
            </a:r>
            <a:r>
              <a:rPr lang="en-US" altLang="en-US" sz="2800" b="1" i="1" kern="1200" dirty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54" name="Text Box 16">
            <a:extLst>
              <a:ext uri="{FF2B5EF4-FFF2-40B4-BE49-F238E27FC236}">
                <a16:creationId xmlns:a16="http://schemas.microsoft.com/office/drawing/2014/main" id="{C18229E2-2879-4518-BE0D-5BA65C24FD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7313" y="3283480"/>
            <a:ext cx="1219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 kern="1200" dirty="0" err="1">
                <a:solidFill>
                  <a:srgbClr val="990000"/>
                </a:solidFill>
                <a:latin typeface="Times New Roman" panose="02020603050405020304" pitchFamily="18" charset="0"/>
                <a:ea typeface="+mn-ea"/>
                <a:cs typeface="+mn-cs"/>
              </a:rPr>
              <a:t>rong</a:t>
            </a:r>
            <a:endParaRPr lang="en-US" altLang="en-US" sz="2800" b="1" kern="1200" dirty="0">
              <a:solidFill>
                <a:srgbClr val="990000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" name="Text Box 17">
            <a:extLst>
              <a:ext uri="{FF2B5EF4-FFF2-40B4-BE49-F238E27FC236}">
                <a16:creationId xmlns:a16="http://schemas.microsoft.com/office/drawing/2014/main" id="{CEE1F7A7-5B9F-4A5A-91C6-2310A565A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8133" y="3296708"/>
            <a:ext cx="1219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 kern="1200" dirty="0" err="1">
                <a:solidFill>
                  <a:srgbClr val="990000"/>
                </a:solidFill>
                <a:latin typeface="Times New Roman" panose="02020603050405020304" pitchFamily="18" charset="0"/>
                <a:ea typeface="+mn-ea"/>
                <a:cs typeface="+mn-cs"/>
              </a:rPr>
              <a:t>rong</a:t>
            </a:r>
            <a:endParaRPr lang="en-US" altLang="en-US" sz="2800" b="1" kern="1200" dirty="0">
              <a:solidFill>
                <a:srgbClr val="990000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6" name="Text Box 18">
            <a:extLst>
              <a:ext uri="{FF2B5EF4-FFF2-40B4-BE49-F238E27FC236}">
                <a16:creationId xmlns:a16="http://schemas.microsoft.com/office/drawing/2014/main" id="{F1ED6E62-133D-42BF-B35C-923ADC6026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1767" y="3324754"/>
            <a:ext cx="152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dong  </a:t>
            </a:r>
          </a:p>
        </p:txBody>
      </p:sp>
      <p:sp>
        <p:nvSpPr>
          <p:cNvPr id="57" name="Text Box 19">
            <a:extLst>
              <a:ext uri="{FF2B5EF4-FFF2-40B4-BE49-F238E27FC236}">
                <a16:creationId xmlns:a16="http://schemas.microsoft.com/office/drawing/2014/main" id="{C01041C7-D744-40D4-96E5-3DB08F1C8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3679" y="3989388"/>
            <a:ext cx="152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giong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8" name="Text Box 20">
            <a:extLst>
              <a:ext uri="{FF2B5EF4-FFF2-40B4-BE49-F238E27FC236}">
                <a16:creationId xmlns:a16="http://schemas.microsoft.com/office/drawing/2014/main" id="{BE67F683-C311-4491-9919-541C9BE10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2104" y="3966105"/>
            <a:ext cx="152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rong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600"/>
                            </p:stCondLst>
                            <p:childTnLst>
                              <p:par>
                                <p:cTn id="3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200"/>
                            </p:stCondLst>
                            <p:childTnLst>
                              <p:par>
                                <p:cTn id="3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800"/>
                            </p:stCondLst>
                            <p:childTnLst>
                              <p:par>
                                <p:cTn id="4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900"/>
                            </p:stCondLst>
                            <p:childTnLst>
                              <p:par>
                                <p:cTn id="5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0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5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0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5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0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3" name="Google Shape;983;p38"/>
          <p:cNvGrpSpPr/>
          <p:nvPr/>
        </p:nvGrpSpPr>
        <p:grpSpPr>
          <a:xfrm>
            <a:off x="-669840" y="11453"/>
            <a:ext cx="3393304" cy="1796989"/>
            <a:chOff x="-1085827" y="927365"/>
            <a:chExt cx="3393304" cy="1796989"/>
          </a:xfrm>
          <a:solidFill>
            <a:schemeClr val="accent3">
              <a:lumMod val="75000"/>
            </a:schemeClr>
          </a:solidFill>
        </p:grpSpPr>
        <p:sp>
          <p:nvSpPr>
            <p:cNvPr id="984" name="Google Shape;984;p38"/>
            <p:cNvSpPr/>
            <p:nvPr/>
          </p:nvSpPr>
          <p:spPr>
            <a:xfrm>
              <a:off x="1640153" y="2041303"/>
              <a:ext cx="667323" cy="530732"/>
            </a:xfrm>
            <a:custGeom>
              <a:avLst/>
              <a:gdLst/>
              <a:ahLst/>
              <a:cxnLst/>
              <a:rect l="l" t="t" r="r" b="b"/>
              <a:pathLst>
                <a:path w="14256" h="11338" extrusionOk="0">
                  <a:moveTo>
                    <a:pt x="1603" y="911"/>
                  </a:moveTo>
                  <a:cubicBezTo>
                    <a:pt x="6724" y="2124"/>
                    <a:pt x="11045" y="5533"/>
                    <a:pt x="13436" y="10223"/>
                  </a:cubicBezTo>
                  <a:lnTo>
                    <a:pt x="13436" y="10223"/>
                  </a:lnTo>
                  <a:cubicBezTo>
                    <a:pt x="8967" y="7650"/>
                    <a:pt x="3720" y="5802"/>
                    <a:pt x="916" y="1316"/>
                  </a:cubicBezTo>
                  <a:lnTo>
                    <a:pt x="916" y="1316"/>
                  </a:lnTo>
                  <a:cubicBezTo>
                    <a:pt x="3180" y="2506"/>
                    <a:pt x="5235" y="4056"/>
                    <a:pt x="7012" y="5908"/>
                  </a:cubicBezTo>
                  <a:cubicBezTo>
                    <a:pt x="7028" y="5924"/>
                    <a:pt x="7045" y="5931"/>
                    <a:pt x="7062" y="5931"/>
                  </a:cubicBezTo>
                  <a:cubicBezTo>
                    <a:pt x="7210" y="5931"/>
                    <a:pt x="7383" y="5405"/>
                    <a:pt x="7234" y="5256"/>
                  </a:cubicBezTo>
                  <a:cubicBezTo>
                    <a:pt x="5583" y="3536"/>
                    <a:pt x="3685" y="2072"/>
                    <a:pt x="1603" y="911"/>
                  </a:cubicBezTo>
                  <a:close/>
                  <a:moveTo>
                    <a:pt x="685" y="1"/>
                  </a:moveTo>
                  <a:cubicBezTo>
                    <a:pt x="578" y="1"/>
                    <a:pt x="493" y="151"/>
                    <a:pt x="457" y="312"/>
                  </a:cubicBezTo>
                  <a:lnTo>
                    <a:pt x="457" y="312"/>
                  </a:lnTo>
                  <a:cubicBezTo>
                    <a:pt x="396" y="283"/>
                    <a:pt x="336" y="253"/>
                    <a:pt x="275" y="224"/>
                  </a:cubicBezTo>
                  <a:cubicBezTo>
                    <a:pt x="260" y="217"/>
                    <a:pt x="246" y="214"/>
                    <a:pt x="233" y="214"/>
                  </a:cubicBezTo>
                  <a:cubicBezTo>
                    <a:pt x="58" y="214"/>
                    <a:pt x="1" y="759"/>
                    <a:pt x="39" y="862"/>
                  </a:cubicBezTo>
                  <a:cubicBezTo>
                    <a:pt x="2812" y="6421"/>
                    <a:pt x="8967" y="8292"/>
                    <a:pt x="13943" y="11314"/>
                  </a:cubicBezTo>
                  <a:cubicBezTo>
                    <a:pt x="13968" y="11330"/>
                    <a:pt x="13992" y="11338"/>
                    <a:pt x="14014" y="11338"/>
                  </a:cubicBezTo>
                  <a:cubicBezTo>
                    <a:pt x="14195" y="11338"/>
                    <a:pt x="14256" y="10829"/>
                    <a:pt x="14206" y="10718"/>
                  </a:cubicBezTo>
                  <a:cubicBezTo>
                    <a:pt x="11794" y="5090"/>
                    <a:pt x="6721" y="1070"/>
                    <a:pt x="705" y="3"/>
                  </a:cubicBezTo>
                  <a:cubicBezTo>
                    <a:pt x="698" y="1"/>
                    <a:pt x="691" y="1"/>
                    <a:pt x="6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8"/>
            <p:cNvSpPr/>
            <p:nvPr/>
          </p:nvSpPr>
          <p:spPr>
            <a:xfrm>
              <a:off x="1638983" y="1763579"/>
              <a:ext cx="393391" cy="313159"/>
            </a:xfrm>
            <a:custGeom>
              <a:avLst/>
              <a:gdLst/>
              <a:ahLst/>
              <a:cxnLst/>
              <a:rect l="l" t="t" r="r" b="b"/>
              <a:pathLst>
                <a:path w="8404" h="6690" extrusionOk="0">
                  <a:moveTo>
                    <a:pt x="7516" y="771"/>
                  </a:moveTo>
                  <a:cubicBezTo>
                    <a:pt x="5923" y="3064"/>
                    <a:pt x="3563" y="5032"/>
                    <a:pt x="875" y="5846"/>
                  </a:cubicBezTo>
                  <a:lnTo>
                    <a:pt x="875" y="5846"/>
                  </a:lnTo>
                  <a:cubicBezTo>
                    <a:pt x="1056" y="3841"/>
                    <a:pt x="1631" y="1930"/>
                    <a:pt x="3863" y="1375"/>
                  </a:cubicBezTo>
                  <a:cubicBezTo>
                    <a:pt x="5039" y="1075"/>
                    <a:pt x="6299" y="952"/>
                    <a:pt x="7516" y="771"/>
                  </a:cubicBezTo>
                  <a:close/>
                  <a:moveTo>
                    <a:pt x="8153" y="0"/>
                  </a:moveTo>
                  <a:cubicBezTo>
                    <a:pt x="8142" y="0"/>
                    <a:pt x="8130" y="1"/>
                    <a:pt x="8118" y="3"/>
                  </a:cubicBezTo>
                  <a:cubicBezTo>
                    <a:pt x="6191" y="308"/>
                    <a:pt x="3544" y="238"/>
                    <a:pt x="2005" y="1611"/>
                  </a:cubicBezTo>
                  <a:cubicBezTo>
                    <a:pt x="753" y="2723"/>
                    <a:pt x="514" y="4388"/>
                    <a:pt x="397" y="5978"/>
                  </a:cubicBezTo>
                  <a:lnTo>
                    <a:pt x="397" y="5978"/>
                  </a:lnTo>
                  <a:cubicBezTo>
                    <a:pt x="379" y="5982"/>
                    <a:pt x="360" y="5987"/>
                    <a:pt x="342" y="5991"/>
                  </a:cubicBezTo>
                  <a:cubicBezTo>
                    <a:pt x="64" y="6057"/>
                    <a:pt x="1" y="6689"/>
                    <a:pt x="259" y="6689"/>
                  </a:cubicBezTo>
                  <a:cubicBezTo>
                    <a:pt x="272" y="6689"/>
                    <a:pt x="286" y="6687"/>
                    <a:pt x="300" y="6684"/>
                  </a:cubicBezTo>
                  <a:cubicBezTo>
                    <a:pt x="354" y="6671"/>
                    <a:pt x="408" y="6658"/>
                    <a:pt x="461" y="6644"/>
                  </a:cubicBezTo>
                  <a:lnTo>
                    <a:pt x="461" y="6644"/>
                  </a:lnTo>
                  <a:cubicBezTo>
                    <a:pt x="483" y="6657"/>
                    <a:pt x="507" y="6662"/>
                    <a:pt x="532" y="6662"/>
                  </a:cubicBezTo>
                  <a:cubicBezTo>
                    <a:pt x="591" y="6662"/>
                    <a:pt x="657" y="6631"/>
                    <a:pt x="713" y="6577"/>
                  </a:cubicBezTo>
                  <a:lnTo>
                    <a:pt x="713" y="6577"/>
                  </a:lnTo>
                  <a:cubicBezTo>
                    <a:pt x="3863" y="5688"/>
                    <a:pt x="6556" y="3308"/>
                    <a:pt x="8257" y="571"/>
                  </a:cubicBezTo>
                  <a:cubicBezTo>
                    <a:pt x="8337" y="438"/>
                    <a:pt x="8403" y="0"/>
                    <a:pt x="81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8"/>
            <p:cNvSpPr/>
            <p:nvPr/>
          </p:nvSpPr>
          <p:spPr>
            <a:xfrm>
              <a:off x="1178419" y="1874097"/>
              <a:ext cx="399008" cy="850257"/>
            </a:xfrm>
            <a:custGeom>
              <a:avLst/>
              <a:gdLst/>
              <a:ahLst/>
              <a:cxnLst/>
              <a:rect l="l" t="t" r="r" b="b"/>
              <a:pathLst>
                <a:path w="8524" h="18164" extrusionOk="0">
                  <a:moveTo>
                    <a:pt x="1697" y="1483"/>
                  </a:moveTo>
                  <a:cubicBezTo>
                    <a:pt x="3308" y="3226"/>
                    <a:pt x="4699" y="5173"/>
                    <a:pt x="5592" y="7401"/>
                  </a:cubicBezTo>
                  <a:cubicBezTo>
                    <a:pt x="6133" y="8745"/>
                    <a:pt x="6480" y="10173"/>
                    <a:pt x="6604" y="11628"/>
                  </a:cubicBezTo>
                  <a:cubicBezTo>
                    <a:pt x="6646" y="12252"/>
                    <a:pt x="6577" y="16854"/>
                    <a:pt x="5745" y="16951"/>
                  </a:cubicBezTo>
                  <a:cubicBezTo>
                    <a:pt x="5720" y="16954"/>
                    <a:pt x="5696" y="16956"/>
                    <a:pt x="5672" y="16956"/>
                  </a:cubicBezTo>
                  <a:cubicBezTo>
                    <a:pt x="5014" y="16956"/>
                    <a:pt x="4683" y="15882"/>
                    <a:pt x="4442" y="15440"/>
                  </a:cubicBezTo>
                  <a:cubicBezTo>
                    <a:pt x="2876" y="12668"/>
                    <a:pt x="921" y="9965"/>
                    <a:pt x="921" y="6707"/>
                  </a:cubicBezTo>
                  <a:cubicBezTo>
                    <a:pt x="921" y="4915"/>
                    <a:pt x="1558" y="3236"/>
                    <a:pt x="1697" y="1483"/>
                  </a:cubicBezTo>
                  <a:close/>
                  <a:moveTo>
                    <a:pt x="1637" y="1"/>
                  </a:moveTo>
                  <a:cubicBezTo>
                    <a:pt x="1581" y="1"/>
                    <a:pt x="1494" y="189"/>
                    <a:pt x="1449" y="352"/>
                  </a:cubicBezTo>
                  <a:lnTo>
                    <a:pt x="1449" y="352"/>
                  </a:lnTo>
                  <a:cubicBezTo>
                    <a:pt x="1384" y="285"/>
                    <a:pt x="1319" y="217"/>
                    <a:pt x="1254" y="151"/>
                  </a:cubicBezTo>
                  <a:cubicBezTo>
                    <a:pt x="1247" y="144"/>
                    <a:pt x="1239" y="140"/>
                    <a:pt x="1230" y="140"/>
                  </a:cubicBezTo>
                  <a:cubicBezTo>
                    <a:pt x="1124" y="140"/>
                    <a:pt x="930" y="674"/>
                    <a:pt x="1046" y="802"/>
                  </a:cubicBezTo>
                  <a:cubicBezTo>
                    <a:pt x="1186" y="945"/>
                    <a:pt x="1326" y="1089"/>
                    <a:pt x="1463" y="1235"/>
                  </a:cubicBezTo>
                  <a:lnTo>
                    <a:pt x="1463" y="1235"/>
                  </a:lnTo>
                  <a:cubicBezTo>
                    <a:pt x="1504" y="3964"/>
                    <a:pt x="0" y="6342"/>
                    <a:pt x="769" y="9147"/>
                  </a:cubicBezTo>
                  <a:cubicBezTo>
                    <a:pt x="1628" y="12335"/>
                    <a:pt x="3777" y="15288"/>
                    <a:pt x="5371" y="18143"/>
                  </a:cubicBezTo>
                  <a:cubicBezTo>
                    <a:pt x="5380" y="18157"/>
                    <a:pt x="5390" y="18163"/>
                    <a:pt x="5401" y="18163"/>
                  </a:cubicBezTo>
                  <a:cubicBezTo>
                    <a:pt x="5456" y="18163"/>
                    <a:pt x="5525" y="18016"/>
                    <a:pt x="5537" y="18005"/>
                  </a:cubicBezTo>
                  <a:cubicBezTo>
                    <a:pt x="8524" y="11857"/>
                    <a:pt x="6101" y="5373"/>
                    <a:pt x="1720" y="641"/>
                  </a:cubicBezTo>
                  <a:lnTo>
                    <a:pt x="1720" y="641"/>
                  </a:lnTo>
                  <a:cubicBezTo>
                    <a:pt x="1715" y="460"/>
                    <a:pt x="1704" y="278"/>
                    <a:pt x="1683" y="95"/>
                  </a:cubicBezTo>
                  <a:cubicBezTo>
                    <a:pt x="1675" y="28"/>
                    <a:pt x="1658" y="1"/>
                    <a:pt x="16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8"/>
            <p:cNvSpPr/>
            <p:nvPr/>
          </p:nvSpPr>
          <p:spPr>
            <a:xfrm>
              <a:off x="1224995" y="1859446"/>
              <a:ext cx="125544" cy="461500"/>
            </a:xfrm>
            <a:custGeom>
              <a:avLst/>
              <a:gdLst/>
              <a:ahLst/>
              <a:cxnLst/>
              <a:rect l="l" t="t" r="r" b="b"/>
              <a:pathLst>
                <a:path w="2682" h="9859" extrusionOk="0">
                  <a:moveTo>
                    <a:pt x="291" y="1"/>
                  </a:moveTo>
                  <a:cubicBezTo>
                    <a:pt x="230" y="1"/>
                    <a:pt x="1" y="515"/>
                    <a:pt x="92" y="672"/>
                  </a:cubicBezTo>
                  <a:cubicBezTo>
                    <a:pt x="1825" y="3402"/>
                    <a:pt x="2158" y="6605"/>
                    <a:pt x="2421" y="9765"/>
                  </a:cubicBezTo>
                  <a:cubicBezTo>
                    <a:pt x="2427" y="9831"/>
                    <a:pt x="2440" y="9859"/>
                    <a:pt x="2459" y="9859"/>
                  </a:cubicBezTo>
                  <a:cubicBezTo>
                    <a:pt x="2533" y="9859"/>
                    <a:pt x="2682" y="9419"/>
                    <a:pt x="2671" y="9308"/>
                  </a:cubicBezTo>
                  <a:cubicBezTo>
                    <a:pt x="2407" y="6092"/>
                    <a:pt x="2075" y="2806"/>
                    <a:pt x="300" y="6"/>
                  </a:cubicBezTo>
                  <a:cubicBezTo>
                    <a:pt x="298" y="2"/>
                    <a:pt x="295" y="1"/>
                    <a:pt x="2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8"/>
            <p:cNvSpPr/>
            <p:nvPr/>
          </p:nvSpPr>
          <p:spPr>
            <a:xfrm>
              <a:off x="898589" y="1543853"/>
              <a:ext cx="978329" cy="243646"/>
            </a:xfrm>
            <a:custGeom>
              <a:avLst/>
              <a:gdLst/>
              <a:ahLst/>
              <a:cxnLst/>
              <a:rect l="l" t="t" r="r" b="b"/>
              <a:pathLst>
                <a:path w="20900" h="5205" extrusionOk="0">
                  <a:moveTo>
                    <a:pt x="6191" y="711"/>
                  </a:moveTo>
                  <a:cubicBezTo>
                    <a:pt x="7201" y="711"/>
                    <a:pt x="8213" y="885"/>
                    <a:pt x="9200" y="1079"/>
                  </a:cubicBezTo>
                  <a:cubicBezTo>
                    <a:pt x="12508" y="1723"/>
                    <a:pt x="15816" y="2464"/>
                    <a:pt x="19114" y="3169"/>
                  </a:cubicBezTo>
                  <a:lnTo>
                    <a:pt x="19114" y="3169"/>
                  </a:lnTo>
                  <a:cubicBezTo>
                    <a:pt x="16821" y="3798"/>
                    <a:pt x="14548" y="4445"/>
                    <a:pt x="12204" y="4445"/>
                  </a:cubicBezTo>
                  <a:cubicBezTo>
                    <a:pt x="11478" y="4445"/>
                    <a:pt x="10746" y="4383"/>
                    <a:pt x="10004" y="4239"/>
                  </a:cubicBezTo>
                  <a:cubicBezTo>
                    <a:pt x="7316" y="3709"/>
                    <a:pt x="4685" y="2899"/>
                    <a:pt x="2160" y="1836"/>
                  </a:cubicBezTo>
                  <a:lnTo>
                    <a:pt x="2160" y="1836"/>
                  </a:lnTo>
                  <a:cubicBezTo>
                    <a:pt x="2841" y="1540"/>
                    <a:pt x="3502" y="1190"/>
                    <a:pt x="4251" y="968"/>
                  </a:cubicBezTo>
                  <a:cubicBezTo>
                    <a:pt x="4892" y="783"/>
                    <a:pt x="5541" y="711"/>
                    <a:pt x="6191" y="711"/>
                  </a:cubicBezTo>
                  <a:close/>
                  <a:moveTo>
                    <a:pt x="6257" y="1"/>
                  </a:moveTo>
                  <a:cubicBezTo>
                    <a:pt x="5713" y="1"/>
                    <a:pt x="5171" y="51"/>
                    <a:pt x="4640" y="178"/>
                  </a:cubicBezTo>
                  <a:cubicBezTo>
                    <a:pt x="3459" y="459"/>
                    <a:pt x="2465" y="1130"/>
                    <a:pt x="1333" y="1476"/>
                  </a:cubicBezTo>
                  <a:lnTo>
                    <a:pt x="1333" y="1476"/>
                  </a:lnTo>
                  <a:cubicBezTo>
                    <a:pt x="1103" y="1374"/>
                    <a:pt x="875" y="1269"/>
                    <a:pt x="647" y="1162"/>
                  </a:cubicBezTo>
                  <a:cubicBezTo>
                    <a:pt x="634" y="1156"/>
                    <a:pt x="622" y="1153"/>
                    <a:pt x="609" y="1153"/>
                  </a:cubicBezTo>
                  <a:cubicBezTo>
                    <a:pt x="479" y="1153"/>
                    <a:pt x="357" y="1459"/>
                    <a:pt x="379" y="1672"/>
                  </a:cubicBezTo>
                  <a:lnTo>
                    <a:pt x="379" y="1672"/>
                  </a:lnTo>
                  <a:cubicBezTo>
                    <a:pt x="366" y="1673"/>
                    <a:pt x="354" y="1674"/>
                    <a:pt x="342" y="1675"/>
                  </a:cubicBezTo>
                  <a:cubicBezTo>
                    <a:pt x="125" y="1702"/>
                    <a:pt x="1" y="2369"/>
                    <a:pt x="257" y="2369"/>
                  </a:cubicBezTo>
                  <a:cubicBezTo>
                    <a:pt x="262" y="2369"/>
                    <a:pt x="268" y="2369"/>
                    <a:pt x="273" y="2368"/>
                  </a:cubicBezTo>
                  <a:cubicBezTo>
                    <a:pt x="604" y="2340"/>
                    <a:pt x="916" y="2276"/>
                    <a:pt x="1216" y="2188"/>
                  </a:cubicBezTo>
                  <a:lnTo>
                    <a:pt x="1216" y="2188"/>
                  </a:lnTo>
                  <a:cubicBezTo>
                    <a:pt x="4242" y="3528"/>
                    <a:pt x="7428" y="4585"/>
                    <a:pt x="10697" y="5085"/>
                  </a:cubicBezTo>
                  <a:cubicBezTo>
                    <a:pt x="11224" y="5168"/>
                    <a:pt x="11750" y="5205"/>
                    <a:pt x="12275" y="5205"/>
                  </a:cubicBezTo>
                  <a:cubicBezTo>
                    <a:pt x="15080" y="5205"/>
                    <a:pt x="17856" y="4152"/>
                    <a:pt x="20553" y="3463"/>
                  </a:cubicBezTo>
                  <a:cubicBezTo>
                    <a:pt x="20747" y="3421"/>
                    <a:pt x="20899" y="2825"/>
                    <a:pt x="20664" y="2770"/>
                  </a:cubicBezTo>
                  <a:cubicBezTo>
                    <a:pt x="16685" y="1924"/>
                    <a:pt x="12707" y="940"/>
                    <a:pt x="8701" y="247"/>
                  </a:cubicBezTo>
                  <a:cubicBezTo>
                    <a:pt x="7901" y="114"/>
                    <a:pt x="7077" y="1"/>
                    <a:pt x="62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8"/>
            <p:cNvSpPr/>
            <p:nvPr/>
          </p:nvSpPr>
          <p:spPr>
            <a:xfrm>
              <a:off x="892223" y="1600072"/>
              <a:ext cx="542153" cy="81637"/>
            </a:xfrm>
            <a:custGeom>
              <a:avLst/>
              <a:gdLst/>
              <a:ahLst/>
              <a:cxnLst/>
              <a:rect l="l" t="t" r="r" b="b"/>
              <a:pathLst>
                <a:path w="11582" h="1744" extrusionOk="0">
                  <a:moveTo>
                    <a:pt x="362" y="1"/>
                  </a:moveTo>
                  <a:cubicBezTo>
                    <a:pt x="150" y="1"/>
                    <a:pt x="0" y="642"/>
                    <a:pt x="229" y="696"/>
                  </a:cubicBezTo>
                  <a:cubicBezTo>
                    <a:pt x="3268" y="1397"/>
                    <a:pt x="6376" y="1743"/>
                    <a:pt x="9486" y="1743"/>
                  </a:cubicBezTo>
                  <a:cubicBezTo>
                    <a:pt x="10065" y="1743"/>
                    <a:pt x="10643" y="1732"/>
                    <a:pt x="11221" y="1708"/>
                  </a:cubicBezTo>
                  <a:cubicBezTo>
                    <a:pt x="11471" y="1694"/>
                    <a:pt x="11582" y="1015"/>
                    <a:pt x="11374" y="1015"/>
                  </a:cubicBezTo>
                  <a:cubicBezTo>
                    <a:pt x="10796" y="1038"/>
                    <a:pt x="10217" y="1050"/>
                    <a:pt x="9639" y="1050"/>
                  </a:cubicBezTo>
                  <a:cubicBezTo>
                    <a:pt x="6528" y="1050"/>
                    <a:pt x="3420" y="704"/>
                    <a:pt x="381" y="3"/>
                  </a:cubicBezTo>
                  <a:cubicBezTo>
                    <a:pt x="375" y="1"/>
                    <a:pt x="368" y="1"/>
                    <a:pt x="3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8"/>
            <p:cNvSpPr/>
            <p:nvPr/>
          </p:nvSpPr>
          <p:spPr>
            <a:xfrm>
              <a:off x="-1085827" y="1164177"/>
              <a:ext cx="2764833" cy="894773"/>
            </a:xfrm>
            <a:custGeom>
              <a:avLst/>
              <a:gdLst/>
              <a:ahLst/>
              <a:cxnLst/>
              <a:rect l="l" t="t" r="r" b="b"/>
              <a:pathLst>
                <a:path w="59065" h="19115" extrusionOk="0">
                  <a:moveTo>
                    <a:pt x="5289" y="0"/>
                  </a:moveTo>
                  <a:cubicBezTo>
                    <a:pt x="3658" y="0"/>
                    <a:pt x="2027" y="34"/>
                    <a:pt x="401" y="69"/>
                  </a:cubicBezTo>
                  <a:cubicBezTo>
                    <a:pt x="72" y="69"/>
                    <a:pt x="1" y="762"/>
                    <a:pt x="363" y="762"/>
                  </a:cubicBezTo>
                  <a:cubicBezTo>
                    <a:pt x="366" y="762"/>
                    <a:pt x="370" y="762"/>
                    <a:pt x="374" y="762"/>
                  </a:cubicBezTo>
                  <a:cubicBezTo>
                    <a:pt x="1869" y="729"/>
                    <a:pt x="3364" y="701"/>
                    <a:pt x="4857" y="701"/>
                  </a:cubicBezTo>
                  <a:cubicBezTo>
                    <a:pt x="9062" y="701"/>
                    <a:pt x="13245" y="923"/>
                    <a:pt x="17368" y="1885"/>
                  </a:cubicBezTo>
                  <a:cubicBezTo>
                    <a:pt x="22650" y="3104"/>
                    <a:pt x="27917" y="4588"/>
                    <a:pt x="33101" y="6112"/>
                  </a:cubicBezTo>
                  <a:cubicBezTo>
                    <a:pt x="38078" y="7568"/>
                    <a:pt x="44163" y="10049"/>
                    <a:pt x="47837" y="13834"/>
                  </a:cubicBezTo>
                  <a:cubicBezTo>
                    <a:pt x="50942" y="17036"/>
                    <a:pt x="54047" y="19115"/>
                    <a:pt x="58676" y="19115"/>
                  </a:cubicBezTo>
                  <a:cubicBezTo>
                    <a:pt x="58995" y="19115"/>
                    <a:pt x="59065" y="18422"/>
                    <a:pt x="58690" y="18422"/>
                  </a:cubicBezTo>
                  <a:lnTo>
                    <a:pt x="58704" y="18408"/>
                  </a:lnTo>
                  <a:cubicBezTo>
                    <a:pt x="55863" y="18408"/>
                    <a:pt x="53104" y="17618"/>
                    <a:pt x="50831" y="15871"/>
                  </a:cubicBezTo>
                  <a:cubicBezTo>
                    <a:pt x="48876" y="14374"/>
                    <a:pt x="47545" y="12364"/>
                    <a:pt x="45452" y="11020"/>
                  </a:cubicBezTo>
                  <a:cubicBezTo>
                    <a:pt x="41238" y="8303"/>
                    <a:pt x="36525" y="6320"/>
                    <a:pt x="31715" y="4990"/>
                  </a:cubicBezTo>
                  <a:cubicBezTo>
                    <a:pt x="26572" y="3576"/>
                    <a:pt x="21416" y="1954"/>
                    <a:pt x="16190" y="900"/>
                  </a:cubicBezTo>
                  <a:cubicBezTo>
                    <a:pt x="12596" y="172"/>
                    <a:pt x="8942" y="0"/>
                    <a:pt x="52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8"/>
            <p:cNvSpPr/>
            <p:nvPr/>
          </p:nvSpPr>
          <p:spPr>
            <a:xfrm>
              <a:off x="430302" y="1419947"/>
              <a:ext cx="671162" cy="794927"/>
            </a:xfrm>
            <a:custGeom>
              <a:avLst/>
              <a:gdLst/>
              <a:ahLst/>
              <a:cxnLst/>
              <a:rect l="l" t="t" r="r" b="b"/>
              <a:pathLst>
                <a:path w="14338" h="16982" extrusionOk="0">
                  <a:moveTo>
                    <a:pt x="1344" y="1589"/>
                  </a:moveTo>
                  <a:lnTo>
                    <a:pt x="1344" y="1589"/>
                  </a:lnTo>
                  <a:cubicBezTo>
                    <a:pt x="4008" y="3433"/>
                    <a:pt x="7021" y="4478"/>
                    <a:pt x="9348" y="6997"/>
                  </a:cubicBezTo>
                  <a:cubicBezTo>
                    <a:pt x="11696" y="9564"/>
                    <a:pt x="13299" y="12731"/>
                    <a:pt x="13957" y="16152"/>
                  </a:cubicBezTo>
                  <a:lnTo>
                    <a:pt x="13957" y="16152"/>
                  </a:lnTo>
                  <a:cubicBezTo>
                    <a:pt x="7694" y="13533"/>
                    <a:pt x="3031" y="8136"/>
                    <a:pt x="1344" y="1589"/>
                  </a:cubicBezTo>
                  <a:close/>
                  <a:moveTo>
                    <a:pt x="302" y="1"/>
                  </a:moveTo>
                  <a:cubicBezTo>
                    <a:pt x="196" y="1"/>
                    <a:pt x="0" y="559"/>
                    <a:pt x="116" y="662"/>
                  </a:cubicBezTo>
                  <a:lnTo>
                    <a:pt x="130" y="662"/>
                  </a:lnTo>
                  <a:cubicBezTo>
                    <a:pt x="382" y="876"/>
                    <a:pt x="639" y="1078"/>
                    <a:pt x="900" y="1271"/>
                  </a:cubicBezTo>
                  <a:lnTo>
                    <a:pt x="900" y="1271"/>
                  </a:lnTo>
                  <a:cubicBezTo>
                    <a:pt x="2419" y="8385"/>
                    <a:pt x="7365" y="14272"/>
                    <a:pt x="14131" y="16978"/>
                  </a:cubicBezTo>
                  <a:cubicBezTo>
                    <a:pt x="14137" y="16980"/>
                    <a:pt x="14143" y="16981"/>
                    <a:pt x="14148" y="16981"/>
                  </a:cubicBezTo>
                  <a:cubicBezTo>
                    <a:pt x="14275" y="16981"/>
                    <a:pt x="14338" y="16420"/>
                    <a:pt x="14325" y="16340"/>
                  </a:cubicBezTo>
                  <a:cubicBezTo>
                    <a:pt x="13798" y="12847"/>
                    <a:pt x="12301" y="9576"/>
                    <a:pt x="10028" y="6886"/>
                  </a:cubicBezTo>
                  <a:cubicBezTo>
                    <a:pt x="9002" y="5680"/>
                    <a:pt x="7837" y="4613"/>
                    <a:pt x="6534" y="3712"/>
                  </a:cubicBezTo>
                  <a:cubicBezTo>
                    <a:pt x="4823" y="2515"/>
                    <a:pt x="2833" y="1804"/>
                    <a:pt x="1117" y="615"/>
                  </a:cubicBezTo>
                  <a:lnTo>
                    <a:pt x="1117" y="615"/>
                  </a:lnTo>
                  <a:cubicBezTo>
                    <a:pt x="1102" y="543"/>
                    <a:pt x="1087" y="471"/>
                    <a:pt x="1073" y="399"/>
                  </a:cubicBezTo>
                  <a:cubicBezTo>
                    <a:pt x="1069" y="379"/>
                    <a:pt x="1063" y="369"/>
                    <a:pt x="1054" y="369"/>
                  </a:cubicBezTo>
                  <a:cubicBezTo>
                    <a:pt x="1032" y="369"/>
                    <a:pt x="996" y="426"/>
                    <a:pt x="960" y="505"/>
                  </a:cubicBezTo>
                  <a:lnTo>
                    <a:pt x="960" y="505"/>
                  </a:lnTo>
                  <a:cubicBezTo>
                    <a:pt x="743" y="349"/>
                    <a:pt x="531" y="185"/>
                    <a:pt x="324" y="11"/>
                  </a:cubicBezTo>
                  <a:cubicBezTo>
                    <a:pt x="317" y="4"/>
                    <a:pt x="310" y="1"/>
                    <a:pt x="3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8"/>
            <p:cNvSpPr/>
            <p:nvPr/>
          </p:nvSpPr>
          <p:spPr>
            <a:xfrm>
              <a:off x="433017" y="1422381"/>
              <a:ext cx="394983" cy="490428"/>
            </a:xfrm>
            <a:custGeom>
              <a:avLst/>
              <a:gdLst/>
              <a:ahLst/>
              <a:cxnLst/>
              <a:rect l="l" t="t" r="r" b="b"/>
              <a:pathLst>
                <a:path w="8438" h="10477" extrusionOk="0">
                  <a:moveTo>
                    <a:pt x="309" y="1"/>
                  </a:moveTo>
                  <a:cubicBezTo>
                    <a:pt x="200" y="1"/>
                    <a:pt x="0" y="526"/>
                    <a:pt x="128" y="666"/>
                  </a:cubicBezTo>
                  <a:cubicBezTo>
                    <a:pt x="2872" y="3812"/>
                    <a:pt x="5936" y="6890"/>
                    <a:pt x="8126" y="10466"/>
                  </a:cubicBezTo>
                  <a:cubicBezTo>
                    <a:pt x="8131" y="10474"/>
                    <a:pt x="8137" y="10477"/>
                    <a:pt x="8145" y="10477"/>
                  </a:cubicBezTo>
                  <a:cubicBezTo>
                    <a:pt x="8231" y="10477"/>
                    <a:pt x="8437" y="9968"/>
                    <a:pt x="8348" y="9815"/>
                  </a:cubicBezTo>
                  <a:cubicBezTo>
                    <a:pt x="6144" y="6238"/>
                    <a:pt x="3080" y="3161"/>
                    <a:pt x="336" y="14"/>
                  </a:cubicBezTo>
                  <a:cubicBezTo>
                    <a:pt x="328" y="5"/>
                    <a:pt x="318" y="1"/>
                    <a:pt x="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8"/>
            <p:cNvSpPr/>
            <p:nvPr/>
          </p:nvSpPr>
          <p:spPr>
            <a:xfrm>
              <a:off x="112462" y="1082306"/>
              <a:ext cx="984133" cy="314095"/>
            </a:xfrm>
            <a:custGeom>
              <a:avLst/>
              <a:gdLst/>
              <a:ahLst/>
              <a:cxnLst/>
              <a:rect l="l" t="t" r="r" b="b"/>
              <a:pathLst>
                <a:path w="21024" h="6710" extrusionOk="0">
                  <a:moveTo>
                    <a:pt x="9837" y="700"/>
                  </a:moveTo>
                  <a:cubicBezTo>
                    <a:pt x="10284" y="700"/>
                    <a:pt x="10735" y="725"/>
                    <a:pt x="11190" y="778"/>
                  </a:cubicBezTo>
                  <a:cubicBezTo>
                    <a:pt x="13676" y="1066"/>
                    <a:pt x="16031" y="1888"/>
                    <a:pt x="18482" y="1992"/>
                  </a:cubicBezTo>
                  <a:lnTo>
                    <a:pt x="18482" y="1992"/>
                  </a:lnTo>
                  <a:cubicBezTo>
                    <a:pt x="14164" y="3682"/>
                    <a:pt x="9737" y="6016"/>
                    <a:pt x="5215" y="6016"/>
                  </a:cubicBezTo>
                  <a:cubicBezTo>
                    <a:pt x="3745" y="6016"/>
                    <a:pt x="2264" y="5769"/>
                    <a:pt x="774" y="5173"/>
                  </a:cubicBezTo>
                  <a:lnTo>
                    <a:pt x="774" y="5173"/>
                  </a:lnTo>
                  <a:cubicBezTo>
                    <a:pt x="3008" y="2343"/>
                    <a:pt x="6277" y="700"/>
                    <a:pt x="9837" y="700"/>
                  </a:cubicBezTo>
                  <a:close/>
                  <a:moveTo>
                    <a:pt x="9808" y="0"/>
                  </a:moveTo>
                  <a:cubicBezTo>
                    <a:pt x="9489" y="0"/>
                    <a:pt x="9169" y="14"/>
                    <a:pt x="8847" y="43"/>
                  </a:cubicBezTo>
                  <a:cubicBezTo>
                    <a:pt x="5451" y="348"/>
                    <a:pt x="2484" y="2192"/>
                    <a:pt x="461" y="4895"/>
                  </a:cubicBezTo>
                  <a:cubicBezTo>
                    <a:pt x="438" y="4922"/>
                    <a:pt x="420" y="4966"/>
                    <a:pt x="406" y="5019"/>
                  </a:cubicBezTo>
                  <a:lnTo>
                    <a:pt x="406" y="5019"/>
                  </a:lnTo>
                  <a:cubicBezTo>
                    <a:pt x="397" y="5014"/>
                    <a:pt x="387" y="5010"/>
                    <a:pt x="377" y="5006"/>
                  </a:cubicBezTo>
                  <a:cubicBezTo>
                    <a:pt x="368" y="5003"/>
                    <a:pt x="360" y="5001"/>
                    <a:pt x="351" y="5001"/>
                  </a:cubicBezTo>
                  <a:cubicBezTo>
                    <a:pt x="178" y="5001"/>
                    <a:pt x="0" y="5607"/>
                    <a:pt x="211" y="5699"/>
                  </a:cubicBezTo>
                  <a:cubicBezTo>
                    <a:pt x="1842" y="6417"/>
                    <a:pt x="3462" y="6709"/>
                    <a:pt x="5072" y="6709"/>
                  </a:cubicBezTo>
                  <a:cubicBezTo>
                    <a:pt x="10424" y="6709"/>
                    <a:pt x="15650" y="3472"/>
                    <a:pt x="20713" y="1873"/>
                  </a:cubicBezTo>
                  <a:cubicBezTo>
                    <a:pt x="20901" y="1806"/>
                    <a:pt x="21024" y="1178"/>
                    <a:pt x="20804" y="1178"/>
                  </a:cubicBezTo>
                  <a:cubicBezTo>
                    <a:pt x="20797" y="1178"/>
                    <a:pt x="20790" y="1179"/>
                    <a:pt x="20782" y="1180"/>
                  </a:cubicBezTo>
                  <a:cubicBezTo>
                    <a:pt x="20782" y="1180"/>
                    <a:pt x="20781" y="1180"/>
                    <a:pt x="20781" y="1180"/>
                  </a:cubicBezTo>
                  <a:lnTo>
                    <a:pt x="20781" y="1180"/>
                  </a:lnTo>
                  <a:lnTo>
                    <a:pt x="20782" y="1166"/>
                  </a:lnTo>
                  <a:lnTo>
                    <a:pt x="20782" y="1166"/>
                  </a:lnTo>
                  <a:cubicBezTo>
                    <a:pt x="20752" y="1176"/>
                    <a:pt x="20723" y="1185"/>
                    <a:pt x="20693" y="1195"/>
                  </a:cubicBezTo>
                  <a:lnTo>
                    <a:pt x="20693" y="1195"/>
                  </a:lnTo>
                  <a:cubicBezTo>
                    <a:pt x="20163" y="1280"/>
                    <a:pt x="19638" y="1316"/>
                    <a:pt x="19116" y="1316"/>
                  </a:cubicBezTo>
                  <a:cubicBezTo>
                    <a:pt x="15975" y="1316"/>
                    <a:pt x="12959" y="0"/>
                    <a:pt x="98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8"/>
            <p:cNvSpPr/>
            <p:nvPr/>
          </p:nvSpPr>
          <p:spPr>
            <a:xfrm>
              <a:off x="128377" y="1216604"/>
              <a:ext cx="577776" cy="132191"/>
            </a:xfrm>
            <a:custGeom>
              <a:avLst/>
              <a:gdLst/>
              <a:ahLst/>
              <a:cxnLst/>
              <a:rect l="l" t="t" r="r" b="b"/>
              <a:pathLst>
                <a:path w="12343" h="2824" extrusionOk="0">
                  <a:moveTo>
                    <a:pt x="12207" y="0"/>
                  </a:moveTo>
                  <a:cubicBezTo>
                    <a:pt x="12203" y="0"/>
                    <a:pt x="12199" y="1"/>
                    <a:pt x="12194" y="2"/>
                  </a:cubicBezTo>
                  <a:cubicBezTo>
                    <a:pt x="10337" y="557"/>
                    <a:pt x="8465" y="1042"/>
                    <a:pt x="6552" y="1430"/>
                  </a:cubicBezTo>
                  <a:cubicBezTo>
                    <a:pt x="5120" y="1714"/>
                    <a:pt x="3502" y="2140"/>
                    <a:pt x="1959" y="2140"/>
                  </a:cubicBezTo>
                  <a:cubicBezTo>
                    <a:pt x="1397" y="2140"/>
                    <a:pt x="844" y="2084"/>
                    <a:pt x="315" y="1943"/>
                  </a:cubicBezTo>
                  <a:cubicBezTo>
                    <a:pt x="310" y="1942"/>
                    <a:pt x="306" y="1941"/>
                    <a:pt x="301" y="1941"/>
                  </a:cubicBezTo>
                  <a:cubicBezTo>
                    <a:pt x="153" y="1941"/>
                    <a:pt x="1" y="2596"/>
                    <a:pt x="162" y="2636"/>
                  </a:cubicBezTo>
                  <a:cubicBezTo>
                    <a:pt x="677" y="2770"/>
                    <a:pt x="1207" y="2823"/>
                    <a:pt x="1742" y="2823"/>
                  </a:cubicBezTo>
                  <a:cubicBezTo>
                    <a:pt x="3096" y="2823"/>
                    <a:pt x="4489" y="2482"/>
                    <a:pt x="5790" y="2234"/>
                  </a:cubicBezTo>
                  <a:cubicBezTo>
                    <a:pt x="7925" y="1832"/>
                    <a:pt x="10032" y="1305"/>
                    <a:pt x="12097" y="681"/>
                  </a:cubicBezTo>
                  <a:cubicBezTo>
                    <a:pt x="12272" y="628"/>
                    <a:pt x="12342" y="0"/>
                    <a:pt x="122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8"/>
            <p:cNvSpPr/>
            <p:nvPr/>
          </p:nvSpPr>
          <p:spPr>
            <a:xfrm>
              <a:off x="-392618" y="1193246"/>
              <a:ext cx="695503" cy="993729"/>
            </a:xfrm>
            <a:custGeom>
              <a:avLst/>
              <a:gdLst/>
              <a:ahLst/>
              <a:cxnLst/>
              <a:rect l="l" t="t" r="r" b="b"/>
              <a:pathLst>
                <a:path w="14858" h="21229" extrusionOk="0">
                  <a:moveTo>
                    <a:pt x="3271" y="2718"/>
                  </a:moveTo>
                  <a:lnTo>
                    <a:pt x="3271" y="2718"/>
                  </a:lnTo>
                  <a:cubicBezTo>
                    <a:pt x="5790" y="4492"/>
                    <a:pt x="8127" y="6523"/>
                    <a:pt x="9948" y="9026"/>
                  </a:cubicBezTo>
                  <a:cubicBezTo>
                    <a:pt x="11237" y="10759"/>
                    <a:pt x="12193" y="12714"/>
                    <a:pt x="12789" y="14793"/>
                  </a:cubicBezTo>
                  <a:cubicBezTo>
                    <a:pt x="13053" y="15694"/>
                    <a:pt x="13219" y="16623"/>
                    <a:pt x="13302" y="17551"/>
                  </a:cubicBezTo>
                  <a:cubicBezTo>
                    <a:pt x="13385" y="18452"/>
                    <a:pt x="13358" y="19353"/>
                    <a:pt x="13247" y="20254"/>
                  </a:cubicBezTo>
                  <a:cubicBezTo>
                    <a:pt x="12817" y="20130"/>
                    <a:pt x="12443" y="19880"/>
                    <a:pt x="12165" y="19534"/>
                  </a:cubicBezTo>
                  <a:cubicBezTo>
                    <a:pt x="8852" y="17011"/>
                    <a:pt x="6205" y="13407"/>
                    <a:pt x="5110" y="9387"/>
                  </a:cubicBezTo>
                  <a:cubicBezTo>
                    <a:pt x="4597" y="7492"/>
                    <a:pt x="4220" y="5540"/>
                    <a:pt x="3455" y="3801"/>
                  </a:cubicBezTo>
                  <a:lnTo>
                    <a:pt x="3455" y="3801"/>
                  </a:lnTo>
                  <a:cubicBezTo>
                    <a:pt x="6279" y="6979"/>
                    <a:pt x="8426" y="10717"/>
                    <a:pt x="9753" y="14793"/>
                  </a:cubicBezTo>
                  <a:cubicBezTo>
                    <a:pt x="9761" y="14819"/>
                    <a:pt x="9772" y="14831"/>
                    <a:pt x="9785" y="14831"/>
                  </a:cubicBezTo>
                  <a:cubicBezTo>
                    <a:pt x="9867" y="14831"/>
                    <a:pt x="10037" y="14355"/>
                    <a:pt x="9989" y="14211"/>
                  </a:cubicBezTo>
                  <a:cubicBezTo>
                    <a:pt x="8600" y="9933"/>
                    <a:pt x="6303" y="6009"/>
                    <a:pt x="3271" y="2718"/>
                  </a:cubicBezTo>
                  <a:close/>
                  <a:moveTo>
                    <a:pt x="319" y="0"/>
                  </a:moveTo>
                  <a:cubicBezTo>
                    <a:pt x="229" y="0"/>
                    <a:pt x="0" y="601"/>
                    <a:pt x="175" y="695"/>
                  </a:cubicBezTo>
                  <a:cubicBezTo>
                    <a:pt x="277" y="758"/>
                    <a:pt x="379" y="821"/>
                    <a:pt x="481" y="884"/>
                  </a:cubicBezTo>
                  <a:lnTo>
                    <a:pt x="481" y="884"/>
                  </a:lnTo>
                  <a:lnTo>
                    <a:pt x="480" y="889"/>
                  </a:lnTo>
                  <a:cubicBezTo>
                    <a:pt x="519" y="918"/>
                    <a:pt x="557" y="946"/>
                    <a:pt x="595" y="975"/>
                  </a:cubicBezTo>
                  <a:lnTo>
                    <a:pt x="595" y="975"/>
                  </a:lnTo>
                  <a:cubicBezTo>
                    <a:pt x="947" y="1280"/>
                    <a:pt x="1292" y="1593"/>
                    <a:pt x="1629" y="1913"/>
                  </a:cubicBezTo>
                  <a:lnTo>
                    <a:pt x="1629" y="1913"/>
                  </a:lnTo>
                  <a:cubicBezTo>
                    <a:pt x="4185" y="4693"/>
                    <a:pt x="4188" y="8787"/>
                    <a:pt x="5609" y="12242"/>
                  </a:cubicBezTo>
                  <a:cubicBezTo>
                    <a:pt x="7120" y="15957"/>
                    <a:pt x="10169" y="18674"/>
                    <a:pt x="13163" y="21211"/>
                  </a:cubicBezTo>
                  <a:cubicBezTo>
                    <a:pt x="13177" y="21223"/>
                    <a:pt x="13191" y="21229"/>
                    <a:pt x="13204" y="21229"/>
                  </a:cubicBezTo>
                  <a:cubicBezTo>
                    <a:pt x="13308" y="21229"/>
                    <a:pt x="13385" y="20872"/>
                    <a:pt x="13385" y="20823"/>
                  </a:cubicBezTo>
                  <a:cubicBezTo>
                    <a:pt x="14858" y="11579"/>
                    <a:pt x="7922" y="4721"/>
                    <a:pt x="689" y="225"/>
                  </a:cubicBezTo>
                  <a:lnTo>
                    <a:pt x="689" y="225"/>
                  </a:lnTo>
                  <a:cubicBezTo>
                    <a:pt x="689" y="225"/>
                    <a:pt x="688" y="224"/>
                    <a:pt x="688" y="224"/>
                  </a:cubicBezTo>
                  <a:lnTo>
                    <a:pt x="688" y="224"/>
                  </a:lnTo>
                  <a:cubicBezTo>
                    <a:pt x="688" y="224"/>
                    <a:pt x="688" y="224"/>
                    <a:pt x="688" y="224"/>
                  </a:cubicBezTo>
                  <a:cubicBezTo>
                    <a:pt x="685" y="222"/>
                    <a:pt x="683" y="221"/>
                    <a:pt x="680" y="219"/>
                  </a:cubicBezTo>
                  <a:lnTo>
                    <a:pt x="680" y="219"/>
                  </a:lnTo>
                  <a:cubicBezTo>
                    <a:pt x="563" y="146"/>
                    <a:pt x="445" y="74"/>
                    <a:pt x="327" y="2"/>
                  </a:cubicBezTo>
                  <a:cubicBezTo>
                    <a:pt x="325" y="1"/>
                    <a:pt x="322" y="0"/>
                    <a:pt x="3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8"/>
            <p:cNvSpPr/>
            <p:nvPr/>
          </p:nvSpPr>
          <p:spPr>
            <a:xfrm>
              <a:off x="-375345" y="927365"/>
              <a:ext cx="800077" cy="322755"/>
            </a:xfrm>
            <a:custGeom>
              <a:avLst/>
              <a:gdLst/>
              <a:ahLst/>
              <a:cxnLst/>
              <a:rect l="l" t="t" r="r" b="b"/>
              <a:pathLst>
                <a:path w="17092" h="6895" extrusionOk="0">
                  <a:moveTo>
                    <a:pt x="10899" y="713"/>
                  </a:moveTo>
                  <a:cubicBezTo>
                    <a:pt x="12571" y="713"/>
                    <a:pt x="14206" y="1103"/>
                    <a:pt x="15870" y="1613"/>
                  </a:cubicBezTo>
                  <a:lnTo>
                    <a:pt x="15870" y="1613"/>
                  </a:lnTo>
                  <a:cubicBezTo>
                    <a:pt x="13537" y="2591"/>
                    <a:pt x="11401" y="3829"/>
                    <a:pt x="9149" y="5003"/>
                  </a:cubicBezTo>
                  <a:cubicBezTo>
                    <a:pt x="7502" y="5863"/>
                    <a:pt x="5802" y="6186"/>
                    <a:pt x="4067" y="6186"/>
                  </a:cubicBezTo>
                  <a:cubicBezTo>
                    <a:pt x="2889" y="6186"/>
                    <a:pt x="1695" y="6037"/>
                    <a:pt x="490" y="5807"/>
                  </a:cubicBezTo>
                  <a:lnTo>
                    <a:pt x="490" y="5807"/>
                  </a:lnTo>
                  <a:cubicBezTo>
                    <a:pt x="2711" y="3967"/>
                    <a:pt x="5020" y="2116"/>
                    <a:pt x="7804" y="1205"/>
                  </a:cubicBezTo>
                  <a:cubicBezTo>
                    <a:pt x="8858" y="857"/>
                    <a:pt x="9885" y="713"/>
                    <a:pt x="10899" y="713"/>
                  </a:cubicBezTo>
                  <a:close/>
                  <a:moveTo>
                    <a:pt x="11018" y="0"/>
                  </a:moveTo>
                  <a:cubicBezTo>
                    <a:pt x="10233" y="0"/>
                    <a:pt x="9440" y="87"/>
                    <a:pt x="8636" y="290"/>
                  </a:cubicBezTo>
                  <a:cubicBezTo>
                    <a:pt x="5365" y="1135"/>
                    <a:pt x="2689" y="3367"/>
                    <a:pt x="152" y="5488"/>
                  </a:cubicBezTo>
                  <a:cubicBezTo>
                    <a:pt x="7" y="5621"/>
                    <a:pt x="0" y="6171"/>
                    <a:pt x="48" y="6171"/>
                  </a:cubicBezTo>
                  <a:cubicBezTo>
                    <a:pt x="51" y="6171"/>
                    <a:pt x="53" y="6170"/>
                    <a:pt x="55" y="6167"/>
                  </a:cubicBezTo>
                  <a:cubicBezTo>
                    <a:pt x="123" y="6111"/>
                    <a:pt x="191" y="6055"/>
                    <a:pt x="258" y="5999"/>
                  </a:cubicBezTo>
                  <a:lnTo>
                    <a:pt x="258" y="5999"/>
                  </a:lnTo>
                  <a:cubicBezTo>
                    <a:pt x="191" y="6197"/>
                    <a:pt x="169" y="6469"/>
                    <a:pt x="263" y="6486"/>
                  </a:cubicBezTo>
                  <a:cubicBezTo>
                    <a:pt x="1505" y="6730"/>
                    <a:pt x="2756" y="6894"/>
                    <a:pt x="3995" y="6894"/>
                  </a:cubicBezTo>
                  <a:cubicBezTo>
                    <a:pt x="5507" y="6894"/>
                    <a:pt x="7002" y="6649"/>
                    <a:pt x="8442" y="6001"/>
                  </a:cubicBezTo>
                  <a:cubicBezTo>
                    <a:pt x="11297" y="4698"/>
                    <a:pt x="13834" y="2979"/>
                    <a:pt x="16814" y="1884"/>
                  </a:cubicBezTo>
                  <a:cubicBezTo>
                    <a:pt x="16939" y="1842"/>
                    <a:pt x="17092" y="1246"/>
                    <a:pt x="16939" y="1191"/>
                  </a:cubicBezTo>
                  <a:cubicBezTo>
                    <a:pt x="14977" y="564"/>
                    <a:pt x="13022" y="0"/>
                    <a:pt x="110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8"/>
            <p:cNvSpPr/>
            <p:nvPr/>
          </p:nvSpPr>
          <p:spPr>
            <a:xfrm>
              <a:off x="-378388" y="1027117"/>
              <a:ext cx="465011" cy="201283"/>
            </a:xfrm>
            <a:custGeom>
              <a:avLst/>
              <a:gdLst/>
              <a:ahLst/>
              <a:cxnLst/>
              <a:rect l="l" t="t" r="r" b="b"/>
              <a:pathLst>
                <a:path w="9934" h="4300" extrusionOk="0">
                  <a:moveTo>
                    <a:pt x="9846" y="1"/>
                  </a:moveTo>
                  <a:cubicBezTo>
                    <a:pt x="9844" y="1"/>
                    <a:pt x="9841" y="1"/>
                    <a:pt x="9838" y="3"/>
                  </a:cubicBezTo>
                  <a:cubicBezTo>
                    <a:pt x="8285" y="848"/>
                    <a:pt x="6677" y="1638"/>
                    <a:pt x="5055" y="2359"/>
                  </a:cubicBezTo>
                  <a:cubicBezTo>
                    <a:pt x="3917" y="2856"/>
                    <a:pt x="2576" y="3601"/>
                    <a:pt x="1285" y="3601"/>
                  </a:cubicBezTo>
                  <a:cubicBezTo>
                    <a:pt x="957" y="3601"/>
                    <a:pt x="632" y="3553"/>
                    <a:pt x="314" y="3440"/>
                  </a:cubicBezTo>
                  <a:cubicBezTo>
                    <a:pt x="311" y="3439"/>
                    <a:pt x="307" y="3438"/>
                    <a:pt x="303" y="3438"/>
                  </a:cubicBezTo>
                  <a:cubicBezTo>
                    <a:pt x="179" y="3438"/>
                    <a:pt x="0" y="4080"/>
                    <a:pt x="148" y="4133"/>
                  </a:cubicBezTo>
                  <a:cubicBezTo>
                    <a:pt x="476" y="4250"/>
                    <a:pt x="806" y="4299"/>
                    <a:pt x="1133" y="4299"/>
                  </a:cubicBezTo>
                  <a:cubicBezTo>
                    <a:pt x="2286" y="4299"/>
                    <a:pt x="3423" y="3689"/>
                    <a:pt x="4459" y="3246"/>
                  </a:cubicBezTo>
                  <a:cubicBezTo>
                    <a:pt x="6261" y="2484"/>
                    <a:pt x="8022" y="1611"/>
                    <a:pt x="9741" y="682"/>
                  </a:cubicBezTo>
                  <a:cubicBezTo>
                    <a:pt x="9915" y="601"/>
                    <a:pt x="9934" y="1"/>
                    <a:pt x="98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8" name="Google Shape;998;p38"/>
          <p:cNvGrpSpPr/>
          <p:nvPr/>
        </p:nvGrpSpPr>
        <p:grpSpPr>
          <a:xfrm>
            <a:off x="6236456" y="4065801"/>
            <a:ext cx="3081549" cy="1994761"/>
            <a:chOff x="3476322" y="3871854"/>
            <a:chExt cx="3081549" cy="1994761"/>
          </a:xfrm>
          <a:solidFill>
            <a:schemeClr val="accent2">
              <a:lumMod val="75000"/>
            </a:schemeClr>
          </a:solidFill>
        </p:grpSpPr>
        <p:sp>
          <p:nvSpPr>
            <p:cNvPr id="999" name="Google Shape;999;p38"/>
            <p:cNvSpPr/>
            <p:nvPr/>
          </p:nvSpPr>
          <p:spPr>
            <a:xfrm>
              <a:off x="3476322" y="4434043"/>
              <a:ext cx="929647" cy="290128"/>
            </a:xfrm>
            <a:custGeom>
              <a:avLst/>
              <a:gdLst/>
              <a:ahLst/>
              <a:cxnLst/>
              <a:rect l="l" t="t" r="r" b="b"/>
              <a:pathLst>
                <a:path w="19860" h="6198" extrusionOk="0">
                  <a:moveTo>
                    <a:pt x="6608" y="1035"/>
                  </a:moveTo>
                  <a:cubicBezTo>
                    <a:pt x="7486" y="1035"/>
                    <a:pt x="8379" y="1187"/>
                    <a:pt x="9261" y="1326"/>
                  </a:cubicBezTo>
                  <a:cubicBezTo>
                    <a:pt x="12072" y="1780"/>
                    <a:pt x="14828" y="2557"/>
                    <a:pt x="17467" y="3645"/>
                  </a:cubicBezTo>
                  <a:lnTo>
                    <a:pt x="17467" y="3645"/>
                  </a:lnTo>
                  <a:cubicBezTo>
                    <a:pt x="14865" y="4468"/>
                    <a:pt x="11720" y="5184"/>
                    <a:pt x="8737" y="5184"/>
                  </a:cubicBezTo>
                  <a:cubicBezTo>
                    <a:pt x="5937" y="5184"/>
                    <a:pt x="3279" y="4553"/>
                    <a:pt x="1344" y="2789"/>
                  </a:cubicBezTo>
                  <a:lnTo>
                    <a:pt x="1344" y="2789"/>
                  </a:lnTo>
                  <a:cubicBezTo>
                    <a:pt x="2403" y="2486"/>
                    <a:pt x="3279" y="1996"/>
                    <a:pt x="4326" y="1506"/>
                  </a:cubicBezTo>
                  <a:cubicBezTo>
                    <a:pt x="5062" y="1154"/>
                    <a:pt x="5829" y="1035"/>
                    <a:pt x="6608" y="1035"/>
                  </a:cubicBezTo>
                  <a:close/>
                  <a:moveTo>
                    <a:pt x="6415" y="0"/>
                  </a:moveTo>
                  <a:cubicBezTo>
                    <a:pt x="5956" y="0"/>
                    <a:pt x="5504" y="42"/>
                    <a:pt x="5074" y="148"/>
                  </a:cubicBezTo>
                  <a:cubicBezTo>
                    <a:pt x="3425" y="550"/>
                    <a:pt x="2136" y="1673"/>
                    <a:pt x="403" y="1978"/>
                  </a:cubicBezTo>
                  <a:cubicBezTo>
                    <a:pt x="1" y="2047"/>
                    <a:pt x="70" y="2657"/>
                    <a:pt x="264" y="2879"/>
                  </a:cubicBezTo>
                  <a:cubicBezTo>
                    <a:pt x="2368" y="5345"/>
                    <a:pt x="5497" y="6197"/>
                    <a:pt x="8802" y="6197"/>
                  </a:cubicBezTo>
                  <a:cubicBezTo>
                    <a:pt x="12288" y="6197"/>
                    <a:pt x="15970" y="5250"/>
                    <a:pt x="18853" y="4249"/>
                  </a:cubicBezTo>
                  <a:lnTo>
                    <a:pt x="18853" y="4249"/>
                  </a:lnTo>
                  <a:cubicBezTo>
                    <a:pt x="18973" y="4304"/>
                    <a:pt x="19093" y="4360"/>
                    <a:pt x="19214" y="4417"/>
                  </a:cubicBezTo>
                  <a:cubicBezTo>
                    <a:pt x="19268" y="4443"/>
                    <a:pt x="19319" y="4454"/>
                    <a:pt x="19364" y="4454"/>
                  </a:cubicBezTo>
                  <a:cubicBezTo>
                    <a:pt x="19595" y="4454"/>
                    <a:pt x="19704" y="4164"/>
                    <a:pt x="19678" y="3896"/>
                  </a:cubicBezTo>
                  <a:lnTo>
                    <a:pt x="19678" y="3896"/>
                  </a:lnTo>
                  <a:cubicBezTo>
                    <a:pt x="19860" y="3628"/>
                    <a:pt x="19684" y="3026"/>
                    <a:pt x="19337" y="3026"/>
                  </a:cubicBezTo>
                  <a:cubicBezTo>
                    <a:pt x="19302" y="3026"/>
                    <a:pt x="19265" y="3032"/>
                    <a:pt x="19227" y="3045"/>
                  </a:cubicBezTo>
                  <a:cubicBezTo>
                    <a:pt x="19092" y="3095"/>
                    <a:pt x="18953" y="3144"/>
                    <a:pt x="18813" y="3194"/>
                  </a:cubicBezTo>
                  <a:lnTo>
                    <a:pt x="18813" y="3194"/>
                  </a:lnTo>
                  <a:cubicBezTo>
                    <a:pt x="15785" y="1826"/>
                    <a:pt x="12593" y="859"/>
                    <a:pt x="9316" y="328"/>
                  </a:cubicBezTo>
                  <a:cubicBezTo>
                    <a:pt x="8402" y="187"/>
                    <a:pt x="7391" y="0"/>
                    <a:pt x="64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8"/>
            <p:cNvSpPr/>
            <p:nvPr/>
          </p:nvSpPr>
          <p:spPr>
            <a:xfrm>
              <a:off x="4004947" y="3918711"/>
              <a:ext cx="455087" cy="710295"/>
            </a:xfrm>
            <a:custGeom>
              <a:avLst/>
              <a:gdLst/>
              <a:ahLst/>
              <a:cxnLst/>
              <a:rect l="l" t="t" r="r" b="b"/>
              <a:pathLst>
                <a:path w="9722" h="15174" extrusionOk="0">
                  <a:moveTo>
                    <a:pt x="874" y="1348"/>
                  </a:moveTo>
                  <a:cubicBezTo>
                    <a:pt x="5425" y="4019"/>
                    <a:pt x="8499" y="8812"/>
                    <a:pt x="8729" y="14137"/>
                  </a:cubicBezTo>
                  <a:lnTo>
                    <a:pt x="8729" y="14137"/>
                  </a:lnTo>
                  <a:cubicBezTo>
                    <a:pt x="5366" y="13902"/>
                    <a:pt x="2812" y="10016"/>
                    <a:pt x="2015" y="7040"/>
                  </a:cubicBezTo>
                  <a:cubicBezTo>
                    <a:pt x="1512" y="5116"/>
                    <a:pt x="1532" y="3166"/>
                    <a:pt x="874" y="1348"/>
                  </a:cubicBezTo>
                  <a:close/>
                  <a:moveTo>
                    <a:pt x="187" y="1"/>
                  </a:moveTo>
                  <a:cubicBezTo>
                    <a:pt x="1" y="1"/>
                    <a:pt x="175" y="863"/>
                    <a:pt x="227" y="955"/>
                  </a:cubicBezTo>
                  <a:cubicBezTo>
                    <a:pt x="1239" y="2632"/>
                    <a:pt x="1211" y="4559"/>
                    <a:pt x="1558" y="6430"/>
                  </a:cubicBezTo>
                  <a:cubicBezTo>
                    <a:pt x="1794" y="7705"/>
                    <a:pt x="2237" y="8939"/>
                    <a:pt x="2875" y="10076"/>
                  </a:cubicBezTo>
                  <a:cubicBezTo>
                    <a:pt x="4238" y="12509"/>
                    <a:pt x="6144" y="15174"/>
                    <a:pt x="9162" y="15174"/>
                  </a:cubicBezTo>
                  <a:cubicBezTo>
                    <a:pt x="9274" y="15174"/>
                    <a:pt x="9386" y="15170"/>
                    <a:pt x="9501" y="15163"/>
                  </a:cubicBezTo>
                  <a:cubicBezTo>
                    <a:pt x="9721" y="15149"/>
                    <a:pt x="9613" y="14137"/>
                    <a:pt x="9381" y="14137"/>
                  </a:cubicBezTo>
                  <a:cubicBezTo>
                    <a:pt x="9379" y="14137"/>
                    <a:pt x="9378" y="14137"/>
                    <a:pt x="9376" y="14137"/>
                  </a:cubicBezTo>
                  <a:lnTo>
                    <a:pt x="9362" y="14137"/>
                  </a:lnTo>
                  <a:cubicBezTo>
                    <a:pt x="9263" y="14144"/>
                    <a:pt x="9164" y="14147"/>
                    <a:pt x="9065" y="14148"/>
                  </a:cubicBezTo>
                  <a:lnTo>
                    <a:pt x="9065" y="14148"/>
                  </a:lnTo>
                  <a:cubicBezTo>
                    <a:pt x="8749" y="8254"/>
                    <a:pt x="5484" y="2816"/>
                    <a:pt x="227" y="12"/>
                  </a:cubicBezTo>
                  <a:cubicBezTo>
                    <a:pt x="212" y="4"/>
                    <a:pt x="199" y="1"/>
                    <a:pt x="1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8"/>
            <p:cNvSpPr/>
            <p:nvPr/>
          </p:nvSpPr>
          <p:spPr>
            <a:xfrm>
              <a:off x="4030506" y="4569183"/>
              <a:ext cx="505314" cy="499510"/>
            </a:xfrm>
            <a:custGeom>
              <a:avLst/>
              <a:gdLst/>
              <a:ahLst/>
              <a:cxnLst/>
              <a:rect l="l" t="t" r="r" b="b"/>
              <a:pathLst>
                <a:path w="10795" h="10671" extrusionOk="0">
                  <a:moveTo>
                    <a:pt x="8981" y="1117"/>
                  </a:moveTo>
                  <a:lnTo>
                    <a:pt x="8981" y="1117"/>
                  </a:lnTo>
                  <a:cubicBezTo>
                    <a:pt x="10794" y="3933"/>
                    <a:pt x="6112" y="5715"/>
                    <a:pt x="4394" y="6479"/>
                  </a:cubicBezTo>
                  <a:cubicBezTo>
                    <a:pt x="3107" y="7051"/>
                    <a:pt x="1960" y="7754"/>
                    <a:pt x="1195" y="8872"/>
                  </a:cubicBezTo>
                  <a:lnTo>
                    <a:pt x="1195" y="8872"/>
                  </a:lnTo>
                  <a:cubicBezTo>
                    <a:pt x="1602" y="5274"/>
                    <a:pt x="5680" y="2100"/>
                    <a:pt x="8981" y="1117"/>
                  </a:cubicBezTo>
                  <a:close/>
                  <a:moveTo>
                    <a:pt x="9246" y="1"/>
                  </a:moveTo>
                  <a:cubicBezTo>
                    <a:pt x="9233" y="1"/>
                    <a:pt x="9219" y="2"/>
                    <a:pt x="9204" y="6"/>
                  </a:cubicBezTo>
                  <a:cubicBezTo>
                    <a:pt x="4879" y="1101"/>
                    <a:pt x="0" y="5384"/>
                    <a:pt x="638" y="10194"/>
                  </a:cubicBezTo>
                  <a:cubicBezTo>
                    <a:pt x="667" y="10372"/>
                    <a:pt x="831" y="10670"/>
                    <a:pt x="988" y="10670"/>
                  </a:cubicBezTo>
                  <a:cubicBezTo>
                    <a:pt x="1051" y="10670"/>
                    <a:pt x="1113" y="10622"/>
                    <a:pt x="1164" y="10499"/>
                  </a:cubicBezTo>
                  <a:cubicBezTo>
                    <a:pt x="2481" y="7228"/>
                    <a:pt x="6612" y="7491"/>
                    <a:pt x="8761" y="5079"/>
                  </a:cubicBezTo>
                  <a:cubicBezTo>
                    <a:pt x="9811" y="3896"/>
                    <a:pt x="10178" y="2229"/>
                    <a:pt x="9531" y="820"/>
                  </a:cubicBezTo>
                  <a:lnTo>
                    <a:pt x="9531" y="820"/>
                  </a:lnTo>
                  <a:cubicBezTo>
                    <a:pt x="9634" y="521"/>
                    <a:pt x="9495" y="1"/>
                    <a:pt x="92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8"/>
            <p:cNvSpPr/>
            <p:nvPr/>
          </p:nvSpPr>
          <p:spPr>
            <a:xfrm>
              <a:off x="4372453" y="3871854"/>
              <a:ext cx="492909" cy="779948"/>
            </a:xfrm>
            <a:custGeom>
              <a:avLst/>
              <a:gdLst/>
              <a:ahLst/>
              <a:cxnLst/>
              <a:rect l="l" t="t" r="r" b="b"/>
              <a:pathLst>
                <a:path w="10530" h="16662" extrusionOk="0">
                  <a:moveTo>
                    <a:pt x="544" y="1158"/>
                  </a:moveTo>
                  <a:cubicBezTo>
                    <a:pt x="3120" y="2433"/>
                    <a:pt x="5658" y="3812"/>
                    <a:pt x="7181" y="6336"/>
                  </a:cubicBezTo>
                  <a:cubicBezTo>
                    <a:pt x="8807" y="9012"/>
                    <a:pt x="9569" y="12196"/>
                    <a:pt x="9665" y="15320"/>
                  </a:cubicBezTo>
                  <a:lnTo>
                    <a:pt x="9665" y="15320"/>
                  </a:lnTo>
                  <a:cubicBezTo>
                    <a:pt x="6997" y="14430"/>
                    <a:pt x="5201" y="12193"/>
                    <a:pt x="3687" y="9871"/>
                  </a:cubicBezTo>
                  <a:cubicBezTo>
                    <a:pt x="1869" y="7078"/>
                    <a:pt x="939" y="4383"/>
                    <a:pt x="544" y="1158"/>
                  </a:cubicBezTo>
                  <a:close/>
                  <a:moveTo>
                    <a:pt x="178" y="0"/>
                  </a:moveTo>
                  <a:cubicBezTo>
                    <a:pt x="0" y="0"/>
                    <a:pt x="1" y="466"/>
                    <a:pt x="14" y="542"/>
                  </a:cubicBezTo>
                  <a:cubicBezTo>
                    <a:pt x="374" y="4146"/>
                    <a:pt x="1206" y="7084"/>
                    <a:pt x="3175" y="10162"/>
                  </a:cubicBezTo>
                  <a:cubicBezTo>
                    <a:pt x="4807" y="12729"/>
                    <a:pt x="6740" y="15334"/>
                    <a:pt x="9710" y="16314"/>
                  </a:cubicBezTo>
                  <a:lnTo>
                    <a:pt x="9710" y="16314"/>
                  </a:lnTo>
                  <a:cubicBezTo>
                    <a:pt x="9769" y="16509"/>
                    <a:pt x="9897" y="16662"/>
                    <a:pt x="9999" y="16662"/>
                  </a:cubicBezTo>
                  <a:cubicBezTo>
                    <a:pt x="10064" y="16662"/>
                    <a:pt x="10119" y="16599"/>
                    <a:pt x="10139" y="16442"/>
                  </a:cubicBezTo>
                  <a:lnTo>
                    <a:pt x="10139" y="16442"/>
                  </a:lnTo>
                  <a:cubicBezTo>
                    <a:pt x="10156" y="16446"/>
                    <a:pt x="10172" y="16451"/>
                    <a:pt x="10189" y="16455"/>
                  </a:cubicBezTo>
                  <a:cubicBezTo>
                    <a:pt x="10203" y="16458"/>
                    <a:pt x="10216" y="16460"/>
                    <a:pt x="10228" y="16460"/>
                  </a:cubicBezTo>
                  <a:cubicBezTo>
                    <a:pt x="10529" y="16460"/>
                    <a:pt x="10455" y="15537"/>
                    <a:pt x="10189" y="15457"/>
                  </a:cubicBezTo>
                  <a:lnTo>
                    <a:pt x="10175" y="15471"/>
                  </a:lnTo>
                  <a:cubicBezTo>
                    <a:pt x="10161" y="15467"/>
                    <a:pt x="10147" y="15464"/>
                    <a:pt x="10133" y="15460"/>
                  </a:cubicBezTo>
                  <a:lnTo>
                    <a:pt x="10133" y="15460"/>
                  </a:lnTo>
                  <a:cubicBezTo>
                    <a:pt x="10025" y="12335"/>
                    <a:pt x="9312" y="9245"/>
                    <a:pt x="7888" y="6447"/>
                  </a:cubicBezTo>
                  <a:cubicBezTo>
                    <a:pt x="6238" y="3231"/>
                    <a:pt x="3382" y="1567"/>
                    <a:pt x="236" y="15"/>
                  </a:cubicBezTo>
                  <a:cubicBezTo>
                    <a:pt x="215" y="5"/>
                    <a:pt x="195" y="0"/>
                    <a:pt x="1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8"/>
            <p:cNvSpPr/>
            <p:nvPr/>
          </p:nvSpPr>
          <p:spPr>
            <a:xfrm>
              <a:off x="4457506" y="4634436"/>
              <a:ext cx="618454" cy="527502"/>
            </a:xfrm>
            <a:custGeom>
              <a:avLst/>
              <a:gdLst/>
              <a:ahLst/>
              <a:cxnLst/>
              <a:rect l="l" t="t" r="r" b="b"/>
              <a:pathLst>
                <a:path w="13212" h="11269" extrusionOk="0">
                  <a:moveTo>
                    <a:pt x="12024" y="1585"/>
                  </a:moveTo>
                  <a:cubicBezTo>
                    <a:pt x="11178" y="4141"/>
                    <a:pt x="9966" y="6447"/>
                    <a:pt x="7235" y="7483"/>
                  </a:cubicBezTo>
                  <a:cubicBezTo>
                    <a:pt x="5987" y="7941"/>
                    <a:pt x="4671" y="8176"/>
                    <a:pt x="3451" y="8675"/>
                  </a:cubicBezTo>
                  <a:cubicBezTo>
                    <a:pt x="2565" y="9039"/>
                    <a:pt x="1744" y="9783"/>
                    <a:pt x="836" y="10109"/>
                  </a:cubicBezTo>
                  <a:lnTo>
                    <a:pt x="836" y="10109"/>
                  </a:lnTo>
                  <a:cubicBezTo>
                    <a:pt x="1925" y="7923"/>
                    <a:pt x="5278" y="6758"/>
                    <a:pt x="7124" y="5626"/>
                  </a:cubicBezTo>
                  <a:cubicBezTo>
                    <a:pt x="8122" y="5016"/>
                    <a:pt x="8815" y="4032"/>
                    <a:pt x="9702" y="3269"/>
                  </a:cubicBezTo>
                  <a:cubicBezTo>
                    <a:pt x="10425" y="2647"/>
                    <a:pt x="11220" y="2105"/>
                    <a:pt x="12024" y="1585"/>
                  </a:cubicBezTo>
                  <a:close/>
                  <a:moveTo>
                    <a:pt x="12779" y="0"/>
                  </a:moveTo>
                  <a:cubicBezTo>
                    <a:pt x="12753" y="0"/>
                    <a:pt x="12725" y="8"/>
                    <a:pt x="12697" y="25"/>
                  </a:cubicBezTo>
                  <a:lnTo>
                    <a:pt x="12697" y="39"/>
                  </a:lnTo>
                  <a:cubicBezTo>
                    <a:pt x="12680" y="49"/>
                    <a:pt x="12664" y="60"/>
                    <a:pt x="12648" y="70"/>
                  </a:cubicBezTo>
                  <a:lnTo>
                    <a:pt x="12648" y="70"/>
                  </a:lnTo>
                  <a:cubicBezTo>
                    <a:pt x="12623" y="49"/>
                    <a:pt x="12598" y="36"/>
                    <a:pt x="12574" y="36"/>
                  </a:cubicBezTo>
                  <a:cubicBezTo>
                    <a:pt x="12527" y="36"/>
                    <a:pt x="12483" y="83"/>
                    <a:pt x="12449" y="198"/>
                  </a:cubicBezTo>
                  <a:lnTo>
                    <a:pt x="12449" y="198"/>
                  </a:lnTo>
                  <a:cubicBezTo>
                    <a:pt x="9948" y="1836"/>
                    <a:pt x="7966" y="4062"/>
                    <a:pt x="5322" y="5432"/>
                  </a:cubicBezTo>
                  <a:cubicBezTo>
                    <a:pt x="3284" y="6471"/>
                    <a:pt x="484" y="8107"/>
                    <a:pt x="41" y="10533"/>
                  </a:cubicBezTo>
                  <a:cubicBezTo>
                    <a:pt x="0" y="10709"/>
                    <a:pt x="52" y="11268"/>
                    <a:pt x="326" y="11268"/>
                  </a:cubicBezTo>
                  <a:cubicBezTo>
                    <a:pt x="332" y="11268"/>
                    <a:pt x="339" y="11268"/>
                    <a:pt x="346" y="11267"/>
                  </a:cubicBezTo>
                  <a:cubicBezTo>
                    <a:pt x="1760" y="11129"/>
                    <a:pt x="2952" y="9895"/>
                    <a:pt x="4282" y="9438"/>
                  </a:cubicBezTo>
                  <a:cubicBezTo>
                    <a:pt x="5613" y="8980"/>
                    <a:pt x="7055" y="8731"/>
                    <a:pt x="8330" y="8079"/>
                  </a:cubicBezTo>
                  <a:cubicBezTo>
                    <a:pt x="11037" y="6726"/>
                    <a:pt x="12040" y="3799"/>
                    <a:pt x="12834" y="1067"/>
                  </a:cubicBezTo>
                  <a:lnTo>
                    <a:pt x="12834" y="1067"/>
                  </a:lnTo>
                  <a:cubicBezTo>
                    <a:pt x="12871" y="1043"/>
                    <a:pt x="12909" y="1020"/>
                    <a:pt x="12946" y="996"/>
                  </a:cubicBezTo>
                  <a:cubicBezTo>
                    <a:pt x="13211" y="832"/>
                    <a:pt x="13051" y="0"/>
                    <a:pt x="127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8"/>
            <p:cNvSpPr/>
            <p:nvPr/>
          </p:nvSpPr>
          <p:spPr>
            <a:xfrm>
              <a:off x="4909223" y="4048609"/>
              <a:ext cx="492769" cy="773769"/>
            </a:xfrm>
            <a:custGeom>
              <a:avLst/>
              <a:gdLst/>
              <a:ahLst/>
              <a:cxnLst/>
              <a:rect l="l" t="t" r="r" b="b"/>
              <a:pathLst>
                <a:path w="10527" h="16530" extrusionOk="0">
                  <a:moveTo>
                    <a:pt x="998" y="2026"/>
                  </a:moveTo>
                  <a:cubicBezTo>
                    <a:pt x="2422" y="3663"/>
                    <a:pt x="4410" y="4787"/>
                    <a:pt x="5639" y="6635"/>
                  </a:cubicBezTo>
                  <a:cubicBezTo>
                    <a:pt x="7250" y="9064"/>
                    <a:pt x="8314" y="11806"/>
                    <a:pt x="8893" y="14646"/>
                  </a:cubicBezTo>
                  <a:lnTo>
                    <a:pt x="8893" y="14646"/>
                  </a:lnTo>
                  <a:cubicBezTo>
                    <a:pt x="6728" y="13121"/>
                    <a:pt x="5485" y="11122"/>
                    <a:pt x="4045" y="8756"/>
                  </a:cubicBezTo>
                  <a:cubicBezTo>
                    <a:pt x="3268" y="7495"/>
                    <a:pt x="2312" y="6441"/>
                    <a:pt x="1771" y="5027"/>
                  </a:cubicBezTo>
                  <a:cubicBezTo>
                    <a:pt x="1405" y="4057"/>
                    <a:pt x="1178" y="3045"/>
                    <a:pt x="998" y="2026"/>
                  </a:cubicBezTo>
                  <a:close/>
                  <a:moveTo>
                    <a:pt x="387" y="0"/>
                  </a:moveTo>
                  <a:cubicBezTo>
                    <a:pt x="183" y="0"/>
                    <a:pt x="1" y="275"/>
                    <a:pt x="39" y="550"/>
                  </a:cubicBezTo>
                  <a:cubicBezTo>
                    <a:pt x="288" y="2186"/>
                    <a:pt x="551" y="3849"/>
                    <a:pt x="1120" y="5388"/>
                  </a:cubicBezTo>
                  <a:cubicBezTo>
                    <a:pt x="1688" y="6899"/>
                    <a:pt x="2672" y="8008"/>
                    <a:pt x="3504" y="9352"/>
                  </a:cubicBezTo>
                  <a:cubicBezTo>
                    <a:pt x="5129" y="12022"/>
                    <a:pt x="6513" y="14246"/>
                    <a:pt x="9112" y="15878"/>
                  </a:cubicBezTo>
                  <a:lnTo>
                    <a:pt x="9112" y="15878"/>
                  </a:lnTo>
                  <a:cubicBezTo>
                    <a:pt x="9124" y="15953"/>
                    <a:pt x="9135" y="16028"/>
                    <a:pt x="9146" y="16103"/>
                  </a:cubicBezTo>
                  <a:cubicBezTo>
                    <a:pt x="9184" y="16393"/>
                    <a:pt x="9358" y="16530"/>
                    <a:pt x="9522" y="16530"/>
                  </a:cubicBezTo>
                  <a:cubicBezTo>
                    <a:pt x="9649" y="16530"/>
                    <a:pt x="9771" y="16448"/>
                    <a:pt x="9823" y="16292"/>
                  </a:cubicBezTo>
                  <a:lnTo>
                    <a:pt x="9823" y="16292"/>
                  </a:lnTo>
                  <a:cubicBezTo>
                    <a:pt x="9860" y="16312"/>
                    <a:pt x="9898" y="16332"/>
                    <a:pt x="9936" y="16352"/>
                  </a:cubicBezTo>
                  <a:cubicBezTo>
                    <a:pt x="9998" y="16386"/>
                    <a:pt x="10055" y="16401"/>
                    <a:pt x="10106" y="16401"/>
                  </a:cubicBezTo>
                  <a:cubicBezTo>
                    <a:pt x="10472" y="16401"/>
                    <a:pt x="10526" y="15620"/>
                    <a:pt x="10185" y="15438"/>
                  </a:cubicBezTo>
                  <a:cubicBezTo>
                    <a:pt x="10023" y="15352"/>
                    <a:pt x="9865" y="15263"/>
                    <a:pt x="9712" y="15173"/>
                  </a:cubicBezTo>
                  <a:lnTo>
                    <a:pt x="9712" y="15173"/>
                  </a:lnTo>
                  <a:cubicBezTo>
                    <a:pt x="9222" y="12298"/>
                    <a:pt x="8230" y="9537"/>
                    <a:pt x="6775" y="6996"/>
                  </a:cubicBezTo>
                  <a:cubicBezTo>
                    <a:pt x="6068" y="5790"/>
                    <a:pt x="5264" y="4667"/>
                    <a:pt x="4225" y="3724"/>
                  </a:cubicBezTo>
                  <a:cubicBezTo>
                    <a:pt x="2963" y="2601"/>
                    <a:pt x="1508" y="1714"/>
                    <a:pt x="662" y="203"/>
                  </a:cubicBezTo>
                  <a:cubicBezTo>
                    <a:pt x="579" y="59"/>
                    <a:pt x="481" y="0"/>
                    <a:pt x="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8"/>
            <p:cNvSpPr/>
            <p:nvPr/>
          </p:nvSpPr>
          <p:spPr>
            <a:xfrm>
              <a:off x="5240638" y="4745142"/>
              <a:ext cx="283669" cy="702244"/>
            </a:xfrm>
            <a:custGeom>
              <a:avLst/>
              <a:gdLst/>
              <a:ahLst/>
              <a:cxnLst/>
              <a:rect l="l" t="t" r="r" b="b"/>
              <a:pathLst>
                <a:path w="6060" h="15002" extrusionOk="0">
                  <a:moveTo>
                    <a:pt x="3267" y="2027"/>
                  </a:moveTo>
                  <a:cubicBezTo>
                    <a:pt x="6059" y="5201"/>
                    <a:pt x="2295" y="9735"/>
                    <a:pt x="3139" y="13734"/>
                  </a:cubicBezTo>
                  <a:lnTo>
                    <a:pt x="3139" y="13734"/>
                  </a:lnTo>
                  <a:cubicBezTo>
                    <a:pt x="2071" y="13222"/>
                    <a:pt x="1249" y="12274"/>
                    <a:pt x="888" y="11120"/>
                  </a:cubicBezTo>
                  <a:cubicBezTo>
                    <a:pt x="430" y="9568"/>
                    <a:pt x="1179" y="8209"/>
                    <a:pt x="1941" y="6892"/>
                  </a:cubicBezTo>
                  <a:cubicBezTo>
                    <a:pt x="2949" y="5159"/>
                    <a:pt x="3085" y="3840"/>
                    <a:pt x="3267" y="2027"/>
                  </a:cubicBezTo>
                  <a:close/>
                  <a:moveTo>
                    <a:pt x="2090" y="1"/>
                  </a:moveTo>
                  <a:cubicBezTo>
                    <a:pt x="1758" y="1"/>
                    <a:pt x="1687" y="771"/>
                    <a:pt x="2024" y="987"/>
                  </a:cubicBezTo>
                  <a:cubicBezTo>
                    <a:pt x="2231" y="1119"/>
                    <a:pt x="2421" y="1254"/>
                    <a:pt x="2595" y="1392"/>
                  </a:cubicBezTo>
                  <a:lnTo>
                    <a:pt x="2595" y="1392"/>
                  </a:lnTo>
                  <a:cubicBezTo>
                    <a:pt x="2517" y="2325"/>
                    <a:pt x="2542" y="3236"/>
                    <a:pt x="2301" y="4148"/>
                  </a:cubicBezTo>
                  <a:cubicBezTo>
                    <a:pt x="2038" y="5104"/>
                    <a:pt x="1553" y="5853"/>
                    <a:pt x="1068" y="6712"/>
                  </a:cubicBezTo>
                  <a:cubicBezTo>
                    <a:pt x="486" y="7724"/>
                    <a:pt x="0" y="8764"/>
                    <a:pt x="14" y="9956"/>
                  </a:cubicBezTo>
                  <a:cubicBezTo>
                    <a:pt x="28" y="12257"/>
                    <a:pt x="1525" y="14281"/>
                    <a:pt x="3715" y="14988"/>
                  </a:cubicBezTo>
                  <a:cubicBezTo>
                    <a:pt x="3745" y="14997"/>
                    <a:pt x="3773" y="15002"/>
                    <a:pt x="3799" y="15002"/>
                  </a:cubicBezTo>
                  <a:cubicBezTo>
                    <a:pt x="4077" y="15002"/>
                    <a:pt x="4152" y="14498"/>
                    <a:pt x="4076" y="14295"/>
                  </a:cubicBezTo>
                  <a:cubicBezTo>
                    <a:pt x="2828" y="11287"/>
                    <a:pt x="4991" y="8306"/>
                    <a:pt x="5143" y="5284"/>
                  </a:cubicBezTo>
                  <a:cubicBezTo>
                    <a:pt x="5254" y="2956"/>
                    <a:pt x="4187" y="1278"/>
                    <a:pt x="2260" y="59"/>
                  </a:cubicBezTo>
                  <a:cubicBezTo>
                    <a:pt x="2198" y="18"/>
                    <a:pt x="2141" y="1"/>
                    <a:pt x="20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8"/>
            <p:cNvSpPr/>
            <p:nvPr/>
          </p:nvSpPr>
          <p:spPr>
            <a:xfrm>
              <a:off x="5079705" y="4761057"/>
              <a:ext cx="316389" cy="256940"/>
            </a:xfrm>
            <a:custGeom>
              <a:avLst/>
              <a:gdLst/>
              <a:ahLst/>
              <a:cxnLst/>
              <a:rect l="l" t="t" r="r" b="b"/>
              <a:pathLst>
                <a:path w="6759" h="5489" extrusionOk="0">
                  <a:moveTo>
                    <a:pt x="5210" y="1481"/>
                  </a:moveTo>
                  <a:lnTo>
                    <a:pt x="5210" y="1481"/>
                  </a:lnTo>
                  <a:cubicBezTo>
                    <a:pt x="4494" y="3011"/>
                    <a:pt x="2644" y="3866"/>
                    <a:pt x="1046" y="4367"/>
                  </a:cubicBezTo>
                  <a:lnTo>
                    <a:pt x="1046" y="4367"/>
                  </a:lnTo>
                  <a:cubicBezTo>
                    <a:pt x="1443" y="3742"/>
                    <a:pt x="3028" y="2673"/>
                    <a:pt x="3327" y="2477"/>
                  </a:cubicBezTo>
                  <a:cubicBezTo>
                    <a:pt x="3929" y="2085"/>
                    <a:pt x="4558" y="1753"/>
                    <a:pt x="5210" y="1481"/>
                  </a:cubicBezTo>
                  <a:close/>
                  <a:moveTo>
                    <a:pt x="5735" y="1"/>
                  </a:moveTo>
                  <a:cubicBezTo>
                    <a:pt x="5636" y="1"/>
                    <a:pt x="5546" y="85"/>
                    <a:pt x="5513" y="292"/>
                  </a:cubicBezTo>
                  <a:lnTo>
                    <a:pt x="5513" y="292"/>
                  </a:lnTo>
                  <a:cubicBezTo>
                    <a:pt x="4180" y="768"/>
                    <a:pt x="2947" y="1484"/>
                    <a:pt x="1872" y="2408"/>
                  </a:cubicBezTo>
                  <a:cubicBezTo>
                    <a:pt x="999" y="3156"/>
                    <a:pt x="1" y="4043"/>
                    <a:pt x="555" y="5263"/>
                  </a:cubicBezTo>
                  <a:cubicBezTo>
                    <a:pt x="594" y="5340"/>
                    <a:pt x="691" y="5488"/>
                    <a:pt x="804" y="5488"/>
                  </a:cubicBezTo>
                  <a:cubicBezTo>
                    <a:pt x="814" y="5488"/>
                    <a:pt x="823" y="5487"/>
                    <a:pt x="832" y="5485"/>
                  </a:cubicBezTo>
                  <a:cubicBezTo>
                    <a:pt x="3150" y="4819"/>
                    <a:pt x="5468" y="3609"/>
                    <a:pt x="5994" y="1188"/>
                  </a:cubicBezTo>
                  <a:lnTo>
                    <a:pt x="5994" y="1188"/>
                  </a:lnTo>
                  <a:cubicBezTo>
                    <a:pt x="6125" y="1144"/>
                    <a:pt x="6258" y="1102"/>
                    <a:pt x="6391" y="1063"/>
                  </a:cubicBezTo>
                  <a:cubicBezTo>
                    <a:pt x="6759" y="958"/>
                    <a:pt x="6628" y="43"/>
                    <a:pt x="6319" y="43"/>
                  </a:cubicBezTo>
                  <a:cubicBezTo>
                    <a:pt x="6302" y="43"/>
                    <a:pt x="6284" y="45"/>
                    <a:pt x="6266" y="51"/>
                  </a:cubicBezTo>
                  <a:cubicBezTo>
                    <a:pt x="6165" y="80"/>
                    <a:pt x="6065" y="109"/>
                    <a:pt x="5965" y="140"/>
                  </a:cubicBezTo>
                  <a:lnTo>
                    <a:pt x="5965" y="140"/>
                  </a:lnTo>
                  <a:cubicBezTo>
                    <a:pt x="5899" y="54"/>
                    <a:pt x="5814" y="1"/>
                    <a:pt x="5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8"/>
            <p:cNvSpPr/>
            <p:nvPr/>
          </p:nvSpPr>
          <p:spPr>
            <a:xfrm>
              <a:off x="5298167" y="4327316"/>
              <a:ext cx="161494" cy="493190"/>
            </a:xfrm>
            <a:custGeom>
              <a:avLst/>
              <a:gdLst/>
              <a:ahLst/>
              <a:cxnLst/>
              <a:rect l="l" t="t" r="r" b="b"/>
              <a:pathLst>
                <a:path w="3450" h="10536" extrusionOk="0">
                  <a:moveTo>
                    <a:pt x="1879" y="1457"/>
                  </a:moveTo>
                  <a:lnTo>
                    <a:pt x="1879" y="1457"/>
                  </a:lnTo>
                  <a:cubicBezTo>
                    <a:pt x="2497" y="3576"/>
                    <a:pt x="1842" y="5762"/>
                    <a:pt x="1188" y="7869"/>
                  </a:cubicBezTo>
                  <a:lnTo>
                    <a:pt x="1188" y="7869"/>
                  </a:lnTo>
                  <a:cubicBezTo>
                    <a:pt x="819" y="5718"/>
                    <a:pt x="1052" y="3495"/>
                    <a:pt x="1879" y="1457"/>
                  </a:cubicBezTo>
                  <a:close/>
                  <a:moveTo>
                    <a:pt x="1842" y="1"/>
                  </a:moveTo>
                  <a:cubicBezTo>
                    <a:pt x="1749" y="1"/>
                    <a:pt x="1656" y="54"/>
                    <a:pt x="1599" y="168"/>
                  </a:cubicBezTo>
                  <a:cubicBezTo>
                    <a:pt x="287" y="2980"/>
                    <a:pt x="0" y="6163"/>
                    <a:pt x="799" y="9149"/>
                  </a:cubicBezTo>
                  <a:lnTo>
                    <a:pt x="799" y="9149"/>
                  </a:lnTo>
                  <a:cubicBezTo>
                    <a:pt x="734" y="9373"/>
                    <a:pt x="672" y="9595"/>
                    <a:pt x="615" y="9816"/>
                  </a:cubicBezTo>
                  <a:cubicBezTo>
                    <a:pt x="538" y="10125"/>
                    <a:pt x="790" y="10535"/>
                    <a:pt x="1007" y="10535"/>
                  </a:cubicBezTo>
                  <a:cubicBezTo>
                    <a:pt x="1087" y="10535"/>
                    <a:pt x="1163" y="10478"/>
                    <a:pt x="1215" y="10338"/>
                  </a:cubicBezTo>
                  <a:lnTo>
                    <a:pt x="1215" y="10338"/>
                  </a:lnTo>
                  <a:cubicBezTo>
                    <a:pt x="1270" y="10401"/>
                    <a:pt x="1333" y="10429"/>
                    <a:pt x="1394" y="10429"/>
                  </a:cubicBezTo>
                  <a:cubicBezTo>
                    <a:pt x="1603" y="10429"/>
                    <a:pt x="1800" y="10111"/>
                    <a:pt x="1682" y="9775"/>
                  </a:cubicBezTo>
                  <a:cubicBezTo>
                    <a:pt x="1622" y="9603"/>
                    <a:pt x="1566" y="9430"/>
                    <a:pt x="1514" y="9257"/>
                  </a:cubicBezTo>
                  <a:lnTo>
                    <a:pt x="1514" y="9257"/>
                  </a:lnTo>
                  <a:cubicBezTo>
                    <a:pt x="2378" y="6239"/>
                    <a:pt x="3449" y="3281"/>
                    <a:pt x="2126" y="210"/>
                  </a:cubicBezTo>
                  <a:cubicBezTo>
                    <a:pt x="2066" y="75"/>
                    <a:pt x="1953" y="1"/>
                    <a:pt x="18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8"/>
            <p:cNvSpPr/>
            <p:nvPr/>
          </p:nvSpPr>
          <p:spPr>
            <a:xfrm>
              <a:off x="5480726" y="4575643"/>
              <a:ext cx="279877" cy="360577"/>
            </a:xfrm>
            <a:custGeom>
              <a:avLst/>
              <a:gdLst/>
              <a:ahLst/>
              <a:cxnLst/>
              <a:rect l="l" t="t" r="r" b="b"/>
              <a:pathLst>
                <a:path w="5979" h="7703" extrusionOk="0">
                  <a:moveTo>
                    <a:pt x="700" y="1392"/>
                  </a:moveTo>
                  <a:cubicBezTo>
                    <a:pt x="2354" y="2800"/>
                    <a:pt x="3992" y="4302"/>
                    <a:pt x="4924" y="6259"/>
                  </a:cubicBezTo>
                  <a:lnTo>
                    <a:pt x="4924" y="6259"/>
                  </a:lnTo>
                  <a:cubicBezTo>
                    <a:pt x="3103" y="5234"/>
                    <a:pt x="1166" y="3405"/>
                    <a:pt x="700" y="1392"/>
                  </a:cubicBezTo>
                  <a:close/>
                  <a:moveTo>
                    <a:pt x="254" y="1"/>
                  </a:moveTo>
                  <a:cubicBezTo>
                    <a:pt x="96" y="1"/>
                    <a:pt x="0" y="268"/>
                    <a:pt x="0" y="422"/>
                  </a:cubicBezTo>
                  <a:cubicBezTo>
                    <a:pt x="95" y="3526"/>
                    <a:pt x="2708" y="6219"/>
                    <a:pt x="5416" y="7529"/>
                  </a:cubicBezTo>
                  <a:lnTo>
                    <a:pt x="5416" y="7529"/>
                  </a:lnTo>
                  <a:cubicBezTo>
                    <a:pt x="5476" y="7651"/>
                    <a:pt x="5550" y="7702"/>
                    <a:pt x="5622" y="7702"/>
                  </a:cubicBezTo>
                  <a:cubicBezTo>
                    <a:pt x="5806" y="7702"/>
                    <a:pt x="5979" y="7369"/>
                    <a:pt x="5878" y="7048"/>
                  </a:cubicBezTo>
                  <a:cubicBezTo>
                    <a:pt x="5868" y="7016"/>
                    <a:pt x="5858" y="6985"/>
                    <a:pt x="5849" y="6953"/>
                  </a:cubicBezTo>
                  <a:lnTo>
                    <a:pt x="5849" y="6953"/>
                  </a:lnTo>
                  <a:cubicBezTo>
                    <a:pt x="5839" y="6913"/>
                    <a:pt x="5826" y="6874"/>
                    <a:pt x="5811" y="6838"/>
                  </a:cubicBezTo>
                  <a:lnTo>
                    <a:pt x="5811" y="6838"/>
                  </a:lnTo>
                  <a:cubicBezTo>
                    <a:pt x="4868" y="3970"/>
                    <a:pt x="2635" y="1956"/>
                    <a:pt x="388" y="62"/>
                  </a:cubicBezTo>
                  <a:cubicBezTo>
                    <a:pt x="340" y="19"/>
                    <a:pt x="295" y="1"/>
                    <a:pt x="2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8"/>
            <p:cNvSpPr/>
            <p:nvPr/>
          </p:nvSpPr>
          <p:spPr>
            <a:xfrm>
              <a:off x="5613105" y="4879206"/>
              <a:ext cx="204981" cy="386791"/>
            </a:xfrm>
            <a:custGeom>
              <a:avLst/>
              <a:gdLst/>
              <a:ahLst/>
              <a:cxnLst/>
              <a:rect l="l" t="t" r="r" b="b"/>
              <a:pathLst>
                <a:path w="4379" h="8263" extrusionOk="0">
                  <a:moveTo>
                    <a:pt x="2715" y="1208"/>
                  </a:moveTo>
                  <a:cubicBezTo>
                    <a:pt x="3852" y="2990"/>
                    <a:pt x="1762" y="5607"/>
                    <a:pt x="450" y="6919"/>
                  </a:cubicBezTo>
                  <a:lnTo>
                    <a:pt x="450" y="6919"/>
                  </a:lnTo>
                  <a:cubicBezTo>
                    <a:pt x="528" y="4744"/>
                    <a:pt x="885" y="2544"/>
                    <a:pt x="2715" y="1208"/>
                  </a:cubicBezTo>
                  <a:close/>
                  <a:moveTo>
                    <a:pt x="2538" y="1"/>
                  </a:moveTo>
                  <a:cubicBezTo>
                    <a:pt x="2468" y="1"/>
                    <a:pt x="2427" y="127"/>
                    <a:pt x="2413" y="289"/>
                  </a:cubicBezTo>
                  <a:lnTo>
                    <a:pt x="2413" y="289"/>
                  </a:lnTo>
                  <a:cubicBezTo>
                    <a:pt x="165" y="1987"/>
                    <a:pt x="26" y="4991"/>
                    <a:pt x="0" y="7633"/>
                  </a:cubicBezTo>
                  <a:cubicBezTo>
                    <a:pt x="0" y="7706"/>
                    <a:pt x="86" y="8262"/>
                    <a:pt x="258" y="8262"/>
                  </a:cubicBezTo>
                  <a:cubicBezTo>
                    <a:pt x="281" y="8262"/>
                    <a:pt x="306" y="8252"/>
                    <a:pt x="333" y="8229"/>
                  </a:cubicBezTo>
                  <a:cubicBezTo>
                    <a:pt x="2128" y="6559"/>
                    <a:pt x="4378" y="3320"/>
                    <a:pt x="3129" y="808"/>
                  </a:cubicBezTo>
                  <a:lnTo>
                    <a:pt x="3129" y="808"/>
                  </a:lnTo>
                  <a:cubicBezTo>
                    <a:pt x="3177" y="513"/>
                    <a:pt x="3038" y="4"/>
                    <a:pt x="2849" y="4"/>
                  </a:cubicBezTo>
                  <a:cubicBezTo>
                    <a:pt x="2829" y="4"/>
                    <a:pt x="2808" y="9"/>
                    <a:pt x="2786" y="22"/>
                  </a:cubicBezTo>
                  <a:lnTo>
                    <a:pt x="2800" y="22"/>
                  </a:lnTo>
                  <a:cubicBezTo>
                    <a:pt x="2756" y="50"/>
                    <a:pt x="2712" y="79"/>
                    <a:pt x="2668" y="107"/>
                  </a:cubicBezTo>
                  <a:lnTo>
                    <a:pt x="2668" y="107"/>
                  </a:lnTo>
                  <a:cubicBezTo>
                    <a:pt x="2653" y="88"/>
                    <a:pt x="2636" y="69"/>
                    <a:pt x="2620" y="50"/>
                  </a:cubicBezTo>
                  <a:cubicBezTo>
                    <a:pt x="2589" y="16"/>
                    <a:pt x="2562" y="1"/>
                    <a:pt x="25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8"/>
            <p:cNvSpPr/>
            <p:nvPr/>
          </p:nvSpPr>
          <p:spPr>
            <a:xfrm>
              <a:off x="4890218" y="5336539"/>
              <a:ext cx="812294" cy="395498"/>
            </a:xfrm>
            <a:custGeom>
              <a:avLst/>
              <a:gdLst/>
              <a:ahLst/>
              <a:cxnLst/>
              <a:rect l="l" t="t" r="r" b="b"/>
              <a:pathLst>
                <a:path w="17353" h="8449" extrusionOk="0">
                  <a:moveTo>
                    <a:pt x="15694" y="983"/>
                  </a:moveTo>
                  <a:cubicBezTo>
                    <a:pt x="15952" y="983"/>
                    <a:pt x="16214" y="1003"/>
                    <a:pt x="16483" y="1046"/>
                  </a:cubicBezTo>
                  <a:lnTo>
                    <a:pt x="16483" y="1046"/>
                  </a:lnTo>
                  <a:cubicBezTo>
                    <a:pt x="14749" y="3243"/>
                    <a:pt x="12597" y="5980"/>
                    <a:pt x="10079" y="7025"/>
                  </a:cubicBezTo>
                  <a:cubicBezTo>
                    <a:pt x="9485" y="7274"/>
                    <a:pt x="8869" y="7363"/>
                    <a:pt x="8248" y="7363"/>
                  </a:cubicBezTo>
                  <a:cubicBezTo>
                    <a:pt x="7448" y="7363"/>
                    <a:pt x="6639" y="7215"/>
                    <a:pt x="5851" y="7067"/>
                  </a:cubicBezTo>
                  <a:cubicBezTo>
                    <a:pt x="4604" y="6839"/>
                    <a:pt x="3374" y="6528"/>
                    <a:pt x="2171" y="6141"/>
                  </a:cubicBezTo>
                  <a:lnTo>
                    <a:pt x="2171" y="6141"/>
                  </a:lnTo>
                  <a:cubicBezTo>
                    <a:pt x="4467" y="5683"/>
                    <a:pt x="6852" y="5055"/>
                    <a:pt x="8873" y="4045"/>
                  </a:cubicBezTo>
                  <a:cubicBezTo>
                    <a:pt x="11116" y="2935"/>
                    <a:pt x="13154" y="983"/>
                    <a:pt x="15694" y="983"/>
                  </a:cubicBezTo>
                  <a:close/>
                  <a:moveTo>
                    <a:pt x="15587" y="1"/>
                  </a:moveTo>
                  <a:cubicBezTo>
                    <a:pt x="13408" y="1"/>
                    <a:pt x="11599" y="1374"/>
                    <a:pt x="9704" y="2506"/>
                  </a:cubicBezTo>
                  <a:cubicBezTo>
                    <a:pt x="6932" y="4156"/>
                    <a:pt x="3411" y="4918"/>
                    <a:pt x="264" y="5459"/>
                  </a:cubicBezTo>
                  <a:cubicBezTo>
                    <a:pt x="1" y="5514"/>
                    <a:pt x="153" y="6388"/>
                    <a:pt x="348" y="6471"/>
                  </a:cubicBezTo>
                  <a:cubicBezTo>
                    <a:pt x="2395" y="7263"/>
                    <a:pt x="5384" y="8448"/>
                    <a:pt x="7954" y="8448"/>
                  </a:cubicBezTo>
                  <a:cubicBezTo>
                    <a:pt x="8759" y="8448"/>
                    <a:pt x="9522" y="8332"/>
                    <a:pt x="10203" y="8051"/>
                  </a:cubicBezTo>
                  <a:cubicBezTo>
                    <a:pt x="13031" y="6887"/>
                    <a:pt x="15374" y="3685"/>
                    <a:pt x="17217" y="1370"/>
                  </a:cubicBezTo>
                  <a:cubicBezTo>
                    <a:pt x="17352" y="1193"/>
                    <a:pt x="17223" y="653"/>
                    <a:pt x="17103" y="455"/>
                  </a:cubicBezTo>
                  <a:lnTo>
                    <a:pt x="17103" y="455"/>
                  </a:lnTo>
                  <a:cubicBezTo>
                    <a:pt x="17068" y="306"/>
                    <a:pt x="17007" y="186"/>
                    <a:pt x="16926" y="164"/>
                  </a:cubicBezTo>
                  <a:lnTo>
                    <a:pt x="16926" y="164"/>
                  </a:lnTo>
                  <a:lnTo>
                    <a:pt x="16940" y="177"/>
                  </a:lnTo>
                  <a:cubicBezTo>
                    <a:pt x="16472" y="55"/>
                    <a:pt x="16022" y="1"/>
                    <a:pt x="155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8"/>
            <p:cNvSpPr/>
            <p:nvPr/>
          </p:nvSpPr>
          <p:spPr>
            <a:xfrm>
              <a:off x="5534183" y="5339395"/>
              <a:ext cx="231195" cy="527221"/>
            </a:xfrm>
            <a:custGeom>
              <a:avLst/>
              <a:gdLst/>
              <a:ahLst/>
              <a:cxnLst/>
              <a:rect l="l" t="t" r="r" b="b"/>
              <a:pathLst>
                <a:path w="4939" h="11263" extrusionOk="0">
                  <a:moveTo>
                    <a:pt x="3101" y="1446"/>
                  </a:moveTo>
                  <a:cubicBezTo>
                    <a:pt x="3902" y="3185"/>
                    <a:pt x="4440" y="4880"/>
                    <a:pt x="3502" y="6742"/>
                  </a:cubicBezTo>
                  <a:cubicBezTo>
                    <a:pt x="2953" y="7818"/>
                    <a:pt x="2225" y="8808"/>
                    <a:pt x="1527" y="9806"/>
                  </a:cubicBezTo>
                  <a:lnTo>
                    <a:pt x="1527" y="9806"/>
                  </a:lnTo>
                  <a:cubicBezTo>
                    <a:pt x="1043" y="7245"/>
                    <a:pt x="1040" y="3176"/>
                    <a:pt x="3101" y="1446"/>
                  </a:cubicBezTo>
                  <a:close/>
                  <a:moveTo>
                    <a:pt x="3661" y="1"/>
                  </a:moveTo>
                  <a:cubicBezTo>
                    <a:pt x="3619" y="1"/>
                    <a:pt x="3576" y="11"/>
                    <a:pt x="3530" y="33"/>
                  </a:cubicBezTo>
                  <a:cubicBezTo>
                    <a:pt x="3410" y="89"/>
                    <a:pt x="3294" y="150"/>
                    <a:pt x="3183" y="216"/>
                  </a:cubicBezTo>
                  <a:lnTo>
                    <a:pt x="3183" y="216"/>
                  </a:lnTo>
                  <a:cubicBezTo>
                    <a:pt x="3109" y="217"/>
                    <a:pt x="3037" y="267"/>
                    <a:pt x="2980" y="345"/>
                  </a:cubicBezTo>
                  <a:lnTo>
                    <a:pt x="2980" y="345"/>
                  </a:lnTo>
                  <a:cubicBezTo>
                    <a:pt x="1" y="2359"/>
                    <a:pt x="302" y="8007"/>
                    <a:pt x="1062" y="10943"/>
                  </a:cubicBezTo>
                  <a:cubicBezTo>
                    <a:pt x="1112" y="11143"/>
                    <a:pt x="1253" y="11263"/>
                    <a:pt x="1399" y="11263"/>
                  </a:cubicBezTo>
                  <a:cubicBezTo>
                    <a:pt x="1496" y="11263"/>
                    <a:pt x="1595" y="11211"/>
                    <a:pt x="1672" y="11095"/>
                  </a:cubicBezTo>
                  <a:cubicBezTo>
                    <a:pt x="2795" y="9418"/>
                    <a:pt x="4417" y="7602"/>
                    <a:pt x="4708" y="5536"/>
                  </a:cubicBezTo>
                  <a:cubicBezTo>
                    <a:pt x="4939" y="3958"/>
                    <a:pt x="4372" y="2455"/>
                    <a:pt x="3716" y="1035"/>
                  </a:cubicBezTo>
                  <a:lnTo>
                    <a:pt x="3716" y="1035"/>
                  </a:lnTo>
                  <a:cubicBezTo>
                    <a:pt x="3755" y="1015"/>
                    <a:pt x="3794" y="995"/>
                    <a:pt x="3835" y="976"/>
                  </a:cubicBezTo>
                  <a:cubicBezTo>
                    <a:pt x="4196" y="814"/>
                    <a:pt x="4031" y="1"/>
                    <a:pt x="36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8"/>
            <p:cNvSpPr/>
            <p:nvPr/>
          </p:nvSpPr>
          <p:spPr>
            <a:xfrm>
              <a:off x="5796085" y="5147146"/>
              <a:ext cx="238169" cy="643263"/>
            </a:xfrm>
            <a:custGeom>
              <a:avLst/>
              <a:gdLst/>
              <a:ahLst/>
              <a:cxnLst/>
              <a:rect l="l" t="t" r="r" b="b"/>
              <a:pathLst>
                <a:path w="5088" h="13742" extrusionOk="0">
                  <a:moveTo>
                    <a:pt x="2060" y="1144"/>
                  </a:moveTo>
                  <a:cubicBezTo>
                    <a:pt x="4316" y="2145"/>
                    <a:pt x="4369" y="4916"/>
                    <a:pt x="4422" y="7134"/>
                  </a:cubicBezTo>
                  <a:cubicBezTo>
                    <a:pt x="4470" y="8833"/>
                    <a:pt x="4353" y="10541"/>
                    <a:pt x="4088" y="12225"/>
                  </a:cubicBezTo>
                  <a:lnTo>
                    <a:pt x="4088" y="12225"/>
                  </a:lnTo>
                  <a:lnTo>
                    <a:pt x="2357" y="8008"/>
                  </a:lnTo>
                  <a:cubicBezTo>
                    <a:pt x="1497" y="5928"/>
                    <a:pt x="0" y="3198"/>
                    <a:pt x="1982" y="1285"/>
                  </a:cubicBezTo>
                  <a:cubicBezTo>
                    <a:pt x="2018" y="1251"/>
                    <a:pt x="2044" y="1202"/>
                    <a:pt x="2060" y="1144"/>
                  </a:cubicBezTo>
                  <a:close/>
                  <a:moveTo>
                    <a:pt x="1652" y="1"/>
                  </a:moveTo>
                  <a:cubicBezTo>
                    <a:pt x="1475" y="1"/>
                    <a:pt x="1415" y="311"/>
                    <a:pt x="1459" y="588"/>
                  </a:cubicBezTo>
                  <a:lnTo>
                    <a:pt x="1459" y="588"/>
                  </a:lnTo>
                  <a:cubicBezTo>
                    <a:pt x="371" y="1840"/>
                    <a:pt x="264" y="3506"/>
                    <a:pt x="665" y="5111"/>
                  </a:cubicBezTo>
                  <a:cubicBezTo>
                    <a:pt x="1400" y="7994"/>
                    <a:pt x="2883" y="10794"/>
                    <a:pt x="4020" y="13539"/>
                  </a:cubicBezTo>
                  <a:cubicBezTo>
                    <a:pt x="4077" y="13677"/>
                    <a:pt x="4159" y="13742"/>
                    <a:pt x="4238" y="13742"/>
                  </a:cubicBezTo>
                  <a:cubicBezTo>
                    <a:pt x="4332" y="13742"/>
                    <a:pt x="4420" y="13649"/>
                    <a:pt x="4450" y="13483"/>
                  </a:cubicBezTo>
                  <a:cubicBezTo>
                    <a:pt x="4990" y="10572"/>
                    <a:pt x="5087" y="7606"/>
                    <a:pt x="4755" y="4667"/>
                  </a:cubicBezTo>
                  <a:cubicBezTo>
                    <a:pt x="4491" y="2574"/>
                    <a:pt x="3868" y="730"/>
                    <a:pt x="1705" y="9"/>
                  </a:cubicBezTo>
                  <a:cubicBezTo>
                    <a:pt x="1686" y="4"/>
                    <a:pt x="1669" y="1"/>
                    <a:pt x="16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8"/>
            <p:cNvSpPr/>
            <p:nvPr/>
          </p:nvSpPr>
          <p:spPr>
            <a:xfrm>
              <a:off x="5934502" y="5169521"/>
              <a:ext cx="555916" cy="238637"/>
            </a:xfrm>
            <a:custGeom>
              <a:avLst/>
              <a:gdLst/>
              <a:ahLst/>
              <a:cxnLst/>
              <a:rect l="l" t="t" r="r" b="b"/>
              <a:pathLst>
                <a:path w="11876" h="5098" extrusionOk="0">
                  <a:moveTo>
                    <a:pt x="5316" y="1005"/>
                  </a:moveTo>
                  <a:cubicBezTo>
                    <a:pt x="7219" y="1005"/>
                    <a:pt x="9118" y="1332"/>
                    <a:pt x="10924" y="1982"/>
                  </a:cubicBezTo>
                  <a:lnTo>
                    <a:pt x="10924" y="1982"/>
                  </a:lnTo>
                  <a:cubicBezTo>
                    <a:pt x="9545" y="3193"/>
                    <a:pt x="7109" y="4103"/>
                    <a:pt x="4956" y="4103"/>
                  </a:cubicBezTo>
                  <a:cubicBezTo>
                    <a:pt x="3075" y="4103"/>
                    <a:pt x="1411" y="3409"/>
                    <a:pt x="855" y="1615"/>
                  </a:cubicBezTo>
                  <a:lnTo>
                    <a:pt x="855" y="1615"/>
                  </a:lnTo>
                  <a:cubicBezTo>
                    <a:pt x="2315" y="1208"/>
                    <a:pt x="3817" y="1005"/>
                    <a:pt x="5316" y="1005"/>
                  </a:cubicBezTo>
                  <a:close/>
                  <a:moveTo>
                    <a:pt x="5167" y="1"/>
                  </a:moveTo>
                  <a:cubicBezTo>
                    <a:pt x="3503" y="1"/>
                    <a:pt x="1835" y="250"/>
                    <a:pt x="217" y="751"/>
                  </a:cubicBezTo>
                  <a:cubicBezTo>
                    <a:pt x="0" y="819"/>
                    <a:pt x="195" y="1765"/>
                    <a:pt x="347" y="1765"/>
                  </a:cubicBezTo>
                  <a:cubicBezTo>
                    <a:pt x="350" y="1765"/>
                    <a:pt x="353" y="1764"/>
                    <a:pt x="356" y="1763"/>
                  </a:cubicBezTo>
                  <a:cubicBezTo>
                    <a:pt x="427" y="1741"/>
                    <a:pt x="497" y="1720"/>
                    <a:pt x="568" y="1698"/>
                  </a:cubicBezTo>
                  <a:lnTo>
                    <a:pt x="568" y="1698"/>
                  </a:lnTo>
                  <a:cubicBezTo>
                    <a:pt x="1130" y="4101"/>
                    <a:pt x="3217" y="5098"/>
                    <a:pt x="5494" y="5098"/>
                  </a:cubicBezTo>
                  <a:cubicBezTo>
                    <a:pt x="7884" y="5098"/>
                    <a:pt x="10485" y="3999"/>
                    <a:pt x="11751" y="2276"/>
                  </a:cubicBezTo>
                  <a:cubicBezTo>
                    <a:pt x="11875" y="2124"/>
                    <a:pt x="11834" y="1389"/>
                    <a:pt x="11626" y="1306"/>
                  </a:cubicBezTo>
                  <a:cubicBezTo>
                    <a:pt x="9565" y="437"/>
                    <a:pt x="7370" y="1"/>
                    <a:pt x="5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8"/>
            <p:cNvSpPr/>
            <p:nvPr/>
          </p:nvSpPr>
          <p:spPr>
            <a:xfrm>
              <a:off x="5634684" y="4349176"/>
              <a:ext cx="798859" cy="664936"/>
            </a:xfrm>
            <a:custGeom>
              <a:avLst/>
              <a:gdLst/>
              <a:ahLst/>
              <a:cxnLst/>
              <a:rect l="l" t="t" r="r" b="b"/>
              <a:pathLst>
                <a:path w="17066" h="14205" extrusionOk="0">
                  <a:moveTo>
                    <a:pt x="1102" y="1153"/>
                  </a:moveTo>
                  <a:lnTo>
                    <a:pt x="1102" y="1153"/>
                  </a:lnTo>
                  <a:cubicBezTo>
                    <a:pt x="7219" y="2771"/>
                    <a:pt x="10583" y="8977"/>
                    <a:pt x="15820" y="12197"/>
                  </a:cubicBezTo>
                  <a:lnTo>
                    <a:pt x="15820" y="12197"/>
                  </a:lnTo>
                  <a:cubicBezTo>
                    <a:pt x="14994" y="12891"/>
                    <a:pt x="13822" y="13142"/>
                    <a:pt x="12687" y="13142"/>
                  </a:cubicBezTo>
                  <a:cubicBezTo>
                    <a:pt x="12272" y="13142"/>
                    <a:pt x="11861" y="13109"/>
                    <a:pt x="11474" y="13050"/>
                  </a:cubicBezTo>
                  <a:cubicBezTo>
                    <a:pt x="9381" y="12745"/>
                    <a:pt x="7662" y="11609"/>
                    <a:pt x="6359" y="9959"/>
                  </a:cubicBezTo>
                  <a:cubicBezTo>
                    <a:pt x="4275" y="7316"/>
                    <a:pt x="2734" y="4129"/>
                    <a:pt x="1102" y="1153"/>
                  </a:cubicBezTo>
                  <a:close/>
                  <a:moveTo>
                    <a:pt x="341" y="0"/>
                  </a:moveTo>
                  <a:cubicBezTo>
                    <a:pt x="0" y="0"/>
                    <a:pt x="168" y="722"/>
                    <a:pt x="260" y="880"/>
                  </a:cubicBezTo>
                  <a:lnTo>
                    <a:pt x="4072" y="7547"/>
                  </a:lnTo>
                  <a:cubicBezTo>
                    <a:pt x="5056" y="9266"/>
                    <a:pt x="6082" y="11040"/>
                    <a:pt x="7621" y="12330"/>
                  </a:cubicBezTo>
                  <a:cubicBezTo>
                    <a:pt x="8874" y="13373"/>
                    <a:pt x="11026" y="14205"/>
                    <a:pt x="12995" y="14205"/>
                  </a:cubicBezTo>
                  <a:cubicBezTo>
                    <a:pt x="14663" y="14205"/>
                    <a:pt x="16200" y="13608"/>
                    <a:pt x="16950" y="12038"/>
                  </a:cubicBezTo>
                  <a:cubicBezTo>
                    <a:pt x="17065" y="11807"/>
                    <a:pt x="16863" y="11114"/>
                    <a:pt x="16688" y="11114"/>
                  </a:cubicBezTo>
                  <a:cubicBezTo>
                    <a:pt x="16653" y="11114"/>
                    <a:pt x="16619" y="11142"/>
                    <a:pt x="16589" y="11207"/>
                  </a:cubicBezTo>
                  <a:cubicBezTo>
                    <a:pt x="16533" y="11324"/>
                    <a:pt x="16470" y="11435"/>
                    <a:pt x="16402" y="11540"/>
                  </a:cubicBezTo>
                  <a:lnTo>
                    <a:pt x="16402" y="11540"/>
                  </a:lnTo>
                  <a:cubicBezTo>
                    <a:pt x="10610" y="8326"/>
                    <a:pt x="7227" y="1347"/>
                    <a:pt x="399" y="6"/>
                  </a:cubicBezTo>
                  <a:cubicBezTo>
                    <a:pt x="378" y="2"/>
                    <a:pt x="359" y="0"/>
                    <a:pt x="3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8"/>
            <p:cNvSpPr/>
            <p:nvPr/>
          </p:nvSpPr>
          <p:spPr>
            <a:xfrm>
              <a:off x="6250283" y="4140544"/>
              <a:ext cx="307589" cy="788280"/>
            </a:xfrm>
            <a:custGeom>
              <a:avLst/>
              <a:gdLst/>
              <a:ahLst/>
              <a:cxnLst/>
              <a:rect l="l" t="t" r="r" b="b"/>
              <a:pathLst>
                <a:path w="6571" h="16840" extrusionOk="0">
                  <a:moveTo>
                    <a:pt x="1791" y="1772"/>
                  </a:moveTo>
                  <a:cubicBezTo>
                    <a:pt x="2583" y="3771"/>
                    <a:pt x="4241" y="5340"/>
                    <a:pt x="5074" y="7347"/>
                  </a:cubicBezTo>
                  <a:cubicBezTo>
                    <a:pt x="5476" y="8303"/>
                    <a:pt x="5725" y="9301"/>
                    <a:pt x="5836" y="10313"/>
                  </a:cubicBezTo>
                  <a:cubicBezTo>
                    <a:pt x="5947" y="11353"/>
                    <a:pt x="6086" y="13876"/>
                    <a:pt x="5088" y="14610"/>
                  </a:cubicBezTo>
                  <a:cubicBezTo>
                    <a:pt x="4444" y="15073"/>
                    <a:pt x="3718" y="15040"/>
                    <a:pt x="3194" y="15505"/>
                  </a:cubicBezTo>
                  <a:lnTo>
                    <a:pt x="3194" y="15505"/>
                  </a:lnTo>
                  <a:cubicBezTo>
                    <a:pt x="424" y="15125"/>
                    <a:pt x="703" y="9534"/>
                    <a:pt x="943" y="7638"/>
                  </a:cubicBezTo>
                  <a:cubicBezTo>
                    <a:pt x="1174" y="5675"/>
                    <a:pt x="1587" y="3741"/>
                    <a:pt x="1791" y="1772"/>
                  </a:cubicBezTo>
                  <a:close/>
                  <a:moveTo>
                    <a:pt x="1636" y="0"/>
                  </a:moveTo>
                  <a:cubicBezTo>
                    <a:pt x="1531" y="0"/>
                    <a:pt x="1429" y="140"/>
                    <a:pt x="1414" y="374"/>
                  </a:cubicBezTo>
                  <a:cubicBezTo>
                    <a:pt x="1220" y="3992"/>
                    <a:pt x="0" y="7541"/>
                    <a:pt x="389" y="11200"/>
                  </a:cubicBezTo>
                  <a:cubicBezTo>
                    <a:pt x="559" y="12772"/>
                    <a:pt x="1147" y="15714"/>
                    <a:pt x="2868" y="16394"/>
                  </a:cubicBezTo>
                  <a:lnTo>
                    <a:pt x="2868" y="16394"/>
                  </a:lnTo>
                  <a:cubicBezTo>
                    <a:pt x="2919" y="16624"/>
                    <a:pt x="3021" y="16840"/>
                    <a:pt x="3120" y="16840"/>
                  </a:cubicBezTo>
                  <a:cubicBezTo>
                    <a:pt x="3153" y="16840"/>
                    <a:pt x="3186" y="16815"/>
                    <a:pt x="3216" y="16759"/>
                  </a:cubicBezTo>
                  <a:cubicBezTo>
                    <a:pt x="3266" y="16672"/>
                    <a:pt x="3321" y="16593"/>
                    <a:pt x="3381" y="16523"/>
                  </a:cubicBezTo>
                  <a:lnTo>
                    <a:pt x="3381" y="16523"/>
                  </a:lnTo>
                  <a:cubicBezTo>
                    <a:pt x="3463" y="16532"/>
                    <a:pt x="3547" y="16537"/>
                    <a:pt x="3633" y="16537"/>
                  </a:cubicBezTo>
                  <a:cubicBezTo>
                    <a:pt x="3637" y="16537"/>
                    <a:pt x="3642" y="16537"/>
                    <a:pt x="3646" y="16537"/>
                  </a:cubicBezTo>
                  <a:cubicBezTo>
                    <a:pt x="3774" y="16537"/>
                    <a:pt x="3833" y="16360"/>
                    <a:pt x="3834" y="16154"/>
                  </a:cubicBezTo>
                  <a:lnTo>
                    <a:pt x="3834" y="16154"/>
                  </a:lnTo>
                  <a:cubicBezTo>
                    <a:pt x="4546" y="15739"/>
                    <a:pt x="5500" y="15680"/>
                    <a:pt x="5933" y="14763"/>
                  </a:cubicBezTo>
                  <a:cubicBezTo>
                    <a:pt x="6571" y="13418"/>
                    <a:pt x="6446" y="11380"/>
                    <a:pt x="6252" y="9953"/>
                  </a:cubicBezTo>
                  <a:cubicBezTo>
                    <a:pt x="6044" y="8442"/>
                    <a:pt x="5573" y="6972"/>
                    <a:pt x="4838" y="5628"/>
                  </a:cubicBezTo>
                  <a:cubicBezTo>
                    <a:pt x="3882" y="3826"/>
                    <a:pt x="2260" y="2356"/>
                    <a:pt x="1858" y="319"/>
                  </a:cubicBezTo>
                  <a:cubicBezTo>
                    <a:pt x="1814" y="98"/>
                    <a:pt x="1724" y="0"/>
                    <a:pt x="16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8"/>
            <p:cNvSpPr/>
            <p:nvPr/>
          </p:nvSpPr>
          <p:spPr>
            <a:xfrm>
              <a:off x="5685754" y="4989209"/>
              <a:ext cx="540468" cy="406779"/>
            </a:xfrm>
            <a:custGeom>
              <a:avLst/>
              <a:gdLst/>
              <a:ahLst/>
              <a:cxnLst/>
              <a:rect l="l" t="t" r="r" b="b"/>
              <a:pathLst>
                <a:path w="11546" h="8690" extrusionOk="0">
                  <a:moveTo>
                    <a:pt x="11235" y="1"/>
                  </a:moveTo>
                  <a:cubicBezTo>
                    <a:pt x="11233" y="1"/>
                    <a:pt x="11231" y="1"/>
                    <a:pt x="11229" y="1"/>
                  </a:cubicBezTo>
                  <a:cubicBezTo>
                    <a:pt x="6322" y="459"/>
                    <a:pt x="2468" y="3855"/>
                    <a:pt x="84" y="7999"/>
                  </a:cubicBezTo>
                  <a:cubicBezTo>
                    <a:pt x="1" y="8142"/>
                    <a:pt x="141" y="8689"/>
                    <a:pt x="270" y="8689"/>
                  </a:cubicBezTo>
                  <a:cubicBezTo>
                    <a:pt x="292" y="8689"/>
                    <a:pt x="313" y="8673"/>
                    <a:pt x="333" y="8637"/>
                  </a:cubicBezTo>
                  <a:cubicBezTo>
                    <a:pt x="2690" y="4548"/>
                    <a:pt x="6488" y="1207"/>
                    <a:pt x="11326" y="764"/>
                  </a:cubicBezTo>
                  <a:cubicBezTo>
                    <a:pt x="11546" y="750"/>
                    <a:pt x="11452" y="1"/>
                    <a:pt x="112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8"/>
            <p:cNvSpPr/>
            <p:nvPr/>
          </p:nvSpPr>
          <p:spPr>
            <a:xfrm>
              <a:off x="4348907" y="4556966"/>
              <a:ext cx="1894167" cy="458410"/>
            </a:xfrm>
            <a:custGeom>
              <a:avLst/>
              <a:gdLst/>
              <a:ahLst/>
              <a:cxnLst/>
              <a:rect l="l" t="t" r="r" b="b"/>
              <a:pathLst>
                <a:path w="40465" h="9793" extrusionOk="0">
                  <a:moveTo>
                    <a:pt x="3992" y="0"/>
                  </a:moveTo>
                  <a:cubicBezTo>
                    <a:pt x="2789" y="0"/>
                    <a:pt x="1566" y="209"/>
                    <a:pt x="254" y="710"/>
                  </a:cubicBezTo>
                  <a:cubicBezTo>
                    <a:pt x="0" y="812"/>
                    <a:pt x="118" y="1434"/>
                    <a:pt x="394" y="1434"/>
                  </a:cubicBezTo>
                  <a:cubicBezTo>
                    <a:pt x="420" y="1434"/>
                    <a:pt x="447" y="1429"/>
                    <a:pt x="475" y="1417"/>
                  </a:cubicBezTo>
                  <a:lnTo>
                    <a:pt x="489" y="1431"/>
                  </a:lnTo>
                  <a:cubicBezTo>
                    <a:pt x="1723" y="934"/>
                    <a:pt x="3042" y="681"/>
                    <a:pt x="4365" y="681"/>
                  </a:cubicBezTo>
                  <a:cubicBezTo>
                    <a:pt x="4960" y="681"/>
                    <a:pt x="5556" y="732"/>
                    <a:pt x="6145" y="835"/>
                  </a:cubicBezTo>
                  <a:cubicBezTo>
                    <a:pt x="7739" y="1126"/>
                    <a:pt x="9195" y="1916"/>
                    <a:pt x="10789" y="2235"/>
                  </a:cubicBezTo>
                  <a:cubicBezTo>
                    <a:pt x="11491" y="2383"/>
                    <a:pt x="12202" y="2396"/>
                    <a:pt x="12911" y="2396"/>
                  </a:cubicBezTo>
                  <a:cubicBezTo>
                    <a:pt x="13072" y="2396"/>
                    <a:pt x="13233" y="2396"/>
                    <a:pt x="13394" y="2396"/>
                  </a:cubicBezTo>
                  <a:cubicBezTo>
                    <a:pt x="14118" y="2396"/>
                    <a:pt x="14838" y="2410"/>
                    <a:pt x="15543" y="2568"/>
                  </a:cubicBezTo>
                  <a:cubicBezTo>
                    <a:pt x="17234" y="2928"/>
                    <a:pt x="18260" y="4273"/>
                    <a:pt x="19813" y="4924"/>
                  </a:cubicBezTo>
                  <a:cubicBezTo>
                    <a:pt x="21324" y="5562"/>
                    <a:pt x="22959" y="5728"/>
                    <a:pt x="24484" y="6393"/>
                  </a:cubicBezTo>
                  <a:cubicBezTo>
                    <a:pt x="26051" y="7073"/>
                    <a:pt x="27548" y="7627"/>
                    <a:pt x="29225" y="7960"/>
                  </a:cubicBezTo>
                  <a:cubicBezTo>
                    <a:pt x="32829" y="8653"/>
                    <a:pt x="36489" y="9180"/>
                    <a:pt x="40107" y="9790"/>
                  </a:cubicBezTo>
                  <a:cubicBezTo>
                    <a:pt x="40119" y="9792"/>
                    <a:pt x="40132" y="9793"/>
                    <a:pt x="40144" y="9793"/>
                  </a:cubicBezTo>
                  <a:cubicBezTo>
                    <a:pt x="40465" y="9793"/>
                    <a:pt x="40428" y="9094"/>
                    <a:pt x="40134" y="9027"/>
                  </a:cubicBezTo>
                  <a:cubicBezTo>
                    <a:pt x="36419" y="8417"/>
                    <a:pt x="32649" y="7904"/>
                    <a:pt x="28948" y="7142"/>
                  </a:cubicBezTo>
                  <a:cubicBezTo>
                    <a:pt x="27160" y="6782"/>
                    <a:pt x="25621" y="6089"/>
                    <a:pt x="23957" y="5395"/>
                  </a:cubicBezTo>
                  <a:cubicBezTo>
                    <a:pt x="22072" y="4619"/>
                    <a:pt x="20104" y="4536"/>
                    <a:pt x="18413" y="3302"/>
                  </a:cubicBezTo>
                  <a:cubicBezTo>
                    <a:pt x="17276" y="2471"/>
                    <a:pt x="16361" y="1875"/>
                    <a:pt x="14920" y="1722"/>
                  </a:cubicBezTo>
                  <a:cubicBezTo>
                    <a:pt x="13007" y="1528"/>
                    <a:pt x="11232" y="1694"/>
                    <a:pt x="9347" y="1071"/>
                  </a:cubicBezTo>
                  <a:cubicBezTo>
                    <a:pt x="7463" y="445"/>
                    <a:pt x="5749" y="0"/>
                    <a:pt x="39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8" name="Google Shape;1018;p38"/>
          <p:cNvGrpSpPr/>
          <p:nvPr/>
        </p:nvGrpSpPr>
        <p:grpSpPr>
          <a:xfrm rot="2213250">
            <a:off x="-18136" y="3671004"/>
            <a:ext cx="1748535" cy="1517775"/>
            <a:chOff x="972034" y="4038077"/>
            <a:chExt cx="1579697" cy="1371393"/>
          </a:xfr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0800000" scaled="1"/>
            <a:tileRect/>
          </a:gradFill>
        </p:grpSpPr>
        <p:sp>
          <p:nvSpPr>
            <p:cNvPr id="1019" name="Google Shape;1019;p38"/>
            <p:cNvSpPr/>
            <p:nvPr/>
          </p:nvSpPr>
          <p:spPr>
            <a:xfrm>
              <a:off x="1874296" y="5118358"/>
              <a:ext cx="279690" cy="109723"/>
            </a:xfrm>
            <a:custGeom>
              <a:avLst/>
              <a:gdLst/>
              <a:ahLst/>
              <a:cxnLst/>
              <a:rect l="l" t="t" r="r" b="b"/>
              <a:pathLst>
                <a:path w="5975" h="2344" extrusionOk="0">
                  <a:moveTo>
                    <a:pt x="5614" y="1"/>
                  </a:moveTo>
                  <a:cubicBezTo>
                    <a:pt x="3909" y="999"/>
                    <a:pt x="1982" y="1553"/>
                    <a:pt x="0" y="1623"/>
                  </a:cubicBezTo>
                  <a:lnTo>
                    <a:pt x="28" y="2343"/>
                  </a:lnTo>
                  <a:cubicBezTo>
                    <a:pt x="2121" y="2260"/>
                    <a:pt x="4172" y="1678"/>
                    <a:pt x="5975" y="624"/>
                  </a:cubicBezTo>
                  <a:lnTo>
                    <a:pt x="56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8"/>
            <p:cNvSpPr/>
            <p:nvPr/>
          </p:nvSpPr>
          <p:spPr>
            <a:xfrm>
              <a:off x="1854168" y="4845830"/>
              <a:ext cx="70121" cy="200581"/>
            </a:xfrm>
            <a:custGeom>
              <a:avLst/>
              <a:gdLst/>
              <a:ahLst/>
              <a:cxnLst/>
              <a:rect l="l" t="t" r="r" b="b"/>
              <a:pathLst>
                <a:path w="1498" h="4285" extrusionOk="0">
                  <a:moveTo>
                    <a:pt x="790" y="1"/>
                  </a:moveTo>
                  <a:lnTo>
                    <a:pt x="0" y="4145"/>
                  </a:lnTo>
                  <a:lnTo>
                    <a:pt x="707" y="4284"/>
                  </a:lnTo>
                  <a:lnTo>
                    <a:pt x="1497" y="125"/>
                  </a:lnTo>
                  <a:lnTo>
                    <a:pt x="79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21" name="Google Shape;1021;p38"/>
            <p:cNvGrpSpPr/>
            <p:nvPr/>
          </p:nvGrpSpPr>
          <p:grpSpPr>
            <a:xfrm>
              <a:off x="972034" y="4038077"/>
              <a:ext cx="1579697" cy="1371393"/>
              <a:chOff x="972034" y="4038077"/>
              <a:chExt cx="1579697" cy="1371393"/>
            </a:xfrm>
            <a:grpFill/>
          </p:grpSpPr>
          <p:sp>
            <p:nvSpPr>
              <p:cNvPr id="1022" name="Google Shape;1022;p38"/>
              <p:cNvSpPr/>
              <p:nvPr/>
            </p:nvSpPr>
            <p:spPr>
              <a:xfrm>
                <a:off x="1241613" y="4544093"/>
                <a:ext cx="1310118" cy="646540"/>
              </a:xfrm>
              <a:custGeom>
                <a:avLst/>
                <a:gdLst/>
                <a:ahLst/>
                <a:cxnLst/>
                <a:rect l="l" t="t" r="r" b="b"/>
                <a:pathLst>
                  <a:path w="27988" h="13812" extrusionOk="0">
                    <a:moveTo>
                      <a:pt x="583" y="1"/>
                    </a:moveTo>
                    <a:lnTo>
                      <a:pt x="1" y="431"/>
                    </a:lnTo>
                    <a:lnTo>
                      <a:pt x="15" y="431"/>
                    </a:lnTo>
                    <a:cubicBezTo>
                      <a:pt x="6389" y="8881"/>
                      <a:pt x="16334" y="13812"/>
                      <a:pt x="26875" y="13812"/>
                    </a:cubicBezTo>
                    <a:cubicBezTo>
                      <a:pt x="27245" y="13812"/>
                      <a:pt x="27616" y="13806"/>
                      <a:pt x="27988" y="13793"/>
                    </a:cubicBezTo>
                    <a:lnTo>
                      <a:pt x="27960" y="13087"/>
                    </a:lnTo>
                    <a:cubicBezTo>
                      <a:pt x="27603" y="13098"/>
                      <a:pt x="27247" y="13104"/>
                      <a:pt x="26891" y="13104"/>
                    </a:cubicBezTo>
                    <a:cubicBezTo>
                      <a:pt x="16568" y="13104"/>
                      <a:pt x="6814" y="8269"/>
                      <a:pt x="58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38"/>
              <p:cNvSpPr/>
              <p:nvPr/>
            </p:nvSpPr>
            <p:spPr>
              <a:xfrm>
                <a:off x="972034" y="4261454"/>
                <a:ext cx="564248" cy="538689"/>
              </a:xfrm>
              <a:custGeom>
                <a:avLst/>
                <a:gdLst/>
                <a:ahLst/>
                <a:cxnLst/>
                <a:rect l="l" t="t" r="r" b="b"/>
                <a:pathLst>
                  <a:path w="12054" h="11508" extrusionOk="0">
                    <a:moveTo>
                      <a:pt x="549" y="0"/>
                    </a:moveTo>
                    <a:cubicBezTo>
                      <a:pt x="211" y="0"/>
                      <a:pt x="1" y="472"/>
                      <a:pt x="173" y="771"/>
                    </a:cubicBezTo>
                    <a:cubicBezTo>
                      <a:pt x="2294" y="4500"/>
                      <a:pt x="4387" y="8687"/>
                      <a:pt x="8283" y="10863"/>
                    </a:cubicBezTo>
                    <a:lnTo>
                      <a:pt x="8338" y="10891"/>
                    </a:lnTo>
                    <a:cubicBezTo>
                      <a:pt x="8722" y="11092"/>
                      <a:pt x="9693" y="11507"/>
                      <a:pt x="10359" y="11507"/>
                    </a:cubicBezTo>
                    <a:cubicBezTo>
                      <a:pt x="10653" y="11507"/>
                      <a:pt x="10888" y="11426"/>
                      <a:pt x="10986" y="11209"/>
                    </a:cubicBezTo>
                    <a:cubicBezTo>
                      <a:pt x="12053" y="8881"/>
                      <a:pt x="11332" y="6330"/>
                      <a:pt x="9516" y="4583"/>
                    </a:cubicBezTo>
                    <a:cubicBezTo>
                      <a:pt x="7090" y="2255"/>
                      <a:pt x="3597" y="1700"/>
                      <a:pt x="769" y="64"/>
                    </a:cubicBezTo>
                    <a:cubicBezTo>
                      <a:pt x="692" y="20"/>
                      <a:pt x="618" y="0"/>
                      <a:pt x="54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38"/>
              <p:cNvSpPr/>
              <p:nvPr/>
            </p:nvSpPr>
            <p:spPr>
              <a:xfrm>
                <a:off x="1741262" y="4038077"/>
                <a:ext cx="382204" cy="890747"/>
              </a:xfrm>
              <a:custGeom>
                <a:avLst/>
                <a:gdLst/>
                <a:ahLst/>
                <a:cxnLst/>
                <a:rect l="l" t="t" r="r" b="b"/>
                <a:pathLst>
                  <a:path w="8165" h="19029" extrusionOk="0">
                    <a:moveTo>
                      <a:pt x="2211" y="0"/>
                    </a:moveTo>
                    <a:cubicBezTo>
                      <a:pt x="1998" y="0"/>
                      <a:pt x="1785" y="133"/>
                      <a:pt x="1733" y="387"/>
                    </a:cubicBezTo>
                    <a:cubicBezTo>
                      <a:pt x="818" y="3589"/>
                      <a:pt x="0" y="6833"/>
                      <a:pt x="291" y="10187"/>
                    </a:cubicBezTo>
                    <a:cubicBezTo>
                      <a:pt x="569" y="13140"/>
                      <a:pt x="1442" y="16023"/>
                      <a:pt x="2842" y="18629"/>
                    </a:cubicBezTo>
                    <a:cubicBezTo>
                      <a:pt x="2919" y="18770"/>
                      <a:pt x="3056" y="18852"/>
                      <a:pt x="3208" y="18852"/>
                    </a:cubicBezTo>
                    <a:cubicBezTo>
                      <a:pt x="3220" y="18852"/>
                      <a:pt x="3232" y="18852"/>
                      <a:pt x="3244" y="18851"/>
                    </a:cubicBezTo>
                    <a:cubicBezTo>
                      <a:pt x="3311" y="18969"/>
                      <a:pt x="3432" y="19028"/>
                      <a:pt x="3552" y="19028"/>
                    </a:cubicBezTo>
                    <a:cubicBezTo>
                      <a:pt x="3658" y="19028"/>
                      <a:pt x="3762" y="18983"/>
                      <a:pt x="3826" y="18892"/>
                    </a:cubicBezTo>
                    <a:cubicBezTo>
                      <a:pt x="8165" y="13140"/>
                      <a:pt x="5601" y="6001"/>
                      <a:pt x="2662" y="304"/>
                    </a:cubicBezTo>
                    <a:cubicBezTo>
                      <a:pt x="2579" y="99"/>
                      <a:pt x="2395" y="0"/>
                      <a:pt x="221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38"/>
              <p:cNvSpPr/>
              <p:nvPr/>
            </p:nvSpPr>
            <p:spPr>
              <a:xfrm>
                <a:off x="1106659" y="5137878"/>
                <a:ext cx="920144" cy="271592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5802" extrusionOk="0">
                    <a:moveTo>
                      <a:pt x="15184" y="1"/>
                    </a:moveTo>
                    <a:cubicBezTo>
                      <a:pt x="13482" y="1"/>
                      <a:pt x="11759" y="296"/>
                      <a:pt x="10161" y="651"/>
                    </a:cubicBezTo>
                    <a:cubicBezTo>
                      <a:pt x="8567" y="1011"/>
                      <a:pt x="7001" y="1483"/>
                      <a:pt x="5462" y="2037"/>
                    </a:cubicBezTo>
                    <a:cubicBezTo>
                      <a:pt x="4506" y="2384"/>
                      <a:pt x="3577" y="2841"/>
                      <a:pt x="2606" y="3215"/>
                    </a:cubicBezTo>
                    <a:cubicBezTo>
                      <a:pt x="1789" y="3520"/>
                      <a:pt x="749" y="3645"/>
                      <a:pt x="222" y="4435"/>
                    </a:cubicBezTo>
                    <a:cubicBezTo>
                      <a:pt x="0" y="4782"/>
                      <a:pt x="181" y="4990"/>
                      <a:pt x="499" y="5115"/>
                    </a:cubicBezTo>
                    <a:cubicBezTo>
                      <a:pt x="901" y="5267"/>
                      <a:pt x="1553" y="5281"/>
                      <a:pt x="1789" y="5323"/>
                    </a:cubicBezTo>
                    <a:cubicBezTo>
                      <a:pt x="2690" y="5461"/>
                      <a:pt x="3591" y="5572"/>
                      <a:pt x="4492" y="5655"/>
                    </a:cubicBezTo>
                    <a:cubicBezTo>
                      <a:pt x="5475" y="5753"/>
                      <a:pt x="6459" y="5802"/>
                      <a:pt x="7443" y="5802"/>
                    </a:cubicBezTo>
                    <a:cubicBezTo>
                      <a:pt x="8275" y="5802"/>
                      <a:pt x="9107" y="5767"/>
                      <a:pt x="9939" y="5697"/>
                    </a:cubicBezTo>
                    <a:cubicBezTo>
                      <a:pt x="13502" y="5364"/>
                      <a:pt x="17009" y="4117"/>
                      <a:pt x="19449" y="1400"/>
                    </a:cubicBezTo>
                    <a:cubicBezTo>
                      <a:pt x="19657" y="1178"/>
                      <a:pt x="19490" y="845"/>
                      <a:pt x="19255" y="748"/>
                    </a:cubicBezTo>
                    <a:cubicBezTo>
                      <a:pt x="19213" y="720"/>
                      <a:pt x="19171" y="693"/>
                      <a:pt x="19130" y="679"/>
                    </a:cubicBezTo>
                    <a:cubicBezTo>
                      <a:pt x="17877" y="188"/>
                      <a:pt x="16537" y="1"/>
                      <a:pt x="1518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3" name="Google Shape;2367;p50">
            <a:extLst>
              <a:ext uri="{FF2B5EF4-FFF2-40B4-BE49-F238E27FC236}">
                <a16:creationId xmlns:a16="http://schemas.microsoft.com/office/drawing/2014/main" id="{98503CDE-A2D1-4BBA-852E-E1F7C77D2E71}"/>
              </a:ext>
            </a:extLst>
          </p:cNvPr>
          <p:cNvGrpSpPr/>
          <p:nvPr/>
        </p:nvGrpSpPr>
        <p:grpSpPr>
          <a:xfrm>
            <a:off x="1155596" y="200598"/>
            <a:ext cx="6762430" cy="1493287"/>
            <a:chOff x="-202148" y="853436"/>
            <a:chExt cx="10544100" cy="901854"/>
          </a:xfrm>
          <a:noFill/>
        </p:grpSpPr>
        <p:sp>
          <p:nvSpPr>
            <p:cNvPr id="54" name="Google Shape;2368;p50">
              <a:extLst>
                <a:ext uri="{FF2B5EF4-FFF2-40B4-BE49-F238E27FC236}">
                  <a16:creationId xmlns:a16="http://schemas.microsoft.com/office/drawing/2014/main" id="{1D5295B5-94BD-40F1-A7DB-C6AD53CBA7E3}"/>
                </a:ext>
              </a:extLst>
            </p:cNvPr>
            <p:cNvSpPr/>
            <p:nvPr/>
          </p:nvSpPr>
          <p:spPr>
            <a:xfrm>
              <a:off x="-202148" y="897654"/>
              <a:ext cx="3411900" cy="857636"/>
            </a:xfrm>
            <a:prstGeom prst="roundRect">
              <a:avLst>
                <a:gd name="adj" fmla="val 7335"/>
              </a:avLst>
            </a:prstGeom>
            <a:grpFill/>
            <a:ln w="1905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369;p50">
              <a:extLst>
                <a:ext uri="{FF2B5EF4-FFF2-40B4-BE49-F238E27FC236}">
                  <a16:creationId xmlns:a16="http://schemas.microsoft.com/office/drawing/2014/main" id="{FE19BC93-9F33-418D-ABEC-70A3B04A1E90}"/>
                </a:ext>
              </a:extLst>
            </p:cNvPr>
            <p:cNvSpPr txBox="1"/>
            <p:nvPr/>
          </p:nvSpPr>
          <p:spPr>
            <a:xfrm>
              <a:off x="137524" y="853436"/>
              <a:ext cx="10204428" cy="56664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 dirty="0">
                <a:solidFill>
                  <a:srgbClr val="004800"/>
                </a:solidFill>
                <a:latin typeface="Times New Roman" panose="02020603050405020304" pitchFamily="18" charset="0"/>
                <a:ea typeface="Comfortaa"/>
                <a:cs typeface="Times New Roman" panose="02020603050405020304" pitchFamily="18" charset="0"/>
                <a:sym typeface="Comfortaa"/>
              </a:endParaRPr>
            </a:p>
          </p:txBody>
        </p:sp>
      </p:grpSp>
      <p:grpSp>
        <p:nvGrpSpPr>
          <p:cNvPr id="1026" name="Google Shape;1026;p38"/>
          <p:cNvGrpSpPr/>
          <p:nvPr/>
        </p:nvGrpSpPr>
        <p:grpSpPr>
          <a:xfrm rot="4785860">
            <a:off x="6457307" y="1717186"/>
            <a:ext cx="3774581" cy="1611854"/>
            <a:chOff x="6797960" y="203729"/>
            <a:chExt cx="3774524" cy="1979829"/>
          </a:xfr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1027" name="Google Shape;1027;p38"/>
            <p:cNvSpPr/>
            <p:nvPr/>
          </p:nvSpPr>
          <p:spPr>
            <a:xfrm>
              <a:off x="7296299" y="282183"/>
              <a:ext cx="3276185" cy="1482192"/>
            </a:xfrm>
            <a:custGeom>
              <a:avLst/>
              <a:gdLst/>
              <a:ahLst/>
              <a:cxnLst/>
              <a:rect l="l" t="t" r="r" b="b"/>
              <a:pathLst>
                <a:path w="69989" h="31664" extrusionOk="0">
                  <a:moveTo>
                    <a:pt x="63720" y="0"/>
                  </a:moveTo>
                  <a:cubicBezTo>
                    <a:pt x="56473" y="0"/>
                    <a:pt x="49100" y="1157"/>
                    <a:pt x="42085" y="3413"/>
                  </a:cubicBezTo>
                  <a:cubicBezTo>
                    <a:pt x="33047" y="6338"/>
                    <a:pt x="24591" y="11093"/>
                    <a:pt x="17605" y="17178"/>
                  </a:cubicBezTo>
                  <a:cubicBezTo>
                    <a:pt x="16108" y="18481"/>
                    <a:pt x="14638" y="19881"/>
                    <a:pt x="13211" y="21240"/>
                  </a:cubicBezTo>
                  <a:cubicBezTo>
                    <a:pt x="9205" y="25052"/>
                    <a:pt x="5060" y="28974"/>
                    <a:pt x="0" y="31248"/>
                  </a:cubicBezTo>
                  <a:lnTo>
                    <a:pt x="180" y="31664"/>
                  </a:lnTo>
                  <a:cubicBezTo>
                    <a:pt x="5323" y="29363"/>
                    <a:pt x="9496" y="25398"/>
                    <a:pt x="13529" y="21572"/>
                  </a:cubicBezTo>
                  <a:cubicBezTo>
                    <a:pt x="14943" y="20228"/>
                    <a:pt x="16427" y="18828"/>
                    <a:pt x="17910" y="17525"/>
                  </a:cubicBezTo>
                  <a:cubicBezTo>
                    <a:pt x="30400" y="6625"/>
                    <a:pt x="47167" y="463"/>
                    <a:pt x="63772" y="463"/>
                  </a:cubicBezTo>
                  <a:cubicBezTo>
                    <a:pt x="65836" y="463"/>
                    <a:pt x="67897" y="559"/>
                    <a:pt x="69947" y="752"/>
                  </a:cubicBezTo>
                  <a:lnTo>
                    <a:pt x="69989" y="294"/>
                  </a:lnTo>
                  <a:cubicBezTo>
                    <a:pt x="67918" y="98"/>
                    <a:pt x="65824" y="0"/>
                    <a:pt x="637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8"/>
            <p:cNvSpPr/>
            <p:nvPr/>
          </p:nvSpPr>
          <p:spPr>
            <a:xfrm>
              <a:off x="6797960" y="1254052"/>
              <a:ext cx="1174557" cy="929506"/>
            </a:xfrm>
            <a:custGeom>
              <a:avLst/>
              <a:gdLst/>
              <a:ahLst/>
              <a:cxnLst/>
              <a:rect l="l" t="t" r="r" b="b"/>
              <a:pathLst>
                <a:path w="25092" h="19857" extrusionOk="0">
                  <a:moveTo>
                    <a:pt x="24242" y="0"/>
                  </a:moveTo>
                  <a:cubicBezTo>
                    <a:pt x="23656" y="0"/>
                    <a:pt x="22776" y="419"/>
                    <a:pt x="21888" y="824"/>
                  </a:cubicBezTo>
                  <a:cubicBezTo>
                    <a:pt x="17744" y="2695"/>
                    <a:pt x="13848" y="5274"/>
                    <a:pt x="10369" y="8185"/>
                  </a:cubicBezTo>
                  <a:cubicBezTo>
                    <a:pt x="6363" y="11539"/>
                    <a:pt x="2870" y="15476"/>
                    <a:pt x="0" y="19856"/>
                  </a:cubicBezTo>
                  <a:cubicBezTo>
                    <a:pt x="416" y="19219"/>
                    <a:pt x="5088" y="18595"/>
                    <a:pt x="6030" y="18235"/>
                  </a:cubicBezTo>
                  <a:cubicBezTo>
                    <a:pt x="7985" y="17500"/>
                    <a:pt x="9870" y="16599"/>
                    <a:pt x="11658" y="15532"/>
                  </a:cubicBezTo>
                  <a:cubicBezTo>
                    <a:pt x="15359" y="13314"/>
                    <a:pt x="18617" y="10444"/>
                    <a:pt x="21292" y="7076"/>
                  </a:cubicBezTo>
                  <a:cubicBezTo>
                    <a:pt x="22429" y="5634"/>
                    <a:pt x="24508" y="3347"/>
                    <a:pt x="24869" y="1517"/>
                  </a:cubicBezTo>
                  <a:cubicBezTo>
                    <a:pt x="25092" y="381"/>
                    <a:pt x="24800" y="0"/>
                    <a:pt x="242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8"/>
            <p:cNvSpPr/>
            <p:nvPr/>
          </p:nvSpPr>
          <p:spPr>
            <a:xfrm>
              <a:off x="7140562" y="781271"/>
              <a:ext cx="1312084" cy="320134"/>
            </a:xfrm>
            <a:custGeom>
              <a:avLst/>
              <a:gdLst/>
              <a:ahLst/>
              <a:cxnLst/>
              <a:rect l="l" t="t" r="r" b="b"/>
              <a:pathLst>
                <a:path w="28030" h="6839" extrusionOk="0">
                  <a:moveTo>
                    <a:pt x="24086" y="0"/>
                  </a:moveTo>
                  <a:cubicBezTo>
                    <a:pt x="20429" y="0"/>
                    <a:pt x="15390" y="1182"/>
                    <a:pt x="13945" y="1567"/>
                  </a:cubicBezTo>
                  <a:cubicBezTo>
                    <a:pt x="9135" y="2815"/>
                    <a:pt x="4547" y="4825"/>
                    <a:pt x="0" y="6835"/>
                  </a:cubicBezTo>
                  <a:cubicBezTo>
                    <a:pt x="665" y="6837"/>
                    <a:pt x="1330" y="6838"/>
                    <a:pt x="1995" y="6838"/>
                  </a:cubicBezTo>
                  <a:cubicBezTo>
                    <a:pt x="6395" y="6838"/>
                    <a:pt x="10804" y="6759"/>
                    <a:pt x="15151" y="6072"/>
                  </a:cubicBezTo>
                  <a:cubicBezTo>
                    <a:pt x="19421" y="5407"/>
                    <a:pt x="24633" y="4201"/>
                    <a:pt x="28029" y="1373"/>
                  </a:cubicBezTo>
                  <a:cubicBezTo>
                    <a:pt x="27662" y="351"/>
                    <a:pt x="26079" y="0"/>
                    <a:pt x="240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8"/>
            <p:cNvSpPr/>
            <p:nvPr/>
          </p:nvSpPr>
          <p:spPr>
            <a:xfrm>
              <a:off x="7614888" y="203729"/>
              <a:ext cx="1593693" cy="341245"/>
            </a:xfrm>
            <a:custGeom>
              <a:avLst/>
              <a:gdLst/>
              <a:ahLst/>
              <a:cxnLst/>
              <a:rect l="l" t="t" r="r" b="b"/>
              <a:pathLst>
                <a:path w="34046" h="7290" extrusionOk="0">
                  <a:moveTo>
                    <a:pt x="7742" y="1"/>
                  </a:moveTo>
                  <a:cubicBezTo>
                    <a:pt x="5160" y="1"/>
                    <a:pt x="2576" y="131"/>
                    <a:pt x="0" y="390"/>
                  </a:cubicBezTo>
                  <a:cubicBezTo>
                    <a:pt x="5268" y="2455"/>
                    <a:pt x="10549" y="4521"/>
                    <a:pt x="16039" y="5810"/>
                  </a:cubicBezTo>
                  <a:cubicBezTo>
                    <a:pt x="18451" y="6378"/>
                    <a:pt x="20890" y="6753"/>
                    <a:pt x="23358" y="6947"/>
                  </a:cubicBezTo>
                  <a:cubicBezTo>
                    <a:pt x="24374" y="7019"/>
                    <a:pt x="26411" y="7289"/>
                    <a:pt x="28231" y="7289"/>
                  </a:cubicBezTo>
                  <a:cubicBezTo>
                    <a:pt x="29565" y="7289"/>
                    <a:pt x="30782" y="7144"/>
                    <a:pt x="31398" y="6669"/>
                  </a:cubicBezTo>
                  <a:cubicBezTo>
                    <a:pt x="34045" y="4618"/>
                    <a:pt x="23122" y="1540"/>
                    <a:pt x="21486" y="1249"/>
                  </a:cubicBezTo>
                  <a:cubicBezTo>
                    <a:pt x="16948" y="415"/>
                    <a:pt x="12347" y="1"/>
                    <a:pt x="77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8"/>
            <p:cNvSpPr/>
            <p:nvPr/>
          </p:nvSpPr>
          <p:spPr>
            <a:xfrm>
              <a:off x="8758830" y="342006"/>
              <a:ext cx="944813" cy="1318544"/>
            </a:xfrm>
            <a:custGeom>
              <a:avLst/>
              <a:gdLst/>
              <a:ahLst/>
              <a:cxnLst/>
              <a:rect l="l" t="t" r="r" b="b"/>
              <a:pathLst>
                <a:path w="20184" h="28168" extrusionOk="0">
                  <a:moveTo>
                    <a:pt x="19477" y="0"/>
                  </a:moveTo>
                  <a:lnTo>
                    <a:pt x="19477" y="0"/>
                  </a:lnTo>
                  <a:cubicBezTo>
                    <a:pt x="14611" y="2149"/>
                    <a:pt x="10522" y="8110"/>
                    <a:pt x="7791" y="12490"/>
                  </a:cubicBezTo>
                  <a:cubicBezTo>
                    <a:pt x="4701" y="17437"/>
                    <a:pt x="2345" y="22813"/>
                    <a:pt x="3" y="28162"/>
                  </a:cubicBezTo>
                  <a:lnTo>
                    <a:pt x="3" y="28162"/>
                  </a:lnTo>
                  <a:cubicBezTo>
                    <a:pt x="307" y="27483"/>
                    <a:pt x="2983" y="26461"/>
                    <a:pt x="3674" y="25978"/>
                  </a:cubicBezTo>
                  <a:cubicBezTo>
                    <a:pt x="4908" y="25146"/>
                    <a:pt x="6086" y="24231"/>
                    <a:pt x="7209" y="23247"/>
                  </a:cubicBezTo>
                  <a:cubicBezTo>
                    <a:pt x="9496" y="21251"/>
                    <a:pt x="11534" y="18977"/>
                    <a:pt x="13267" y="16482"/>
                  </a:cubicBezTo>
                  <a:cubicBezTo>
                    <a:pt x="14986" y="14042"/>
                    <a:pt x="16399" y="11395"/>
                    <a:pt x="17508" y="8622"/>
                  </a:cubicBezTo>
                  <a:cubicBezTo>
                    <a:pt x="18382" y="6391"/>
                    <a:pt x="20184" y="2288"/>
                    <a:pt x="19477" y="0"/>
                  </a:cubicBezTo>
                  <a:close/>
                  <a:moveTo>
                    <a:pt x="3" y="28162"/>
                  </a:moveTo>
                  <a:cubicBezTo>
                    <a:pt x="3" y="28164"/>
                    <a:pt x="2" y="28166"/>
                    <a:pt x="1" y="28168"/>
                  </a:cubicBezTo>
                  <a:cubicBezTo>
                    <a:pt x="2" y="28166"/>
                    <a:pt x="3" y="28164"/>
                    <a:pt x="3" y="2816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8"/>
            <p:cNvSpPr/>
            <p:nvPr/>
          </p:nvSpPr>
          <p:spPr>
            <a:xfrm>
              <a:off x="8145666" y="688915"/>
              <a:ext cx="601696" cy="1218886"/>
            </a:xfrm>
            <a:custGeom>
              <a:avLst/>
              <a:gdLst/>
              <a:ahLst/>
              <a:cxnLst/>
              <a:rect l="l" t="t" r="r" b="b"/>
              <a:pathLst>
                <a:path w="12854" h="26039" extrusionOk="0">
                  <a:moveTo>
                    <a:pt x="12263" y="0"/>
                  </a:moveTo>
                  <a:cubicBezTo>
                    <a:pt x="11009" y="0"/>
                    <a:pt x="8007" y="3504"/>
                    <a:pt x="7472" y="4178"/>
                  </a:cubicBezTo>
                  <a:cubicBezTo>
                    <a:pt x="5712" y="6451"/>
                    <a:pt x="4270" y="8946"/>
                    <a:pt x="3216" y="11622"/>
                  </a:cubicBezTo>
                  <a:cubicBezTo>
                    <a:pt x="1373" y="16210"/>
                    <a:pt x="499" y="21131"/>
                    <a:pt x="0" y="26038"/>
                  </a:cubicBezTo>
                  <a:cubicBezTo>
                    <a:pt x="6626" y="19163"/>
                    <a:pt x="12268" y="10638"/>
                    <a:pt x="12809" y="1087"/>
                  </a:cubicBezTo>
                  <a:cubicBezTo>
                    <a:pt x="12853" y="308"/>
                    <a:pt x="12635" y="0"/>
                    <a:pt x="12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4B10CA90-FAC5-4C75-BD64-06B8FFFD07BC}"/>
              </a:ext>
            </a:extLst>
          </p:cNvPr>
          <p:cNvSpPr txBox="1"/>
          <p:nvPr/>
        </p:nvSpPr>
        <p:spPr>
          <a:xfrm>
            <a:off x="1320883" y="387517"/>
            <a:ext cx="6975187" cy="113877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2b:(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112)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grpSp>
        <p:nvGrpSpPr>
          <p:cNvPr id="72" name="Google Shape;668;p34">
            <a:extLst>
              <a:ext uri="{FF2B5EF4-FFF2-40B4-BE49-F238E27FC236}">
                <a16:creationId xmlns:a16="http://schemas.microsoft.com/office/drawing/2014/main" id="{2E0C8928-97D3-4122-A2C1-EF6286C94E70}"/>
              </a:ext>
            </a:extLst>
          </p:cNvPr>
          <p:cNvGrpSpPr/>
          <p:nvPr/>
        </p:nvGrpSpPr>
        <p:grpSpPr>
          <a:xfrm rot="9511013">
            <a:off x="1234509" y="3292726"/>
            <a:ext cx="3081937" cy="1995012"/>
            <a:chOff x="3476322" y="3871854"/>
            <a:chExt cx="3081549" cy="1994761"/>
          </a:xfrm>
          <a:solidFill>
            <a:schemeClr val="accent6">
              <a:lumMod val="90000"/>
            </a:schemeClr>
          </a:solidFill>
        </p:grpSpPr>
        <p:sp>
          <p:nvSpPr>
            <p:cNvPr id="73" name="Google Shape;669;p34">
              <a:extLst>
                <a:ext uri="{FF2B5EF4-FFF2-40B4-BE49-F238E27FC236}">
                  <a16:creationId xmlns:a16="http://schemas.microsoft.com/office/drawing/2014/main" id="{B4B346C5-E2FE-4A4E-A1EB-BD3EAA024427}"/>
                </a:ext>
              </a:extLst>
            </p:cNvPr>
            <p:cNvSpPr/>
            <p:nvPr/>
          </p:nvSpPr>
          <p:spPr>
            <a:xfrm>
              <a:off x="3476322" y="4434043"/>
              <a:ext cx="929647" cy="290128"/>
            </a:xfrm>
            <a:custGeom>
              <a:avLst/>
              <a:gdLst/>
              <a:ahLst/>
              <a:cxnLst/>
              <a:rect l="l" t="t" r="r" b="b"/>
              <a:pathLst>
                <a:path w="19860" h="6198" extrusionOk="0">
                  <a:moveTo>
                    <a:pt x="6608" y="1035"/>
                  </a:moveTo>
                  <a:cubicBezTo>
                    <a:pt x="7486" y="1035"/>
                    <a:pt x="8379" y="1187"/>
                    <a:pt x="9261" y="1326"/>
                  </a:cubicBezTo>
                  <a:cubicBezTo>
                    <a:pt x="12072" y="1780"/>
                    <a:pt x="14828" y="2557"/>
                    <a:pt x="17467" y="3645"/>
                  </a:cubicBezTo>
                  <a:lnTo>
                    <a:pt x="17467" y="3645"/>
                  </a:lnTo>
                  <a:cubicBezTo>
                    <a:pt x="14865" y="4468"/>
                    <a:pt x="11720" y="5184"/>
                    <a:pt x="8737" y="5184"/>
                  </a:cubicBezTo>
                  <a:cubicBezTo>
                    <a:pt x="5937" y="5184"/>
                    <a:pt x="3279" y="4553"/>
                    <a:pt x="1344" y="2789"/>
                  </a:cubicBezTo>
                  <a:lnTo>
                    <a:pt x="1344" y="2789"/>
                  </a:lnTo>
                  <a:cubicBezTo>
                    <a:pt x="2403" y="2486"/>
                    <a:pt x="3279" y="1996"/>
                    <a:pt x="4326" y="1506"/>
                  </a:cubicBezTo>
                  <a:cubicBezTo>
                    <a:pt x="5062" y="1154"/>
                    <a:pt x="5829" y="1035"/>
                    <a:pt x="6608" y="1035"/>
                  </a:cubicBezTo>
                  <a:close/>
                  <a:moveTo>
                    <a:pt x="6415" y="0"/>
                  </a:moveTo>
                  <a:cubicBezTo>
                    <a:pt x="5956" y="0"/>
                    <a:pt x="5504" y="42"/>
                    <a:pt x="5074" y="148"/>
                  </a:cubicBezTo>
                  <a:cubicBezTo>
                    <a:pt x="3425" y="550"/>
                    <a:pt x="2136" y="1673"/>
                    <a:pt x="403" y="1978"/>
                  </a:cubicBezTo>
                  <a:cubicBezTo>
                    <a:pt x="1" y="2047"/>
                    <a:pt x="70" y="2657"/>
                    <a:pt x="264" y="2879"/>
                  </a:cubicBezTo>
                  <a:cubicBezTo>
                    <a:pt x="2368" y="5345"/>
                    <a:pt x="5497" y="6197"/>
                    <a:pt x="8802" y="6197"/>
                  </a:cubicBezTo>
                  <a:cubicBezTo>
                    <a:pt x="12288" y="6197"/>
                    <a:pt x="15970" y="5250"/>
                    <a:pt x="18853" y="4249"/>
                  </a:cubicBezTo>
                  <a:lnTo>
                    <a:pt x="18853" y="4249"/>
                  </a:lnTo>
                  <a:cubicBezTo>
                    <a:pt x="18973" y="4304"/>
                    <a:pt x="19093" y="4360"/>
                    <a:pt x="19214" y="4417"/>
                  </a:cubicBezTo>
                  <a:cubicBezTo>
                    <a:pt x="19268" y="4443"/>
                    <a:pt x="19319" y="4454"/>
                    <a:pt x="19364" y="4454"/>
                  </a:cubicBezTo>
                  <a:cubicBezTo>
                    <a:pt x="19595" y="4454"/>
                    <a:pt x="19704" y="4164"/>
                    <a:pt x="19678" y="3896"/>
                  </a:cubicBezTo>
                  <a:lnTo>
                    <a:pt x="19678" y="3896"/>
                  </a:lnTo>
                  <a:cubicBezTo>
                    <a:pt x="19860" y="3628"/>
                    <a:pt x="19684" y="3026"/>
                    <a:pt x="19337" y="3026"/>
                  </a:cubicBezTo>
                  <a:cubicBezTo>
                    <a:pt x="19302" y="3026"/>
                    <a:pt x="19265" y="3032"/>
                    <a:pt x="19227" y="3045"/>
                  </a:cubicBezTo>
                  <a:cubicBezTo>
                    <a:pt x="19092" y="3095"/>
                    <a:pt x="18953" y="3144"/>
                    <a:pt x="18813" y="3194"/>
                  </a:cubicBezTo>
                  <a:lnTo>
                    <a:pt x="18813" y="3194"/>
                  </a:lnTo>
                  <a:cubicBezTo>
                    <a:pt x="15785" y="1826"/>
                    <a:pt x="12593" y="859"/>
                    <a:pt x="9316" y="328"/>
                  </a:cubicBezTo>
                  <a:cubicBezTo>
                    <a:pt x="8402" y="187"/>
                    <a:pt x="7391" y="0"/>
                    <a:pt x="6415" y="0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670;p34">
              <a:extLst>
                <a:ext uri="{FF2B5EF4-FFF2-40B4-BE49-F238E27FC236}">
                  <a16:creationId xmlns:a16="http://schemas.microsoft.com/office/drawing/2014/main" id="{1C768450-501D-4516-A17F-5E123AFD7608}"/>
                </a:ext>
              </a:extLst>
            </p:cNvPr>
            <p:cNvSpPr/>
            <p:nvPr/>
          </p:nvSpPr>
          <p:spPr>
            <a:xfrm>
              <a:off x="4004947" y="3918711"/>
              <a:ext cx="455087" cy="710295"/>
            </a:xfrm>
            <a:custGeom>
              <a:avLst/>
              <a:gdLst/>
              <a:ahLst/>
              <a:cxnLst/>
              <a:rect l="l" t="t" r="r" b="b"/>
              <a:pathLst>
                <a:path w="9722" h="15174" extrusionOk="0">
                  <a:moveTo>
                    <a:pt x="874" y="1348"/>
                  </a:moveTo>
                  <a:cubicBezTo>
                    <a:pt x="5425" y="4019"/>
                    <a:pt x="8499" y="8812"/>
                    <a:pt x="8729" y="14137"/>
                  </a:cubicBezTo>
                  <a:lnTo>
                    <a:pt x="8729" y="14137"/>
                  </a:lnTo>
                  <a:cubicBezTo>
                    <a:pt x="5366" y="13902"/>
                    <a:pt x="2812" y="10016"/>
                    <a:pt x="2015" y="7040"/>
                  </a:cubicBezTo>
                  <a:cubicBezTo>
                    <a:pt x="1512" y="5116"/>
                    <a:pt x="1532" y="3166"/>
                    <a:pt x="874" y="1348"/>
                  </a:cubicBezTo>
                  <a:close/>
                  <a:moveTo>
                    <a:pt x="187" y="1"/>
                  </a:moveTo>
                  <a:cubicBezTo>
                    <a:pt x="1" y="1"/>
                    <a:pt x="175" y="863"/>
                    <a:pt x="227" y="955"/>
                  </a:cubicBezTo>
                  <a:cubicBezTo>
                    <a:pt x="1239" y="2632"/>
                    <a:pt x="1211" y="4559"/>
                    <a:pt x="1558" y="6430"/>
                  </a:cubicBezTo>
                  <a:cubicBezTo>
                    <a:pt x="1794" y="7705"/>
                    <a:pt x="2237" y="8939"/>
                    <a:pt x="2875" y="10076"/>
                  </a:cubicBezTo>
                  <a:cubicBezTo>
                    <a:pt x="4238" y="12509"/>
                    <a:pt x="6144" y="15174"/>
                    <a:pt x="9162" y="15174"/>
                  </a:cubicBezTo>
                  <a:cubicBezTo>
                    <a:pt x="9274" y="15174"/>
                    <a:pt x="9386" y="15170"/>
                    <a:pt x="9501" y="15163"/>
                  </a:cubicBezTo>
                  <a:cubicBezTo>
                    <a:pt x="9721" y="15149"/>
                    <a:pt x="9613" y="14137"/>
                    <a:pt x="9381" y="14137"/>
                  </a:cubicBezTo>
                  <a:cubicBezTo>
                    <a:pt x="9379" y="14137"/>
                    <a:pt x="9378" y="14137"/>
                    <a:pt x="9376" y="14137"/>
                  </a:cubicBezTo>
                  <a:lnTo>
                    <a:pt x="9362" y="14137"/>
                  </a:lnTo>
                  <a:cubicBezTo>
                    <a:pt x="9263" y="14144"/>
                    <a:pt x="9164" y="14147"/>
                    <a:pt x="9065" y="14148"/>
                  </a:cubicBezTo>
                  <a:lnTo>
                    <a:pt x="9065" y="14148"/>
                  </a:lnTo>
                  <a:cubicBezTo>
                    <a:pt x="8749" y="8254"/>
                    <a:pt x="5484" y="2816"/>
                    <a:pt x="227" y="12"/>
                  </a:cubicBezTo>
                  <a:cubicBezTo>
                    <a:pt x="212" y="4"/>
                    <a:pt x="199" y="1"/>
                    <a:pt x="187" y="1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671;p34">
              <a:extLst>
                <a:ext uri="{FF2B5EF4-FFF2-40B4-BE49-F238E27FC236}">
                  <a16:creationId xmlns:a16="http://schemas.microsoft.com/office/drawing/2014/main" id="{B9C5783A-EE46-4772-BE2E-AA5AE373339E}"/>
                </a:ext>
              </a:extLst>
            </p:cNvPr>
            <p:cNvSpPr/>
            <p:nvPr/>
          </p:nvSpPr>
          <p:spPr>
            <a:xfrm>
              <a:off x="4030506" y="4569183"/>
              <a:ext cx="505314" cy="499510"/>
            </a:xfrm>
            <a:custGeom>
              <a:avLst/>
              <a:gdLst/>
              <a:ahLst/>
              <a:cxnLst/>
              <a:rect l="l" t="t" r="r" b="b"/>
              <a:pathLst>
                <a:path w="10795" h="10671" extrusionOk="0">
                  <a:moveTo>
                    <a:pt x="8981" y="1117"/>
                  </a:moveTo>
                  <a:lnTo>
                    <a:pt x="8981" y="1117"/>
                  </a:lnTo>
                  <a:cubicBezTo>
                    <a:pt x="10794" y="3933"/>
                    <a:pt x="6112" y="5715"/>
                    <a:pt x="4394" y="6479"/>
                  </a:cubicBezTo>
                  <a:cubicBezTo>
                    <a:pt x="3107" y="7051"/>
                    <a:pt x="1960" y="7754"/>
                    <a:pt x="1195" y="8872"/>
                  </a:cubicBezTo>
                  <a:lnTo>
                    <a:pt x="1195" y="8872"/>
                  </a:lnTo>
                  <a:cubicBezTo>
                    <a:pt x="1602" y="5274"/>
                    <a:pt x="5680" y="2100"/>
                    <a:pt x="8981" y="1117"/>
                  </a:cubicBezTo>
                  <a:close/>
                  <a:moveTo>
                    <a:pt x="9246" y="1"/>
                  </a:moveTo>
                  <a:cubicBezTo>
                    <a:pt x="9233" y="1"/>
                    <a:pt x="9219" y="2"/>
                    <a:pt x="9204" y="6"/>
                  </a:cubicBezTo>
                  <a:cubicBezTo>
                    <a:pt x="4879" y="1101"/>
                    <a:pt x="0" y="5384"/>
                    <a:pt x="638" y="10194"/>
                  </a:cubicBezTo>
                  <a:cubicBezTo>
                    <a:pt x="667" y="10372"/>
                    <a:pt x="831" y="10670"/>
                    <a:pt x="988" y="10670"/>
                  </a:cubicBezTo>
                  <a:cubicBezTo>
                    <a:pt x="1051" y="10670"/>
                    <a:pt x="1113" y="10622"/>
                    <a:pt x="1164" y="10499"/>
                  </a:cubicBezTo>
                  <a:cubicBezTo>
                    <a:pt x="2481" y="7228"/>
                    <a:pt x="6612" y="7491"/>
                    <a:pt x="8761" y="5079"/>
                  </a:cubicBezTo>
                  <a:cubicBezTo>
                    <a:pt x="9811" y="3896"/>
                    <a:pt x="10178" y="2229"/>
                    <a:pt x="9531" y="820"/>
                  </a:cubicBezTo>
                  <a:lnTo>
                    <a:pt x="9531" y="820"/>
                  </a:lnTo>
                  <a:cubicBezTo>
                    <a:pt x="9634" y="521"/>
                    <a:pt x="9495" y="1"/>
                    <a:pt x="9246" y="1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672;p34">
              <a:extLst>
                <a:ext uri="{FF2B5EF4-FFF2-40B4-BE49-F238E27FC236}">
                  <a16:creationId xmlns:a16="http://schemas.microsoft.com/office/drawing/2014/main" id="{077E6106-49C6-488C-BD0C-BEF49A601EAA}"/>
                </a:ext>
              </a:extLst>
            </p:cNvPr>
            <p:cNvSpPr/>
            <p:nvPr/>
          </p:nvSpPr>
          <p:spPr>
            <a:xfrm>
              <a:off x="4372453" y="3871854"/>
              <a:ext cx="492909" cy="779948"/>
            </a:xfrm>
            <a:custGeom>
              <a:avLst/>
              <a:gdLst/>
              <a:ahLst/>
              <a:cxnLst/>
              <a:rect l="l" t="t" r="r" b="b"/>
              <a:pathLst>
                <a:path w="10530" h="16662" extrusionOk="0">
                  <a:moveTo>
                    <a:pt x="544" y="1158"/>
                  </a:moveTo>
                  <a:cubicBezTo>
                    <a:pt x="3120" y="2433"/>
                    <a:pt x="5658" y="3812"/>
                    <a:pt x="7181" y="6336"/>
                  </a:cubicBezTo>
                  <a:cubicBezTo>
                    <a:pt x="8807" y="9012"/>
                    <a:pt x="9569" y="12196"/>
                    <a:pt x="9665" y="15320"/>
                  </a:cubicBezTo>
                  <a:lnTo>
                    <a:pt x="9665" y="15320"/>
                  </a:lnTo>
                  <a:cubicBezTo>
                    <a:pt x="6997" y="14430"/>
                    <a:pt x="5201" y="12193"/>
                    <a:pt x="3687" y="9871"/>
                  </a:cubicBezTo>
                  <a:cubicBezTo>
                    <a:pt x="1869" y="7078"/>
                    <a:pt x="939" y="4383"/>
                    <a:pt x="544" y="1158"/>
                  </a:cubicBezTo>
                  <a:close/>
                  <a:moveTo>
                    <a:pt x="178" y="0"/>
                  </a:moveTo>
                  <a:cubicBezTo>
                    <a:pt x="0" y="0"/>
                    <a:pt x="1" y="466"/>
                    <a:pt x="14" y="542"/>
                  </a:cubicBezTo>
                  <a:cubicBezTo>
                    <a:pt x="374" y="4146"/>
                    <a:pt x="1206" y="7084"/>
                    <a:pt x="3175" y="10162"/>
                  </a:cubicBezTo>
                  <a:cubicBezTo>
                    <a:pt x="4807" y="12729"/>
                    <a:pt x="6740" y="15334"/>
                    <a:pt x="9710" y="16314"/>
                  </a:cubicBezTo>
                  <a:lnTo>
                    <a:pt x="9710" y="16314"/>
                  </a:lnTo>
                  <a:cubicBezTo>
                    <a:pt x="9769" y="16509"/>
                    <a:pt x="9897" y="16662"/>
                    <a:pt x="9999" y="16662"/>
                  </a:cubicBezTo>
                  <a:cubicBezTo>
                    <a:pt x="10064" y="16662"/>
                    <a:pt x="10119" y="16599"/>
                    <a:pt x="10139" y="16442"/>
                  </a:cubicBezTo>
                  <a:lnTo>
                    <a:pt x="10139" y="16442"/>
                  </a:lnTo>
                  <a:cubicBezTo>
                    <a:pt x="10156" y="16446"/>
                    <a:pt x="10172" y="16451"/>
                    <a:pt x="10189" y="16455"/>
                  </a:cubicBezTo>
                  <a:cubicBezTo>
                    <a:pt x="10203" y="16458"/>
                    <a:pt x="10216" y="16460"/>
                    <a:pt x="10228" y="16460"/>
                  </a:cubicBezTo>
                  <a:cubicBezTo>
                    <a:pt x="10529" y="16460"/>
                    <a:pt x="10455" y="15537"/>
                    <a:pt x="10189" y="15457"/>
                  </a:cubicBezTo>
                  <a:lnTo>
                    <a:pt x="10175" y="15471"/>
                  </a:lnTo>
                  <a:cubicBezTo>
                    <a:pt x="10161" y="15467"/>
                    <a:pt x="10147" y="15464"/>
                    <a:pt x="10133" y="15460"/>
                  </a:cubicBezTo>
                  <a:lnTo>
                    <a:pt x="10133" y="15460"/>
                  </a:lnTo>
                  <a:cubicBezTo>
                    <a:pt x="10025" y="12335"/>
                    <a:pt x="9312" y="9245"/>
                    <a:pt x="7888" y="6447"/>
                  </a:cubicBezTo>
                  <a:cubicBezTo>
                    <a:pt x="6238" y="3231"/>
                    <a:pt x="3382" y="1567"/>
                    <a:pt x="236" y="15"/>
                  </a:cubicBezTo>
                  <a:cubicBezTo>
                    <a:pt x="215" y="5"/>
                    <a:pt x="195" y="0"/>
                    <a:pt x="178" y="0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673;p34">
              <a:extLst>
                <a:ext uri="{FF2B5EF4-FFF2-40B4-BE49-F238E27FC236}">
                  <a16:creationId xmlns:a16="http://schemas.microsoft.com/office/drawing/2014/main" id="{7840ADCC-DDBE-4856-891E-CBFC56FD278C}"/>
                </a:ext>
              </a:extLst>
            </p:cNvPr>
            <p:cNvSpPr/>
            <p:nvPr/>
          </p:nvSpPr>
          <p:spPr>
            <a:xfrm>
              <a:off x="4457506" y="4634436"/>
              <a:ext cx="618454" cy="527502"/>
            </a:xfrm>
            <a:custGeom>
              <a:avLst/>
              <a:gdLst/>
              <a:ahLst/>
              <a:cxnLst/>
              <a:rect l="l" t="t" r="r" b="b"/>
              <a:pathLst>
                <a:path w="13212" h="11269" extrusionOk="0">
                  <a:moveTo>
                    <a:pt x="12024" y="1585"/>
                  </a:moveTo>
                  <a:cubicBezTo>
                    <a:pt x="11178" y="4141"/>
                    <a:pt x="9966" y="6447"/>
                    <a:pt x="7235" y="7483"/>
                  </a:cubicBezTo>
                  <a:cubicBezTo>
                    <a:pt x="5987" y="7941"/>
                    <a:pt x="4671" y="8176"/>
                    <a:pt x="3451" y="8675"/>
                  </a:cubicBezTo>
                  <a:cubicBezTo>
                    <a:pt x="2565" y="9039"/>
                    <a:pt x="1744" y="9783"/>
                    <a:pt x="836" y="10109"/>
                  </a:cubicBezTo>
                  <a:lnTo>
                    <a:pt x="836" y="10109"/>
                  </a:lnTo>
                  <a:cubicBezTo>
                    <a:pt x="1925" y="7923"/>
                    <a:pt x="5278" y="6758"/>
                    <a:pt x="7124" y="5626"/>
                  </a:cubicBezTo>
                  <a:cubicBezTo>
                    <a:pt x="8122" y="5016"/>
                    <a:pt x="8815" y="4032"/>
                    <a:pt x="9702" y="3269"/>
                  </a:cubicBezTo>
                  <a:cubicBezTo>
                    <a:pt x="10425" y="2647"/>
                    <a:pt x="11220" y="2105"/>
                    <a:pt x="12024" y="1585"/>
                  </a:cubicBezTo>
                  <a:close/>
                  <a:moveTo>
                    <a:pt x="12779" y="0"/>
                  </a:moveTo>
                  <a:cubicBezTo>
                    <a:pt x="12753" y="0"/>
                    <a:pt x="12725" y="8"/>
                    <a:pt x="12697" y="25"/>
                  </a:cubicBezTo>
                  <a:lnTo>
                    <a:pt x="12697" y="39"/>
                  </a:lnTo>
                  <a:cubicBezTo>
                    <a:pt x="12680" y="49"/>
                    <a:pt x="12664" y="60"/>
                    <a:pt x="12648" y="70"/>
                  </a:cubicBezTo>
                  <a:lnTo>
                    <a:pt x="12648" y="70"/>
                  </a:lnTo>
                  <a:cubicBezTo>
                    <a:pt x="12623" y="49"/>
                    <a:pt x="12598" y="36"/>
                    <a:pt x="12574" y="36"/>
                  </a:cubicBezTo>
                  <a:cubicBezTo>
                    <a:pt x="12527" y="36"/>
                    <a:pt x="12483" y="83"/>
                    <a:pt x="12449" y="198"/>
                  </a:cubicBezTo>
                  <a:lnTo>
                    <a:pt x="12449" y="198"/>
                  </a:lnTo>
                  <a:cubicBezTo>
                    <a:pt x="9948" y="1836"/>
                    <a:pt x="7966" y="4062"/>
                    <a:pt x="5322" y="5432"/>
                  </a:cubicBezTo>
                  <a:cubicBezTo>
                    <a:pt x="3284" y="6471"/>
                    <a:pt x="484" y="8107"/>
                    <a:pt x="41" y="10533"/>
                  </a:cubicBezTo>
                  <a:cubicBezTo>
                    <a:pt x="0" y="10709"/>
                    <a:pt x="52" y="11268"/>
                    <a:pt x="326" y="11268"/>
                  </a:cubicBezTo>
                  <a:cubicBezTo>
                    <a:pt x="332" y="11268"/>
                    <a:pt x="339" y="11268"/>
                    <a:pt x="346" y="11267"/>
                  </a:cubicBezTo>
                  <a:cubicBezTo>
                    <a:pt x="1760" y="11129"/>
                    <a:pt x="2952" y="9895"/>
                    <a:pt x="4282" y="9438"/>
                  </a:cubicBezTo>
                  <a:cubicBezTo>
                    <a:pt x="5613" y="8980"/>
                    <a:pt x="7055" y="8731"/>
                    <a:pt x="8330" y="8079"/>
                  </a:cubicBezTo>
                  <a:cubicBezTo>
                    <a:pt x="11037" y="6726"/>
                    <a:pt x="12040" y="3799"/>
                    <a:pt x="12834" y="1067"/>
                  </a:cubicBezTo>
                  <a:lnTo>
                    <a:pt x="12834" y="1067"/>
                  </a:lnTo>
                  <a:cubicBezTo>
                    <a:pt x="12871" y="1043"/>
                    <a:pt x="12909" y="1020"/>
                    <a:pt x="12946" y="996"/>
                  </a:cubicBezTo>
                  <a:cubicBezTo>
                    <a:pt x="13211" y="832"/>
                    <a:pt x="13051" y="0"/>
                    <a:pt x="12779" y="0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674;p34">
              <a:extLst>
                <a:ext uri="{FF2B5EF4-FFF2-40B4-BE49-F238E27FC236}">
                  <a16:creationId xmlns:a16="http://schemas.microsoft.com/office/drawing/2014/main" id="{3304AD9A-5603-46EE-8CD1-B4FA8E3C00F0}"/>
                </a:ext>
              </a:extLst>
            </p:cNvPr>
            <p:cNvSpPr/>
            <p:nvPr/>
          </p:nvSpPr>
          <p:spPr>
            <a:xfrm>
              <a:off x="4909223" y="4048609"/>
              <a:ext cx="492769" cy="773769"/>
            </a:xfrm>
            <a:custGeom>
              <a:avLst/>
              <a:gdLst/>
              <a:ahLst/>
              <a:cxnLst/>
              <a:rect l="l" t="t" r="r" b="b"/>
              <a:pathLst>
                <a:path w="10527" h="16530" extrusionOk="0">
                  <a:moveTo>
                    <a:pt x="998" y="2026"/>
                  </a:moveTo>
                  <a:cubicBezTo>
                    <a:pt x="2422" y="3663"/>
                    <a:pt x="4410" y="4787"/>
                    <a:pt x="5639" y="6635"/>
                  </a:cubicBezTo>
                  <a:cubicBezTo>
                    <a:pt x="7250" y="9064"/>
                    <a:pt x="8314" y="11806"/>
                    <a:pt x="8893" y="14646"/>
                  </a:cubicBezTo>
                  <a:lnTo>
                    <a:pt x="8893" y="14646"/>
                  </a:lnTo>
                  <a:cubicBezTo>
                    <a:pt x="6728" y="13121"/>
                    <a:pt x="5485" y="11122"/>
                    <a:pt x="4045" y="8756"/>
                  </a:cubicBezTo>
                  <a:cubicBezTo>
                    <a:pt x="3268" y="7495"/>
                    <a:pt x="2312" y="6441"/>
                    <a:pt x="1771" y="5027"/>
                  </a:cubicBezTo>
                  <a:cubicBezTo>
                    <a:pt x="1405" y="4057"/>
                    <a:pt x="1178" y="3045"/>
                    <a:pt x="998" y="2026"/>
                  </a:cubicBezTo>
                  <a:close/>
                  <a:moveTo>
                    <a:pt x="387" y="0"/>
                  </a:moveTo>
                  <a:cubicBezTo>
                    <a:pt x="183" y="0"/>
                    <a:pt x="1" y="275"/>
                    <a:pt x="39" y="550"/>
                  </a:cubicBezTo>
                  <a:cubicBezTo>
                    <a:pt x="288" y="2186"/>
                    <a:pt x="551" y="3849"/>
                    <a:pt x="1120" y="5388"/>
                  </a:cubicBezTo>
                  <a:cubicBezTo>
                    <a:pt x="1688" y="6899"/>
                    <a:pt x="2672" y="8008"/>
                    <a:pt x="3504" y="9352"/>
                  </a:cubicBezTo>
                  <a:cubicBezTo>
                    <a:pt x="5129" y="12022"/>
                    <a:pt x="6513" y="14246"/>
                    <a:pt x="9112" y="15878"/>
                  </a:cubicBezTo>
                  <a:lnTo>
                    <a:pt x="9112" y="15878"/>
                  </a:lnTo>
                  <a:cubicBezTo>
                    <a:pt x="9124" y="15953"/>
                    <a:pt x="9135" y="16028"/>
                    <a:pt x="9146" y="16103"/>
                  </a:cubicBezTo>
                  <a:cubicBezTo>
                    <a:pt x="9184" y="16393"/>
                    <a:pt x="9358" y="16530"/>
                    <a:pt x="9522" y="16530"/>
                  </a:cubicBezTo>
                  <a:cubicBezTo>
                    <a:pt x="9649" y="16530"/>
                    <a:pt x="9771" y="16448"/>
                    <a:pt x="9823" y="16292"/>
                  </a:cubicBezTo>
                  <a:lnTo>
                    <a:pt x="9823" y="16292"/>
                  </a:lnTo>
                  <a:cubicBezTo>
                    <a:pt x="9860" y="16312"/>
                    <a:pt x="9898" y="16332"/>
                    <a:pt x="9936" y="16352"/>
                  </a:cubicBezTo>
                  <a:cubicBezTo>
                    <a:pt x="9998" y="16386"/>
                    <a:pt x="10055" y="16401"/>
                    <a:pt x="10106" y="16401"/>
                  </a:cubicBezTo>
                  <a:cubicBezTo>
                    <a:pt x="10472" y="16401"/>
                    <a:pt x="10526" y="15620"/>
                    <a:pt x="10185" y="15438"/>
                  </a:cubicBezTo>
                  <a:cubicBezTo>
                    <a:pt x="10023" y="15352"/>
                    <a:pt x="9865" y="15263"/>
                    <a:pt x="9712" y="15173"/>
                  </a:cubicBezTo>
                  <a:lnTo>
                    <a:pt x="9712" y="15173"/>
                  </a:lnTo>
                  <a:cubicBezTo>
                    <a:pt x="9222" y="12298"/>
                    <a:pt x="8230" y="9537"/>
                    <a:pt x="6775" y="6996"/>
                  </a:cubicBezTo>
                  <a:cubicBezTo>
                    <a:pt x="6068" y="5790"/>
                    <a:pt x="5264" y="4667"/>
                    <a:pt x="4225" y="3724"/>
                  </a:cubicBezTo>
                  <a:cubicBezTo>
                    <a:pt x="2963" y="2601"/>
                    <a:pt x="1508" y="1714"/>
                    <a:pt x="662" y="203"/>
                  </a:cubicBezTo>
                  <a:cubicBezTo>
                    <a:pt x="579" y="59"/>
                    <a:pt x="481" y="0"/>
                    <a:pt x="387" y="0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675;p34">
              <a:extLst>
                <a:ext uri="{FF2B5EF4-FFF2-40B4-BE49-F238E27FC236}">
                  <a16:creationId xmlns:a16="http://schemas.microsoft.com/office/drawing/2014/main" id="{BABC58B6-259D-452F-B258-D1A23496A4E7}"/>
                </a:ext>
              </a:extLst>
            </p:cNvPr>
            <p:cNvSpPr/>
            <p:nvPr/>
          </p:nvSpPr>
          <p:spPr>
            <a:xfrm>
              <a:off x="5240638" y="4745142"/>
              <a:ext cx="283669" cy="702244"/>
            </a:xfrm>
            <a:custGeom>
              <a:avLst/>
              <a:gdLst/>
              <a:ahLst/>
              <a:cxnLst/>
              <a:rect l="l" t="t" r="r" b="b"/>
              <a:pathLst>
                <a:path w="6060" h="15002" extrusionOk="0">
                  <a:moveTo>
                    <a:pt x="3267" y="2027"/>
                  </a:moveTo>
                  <a:cubicBezTo>
                    <a:pt x="6059" y="5201"/>
                    <a:pt x="2295" y="9735"/>
                    <a:pt x="3139" y="13734"/>
                  </a:cubicBezTo>
                  <a:lnTo>
                    <a:pt x="3139" y="13734"/>
                  </a:lnTo>
                  <a:cubicBezTo>
                    <a:pt x="2071" y="13222"/>
                    <a:pt x="1249" y="12274"/>
                    <a:pt x="888" y="11120"/>
                  </a:cubicBezTo>
                  <a:cubicBezTo>
                    <a:pt x="430" y="9568"/>
                    <a:pt x="1179" y="8209"/>
                    <a:pt x="1941" y="6892"/>
                  </a:cubicBezTo>
                  <a:cubicBezTo>
                    <a:pt x="2949" y="5159"/>
                    <a:pt x="3085" y="3840"/>
                    <a:pt x="3267" y="2027"/>
                  </a:cubicBezTo>
                  <a:close/>
                  <a:moveTo>
                    <a:pt x="2090" y="1"/>
                  </a:moveTo>
                  <a:cubicBezTo>
                    <a:pt x="1758" y="1"/>
                    <a:pt x="1687" y="771"/>
                    <a:pt x="2024" y="987"/>
                  </a:cubicBezTo>
                  <a:cubicBezTo>
                    <a:pt x="2231" y="1119"/>
                    <a:pt x="2421" y="1254"/>
                    <a:pt x="2595" y="1392"/>
                  </a:cubicBezTo>
                  <a:lnTo>
                    <a:pt x="2595" y="1392"/>
                  </a:lnTo>
                  <a:cubicBezTo>
                    <a:pt x="2517" y="2325"/>
                    <a:pt x="2542" y="3236"/>
                    <a:pt x="2301" y="4148"/>
                  </a:cubicBezTo>
                  <a:cubicBezTo>
                    <a:pt x="2038" y="5104"/>
                    <a:pt x="1553" y="5853"/>
                    <a:pt x="1068" y="6712"/>
                  </a:cubicBezTo>
                  <a:cubicBezTo>
                    <a:pt x="486" y="7724"/>
                    <a:pt x="0" y="8764"/>
                    <a:pt x="14" y="9956"/>
                  </a:cubicBezTo>
                  <a:cubicBezTo>
                    <a:pt x="28" y="12257"/>
                    <a:pt x="1525" y="14281"/>
                    <a:pt x="3715" y="14988"/>
                  </a:cubicBezTo>
                  <a:cubicBezTo>
                    <a:pt x="3745" y="14997"/>
                    <a:pt x="3773" y="15002"/>
                    <a:pt x="3799" y="15002"/>
                  </a:cubicBezTo>
                  <a:cubicBezTo>
                    <a:pt x="4077" y="15002"/>
                    <a:pt x="4152" y="14498"/>
                    <a:pt x="4076" y="14295"/>
                  </a:cubicBezTo>
                  <a:cubicBezTo>
                    <a:pt x="2828" y="11287"/>
                    <a:pt x="4991" y="8306"/>
                    <a:pt x="5143" y="5284"/>
                  </a:cubicBezTo>
                  <a:cubicBezTo>
                    <a:pt x="5254" y="2956"/>
                    <a:pt x="4187" y="1278"/>
                    <a:pt x="2260" y="59"/>
                  </a:cubicBezTo>
                  <a:cubicBezTo>
                    <a:pt x="2198" y="18"/>
                    <a:pt x="2141" y="1"/>
                    <a:pt x="2090" y="1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676;p34">
              <a:extLst>
                <a:ext uri="{FF2B5EF4-FFF2-40B4-BE49-F238E27FC236}">
                  <a16:creationId xmlns:a16="http://schemas.microsoft.com/office/drawing/2014/main" id="{967C4E4D-6565-42E2-95B6-B04DD8B697CA}"/>
                </a:ext>
              </a:extLst>
            </p:cNvPr>
            <p:cNvSpPr/>
            <p:nvPr/>
          </p:nvSpPr>
          <p:spPr>
            <a:xfrm>
              <a:off x="5079705" y="4761057"/>
              <a:ext cx="316389" cy="256940"/>
            </a:xfrm>
            <a:custGeom>
              <a:avLst/>
              <a:gdLst/>
              <a:ahLst/>
              <a:cxnLst/>
              <a:rect l="l" t="t" r="r" b="b"/>
              <a:pathLst>
                <a:path w="6759" h="5489" extrusionOk="0">
                  <a:moveTo>
                    <a:pt x="5210" y="1481"/>
                  </a:moveTo>
                  <a:lnTo>
                    <a:pt x="5210" y="1481"/>
                  </a:lnTo>
                  <a:cubicBezTo>
                    <a:pt x="4494" y="3011"/>
                    <a:pt x="2644" y="3866"/>
                    <a:pt x="1046" y="4367"/>
                  </a:cubicBezTo>
                  <a:lnTo>
                    <a:pt x="1046" y="4367"/>
                  </a:lnTo>
                  <a:cubicBezTo>
                    <a:pt x="1443" y="3742"/>
                    <a:pt x="3028" y="2673"/>
                    <a:pt x="3327" y="2477"/>
                  </a:cubicBezTo>
                  <a:cubicBezTo>
                    <a:pt x="3929" y="2085"/>
                    <a:pt x="4558" y="1753"/>
                    <a:pt x="5210" y="1481"/>
                  </a:cubicBezTo>
                  <a:close/>
                  <a:moveTo>
                    <a:pt x="5735" y="1"/>
                  </a:moveTo>
                  <a:cubicBezTo>
                    <a:pt x="5636" y="1"/>
                    <a:pt x="5546" y="85"/>
                    <a:pt x="5513" y="292"/>
                  </a:cubicBezTo>
                  <a:lnTo>
                    <a:pt x="5513" y="292"/>
                  </a:lnTo>
                  <a:cubicBezTo>
                    <a:pt x="4180" y="768"/>
                    <a:pt x="2947" y="1484"/>
                    <a:pt x="1872" y="2408"/>
                  </a:cubicBezTo>
                  <a:cubicBezTo>
                    <a:pt x="999" y="3156"/>
                    <a:pt x="1" y="4043"/>
                    <a:pt x="555" y="5263"/>
                  </a:cubicBezTo>
                  <a:cubicBezTo>
                    <a:pt x="594" y="5340"/>
                    <a:pt x="691" y="5488"/>
                    <a:pt x="804" y="5488"/>
                  </a:cubicBezTo>
                  <a:cubicBezTo>
                    <a:pt x="814" y="5488"/>
                    <a:pt x="823" y="5487"/>
                    <a:pt x="832" y="5485"/>
                  </a:cubicBezTo>
                  <a:cubicBezTo>
                    <a:pt x="3150" y="4819"/>
                    <a:pt x="5468" y="3609"/>
                    <a:pt x="5994" y="1188"/>
                  </a:cubicBezTo>
                  <a:lnTo>
                    <a:pt x="5994" y="1188"/>
                  </a:lnTo>
                  <a:cubicBezTo>
                    <a:pt x="6125" y="1144"/>
                    <a:pt x="6258" y="1102"/>
                    <a:pt x="6391" y="1063"/>
                  </a:cubicBezTo>
                  <a:cubicBezTo>
                    <a:pt x="6759" y="958"/>
                    <a:pt x="6628" y="43"/>
                    <a:pt x="6319" y="43"/>
                  </a:cubicBezTo>
                  <a:cubicBezTo>
                    <a:pt x="6302" y="43"/>
                    <a:pt x="6284" y="45"/>
                    <a:pt x="6266" y="51"/>
                  </a:cubicBezTo>
                  <a:cubicBezTo>
                    <a:pt x="6165" y="80"/>
                    <a:pt x="6065" y="109"/>
                    <a:pt x="5965" y="140"/>
                  </a:cubicBezTo>
                  <a:lnTo>
                    <a:pt x="5965" y="140"/>
                  </a:lnTo>
                  <a:cubicBezTo>
                    <a:pt x="5899" y="54"/>
                    <a:pt x="5814" y="1"/>
                    <a:pt x="5735" y="1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677;p34">
              <a:extLst>
                <a:ext uri="{FF2B5EF4-FFF2-40B4-BE49-F238E27FC236}">
                  <a16:creationId xmlns:a16="http://schemas.microsoft.com/office/drawing/2014/main" id="{FF0CDE5B-298B-44D0-A38F-CCA3BC7E5135}"/>
                </a:ext>
              </a:extLst>
            </p:cNvPr>
            <p:cNvSpPr/>
            <p:nvPr/>
          </p:nvSpPr>
          <p:spPr>
            <a:xfrm>
              <a:off x="5298167" y="4327316"/>
              <a:ext cx="161494" cy="493190"/>
            </a:xfrm>
            <a:custGeom>
              <a:avLst/>
              <a:gdLst/>
              <a:ahLst/>
              <a:cxnLst/>
              <a:rect l="l" t="t" r="r" b="b"/>
              <a:pathLst>
                <a:path w="3450" h="10536" extrusionOk="0">
                  <a:moveTo>
                    <a:pt x="1879" y="1457"/>
                  </a:moveTo>
                  <a:lnTo>
                    <a:pt x="1879" y="1457"/>
                  </a:lnTo>
                  <a:cubicBezTo>
                    <a:pt x="2497" y="3576"/>
                    <a:pt x="1842" y="5762"/>
                    <a:pt x="1188" y="7869"/>
                  </a:cubicBezTo>
                  <a:lnTo>
                    <a:pt x="1188" y="7869"/>
                  </a:lnTo>
                  <a:cubicBezTo>
                    <a:pt x="819" y="5718"/>
                    <a:pt x="1052" y="3495"/>
                    <a:pt x="1879" y="1457"/>
                  </a:cubicBezTo>
                  <a:close/>
                  <a:moveTo>
                    <a:pt x="1842" y="1"/>
                  </a:moveTo>
                  <a:cubicBezTo>
                    <a:pt x="1749" y="1"/>
                    <a:pt x="1656" y="54"/>
                    <a:pt x="1599" y="168"/>
                  </a:cubicBezTo>
                  <a:cubicBezTo>
                    <a:pt x="287" y="2980"/>
                    <a:pt x="0" y="6163"/>
                    <a:pt x="799" y="9149"/>
                  </a:cubicBezTo>
                  <a:lnTo>
                    <a:pt x="799" y="9149"/>
                  </a:lnTo>
                  <a:cubicBezTo>
                    <a:pt x="734" y="9373"/>
                    <a:pt x="672" y="9595"/>
                    <a:pt x="615" y="9816"/>
                  </a:cubicBezTo>
                  <a:cubicBezTo>
                    <a:pt x="538" y="10125"/>
                    <a:pt x="790" y="10535"/>
                    <a:pt x="1007" y="10535"/>
                  </a:cubicBezTo>
                  <a:cubicBezTo>
                    <a:pt x="1087" y="10535"/>
                    <a:pt x="1163" y="10478"/>
                    <a:pt x="1215" y="10338"/>
                  </a:cubicBezTo>
                  <a:lnTo>
                    <a:pt x="1215" y="10338"/>
                  </a:lnTo>
                  <a:cubicBezTo>
                    <a:pt x="1270" y="10401"/>
                    <a:pt x="1333" y="10429"/>
                    <a:pt x="1394" y="10429"/>
                  </a:cubicBezTo>
                  <a:cubicBezTo>
                    <a:pt x="1603" y="10429"/>
                    <a:pt x="1800" y="10111"/>
                    <a:pt x="1682" y="9775"/>
                  </a:cubicBezTo>
                  <a:cubicBezTo>
                    <a:pt x="1622" y="9603"/>
                    <a:pt x="1566" y="9430"/>
                    <a:pt x="1514" y="9257"/>
                  </a:cubicBezTo>
                  <a:lnTo>
                    <a:pt x="1514" y="9257"/>
                  </a:lnTo>
                  <a:cubicBezTo>
                    <a:pt x="2378" y="6239"/>
                    <a:pt x="3449" y="3281"/>
                    <a:pt x="2126" y="210"/>
                  </a:cubicBezTo>
                  <a:cubicBezTo>
                    <a:pt x="2066" y="75"/>
                    <a:pt x="1953" y="1"/>
                    <a:pt x="1842" y="1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678;p34">
              <a:extLst>
                <a:ext uri="{FF2B5EF4-FFF2-40B4-BE49-F238E27FC236}">
                  <a16:creationId xmlns:a16="http://schemas.microsoft.com/office/drawing/2014/main" id="{6C9EEE76-71B6-4343-AF53-467265AE9058}"/>
                </a:ext>
              </a:extLst>
            </p:cNvPr>
            <p:cNvSpPr/>
            <p:nvPr/>
          </p:nvSpPr>
          <p:spPr>
            <a:xfrm>
              <a:off x="5480726" y="4575643"/>
              <a:ext cx="279877" cy="360577"/>
            </a:xfrm>
            <a:custGeom>
              <a:avLst/>
              <a:gdLst/>
              <a:ahLst/>
              <a:cxnLst/>
              <a:rect l="l" t="t" r="r" b="b"/>
              <a:pathLst>
                <a:path w="5979" h="7703" extrusionOk="0">
                  <a:moveTo>
                    <a:pt x="700" y="1392"/>
                  </a:moveTo>
                  <a:cubicBezTo>
                    <a:pt x="2354" y="2800"/>
                    <a:pt x="3992" y="4302"/>
                    <a:pt x="4924" y="6259"/>
                  </a:cubicBezTo>
                  <a:lnTo>
                    <a:pt x="4924" y="6259"/>
                  </a:lnTo>
                  <a:cubicBezTo>
                    <a:pt x="3103" y="5234"/>
                    <a:pt x="1166" y="3405"/>
                    <a:pt x="700" y="1392"/>
                  </a:cubicBezTo>
                  <a:close/>
                  <a:moveTo>
                    <a:pt x="254" y="1"/>
                  </a:moveTo>
                  <a:cubicBezTo>
                    <a:pt x="96" y="1"/>
                    <a:pt x="0" y="268"/>
                    <a:pt x="0" y="422"/>
                  </a:cubicBezTo>
                  <a:cubicBezTo>
                    <a:pt x="95" y="3526"/>
                    <a:pt x="2708" y="6219"/>
                    <a:pt x="5416" y="7529"/>
                  </a:cubicBezTo>
                  <a:lnTo>
                    <a:pt x="5416" y="7529"/>
                  </a:lnTo>
                  <a:cubicBezTo>
                    <a:pt x="5476" y="7651"/>
                    <a:pt x="5550" y="7702"/>
                    <a:pt x="5622" y="7702"/>
                  </a:cubicBezTo>
                  <a:cubicBezTo>
                    <a:pt x="5806" y="7702"/>
                    <a:pt x="5979" y="7369"/>
                    <a:pt x="5878" y="7048"/>
                  </a:cubicBezTo>
                  <a:cubicBezTo>
                    <a:pt x="5868" y="7016"/>
                    <a:pt x="5858" y="6985"/>
                    <a:pt x="5849" y="6953"/>
                  </a:cubicBezTo>
                  <a:lnTo>
                    <a:pt x="5849" y="6953"/>
                  </a:lnTo>
                  <a:cubicBezTo>
                    <a:pt x="5839" y="6913"/>
                    <a:pt x="5826" y="6874"/>
                    <a:pt x="5811" y="6838"/>
                  </a:cubicBezTo>
                  <a:lnTo>
                    <a:pt x="5811" y="6838"/>
                  </a:lnTo>
                  <a:cubicBezTo>
                    <a:pt x="4868" y="3970"/>
                    <a:pt x="2635" y="1956"/>
                    <a:pt x="388" y="62"/>
                  </a:cubicBezTo>
                  <a:cubicBezTo>
                    <a:pt x="340" y="19"/>
                    <a:pt x="295" y="1"/>
                    <a:pt x="254" y="1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679;p34">
              <a:extLst>
                <a:ext uri="{FF2B5EF4-FFF2-40B4-BE49-F238E27FC236}">
                  <a16:creationId xmlns:a16="http://schemas.microsoft.com/office/drawing/2014/main" id="{F895FF63-A7BE-4153-9674-B9B19623634F}"/>
                </a:ext>
              </a:extLst>
            </p:cNvPr>
            <p:cNvSpPr/>
            <p:nvPr/>
          </p:nvSpPr>
          <p:spPr>
            <a:xfrm>
              <a:off x="5613105" y="4879206"/>
              <a:ext cx="204981" cy="386791"/>
            </a:xfrm>
            <a:custGeom>
              <a:avLst/>
              <a:gdLst/>
              <a:ahLst/>
              <a:cxnLst/>
              <a:rect l="l" t="t" r="r" b="b"/>
              <a:pathLst>
                <a:path w="4379" h="8263" extrusionOk="0">
                  <a:moveTo>
                    <a:pt x="2715" y="1208"/>
                  </a:moveTo>
                  <a:cubicBezTo>
                    <a:pt x="3852" y="2990"/>
                    <a:pt x="1762" y="5607"/>
                    <a:pt x="450" y="6919"/>
                  </a:cubicBezTo>
                  <a:lnTo>
                    <a:pt x="450" y="6919"/>
                  </a:lnTo>
                  <a:cubicBezTo>
                    <a:pt x="528" y="4744"/>
                    <a:pt x="885" y="2544"/>
                    <a:pt x="2715" y="1208"/>
                  </a:cubicBezTo>
                  <a:close/>
                  <a:moveTo>
                    <a:pt x="2538" y="1"/>
                  </a:moveTo>
                  <a:cubicBezTo>
                    <a:pt x="2468" y="1"/>
                    <a:pt x="2427" y="127"/>
                    <a:pt x="2413" y="289"/>
                  </a:cubicBezTo>
                  <a:lnTo>
                    <a:pt x="2413" y="289"/>
                  </a:lnTo>
                  <a:cubicBezTo>
                    <a:pt x="165" y="1987"/>
                    <a:pt x="26" y="4991"/>
                    <a:pt x="0" y="7633"/>
                  </a:cubicBezTo>
                  <a:cubicBezTo>
                    <a:pt x="0" y="7706"/>
                    <a:pt x="86" y="8262"/>
                    <a:pt x="258" y="8262"/>
                  </a:cubicBezTo>
                  <a:cubicBezTo>
                    <a:pt x="281" y="8262"/>
                    <a:pt x="306" y="8252"/>
                    <a:pt x="333" y="8229"/>
                  </a:cubicBezTo>
                  <a:cubicBezTo>
                    <a:pt x="2128" y="6559"/>
                    <a:pt x="4378" y="3320"/>
                    <a:pt x="3129" y="808"/>
                  </a:cubicBezTo>
                  <a:lnTo>
                    <a:pt x="3129" y="808"/>
                  </a:lnTo>
                  <a:cubicBezTo>
                    <a:pt x="3177" y="513"/>
                    <a:pt x="3038" y="4"/>
                    <a:pt x="2849" y="4"/>
                  </a:cubicBezTo>
                  <a:cubicBezTo>
                    <a:pt x="2829" y="4"/>
                    <a:pt x="2808" y="9"/>
                    <a:pt x="2786" y="22"/>
                  </a:cubicBezTo>
                  <a:lnTo>
                    <a:pt x="2800" y="22"/>
                  </a:lnTo>
                  <a:cubicBezTo>
                    <a:pt x="2756" y="50"/>
                    <a:pt x="2712" y="79"/>
                    <a:pt x="2668" y="107"/>
                  </a:cubicBezTo>
                  <a:lnTo>
                    <a:pt x="2668" y="107"/>
                  </a:lnTo>
                  <a:cubicBezTo>
                    <a:pt x="2653" y="88"/>
                    <a:pt x="2636" y="69"/>
                    <a:pt x="2620" y="50"/>
                  </a:cubicBezTo>
                  <a:cubicBezTo>
                    <a:pt x="2589" y="16"/>
                    <a:pt x="2562" y="1"/>
                    <a:pt x="2538" y="1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680;p34">
              <a:extLst>
                <a:ext uri="{FF2B5EF4-FFF2-40B4-BE49-F238E27FC236}">
                  <a16:creationId xmlns:a16="http://schemas.microsoft.com/office/drawing/2014/main" id="{5FB6299F-5158-4D17-AD77-B99C462FB40F}"/>
                </a:ext>
              </a:extLst>
            </p:cNvPr>
            <p:cNvSpPr/>
            <p:nvPr/>
          </p:nvSpPr>
          <p:spPr>
            <a:xfrm>
              <a:off x="4890218" y="5336539"/>
              <a:ext cx="812294" cy="395498"/>
            </a:xfrm>
            <a:custGeom>
              <a:avLst/>
              <a:gdLst/>
              <a:ahLst/>
              <a:cxnLst/>
              <a:rect l="l" t="t" r="r" b="b"/>
              <a:pathLst>
                <a:path w="17353" h="8449" extrusionOk="0">
                  <a:moveTo>
                    <a:pt x="15694" y="983"/>
                  </a:moveTo>
                  <a:cubicBezTo>
                    <a:pt x="15952" y="983"/>
                    <a:pt x="16214" y="1003"/>
                    <a:pt x="16483" y="1046"/>
                  </a:cubicBezTo>
                  <a:lnTo>
                    <a:pt x="16483" y="1046"/>
                  </a:lnTo>
                  <a:cubicBezTo>
                    <a:pt x="14749" y="3243"/>
                    <a:pt x="12597" y="5980"/>
                    <a:pt x="10079" y="7025"/>
                  </a:cubicBezTo>
                  <a:cubicBezTo>
                    <a:pt x="9485" y="7274"/>
                    <a:pt x="8869" y="7363"/>
                    <a:pt x="8248" y="7363"/>
                  </a:cubicBezTo>
                  <a:cubicBezTo>
                    <a:pt x="7448" y="7363"/>
                    <a:pt x="6639" y="7215"/>
                    <a:pt x="5851" y="7067"/>
                  </a:cubicBezTo>
                  <a:cubicBezTo>
                    <a:pt x="4604" y="6839"/>
                    <a:pt x="3374" y="6528"/>
                    <a:pt x="2171" y="6141"/>
                  </a:cubicBezTo>
                  <a:lnTo>
                    <a:pt x="2171" y="6141"/>
                  </a:lnTo>
                  <a:cubicBezTo>
                    <a:pt x="4467" y="5683"/>
                    <a:pt x="6852" y="5055"/>
                    <a:pt x="8873" y="4045"/>
                  </a:cubicBezTo>
                  <a:cubicBezTo>
                    <a:pt x="11116" y="2935"/>
                    <a:pt x="13154" y="983"/>
                    <a:pt x="15694" y="983"/>
                  </a:cubicBezTo>
                  <a:close/>
                  <a:moveTo>
                    <a:pt x="15587" y="1"/>
                  </a:moveTo>
                  <a:cubicBezTo>
                    <a:pt x="13408" y="1"/>
                    <a:pt x="11599" y="1374"/>
                    <a:pt x="9704" y="2506"/>
                  </a:cubicBezTo>
                  <a:cubicBezTo>
                    <a:pt x="6932" y="4156"/>
                    <a:pt x="3411" y="4918"/>
                    <a:pt x="264" y="5459"/>
                  </a:cubicBezTo>
                  <a:cubicBezTo>
                    <a:pt x="1" y="5514"/>
                    <a:pt x="153" y="6388"/>
                    <a:pt x="348" y="6471"/>
                  </a:cubicBezTo>
                  <a:cubicBezTo>
                    <a:pt x="2395" y="7263"/>
                    <a:pt x="5384" y="8448"/>
                    <a:pt x="7954" y="8448"/>
                  </a:cubicBezTo>
                  <a:cubicBezTo>
                    <a:pt x="8759" y="8448"/>
                    <a:pt x="9522" y="8332"/>
                    <a:pt x="10203" y="8051"/>
                  </a:cubicBezTo>
                  <a:cubicBezTo>
                    <a:pt x="13031" y="6887"/>
                    <a:pt x="15374" y="3685"/>
                    <a:pt x="17217" y="1370"/>
                  </a:cubicBezTo>
                  <a:cubicBezTo>
                    <a:pt x="17352" y="1193"/>
                    <a:pt x="17223" y="653"/>
                    <a:pt x="17103" y="455"/>
                  </a:cubicBezTo>
                  <a:lnTo>
                    <a:pt x="17103" y="455"/>
                  </a:lnTo>
                  <a:cubicBezTo>
                    <a:pt x="17068" y="306"/>
                    <a:pt x="17007" y="186"/>
                    <a:pt x="16926" y="164"/>
                  </a:cubicBezTo>
                  <a:lnTo>
                    <a:pt x="16926" y="164"/>
                  </a:lnTo>
                  <a:lnTo>
                    <a:pt x="16940" y="177"/>
                  </a:lnTo>
                  <a:cubicBezTo>
                    <a:pt x="16472" y="55"/>
                    <a:pt x="16022" y="1"/>
                    <a:pt x="15587" y="1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681;p34">
              <a:extLst>
                <a:ext uri="{FF2B5EF4-FFF2-40B4-BE49-F238E27FC236}">
                  <a16:creationId xmlns:a16="http://schemas.microsoft.com/office/drawing/2014/main" id="{48368760-F768-47DA-8A23-92C0EE1D5AD3}"/>
                </a:ext>
              </a:extLst>
            </p:cNvPr>
            <p:cNvSpPr/>
            <p:nvPr/>
          </p:nvSpPr>
          <p:spPr>
            <a:xfrm>
              <a:off x="5534183" y="5339395"/>
              <a:ext cx="231195" cy="527221"/>
            </a:xfrm>
            <a:custGeom>
              <a:avLst/>
              <a:gdLst/>
              <a:ahLst/>
              <a:cxnLst/>
              <a:rect l="l" t="t" r="r" b="b"/>
              <a:pathLst>
                <a:path w="4939" h="11263" extrusionOk="0">
                  <a:moveTo>
                    <a:pt x="3101" y="1446"/>
                  </a:moveTo>
                  <a:cubicBezTo>
                    <a:pt x="3902" y="3185"/>
                    <a:pt x="4440" y="4880"/>
                    <a:pt x="3502" y="6742"/>
                  </a:cubicBezTo>
                  <a:cubicBezTo>
                    <a:pt x="2953" y="7818"/>
                    <a:pt x="2225" y="8808"/>
                    <a:pt x="1527" y="9806"/>
                  </a:cubicBezTo>
                  <a:lnTo>
                    <a:pt x="1527" y="9806"/>
                  </a:lnTo>
                  <a:cubicBezTo>
                    <a:pt x="1043" y="7245"/>
                    <a:pt x="1040" y="3176"/>
                    <a:pt x="3101" y="1446"/>
                  </a:cubicBezTo>
                  <a:close/>
                  <a:moveTo>
                    <a:pt x="3661" y="1"/>
                  </a:moveTo>
                  <a:cubicBezTo>
                    <a:pt x="3619" y="1"/>
                    <a:pt x="3576" y="11"/>
                    <a:pt x="3530" y="33"/>
                  </a:cubicBezTo>
                  <a:cubicBezTo>
                    <a:pt x="3410" y="89"/>
                    <a:pt x="3294" y="150"/>
                    <a:pt x="3183" y="216"/>
                  </a:cubicBezTo>
                  <a:lnTo>
                    <a:pt x="3183" y="216"/>
                  </a:lnTo>
                  <a:cubicBezTo>
                    <a:pt x="3109" y="217"/>
                    <a:pt x="3037" y="267"/>
                    <a:pt x="2980" y="345"/>
                  </a:cubicBezTo>
                  <a:lnTo>
                    <a:pt x="2980" y="345"/>
                  </a:lnTo>
                  <a:cubicBezTo>
                    <a:pt x="1" y="2359"/>
                    <a:pt x="302" y="8007"/>
                    <a:pt x="1062" y="10943"/>
                  </a:cubicBezTo>
                  <a:cubicBezTo>
                    <a:pt x="1112" y="11143"/>
                    <a:pt x="1253" y="11263"/>
                    <a:pt x="1399" y="11263"/>
                  </a:cubicBezTo>
                  <a:cubicBezTo>
                    <a:pt x="1496" y="11263"/>
                    <a:pt x="1595" y="11211"/>
                    <a:pt x="1672" y="11095"/>
                  </a:cubicBezTo>
                  <a:cubicBezTo>
                    <a:pt x="2795" y="9418"/>
                    <a:pt x="4417" y="7602"/>
                    <a:pt x="4708" y="5536"/>
                  </a:cubicBezTo>
                  <a:cubicBezTo>
                    <a:pt x="4939" y="3958"/>
                    <a:pt x="4372" y="2455"/>
                    <a:pt x="3716" y="1035"/>
                  </a:cubicBezTo>
                  <a:lnTo>
                    <a:pt x="3716" y="1035"/>
                  </a:lnTo>
                  <a:cubicBezTo>
                    <a:pt x="3755" y="1015"/>
                    <a:pt x="3794" y="995"/>
                    <a:pt x="3835" y="976"/>
                  </a:cubicBezTo>
                  <a:cubicBezTo>
                    <a:pt x="4196" y="814"/>
                    <a:pt x="4031" y="1"/>
                    <a:pt x="3661" y="1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682;p34">
              <a:extLst>
                <a:ext uri="{FF2B5EF4-FFF2-40B4-BE49-F238E27FC236}">
                  <a16:creationId xmlns:a16="http://schemas.microsoft.com/office/drawing/2014/main" id="{FD725E3E-1CF3-453C-B5AE-FF47BA707800}"/>
                </a:ext>
              </a:extLst>
            </p:cNvPr>
            <p:cNvSpPr/>
            <p:nvPr/>
          </p:nvSpPr>
          <p:spPr>
            <a:xfrm>
              <a:off x="5796085" y="5147146"/>
              <a:ext cx="238169" cy="643263"/>
            </a:xfrm>
            <a:custGeom>
              <a:avLst/>
              <a:gdLst/>
              <a:ahLst/>
              <a:cxnLst/>
              <a:rect l="l" t="t" r="r" b="b"/>
              <a:pathLst>
                <a:path w="5088" h="13742" extrusionOk="0">
                  <a:moveTo>
                    <a:pt x="2060" y="1144"/>
                  </a:moveTo>
                  <a:cubicBezTo>
                    <a:pt x="4316" y="2145"/>
                    <a:pt x="4369" y="4916"/>
                    <a:pt x="4422" y="7134"/>
                  </a:cubicBezTo>
                  <a:cubicBezTo>
                    <a:pt x="4470" y="8833"/>
                    <a:pt x="4353" y="10541"/>
                    <a:pt x="4088" y="12225"/>
                  </a:cubicBezTo>
                  <a:lnTo>
                    <a:pt x="4088" y="12225"/>
                  </a:lnTo>
                  <a:lnTo>
                    <a:pt x="2357" y="8008"/>
                  </a:lnTo>
                  <a:cubicBezTo>
                    <a:pt x="1497" y="5928"/>
                    <a:pt x="0" y="3198"/>
                    <a:pt x="1982" y="1285"/>
                  </a:cubicBezTo>
                  <a:cubicBezTo>
                    <a:pt x="2018" y="1251"/>
                    <a:pt x="2044" y="1202"/>
                    <a:pt x="2060" y="1144"/>
                  </a:cubicBezTo>
                  <a:close/>
                  <a:moveTo>
                    <a:pt x="1652" y="1"/>
                  </a:moveTo>
                  <a:cubicBezTo>
                    <a:pt x="1475" y="1"/>
                    <a:pt x="1415" y="311"/>
                    <a:pt x="1459" y="588"/>
                  </a:cubicBezTo>
                  <a:lnTo>
                    <a:pt x="1459" y="588"/>
                  </a:lnTo>
                  <a:cubicBezTo>
                    <a:pt x="371" y="1840"/>
                    <a:pt x="264" y="3506"/>
                    <a:pt x="665" y="5111"/>
                  </a:cubicBezTo>
                  <a:cubicBezTo>
                    <a:pt x="1400" y="7994"/>
                    <a:pt x="2883" y="10794"/>
                    <a:pt x="4020" y="13539"/>
                  </a:cubicBezTo>
                  <a:cubicBezTo>
                    <a:pt x="4077" y="13677"/>
                    <a:pt x="4159" y="13742"/>
                    <a:pt x="4238" y="13742"/>
                  </a:cubicBezTo>
                  <a:cubicBezTo>
                    <a:pt x="4332" y="13742"/>
                    <a:pt x="4420" y="13649"/>
                    <a:pt x="4450" y="13483"/>
                  </a:cubicBezTo>
                  <a:cubicBezTo>
                    <a:pt x="4990" y="10572"/>
                    <a:pt x="5087" y="7606"/>
                    <a:pt x="4755" y="4667"/>
                  </a:cubicBezTo>
                  <a:cubicBezTo>
                    <a:pt x="4491" y="2574"/>
                    <a:pt x="3868" y="730"/>
                    <a:pt x="1705" y="9"/>
                  </a:cubicBezTo>
                  <a:cubicBezTo>
                    <a:pt x="1686" y="4"/>
                    <a:pt x="1669" y="1"/>
                    <a:pt x="1652" y="1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683;p34">
              <a:extLst>
                <a:ext uri="{FF2B5EF4-FFF2-40B4-BE49-F238E27FC236}">
                  <a16:creationId xmlns:a16="http://schemas.microsoft.com/office/drawing/2014/main" id="{1B0ABD30-1CF1-4784-BBB3-C6CE2ADA99FC}"/>
                </a:ext>
              </a:extLst>
            </p:cNvPr>
            <p:cNvSpPr/>
            <p:nvPr/>
          </p:nvSpPr>
          <p:spPr>
            <a:xfrm>
              <a:off x="5934502" y="5169521"/>
              <a:ext cx="555916" cy="238637"/>
            </a:xfrm>
            <a:custGeom>
              <a:avLst/>
              <a:gdLst/>
              <a:ahLst/>
              <a:cxnLst/>
              <a:rect l="l" t="t" r="r" b="b"/>
              <a:pathLst>
                <a:path w="11876" h="5098" extrusionOk="0">
                  <a:moveTo>
                    <a:pt x="5316" y="1005"/>
                  </a:moveTo>
                  <a:cubicBezTo>
                    <a:pt x="7219" y="1005"/>
                    <a:pt x="9118" y="1332"/>
                    <a:pt x="10924" y="1982"/>
                  </a:cubicBezTo>
                  <a:lnTo>
                    <a:pt x="10924" y="1982"/>
                  </a:lnTo>
                  <a:cubicBezTo>
                    <a:pt x="9545" y="3193"/>
                    <a:pt x="7109" y="4103"/>
                    <a:pt x="4956" y="4103"/>
                  </a:cubicBezTo>
                  <a:cubicBezTo>
                    <a:pt x="3075" y="4103"/>
                    <a:pt x="1411" y="3409"/>
                    <a:pt x="855" y="1615"/>
                  </a:cubicBezTo>
                  <a:lnTo>
                    <a:pt x="855" y="1615"/>
                  </a:lnTo>
                  <a:cubicBezTo>
                    <a:pt x="2315" y="1208"/>
                    <a:pt x="3817" y="1005"/>
                    <a:pt x="5316" y="1005"/>
                  </a:cubicBezTo>
                  <a:close/>
                  <a:moveTo>
                    <a:pt x="5167" y="1"/>
                  </a:moveTo>
                  <a:cubicBezTo>
                    <a:pt x="3503" y="1"/>
                    <a:pt x="1835" y="250"/>
                    <a:pt x="217" y="751"/>
                  </a:cubicBezTo>
                  <a:cubicBezTo>
                    <a:pt x="0" y="819"/>
                    <a:pt x="195" y="1765"/>
                    <a:pt x="347" y="1765"/>
                  </a:cubicBezTo>
                  <a:cubicBezTo>
                    <a:pt x="350" y="1765"/>
                    <a:pt x="353" y="1764"/>
                    <a:pt x="356" y="1763"/>
                  </a:cubicBezTo>
                  <a:cubicBezTo>
                    <a:pt x="427" y="1741"/>
                    <a:pt x="497" y="1720"/>
                    <a:pt x="568" y="1698"/>
                  </a:cubicBezTo>
                  <a:lnTo>
                    <a:pt x="568" y="1698"/>
                  </a:lnTo>
                  <a:cubicBezTo>
                    <a:pt x="1130" y="4101"/>
                    <a:pt x="3217" y="5098"/>
                    <a:pt x="5494" y="5098"/>
                  </a:cubicBezTo>
                  <a:cubicBezTo>
                    <a:pt x="7884" y="5098"/>
                    <a:pt x="10485" y="3999"/>
                    <a:pt x="11751" y="2276"/>
                  </a:cubicBezTo>
                  <a:cubicBezTo>
                    <a:pt x="11875" y="2124"/>
                    <a:pt x="11834" y="1389"/>
                    <a:pt x="11626" y="1306"/>
                  </a:cubicBezTo>
                  <a:cubicBezTo>
                    <a:pt x="9565" y="437"/>
                    <a:pt x="7370" y="1"/>
                    <a:pt x="5167" y="1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684;p34">
              <a:extLst>
                <a:ext uri="{FF2B5EF4-FFF2-40B4-BE49-F238E27FC236}">
                  <a16:creationId xmlns:a16="http://schemas.microsoft.com/office/drawing/2014/main" id="{3CD21CC4-FBDE-4002-A28F-30EFDF880F1D}"/>
                </a:ext>
              </a:extLst>
            </p:cNvPr>
            <p:cNvSpPr/>
            <p:nvPr/>
          </p:nvSpPr>
          <p:spPr>
            <a:xfrm>
              <a:off x="5634684" y="4349176"/>
              <a:ext cx="798859" cy="664936"/>
            </a:xfrm>
            <a:custGeom>
              <a:avLst/>
              <a:gdLst/>
              <a:ahLst/>
              <a:cxnLst/>
              <a:rect l="l" t="t" r="r" b="b"/>
              <a:pathLst>
                <a:path w="17066" h="14205" extrusionOk="0">
                  <a:moveTo>
                    <a:pt x="1102" y="1153"/>
                  </a:moveTo>
                  <a:lnTo>
                    <a:pt x="1102" y="1153"/>
                  </a:lnTo>
                  <a:cubicBezTo>
                    <a:pt x="7219" y="2771"/>
                    <a:pt x="10583" y="8977"/>
                    <a:pt x="15820" y="12197"/>
                  </a:cubicBezTo>
                  <a:lnTo>
                    <a:pt x="15820" y="12197"/>
                  </a:lnTo>
                  <a:cubicBezTo>
                    <a:pt x="14994" y="12891"/>
                    <a:pt x="13822" y="13142"/>
                    <a:pt x="12687" y="13142"/>
                  </a:cubicBezTo>
                  <a:cubicBezTo>
                    <a:pt x="12272" y="13142"/>
                    <a:pt x="11861" y="13109"/>
                    <a:pt x="11474" y="13050"/>
                  </a:cubicBezTo>
                  <a:cubicBezTo>
                    <a:pt x="9381" y="12745"/>
                    <a:pt x="7662" y="11609"/>
                    <a:pt x="6359" y="9959"/>
                  </a:cubicBezTo>
                  <a:cubicBezTo>
                    <a:pt x="4275" y="7316"/>
                    <a:pt x="2734" y="4129"/>
                    <a:pt x="1102" y="1153"/>
                  </a:cubicBezTo>
                  <a:close/>
                  <a:moveTo>
                    <a:pt x="341" y="0"/>
                  </a:moveTo>
                  <a:cubicBezTo>
                    <a:pt x="0" y="0"/>
                    <a:pt x="168" y="722"/>
                    <a:pt x="260" y="880"/>
                  </a:cubicBezTo>
                  <a:lnTo>
                    <a:pt x="4072" y="7547"/>
                  </a:lnTo>
                  <a:cubicBezTo>
                    <a:pt x="5056" y="9266"/>
                    <a:pt x="6082" y="11040"/>
                    <a:pt x="7621" y="12330"/>
                  </a:cubicBezTo>
                  <a:cubicBezTo>
                    <a:pt x="8874" y="13373"/>
                    <a:pt x="11026" y="14205"/>
                    <a:pt x="12995" y="14205"/>
                  </a:cubicBezTo>
                  <a:cubicBezTo>
                    <a:pt x="14663" y="14205"/>
                    <a:pt x="16200" y="13608"/>
                    <a:pt x="16950" y="12038"/>
                  </a:cubicBezTo>
                  <a:cubicBezTo>
                    <a:pt x="17065" y="11807"/>
                    <a:pt x="16863" y="11114"/>
                    <a:pt x="16688" y="11114"/>
                  </a:cubicBezTo>
                  <a:cubicBezTo>
                    <a:pt x="16653" y="11114"/>
                    <a:pt x="16619" y="11142"/>
                    <a:pt x="16589" y="11207"/>
                  </a:cubicBezTo>
                  <a:cubicBezTo>
                    <a:pt x="16533" y="11324"/>
                    <a:pt x="16470" y="11435"/>
                    <a:pt x="16402" y="11540"/>
                  </a:cubicBezTo>
                  <a:lnTo>
                    <a:pt x="16402" y="11540"/>
                  </a:lnTo>
                  <a:cubicBezTo>
                    <a:pt x="10610" y="8326"/>
                    <a:pt x="7227" y="1347"/>
                    <a:pt x="399" y="6"/>
                  </a:cubicBezTo>
                  <a:cubicBezTo>
                    <a:pt x="378" y="2"/>
                    <a:pt x="359" y="0"/>
                    <a:pt x="341" y="0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685;p34">
              <a:extLst>
                <a:ext uri="{FF2B5EF4-FFF2-40B4-BE49-F238E27FC236}">
                  <a16:creationId xmlns:a16="http://schemas.microsoft.com/office/drawing/2014/main" id="{37DF78D3-33FA-4215-8311-6396765FDC1D}"/>
                </a:ext>
              </a:extLst>
            </p:cNvPr>
            <p:cNvSpPr/>
            <p:nvPr/>
          </p:nvSpPr>
          <p:spPr>
            <a:xfrm>
              <a:off x="6250283" y="4140544"/>
              <a:ext cx="307589" cy="788280"/>
            </a:xfrm>
            <a:custGeom>
              <a:avLst/>
              <a:gdLst/>
              <a:ahLst/>
              <a:cxnLst/>
              <a:rect l="l" t="t" r="r" b="b"/>
              <a:pathLst>
                <a:path w="6571" h="16840" extrusionOk="0">
                  <a:moveTo>
                    <a:pt x="1791" y="1772"/>
                  </a:moveTo>
                  <a:cubicBezTo>
                    <a:pt x="2583" y="3771"/>
                    <a:pt x="4241" y="5340"/>
                    <a:pt x="5074" y="7347"/>
                  </a:cubicBezTo>
                  <a:cubicBezTo>
                    <a:pt x="5476" y="8303"/>
                    <a:pt x="5725" y="9301"/>
                    <a:pt x="5836" y="10313"/>
                  </a:cubicBezTo>
                  <a:cubicBezTo>
                    <a:pt x="5947" y="11353"/>
                    <a:pt x="6086" y="13876"/>
                    <a:pt x="5088" y="14610"/>
                  </a:cubicBezTo>
                  <a:cubicBezTo>
                    <a:pt x="4444" y="15073"/>
                    <a:pt x="3718" y="15040"/>
                    <a:pt x="3194" y="15505"/>
                  </a:cubicBezTo>
                  <a:lnTo>
                    <a:pt x="3194" y="15505"/>
                  </a:lnTo>
                  <a:cubicBezTo>
                    <a:pt x="424" y="15125"/>
                    <a:pt x="703" y="9534"/>
                    <a:pt x="943" y="7638"/>
                  </a:cubicBezTo>
                  <a:cubicBezTo>
                    <a:pt x="1174" y="5675"/>
                    <a:pt x="1587" y="3741"/>
                    <a:pt x="1791" y="1772"/>
                  </a:cubicBezTo>
                  <a:close/>
                  <a:moveTo>
                    <a:pt x="1636" y="0"/>
                  </a:moveTo>
                  <a:cubicBezTo>
                    <a:pt x="1531" y="0"/>
                    <a:pt x="1429" y="140"/>
                    <a:pt x="1414" y="374"/>
                  </a:cubicBezTo>
                  <a:cubicBezTo>
                    <a:pt x="1220" y="3992"/>
                    <a:pt x="0" y="7541"/>
                    <a:pt x="389" y="11200"/>
                  </a:cubicBezTo>
                  <a:cubicBezTo>
                    <a:pt x="559" y="12772"/>
                    <a:pt x="1147" y="15714"/>
                    <a:pt x="2868" y="16394"/>
                  </a:cubicBezTo>
                  <a:lnTo>
                    <a:pt x="2868" y="16394"/>
                  </a:lnTo>
                  <a:cubicBezTo>
                    <a:pt x="2919" y="16624"/>
                    <a:pt x="3021" y="16840"/>
                    <a:pt x="3120" y="16840"/>
                  </a:cubicBezTo>
                  <a:cubicBezTo>
                    <a:pt x="3153" y="16840"/>
                    <a:pt x="3186" y="16815"/>
                    <a:pt x="3216" y="16759"/>
                  </a:cubicBezTo>
                  <a:cubicBezTo>
                    <a:pt x="3266" y="16672"/>
                    <a:pt x="3321" y="16593"/>
                    <a:pt x="3381" y="16523"/>
                  </a:cubicBezTo>
                  <a:lnTo>
                    <a:pt x="3381" y="16523"/>
                  </a:lnTo>
                  <a:cubicBezTo>
                    <a:pt x="3463" y="16532"/>
                    <a:pt x="3547" y="16537"/>
                    <a:pt x="3633" y="16537"/>
                  </a:cubicBezTo>
                  <a:cubicBezTo>
                    <a:pt x="3637" y="16537"/>
                    <a:pt x="3642" y="16537"/>
                    <a:pt x="3646" y="16537"/>
                  </a:cubicBezTo>
                  <a:cubicBezTo>
                    <a:pt x="3774" y="16537"/>
                    <a:pt x="3833" y="16360"/>
                    <a:pt x="3834" y="16154"/>
                  </a:cubicBezTo>
                  <a:lnTo>
                    <a:pt x="3834" y="16154"/>
                  </a:lnTo>
                  <a:cubicBezTo>
                    <a:pt x="4546" y="15739"/>
                    <a:pt x="5500" y="15680"/>
                    <a:pt x="5933" y="14763"/>
                  </a:cubicBezTo>
                  <a:cubicBezTo>
                    <a:pt x="6571" y="13418"/>
                    <a:pt x="6446" y="11380"/>
                    <a:pt x="6252" y="9953"/>
                  </a:cubicBezTo>
                  <a:cubicBezTo>
                    <a:pt x="6044" y="8442"/>
                    <a:pt x="5573" y="6972"/>
                    <a:pt x="4838" y="5628"/>
                  </a:cubicBezTo>
                  <a:cubicBezTo>
                    <a:pt x="3882" y="3826"/>
                    <a:pt x="2260" y="2356"/>
                    <a:pt x="1858" y="319"/>
                  </a:cubicBezTo>
                  <a:cubicBezTo>
                    <a:pt x="1814" y="98"/>
                    <a:pt x="1724" y="0"/>
                    <a:pt x="1636" y="0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686;p34">
              <a:extLst>
                <a:ext uri="{FF2B5EF4-FFF2-40B4-BE49-F238E27FC236}">
                  <a16:creationId xmlns:a16="http://schemas.microsoft.com/office/drawing/2014/main" id="{844A7FA5-C588-458F-B162-FD7C96B94565}"/>
                </a:ext>
              </a:extLst>
            </p:cNvPr>
            <p:cNvSpPr/>
            <p:nvPr/>
          </p:nvSpPr>
          <p:spPr>
            <a:xfrm>
              <a:off x="5685754" y="4989209"/>
              <a:ext cx="540468" cy="406779"/>
            </a:xfrm>
            <a:custGeom>
              <a:avLst/>
              <a:gdLst/>
              <a:ahLst/>
              <a:cxnLst/>
              <a:rect l="l" t="t" r="r" b="b"/>
              <a:pathLst>
                <a:path w="11546" h="8690" extrusionOk="0">
                  <a:moveTo>
                    <a:pt x="11235" y="1"/>
                  </a:moveTo>
                  <a:cubicBezTo>
                    <a:pt x="11233" y="1"/>
                    <a:pt x="11231" y="1"/>
                    <a:pt x="11229" y="1"/>
                  </a:cubicBezTo>
                  <a:cubicBezTo>
                    <a:pt x="6322" y="459"/>
                    <a:pt x="2468" y="3855"/>
                    <a:pt x="84" y="7999"/>
                  </a:cubicBezTo>
                  <a:cubicBezTo>
                    <a:pt x="1" y="8142"/>
                    <a:pt x="141" y="8689"/>
                    <a:pt x="270" y="8689"/>
                  </a:cubicBezTo>
                  <a:cubicBezTo>
                    <a:pt x="292" y="8689"/>
                    <a:pt x="313" y="8673"/>
                    <a:pt x="333" y="8637"/>
                  </a:cubicBezTo>
                  <a:cubicBezTo>
                    <a:pt x="2690" y="4548"/>
                    <a:pt x="6488" y="1207"/>
                    <a:pt x="11326" y="764"/>
                  </a:cubicBezTo>
                  <a:cubicBezTo>
                    <a:pt x="11546" y="750"/>
                    <a:pt x="11452" y="1"/>
                    <a:pt x="11235" y="1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687;p34">
              <a:extLst>
                <a:ext uri="{FF2B5EF4-FFF2-40B4-BE49-F238E27FC236}">
                  <a16:creationId xmlns:a16="http://schemas.microsoft.com/office/drawing/2014/main" id="{270D829D-2CF3-4516-833B-D345ACE0E52D}"/>
                </a:ext>
              </a:extLst>
            </p:cNvPr>
            <p:cNvSpPr/>
            <p:nvPr/>
          </p:nvSpPr>
          <p:spPr>
            <a:xfrm>
              <a:off x="4348907" y="4556966"/>
              <a:ext cx="1894167" cy="458410"/>
            </a:xfrm>
            <a:custGeom>
              <a:avLst/>
              <a:gdLst/>
              <a:ahLst/>
              <a:cxnLst/>
              <a:rect l="l" t="t" r="r" b="b"/>
              <a:pathLst>
                <a:path w="40465" h="9793" extrusionOk="0">
                  <a:moveTo>
                    <a:pt x="3992" y="0"/>
                  </a:moveTo>
                  <a:cubicBezTo>
                    <a:pt x="2789" y="0"/>
                    <a:pt x="1566" y="209"/>
                    <a:pt x="254" y="710"/>
                  </a:cubicBezTo>
                  <a:cubicBezTo>
                    <a:pt x="0" y="812"/>
                    <a:pt x="118" y="1434"/>
                    <a:pt x="394" y="1434"/>
                  </a:cubicBezTo>
                  <a:cubicBezTo>
                    <a:pt x="420" y="1434"/>
                    <a:pt x="447" y="1429"/>
                    <a:pt x="475" y="1417"/>
                  </a:cubicBezTo>
                  <a:lnTo>
                    <a:pt x="489" y="1431"/>
                  </a:lnTo>
                  <a:cubicBezTo>
                    <a:pt x="1723" y="934"/>
                    <a:pt x="3042" y="681"/>
                    <a:pt x="4365" y="681"/>
                  </a:cubicBezTo>
                  <a:cubicBezTo>
                    <a:pt x="4960" y="681"/>
                    <a:pt x="5556" y="732"/>
                    <a:pt x="6145" y="835"/>
                  </a:cubicBezTo>
                  <a:cubicBezTo>
                    <a:pt x="7739" y="1126"/>
                    <a:pt x="9195" y="1916"/>
                    <a:pt x="10789" y="2235"/>
                  </a:cubicBezTo>
                  <a:cubicBezTo>
                    <a:pt x="11491" y="2383"/>
                    <a:pt x="12202" y="2396"/>
                    <a:pt x="12911" y="2396"/>
                  </a:cubicBezTo>
                  <a:cubicBezTo>
                    <a:pt x="13072" y="2396"/>
                    <a:pt x="13233" y="2396"/>
                    <a:pt x="13394" y="2396"/>
                  </a:cubicBezTo>
                  <a:cubicBezTo>
                    <a:pt x="14118" y="2396"/>
                    <a:pt x="14838" y="2410"/>
                    <a:pt x="15543" y="2568"/>
                  </a:cubicBezTo>
                  <a:cubicBezTo>
                    <a:pt x="17234" y="2928"/>
                    <a:pt x="18260" y="4273"/>
                    <a:pt x="19813" y="4924"/>
                  </a:cubicBezTo>
                  <a:cubicBezTo>
                    <a:pt x="21324" y="5562"/>
                    <a:pt x="22959" y="5728"/>
                    <a:pt x="24484" y="6393"/>
                  </a:cubicBezTo>
                  <a:cubicBezTo>
                    <a:pt x="26051" y="7073"/>
                    <a:pt x="27548" y="7627"/>
                    <a:pt x="29225" y="7960"/>
                  </a:cubicBezTo>
                  <a:cubicBezTo>
                    <a:pt x="32829" y="8653"/>
                    <a:pt x="36489" y="9180"/>
                    <a:pt x="40107" y="9790"/>
                  </a:cubicBezTo>
                  <a:cubicBezTo>
                    <a:pt x="40119" y="9792"/>
                    <a:pt x="40132" y="9793"/>
                    <a:pt x="40144" y="9793"/>
                  </a:cubicBezTo>
                  <a:cubicBezTo>
                    <a:pt x="40465" y="9793"/>
                    <a:pt x="40428" y="9094"/>
                    <a:pt x="40134" y="9027"/>
                  </a:cubicBezTo>
                  <a:cubicBezTo>
                    <a:pt x="36419" y="8417"/>
                    <a:pt x="32649" y="7904"/>
                    <a:pt x="28948" y="7142"/>
                  </a:cubicBezTo>
                  <a:cubicBezTo>
                    <a:pt x="27160" y="6782"/>
                    <a:pt x="25621" y="6089"/>
                    <a:pt x="23957" y="5395"/>
                  </a:cubicBezTo>
                  <a:cubicBezTo>
                    <a:pt x="22072" y="4619"/>
                    <a:pt x="20104" y="4536"/>
                    <a:pt x="18413" y="3302"/>
                  </a:cubicBezTo>
                  <a:cubicBezTo>
                    <a:pt x="17276" y="2471"/>
                    <a:pt x="16361" y="1875"/>
                    <a:pt x="14920" y="1722"/>
                  </a:cubicBezTo>
                  <a:cubicBezTo>
                    <a:pt x="13007" y="1528"/>
                    <a:pt x="11232" y="1694"/>
                    <a:pt x="9347" y="1071"/>
                  </a:cubicBezTo>
                  <a:cubicBezTo>
                    <a:pt x="7463" y="445"/>
                    <a:pt x="5749" y="0"/>
                    <a:pt x="3992" y="0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" name="Text Box 13">
            <a:extLst>
              <a:ext uri="{FF2B5EF4-FFF2-40B4-BE49-F238E27FC236}">
                <a16:creationId xmlns:a16="http://schemas.microsoft.com/office/drawing/2014/main" id="{E7781C47-4D30-4E14-818E-8A136332D6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0230" y="1348317"/>
            <a:ext cx="39068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b) </a:t>
            </a:r>
            <a:r>
              <a:rPr lang="en-US" altLang="en-US" sz="28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rủ</a:t>
            </a:r>
            <a:r>
              <a:rPr lang="en-US" altLang="en-US" sz="2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 hay </a:t>
            </a:r>
            <a:r>
              <a:rPr lang="en-US" altLang="en-US" sz="28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rũ</a:t>
            </a:r>
            <a:r>
              <a:rPr lang="en-US" altLang="en-US" sz="2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?</a:t>
            </a:r>
          </a:p>
        </p:txBody>
      </p:sp>
      <p:sp>
        <p:nvSpPr>
          <p:cNvPr id="93" name="Text Box 14">
            <a:extLst>
              <a:ext uri="{FF2B5EF4-FFF2-40B4-BE49-F238E27FC236}">
                <a16:creationId xmlns:a16="http://schemas.microsoft.com/office/drawing/2014/main" id="{87F9B5BC-1666-4DC9-898D-7422C88B45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7867" y="1971146"/>
            <a:ext cx="2667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cười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…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rượi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,</a:t>
            </a:r>
          </a:p>
        </p:txBody>
      </p:sp>
      <p:sp>
        <p:nvSpPr>
          <p:cNvPr id="94" name="Rectangle 20">
            <a:extLst>
              <a:ext uri="{FF2B5EF4-FFF2-40B4-BE49-F238E27FC236}">
                <a16:creationId xmlns:a16="http://schemas.microsoft.com/office/drawing/2014/main" id="{D83C136A-0DE3-41B5-AE0A-E6CA6F875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3871" y="1976967"/>
            <a:ext cx="291778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nói</a:t>
            </a:r>
            <a:r>
              <a:rPr lang="en-US" altLang="en-US" sz="2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chuyện</a:t>
            </a:r>
            <a:r>
              <a:rPr lang="en-US" altLang="en-US" sz="2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800" b="1" kern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…</a:t>
            </a:r>
            <a:r>
              <a:rPr lang="en-US" altLang="en-US" sz="2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 </a:t>
            </a:r>
            <a:r>
              <a:rPr lang="en-US" altLang="en-US" sz="2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rỉ</a:t>
            </a:r>
            <a:r>
              <a:rPr lang="en-US" altLang="en-US" sz="2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,</a:t>
            </a:r>
          </a:p>
        </p:txBody>
      </p:sp>
      <p:sp>
        <p:nvSpPr>
          <p:cNvPr id="95" name="Rectangle 22">
            <a:extLst>
              <a:ext uri="{FF2B5EF4-FFF2-40B4-BE49-F238E27FC236}">
                <a16:creationId xmlns:a16="http://schemas.microsoft.com/office/drawing/2014/main" id="{7B929AC3-B32B-4D77-8DD4-5E977E8E25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7362" y="2903539"/>
            <a:ext cx="273023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 kern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…</a:t>
            </a:r>
            <a:r>
              <a:rPr lang="en-US" altLang="en-US" sz="2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nhau</a:t>
            </a:r>
            <a:r>
              <a:rPr lang="en-US" altLang="en-US" sz="2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đi</a:t>
            </a:r>
            <a:r>
              <a:rPr lang="en-US" altLang="en-US" sz="2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chơi</a:t>
            </a:r>
            <a:r>
              <a:rPr lang="en-US" altLang="en-US" sz="2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,</a:t>
            </a:r>
          </a:p>
        </p:txBody>
      </p:sp>
      <p:sp>
        <p:nvSpPr>
          <p:cNvPr id="96" name="Rectangle 24">
            <a:extLst>
              <a:ext uri="{FF2B5EF4-FFF2-40B4-BE49-F238E27FC236}">
                <a16:creationId xmlns:a16="http://schemas.microsoft.com/office/drawing/2014/main" id="{44CEBBE7-C609-479C-B898-B0831E3EDE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5651" y="2910946"/>
            <a:ext cx="319029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lá</a:t>
            </a:r>
            <a:r>
              <a:rPr lang="en-US" altLang="en-US" sz="2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800" b="1" kern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…</a:t>
            </a:r>
            <a:r>
              <a:rPr lang="en-US" altLang="en-US" sz="2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 </a:t>
            </a:r>
            <a:r>
              <a:rPr lang="en-US" altLang="en-US" sz="2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xuống</a:t>
            </a:r>
            <a:r>
              <a:rPr lang="en-US" altLang="en-US" sz="2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mặt</a:t>
            </a:r>
            <a:r>
              <a:rPr lang="en-US" altLang="en-US" sz="2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hồ</a:t>
            </a:r>
            <a:endParaRPr lang="en-US" altLang="en-US" sz="2800" b="1" kern="1200" dirty="0">
              <a:solidFill>
                <a:srgbClr val="0000FF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7" name="Text Box 15">
            <a:extLst>
              <a:ext uri="{FF2B5EF4-FFF2-40B4-BE49-F238E27FC236}">
                <a16:creationId xmlns:a16="http://schemas.microsoft.com/office/drawing/2014/main" id="{B94446B0-BA64-42DB-85B7-54E289168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6908" y="1964796"/>
            <a:ext cx="990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rũ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8" name="Text Box 25">
            <a:extLst>
              <a:ext uri="{FF2B5EF4-FFF2-40B4-BE49-F238E27FC236}">
                <a16:creationId xmlns:a16="http://schemas.microsoft.com/office/drawing/2014/main" id="{DCCB06EC-EDD8-476E-875A-75EBAEA20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3067" y="1978555"/>
            <a:ext cx="990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rủ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9" name="Text Box 25">
            <a:extLst>
              <a:ext uri="{FF2B5EF4-FFF2-40B4-BE49-F238E27FC236}">
                <a16:creationId xmlns:a16="http://schemas.microsoft.com/office/drawing/2014/main" id="{273D8D7E-0799-4813-BA61-9E283B42F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892955"/>
            <a:ext cx="990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rủ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0" name="Text Box 25">
            <a:extLst>
              <a:ext uri="{FF2B5EF4-FFF2-40B4-BE49-F238E27FC236}">
                <a16:creationId xmlns:a16="http://schemas.microsoft.com/office/drawing/2014/main" id="{0893FEF0-7752-4A04-8DB8-8E81B0BD3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2134" y="2892954"/>
            <a:ext cx="990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rủ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400"/>
                            </p:stCondLst>
                            <p:childTnLst>
                              <p:par>
                                <p:cTn id="3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2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7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7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3" grpId="0"/>
      <p:bldP spid="94" grpId="0"/>
      <p:bldP spid="95" grpId="0"/>
      <p:bldP spid="9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4" name="Google Shape;644;p34"/>
          <p:cNvGrpSpPr/>
          <p:nvPr/>
        </p:nvGrpSpPr>
        <p:grpSpPr>
          <a:xfrm>
            <a:off x="1339826" y="1405661"/>
            <a:ext cx="7084590" cy="3207097"/>
            <a:chOff x="1393681" y="1398373"/>
            <a:chExt cx="7027500" cy="3207097"/>
          </a:xfrm>
        </p:grpSpPr>
        <p:sp>
          <p:nvSpPr>
            <p:cNvPr id="645" name="Google Shape;645;p34"/>
            <p:cNvSpPr/>
            <p:nvPr/>
          </p:nvSpPr>
          <p:spPr>
            <a:xfrm>
              <a:off x="1393681" y="1398373"/>
              <a:ext cx="7027500" cy="1034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>
                <a:solidFill>
                  <a:srgbClr val="434343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646" name="Google Shape;646;p34"/>
            <p:cNvSpPr/>
            <p:nvPr/>
          </p:nvSpPr>
          <p:spPr>
            <a:xfrm>
              <a:off x="1393681" y="2484722"/>
              <a:ext cx="7027500" cy="1034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434343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647" name="Google Shape;647;p34"/>
            <p:cNvSpPr/>
            <p:nvPr/>
          </p:nvSpPr>
          <p:spPr>
            <a:xfrm>
              <a:off x="1393681" y="3571070"/>
              <a:ext cx="7027500" cy="1034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434343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sp>
        <p:nvSpPr>
          <p:cNvPr id="649" name="Google Shape;649;p34"/>
          <p:cNvSpPr/>
          <p:nvPr/>
        </p:nvSpPr>
        <p:spPr>
          <a:xfrm>
            <a:off x="1337064" y="705326"/>
            <a:ext cx="7081274" cy="7120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FFFFFF"/>
              </a:solidFill>
              <a:latin typeface="Handlee"/>
              <a:ea typeface="Handlee"/>
              <a:cs typeface="Handlee"/>
              <a:sym typeface="Handlee"/>
            </a:endParaRPr>
          </a:p>
        </p:txBody>
      </p:sp>
      <p:sp>
        <p:nvSpPr>
          <p:cNvPr id="659" name="Google Shape;659;p34"/>
          <p:cNvSpPr/>
          <p:nvPr/>
        </p:nvSpPr>
        <p:spPr>
          <a:xfrm>
            <a:off x="1491332" y="1512888"/>
            <a:ext cx="4003019" cy="842700"/>
          </a:xfrm>
          <a:prstGeom prst="roundRect">
            <a:avLst>
              <a:gd name="adj" fmla="val 0"/>
            </a:avLst>
          </a:prstGeom>
          <a:solidFill>
            <a:srgbClr val="E89F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* </a:t>
            </a:r>
            <a:r>
              <a:rPr kumimoji="0" lang="en-US" alt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Dặn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dò</a:t>
            </a:r>
            <a:r>
              <a:rPr lang="en-US" altLang="en-US" sz="4000" b="1" i="1" kern="1200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altLang="en-US" sz="40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63" name="Google Shape;663;p34"/>
          <p:cNvSpPr/>
          <p:nvPr/>
        </p:nvSpPr>
        <p:spPr>
          <a:xfrm>
            <a:off x="2812031" y="2594789"/>
            <a:ext cx="4250076" cy="842700"/>
          </a:xfrm>
          <a:prstGeom prst="roundRect">
            <a:avLst>
              <a:gd name="adj" fmla="val 0"/>
            </a:avLst>
          </a:prstGeom>
          <a:solidFill>
            <a:srgbClr val="FFD1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67" name="Google Shape;667;p34"/>
          <p:cNvSpPr/>
          <p:nvPr/>
        </p:nvSpPr>
        <p:spPr>
          <a:xfrm>
            <a:off x="4138350" y="3668125"/>
            <a:ext cx="4167600" cy="8427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Xem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sz="3200" dirty="0">
              <a:solidFill>
                <a:srgbClr val="FFFFFF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grpSp>
        <p:nvGrpSpPr>
          <p:cNvPr id="668" name="Google Shape;668;p34"/>
          <p:cNvGrpSpPr/>
          <p:nvPr/>
        </p:nvGrpSpPr>
        <p:grpSpPr>
          <a:xfrm rot="12294665">
            <a:off x="5645945" y="836894"/>
            <a:ext cx="3081937" cy="1995012"/>
            <a:chOff x="3476322" y="3871854"/>
            <a:chExt cx="3081549" cy="1994761"/>
          </a:xfrm>
          <a:solidFill>
            <a:schemeClr val="accent6">
              <a:lumMod val="90000"/>
            </a:schemeClr>
          </a:solidFill>
        </p:grpSpPr>
        <p:sp>
          <p:nvSpPr>
            <p:cNvPr id="669" name="Google Shape;669;p34"/>
            <p:cNvSpPr/>
            <p:nvPr/>
          </p:nvSpPr>
          <p:spPr>
            <a:xfrm>
              <a:off x="3476322" y="4434043"/>
              <a:ext cx="929647" cy="290128"/>
            </a:xfrm>
            <a:custGeom>
              <a:avLst/>
              <a:gdLst/>
              <a:ahLst/>
              <a:cxnLst/>
              <a:rect l="l" t="t" r="r" b="b"/>
              <a:pathLst>
                <a:path w="19860" h="6198" extrusionOk="0">
                  <a:moveTo>
                    <a:pt x="6608" y="1035"/>
                  </a:moveTo>
                  <a:cubicBezTo>
                    <a:pt x="7486" y="1035"/>
                    <a:pt x="8379" y="1187"/>
                    <a:pt x="9261" y="1326"/>
                  </a:cubicBezTo>
                  <a:cubicBezTo>
                    <a:pt x="12072" y="1780"/>
                    <a:pt x="14828" y="2557"/>
                    <a:pt x="17467" y="3645"/>
                  </a:cubicBezTo>
                  <a:lnTo>
                    <a:pt x="17467" y="3645"/>
                  </a:lnTo>
                  <a:cubicBezTo>
                    <a:pt x="14865" y="4468"/>
                    <a:pt x="11720" y="5184"/>
                    <a:pt x="8737" y="5184"/>
                  </a:cubicBezTo>
                  <a:cubicBezTo>
                    <a:pt x="5937" y="5184"/>
                    <a:pt x="3279" y="4553"/>
                    <a:pt x="1344" y="2789"/>
                  </a:cubicBezTo>
                  <a:lnTo>
                    <a:pt x="1344" y="2789"/>
                  </a:lnTo>
                  <a:cubicBezTo>
                    <a:pt x="2403" y="2486"/>
                    <a:pt x="3279" y="1996"/>
                    <a:pt x="4326" y="1506"/>
                  </a:cubicBezTo>
                  <a:cubicBezTo>
                    <a:pt x="5062" y="1154"/>
                    <a:pt x="5829" y="1035"/>
                    <a:pt x="6608" y="1035"/>
                  </a:cubicBezTo>
                  <a:close/>
                  <a:moveTo>
                    <a:pt x="6415" y="0"/>
                  </a:moveTo>
                  <a:cubicBezTo>
                    <a:pt x="5956" y="0"/>
                    <a:pt x="5504" y="42"/>
                    <a:pt x="5074" y="148"/>
                  </a:cubicBezTo>
                  <a:cubicBezTo>
                    <a:pt x="3425" y="550"/>
                    <a:pt x="2136" y="1673"/>
                    <a:pt x="403" y="1978"/>
                  </a:cubicBezTo>
                  <a:cubicBezTo>
                    <a:pt x="1" y="2047"/>
                    <a:pt x="70" y="2657"/>
                    <a:pt x="264" y="2879"/>
                  </a:cubicBezTo>
                  <a:cubicBezTo>
                    <a:pt x="2368" y="5345"/>
                    <a:pt x="5497" y="6197"/>
                    <a:pt x="8802" y="6197"/>
                  </a:cubicBezTo>
                  <a:cubicBezTo>
                    <a:pt x="12288" y="6197"/>
                    <a:pt x="15970" y="5250"/>
                    <a:pt x="18853" y="4249"/>
                  </a:cubicBezTo>
                  <a:lnTo>
                    <a:pt x="18853" y="4249"/>
                  </a:lnTo>
                  <a:cubicBezTo>
                    <a:pt x="18973" y="4304"/>
                    <a:pt x="19093" y="4360"/>
                    <a:pt x="19214" y="4417"/>
                  </a:cubicBezTo>
                  <a:cubicBezTo>
                    <a:pt x="19268" y="4443"/>
                    <a:pt x="19319" y="4454"/>
                    <a:pt x="19364" y="4454"/>
                  </a:cubicBezTo>
                  <a:cubicBezTo>
                    <a:pt x="19595" y="4454"/>
                    <a:pt x="19704" y="4164"/>
                    <a:pt x="19678" y="3896"/>
                  </a:cubicBezTo>
                  <a:lnTo>
                    <a:pt x="19678" y="3896"/>
                  </a:lnTo>
                  <a:cubicBezTo>
                    <a:pt x="19860" y="3628"/>
                    <a:pt x="19684" y="3026"/>
                    <a:pt x="19337" y="3026"/>
                  </a:cubicBezTo>
                  <a:cubicBezTo>
                    <a:pt x="19302" y="3026"/>
                    <a:pt x="19265" y="3032"/>
                    <a:pt x="19227" y="3045"/>
                  </a:cubicBezTo>
                  <a:cubicBezTo>
                    <a:pt x="19092" y="3095"/>
                    <a:pt x="18953" y="3144"/>
                    <a:pt x="18813" y="3194"/>
                  </a:cubicBezTo>
                  <a:lnTo>
                    <a:pt x="18813" y="3194"/>
                  </a:lnTo>
                  <a:cubicBezTo>
                    <a:pt x="15785" y="1826"/>
                    <a:pt x="12593" y="859"/>
                    <a:pt x="9316" y="328"/>
                  </a:cubicBezTo>
                  <a:cubicBezTo>
                    <a:pt x="8402" y="187"/>
                    <a:pt x="7391" y="0"/>
                    <a:pt x="6415" y="0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4"/>
            <p:cNvSpPr/>
            <p:nvPr/>
          </p:nvSpPr>
          <p:spPr>
            <a:xfrm>
              <a:off x="4004947" y="3918711"/>
              <a:ext cx="455087" cy="710295"/>
            </a:xfrm>
            <a:custGeom>
              <a:avLst/>
              <a:gdLst/>
              <a:ahLst/>
              <a:cxnLst/>
              <a:rect l="l" t="t" r="r" b="b"/>
              <a:pathLst>
                <a:path w="9722" h="15174" extrusionOk="0">
                  <a:moveTo>
                    <a:pt x="874" y="1348"/>
                  </a:moveTo>
                  <a:cubicBezTo>
                    <a:pt x="5425" y="4019"/>
                    <a:pt x="8499" y="8812"/>
                    <a:pt x="8729" y="14137"/>
                  </a:cubicBezTo>
                  <a:lnTo>
                    <a:pt x="8729" y="14137"/>
                  </a:lnTo>
                  <a:cubicBezTo>
                    <a:pt x="5366" y="13902"/>
                    <a:pt x="2812" y="10016"/>
                    <a:pt x="2015" y="7040"/>
                  </a:cubicBezTo>
                  <a:cubicBezTo>
                    <a:pt x="1512" y="5116"/>
                    <a:pt x="1532" y="3166"/>
                    <a:pt x="874" y="1348"/>
                  </a:cubicBezTo>
                  <a:close/>
                  <a:moveTo>
                    <a:pt x="187" y="1"/>
                  </a:moveTo>
                  <a:cubicBezTo>
                    <a:pt x="1" y="1"/>
                    <a:pt x="175" y="863"/>
                    <a:pt x="227" y="955"/>
                  </a:cubicBezTo>
                  <a:cubicBezTo>
                    <a:pt x="1239" y="2632"/>
                    <a:pt x="1211" y="4559"/>
                    <a:pt x="1558" y="6430"/>
                  </a:cubicBezTo>
                  <a:cubicBezTo>
                    <a:pt x="1794" y="7705"/>
                    <a:pt x="2237" y="8939"/>
                    <a:pt x="2875" y="10076"/>
                  </a:cubicBezTo>
                  <a:cubicBezTo>
                    <a:pt x="4238" y="12509"/>
                    <a:pt x="6144" y="15174"/>
                    <a:pt x="9162" y="15174"/>
                  </a:cubicBezTo>
                  <a:cubicBezTo>
                    <a:pt x="9274" y="15174"/>
                    <a:pt x="9386" y="15170"/>
                    <a:pt x="9501" y="15163"/>
                  </a:cubicBezTo>
                  <a:cubicBezTo>
                    <a:pt x="9721" y="15149"/>
                    <a:pt x="9613" y="14137"/>
                    <a:pt x="9381" y="14137"/>
                  </a:cubicBezTo>
                  <a:cubicBezTo>
                    <a:pt x="9379" y="14137"/>
                    <a:pt x="9378" y="14137"/>
                    <a:pt x="9376" y="14137"/>
                  </a:cubicBezTo>
                  <a:lnTo>
                    <a:pt x="9362" y="14137"/>
                  </a:lnTo>
                  <a:cubicBezTo>
                    <a:pt x="9263" y="14144"/>
                    <a:pt x="9164" y="14147"/>
                    <a:pt x="9065" y="14148"/>
                  </a:cubicBezTo>
                  <a:lnTo>
                    <a:pt x="9065" y="14148"/>
                  </a:lnTo>
                  <a:cubicBezTo>
                    <a:pt x="8749" y="8254"/>
                    <a:pt x="5484" y="2816"/>
                    <a:pt x="227" y="12"/>
                  </a:cubicBezTo>
                  <a:cubicBezTo>
                    <a:pt x="212" y="4"/>
                    <a:pt x="199" y="1"/>
                    <a:pt x="187" y="1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4"/>
            <p:cNvSpPr/>
            <p:nvPr/>
          </p:nvSpPr>
          <p:spPr>
            <a:xfrm>
              <a:off x="4030506" y="4569183"/>
              <a:ext cx="505314" cy="499510"/>
            </a:xfrm>
            <a:custGeom>
              <a:avLst/>
              <a:gdLst/>
              <a:ahLst/>
              <a:cxnLst/>
              <a:rect l="l" t="t" r="r" b="b"/>
              <a:pathLst>
                <a:path w="10795" h="10671" extrusionOk="0">
                  <a:moveTo>
                    <a:pt x="8981" y="1117"/>
                  </a:moveTo>
                  <a:lnTo>
                    <a:pt x="8981" y="1117"/>
                  </a:lnTo>
                  <a:cubicBezTo>
                    <a:pt x="10794" y="3933"/>
                    <a:pt x="6112" y="5715"/>
                    <a:pt x="4394" y="6479"/>
                  </a:cubicBezTo>
                  <a:cubicBezTo>
                    <a:pt x="3107" y="7051"/>
                    <a:pt x="1960" y="7754"/>
                    <a:pt x="1195" y="8872"/>
                  </a:cubicBezTo>
                  <a:lnTo>
                    <a:pt x="1195" y="8872"/>
                  </a:lnTo>
                  <a:cubicBezTo>
                    <a:pt x="1602" y="5274"/>
                    <a:pt x="5680" y="2100"/>
                    <a:pt x="8981" y="1117"/>
                  </a:cubicBezTo>
                  <a:close/>
                  <a:moveTo>
                    <a:pt x="9246" y="1"/>
                  </a:moveTo>
                  <a:cubicBezTo>
                    <a:pt x="9233" y="1"/>
                    <a:pt x="9219" y="2"/>
                    <a:pt x="9204" y="6"/>
                  </a:cubicBezTo>
                  <a:cubicBezTo>
                    <a:pt x="4879" y="1101"/>
                    <a:pt x="0" y="5384"/>
                    <a:pt x="638" y="10194"/>
                  </a:cubicBezTo>
                  <a:cubicBezTo>
                    <a:pt x="667" y="10372"/>
                    <a:pt x="831" y="10670"/>
                    <a:pt x="988" y="10670"/>
                  </a:cubicBezTo>
                  <a:cubicBezTo>
                    <a:pt x="1051" y="10670"/>
                    <a:pt x="1113" y="10622"/>
                    <a:pt x="1164" y="10499"/>
                  </a:cubicBezTo>
                  <a:cubicBezTo>
                    <a:pt x="2481" y="7228"/>
                    <a:pt x="6612" y="7491"/>
                    <a:pt x="8761" y="5079"/>
                  </a:cubicBezTo>
                  <a:cubicBezTo>
                    <a:pt x="9811" y="3896"/>
                    <a:pt x="10178" y="2229"/>
                    <a:pt x="9531" y="820"/>
                  </a:cubicBezTo>
                  <a:lnTo>
                    <a:pt x="9531" y="820"/>
                  </a:lnTo>
                  <a:cubicBezTo>
                    <a:pt x="9634" y="521"/>
                    <a:pt x="9495" y="1"/>
                    <a:pt x="9246" y="1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4"/>
            <p:cNvSpPr/>
            <p:nvPr/>
          </p:nvSpPr>
          <p:spPr>
            <a:xfrm>
              <a:off x="4372453" y="3871854"/>
              <a:ext cx="492909" cy="779948"/>
            </a:xfrm>
            <a:custGeom>
              <a:avLst/>
              <a:gdLst/>
              <a:ahLst/>
              <a:cxnLst/>
              <a:rect l="l" t="t" r="r" b="b"/>
              <a:pathLst>
                <a:path w="10530" h="16662" extrusionOk="0">
                  <a:moveTo>
                    <a:pt x="544" y="1158"/>
                  </a:moveTo>
                  <a:cubicBezTo>
                    <a:pt x="3120" y="2433"/>
                    <a:pt x="5658" y="3812"/>
                    <a:pt x="7181" y="6336"/>
                  </a:cubicBezTo>
                  <a:cubicBezTo>
                    <a:pt x="8807" y="9012"/>
                    <a:pt x="9569" y="12196"/>
                    <a:pt x="9665" y="15320"/>
                  </a:cubicBezTo>
                  <a:lnTo>
                    <a:pt x="9665" y="15320"/>
                  </a:lnTo>
                  <a:cubicBezTo>
                    <a:pt x="6997" y="14430"/>
                    <a:pt x="5201" y="12193"/>
                    <a:pt x="3687" y="9871"/>
                  </a:cubicBezTo>
                  <a:cubicBezTo>
                    <a:pt x="1869" y="7078"/>
                    <a:pt x="939" y="4383"/>
                    <a:pt x="544" y="1158"/>
                  </a:cubicBezTo>
                  <a:close/>
                  <a:moveTo>
                    <a:pt x="178" y="0"/>
                  </a:moveTo>
                  <a:cubicBezTo>
                    <a:pt x="0" y="0"/>
                    <a:pt x="1" y="466"/>
                    <a:pt x="14" y="542"/>
                  </a:cubicBezTo>
                  <a:cubicBezTo>
                    <a:pt x="374" y="4146"/>
                    <a:pt x="1206" y="7084"/>
                    <a:pt x="3175" y="10162"/>
                  </a:cubicBezTo>
                  <a:cubicBezTo>
                    <a:pt x="4807" y="12729"/>
                    <a:pt x="6740" y="15334"/>
                    <a:pt x="9710" y="16314"/>
                  </a:cubicBezTo>
                  <a:lnTo>
                    <a:pt x="9710" y="16314"/>
                  </a:lnTo>
                  <a:cubicBezTo>
                    <a:pt x="9769" y="16509"/>
                    <a:pt x="9897" y="16662"/>
                    <a:pt x="9999" y="16662"/>
                  </a:cubicBezTo>
                  <a:cubicBezTo>
                    <a:pt x="10064" y="16662"/>
                    <a:pt x="10119" y="16599"/>
                    <a:pt x="10139" y="16442"/>
                  </a:cubicBezTo>
                  <a:lnTo>
                    <a:pt x="10139" y="16442"/>
                  </a:lnTo>
                  <a:cubicBezTo>
                    <a:pt x="10156" y="16446"/>
                    <a:pt x="10172" y="16451"/>
                    <a:pt x="10189" y="16455"/>
                  </a:cubicBezTo>
                  <a:cubicBezTo>
                    <a:pt x="10203" y="16458"/>
                    <a:pt x="10216" y="16460"/>
                    <a:pt x="10228" y="16460"/>
                  </a:cubicBezTo>
                  <a:cubicBezTo>
                    <a:pt x="10529" y="16460"/>
                    <a:pt x="10455" y="15537"/>
                    <a:pt x="10189" y="15457"/>
                  </a:cubicBezTo>
                  <a:lnTo>
                    <a:pt x="10175" y="15471"/>
                  </a:lnTo>
                  <a:cubicBezTo>
                    <a:pt x="10161" y="15467"/>
                    <a:pt x="10147" y="15464"/>
                    <a:pt x="10133" y="15460"/>
                  </a:cubicBezTo>
                  <a:lnTo>
                    <a:pt x="10133" y="15460"/>
                  </a:lnTo>
                  <a:cubicBezTo>
                    <a:pt x="10025" y="12335"/>
                    <a:pt x="9312" y="9245"/>
                    <a:pt x="7888" y="6447"/>
                  </a:cubicBezTo>
                  <a:cubicBezTo>
                    <a:pt x="6238" y="3231"/>
                    <a:pt x="3382" y="1567"/>
                    <a:pt x="236" y="15"/>
                  </a:cubicBezTo>
                  <a:cubicBezTo>
                    <a:pt x="215" y="5"/>
                    <a:pt x="195" y="0"/>
                    <a:pt x="178" y="0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4"/>
            <p:cNvSpPr/>
            <p:nvPr/>
          </p:nvSpPr>
          <p:spPr>
            <a:xfrm>
              <a:off x="4457506" y="4634436"/>
              <a:ext cx="618454" cy="527502"/>
            </a:xfrm>
            <a:custGeom>
              <a:avLst/>
              <a:gdLst/>
              <a:ahLst/>
              <a:cxnLst/>
              <a:rect l="l" t="t" r="r" b="b"/>
              <a:pathLst>
                <a:path w="13212" h="11269" extrusionOk="0">
                  <a:moveTo>
                    <a:pt x="12024" y="1585"/>
                  </a:moveTo>
                  <a:cubicBezTo>
                    <a:pt x="11178" y="4141"/>
                    <a:pt x="9966" y="6447"/>
                    <a:pt x="7235" y="7483"/>
                  </a:cubicBezTo>
                  <a:cubicBezTo>
                    <a:pt x="5987" y="7941"/>
                    <a:pt x="4671" y="8176"/>
                    <a:pt x="3451" y="8675"/>
                  </a:cubicBezTo>
                  <a:cubicBezTo>
                    <a:pt x="2565" y="9039"/>
                    <a:pt x="1744" y="9783"/>
                    <a:pt x="836" y="10109"/>
                  </a:cubicBezTo>
                  <a:lnTo>
                    <a:pt x="836" y="10109"/>
                  </a:lnTo>
                  <a:cubicBezTo>
                    <a:pt x="1925" y="7923"/>
                    <a:pt x="5278" y="6758"/>
                    <a:pt x="7124" y="5626"/>
                  </a:cubicBezTo>
                  <a:cubicBezTo>
                    <a:pt x="8122" y="5016"/>
                    <a:pt x="8815" y="4032"/>
                    <a:pt x="9702" y="3269"/>
                  </a:cubicBezTo>
                  <a:cubicBezTo>
                    <a:pt x="10425" y="2647"/>
                    <a:pt x="11220" y="2105"/>
                    <a:pt x="12024" y="1585"/>
                  </a:cubicBezTo>
                  <a:close/>
                  <a:moveTo>
                    <a:pt x="12779" y="0"/>
                  </a:moveTo>
                  <a:cubicBezTo>
                    <a:pt x="12753" y="0"/>
                    <a:pt x="12725" y="8"/>
                    <a:pt x="12697" y="25"/>
                  </a:cubicBezTo>
                  <a:lnTo>
                    <a:pt x="12697" y="39"/>
                  </a:lnTo>
                  <a:cubicBezTo>
                    <a:pt x="12680" y="49"/>
                    <a:pt x="12664" y="60"/>
                    <a:pt x="12648" y="70"/>
                  </a:cubicBezTo>
                  <a:lnTo>
                    <a:pt x="12648" y="70"/>
                  </a:lnTo>
                  <a:cubicBezTo>
                    <a:pt x="12623" y="49"/>
                    <a:pt x="12598" y="36"/>
                    <a:pt x="12574" y="36"/>
                  </a:cubicBezTo>
                  <a:cubicBezTo>
                    <a:pt x="12527" y="36"/>
                    <a:pt x="12483" y="83"/>
                    <a:pt x="12449" y="198"/>
                  </a:cubicBezTo>
                  <a:lnTo>
                    <a:pt x="12449" y="198"/>
                  </a:lnTo>
                  <a:cubicBezTo>
                    <a:pt x="9948" y="1836"/>
                    <a:pt x="7966" y="4062"/>
                    <a:pt x="5322" y="5432"/>
                  </a:cubicBezTo>
                  <a:cubicBezTo>
                    <a:pt x="3284" y="6471"/>
                    <a:pt x="484" y="8107"/>
                    <a:pt x="41" y="10533"/>
                  </a:cubicBezTo>
                  <a:cubicBezTo>
                    <a:pt x="0" y="10709"/>
                    <a:pt x="52" y="11268"/>
                    <a:pt x="326" y="11268"/>
                  </a:cubicBezTo>
                  <a:cubicBezTo>
                    <a:pt x="332" y="11268"/>
                    <a:pt x="339" y="11268"/>
                    <a:pt x="346" y="11267"/>
                  </a:cubicBezTo>
                  <a:cubicBezTo>
                    <a:pt x="1760" y="11129"/>
                    <a:pt x="2952" y="9895"/>
                    <a:pt x="4282" y="9438"/>
                  </a:cubicBezTo>
                  <a:cubicBezTo>
                    <a:pt x="5613" y="8980"/>
                    <a:pt x="7055" y="8731"/>
                    <a:pt x="8330" y="8079"/>
                  </a:cubicBezTo>
                  <a:cubicBezTo>
                    <a:pt x="11037" y="6726"/>
                    <a:pt x="12040" y="3799"/>
                    <a:pt x="12834" y="1067"/>
                  </a:cubicBezTo>
                  <a:lnTo>
                    <a:pt x="12834" y="1067"/>
                  </a:lnTo>
                  <a:cubicBezTo>
                    <a:pt x="12871" y="1043"/>
                    <a:pt x="12909" y="1020"/>
                    <a:pt x="12946" y="996"/>
                  </a:cubicBezTo>
                  <a:cubicBezTo>
                    <a:pt x="13211" y="832"/>
                    <a:pt x="13051" y="0"/>
                    <a:pt x="12779" y="0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4"/>
            <p:cNvSpPr/>
            <p:nvPr/>
          </p:nvSpPr>
          <p:spPr>
            <a:xfrm>
              <a:off x="4909223" y="4048609"/>
              <a:ext cx="492769" cy="773769"/>
            </a:xfrm>
            <a:custGeom>
              <a:avLst/>
              <a:gdLst/>
              <a:ahLst/>
              <a:cxnLst/>
              <a:rect l="l" t="t" r="r" b="b"/>
              <a:pathLst>
                <a:path w="10527" h="16530" extrusionOk="0">
                  <a:moveTo>
                    <a:pt x="998" y="2026"/>
                  </a:moveTo>
                  <a:cubicBezTo>
                    <a:pt x="2422" y="3663"/>
                    <a:pt x="4410" y="4787"/>
                    <a:pt x="5639" y="6635"/>
                  </a:cubicBezTo>
                  <a:cubicBezTo>
                    <a:pt x="7250" y="9064"/>
                    <a:pt x="8314" y="11806"/>
                    <a:pt x="8893" y="14646"/>
                  </a:cubicBezTo>
                  <a:lnTo>
                    <a:pt x="8893" y="14646"/>
                  </a:lnTo>
                  <a:cubicBezTo>
                    <a:pt x="6728" y="13121"/>
                    <a:pt x="5485" y="11122"/>
                    <a:pt x="4045" y="8756"/>
                  </a:cubicBezTo>
                  <a:cubicBezTo>
                    <a:pt x="3268" y="7495"/>
                    <a:pt x="2312" y="6441"/>
                    <a:pt x="1771" y="5027"/>
                  </a:cubicBezTo>
                  <a:cubicBezTo>
                    <a:pt x="1405" y="4057"/>
                    <a:pt x="1178" y="3045"/>
                    <a:pt x="998" y="2026"/>
                  </a:cubicBezTo>
                  <a:close/>
                  <a:moveTo>
                    <a:pt x="387" y="0"/>
                  </a:moveTo>
                  <a:cubicBezTo>
                    <a:pt x="183" y="0"/>
                    <a:pt x="1" y="275"/>
                    <a:pt x="39" y="550"/>
                  </a:cubicBezTo>
                  <a:cubicBezTo>
                    <a:pt x="288" y="2186"/>
                    <a:pt x="551" y="3849"/>
                    <a:pt x="1120" y="5388"/>
                  </a:cubicBezTo>
                  <a:cubicBezTo>
                    <a:pt x="1688" y="6899"/>
                    <a:pt x="2672" y="8008"/>
                    <a:pt x="3504" y="9352"/>
                  </a:cubicBezTo>
                  <a:cubicBezTo>
                    <a:pt x="5129" y="12022"/>
                    <a:pt x="6513" y="14246"/>
                    <a:pt x="9112" y="15878"/>
                  </a:cubicBezTo>
                  <a:lnTo>
                    <a:pt x="9112" y="15878"/>
                  </a:lnTo>
                  <a:cubicBezTo>
                    <a:pt x="9124" y="15953"/>
                    <a:pt x="9135" y="16028"/>
                    <a:pt x="9146" y="16103"/>
                  </a:cubicBezTo>
                  <a:cubicBezTo>
                    <a:pt x="9184" y="16393"/>
                    <a:pt x="9358" y="16530"/>
                    <a:pt x="9522" y="16530"/>
                  </a:cubicBezTo>
                  <a:cubicBezTo>
                    <a:pt x="9649" y="16530"/>
                    <a:pt x="9771" y="16448"/>
                    <a:pt x="9823" y="16292"/>
                  </a:cubicBezTo>
                  <a:lnTo>
                    <a:pt x="9823" y="16292"/>
                  </a:lnTo>
                  <a:cubicBezTo>
                    <a:pt x="9860" y="16312"/>
                    <a:pt x="9898" y="16332"/>
                    <a:pt x="9936" y="16352"/>
                  </a:cubicBezTo>
                  <a:cubicBezTo>
                    <a:pt x="9998" y="16386"/>
                    <a:pt x="10055" y="16401"/>
                    <a:pt x="10106" y="16401"/>
                  </a:cubicBezTo>
                  <a:cubicBezTo>
                    <a:pt x="10472" y="16401"/>
                    <a:pt x="10526" y="15620"/>
                    <a:pt x="10185" y="15438"/>
                  </a:cubicBezTo>
                  <a:cubicBezTo>
                    <a:pt x="10023" y="15352"/>
                    <a:pt x="9865" y="15263"/>
                    <a:pt x="9712" y="15173"/>
                  </a:cubicBezTo>
                  <a:lnTo>
                    <a:pt x="9712" y="15173"/>
                  </a:lnTo>
                  <a:cubicBezTo>
                    <a:pt x="9222" y="12298"/>
                    <a:pt x="8230" y="9537"/>
                    <a:pt x="6775" y="6996"/>
                  </a:cubicBezTo>
                  <a:cubicBezTo>
                    <a:pt x="6068" y="5790"/>
                    <a:pt x="5264" y="4667"/>
                    <a:pt x="4225" y="3724"/>
                  </a:cubicBezTo>
                  <a:cubicBezTo>
                    <a:pt x="2963" y="2601"/>
                    <a:pt x="1508" y="1714"/>
                    <a:pt x="662" y="203"/>
                  </a:cubicBezTo>
                  <a:cubicBezTo>
                    <a:pt x="579" y="59"/>
                    <a:pt x="481" y="0"/>
                    <a:pt x="387" y="0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4"/>
            <p:cNvSpPr/>
            <p:nvPr/>
          </p:nvSpPr>
          <p:spPr>
            <a:xfrm>
              <a:off x="5240638" y="4745142"/>
              <a:ext cx="283669" cy="702244"/>
            </a:xfrm>
            <a:custGeom>
              <a:avLst/>
              <a:gdLst/>
              <a:ahLst/>
              <a:cxnLst/>
              <a:rect l="l" t="t" r="r" b="b"/>
              <a:pathLst>
                <a:path w="6060" h="15002" extrusionOk="0">
                  <a:moveTo>
                    <a:pt x="3267" y="2027"/>
                  </a:moveTo>
                  <a:cubicBezTo>
                    <a:pt x="6059" y="5201"/>
                    <a:pt x="2295" y="9735"/>
                    <a:pt x="3139" y="13734"/>
                  </a:cubicBezTo>
                  <a:lnTo>
                    <a:pt x="3139" y="13734"/>
                  </a:lnTo>
                  <a:cubicBezTo>
                    <a:pt x="2071" y="13222"/>
                    <a:pt x="1249" y="12274"/>
                    <a:pt x="888" y="11120"/>
                  </a:cubicBezTo>
                  <a:cubicBezTo>
                    <a:pt x="430" y="9568"/>
                    <a:pt x="1179" y="8209"/>
                    <a:pt x="1941" y="6892"/>
                  </a:cubicBezTo>
                  <a:cubicBezTo>
                    <a:pt x="2949" y="5159"/>
                    <a:pt x="3085" y="3840"/>
                    <a:pt x="3267" y="2027"/>
                  </a:cubicBezTo>
                  <a:close/>
                  <a:moveTo>
                    <a:pt x="2090" y="1"/>
                  </a:moveTo>
                  <a:cubicBezTo>
                    <a:pt x="1758" y="1"/>
                    <a:pt x="1687" y="771"/>
                    <a:pt x="2024" y="987"/>
                  </a:cubicBezTo>
                  <a:cubicBezTo>
                    <a:pt x="2231" y="1119"/>
                    <a:pt x="2421" y="1254"/>
                    <a:pt x="2595" y="1392"/>
                  </a:cubicBezTo>
                  <a:lnTo>
                    <a:pt x="2595" y="1392"/>
                  </a:lnTo>
                  <a:cubicBezTo>
                    <a:pt x="2517" y="2325"/>
                    <a:pt x="2542" y="3236"/>
                    <a:pt x="2301" y="4148"/>
                  </a:cubicBezTo>
                  <a:cubicBezTo>
                    <a:pt x="2038" y="5104"/>
                    <a:pt x="1553" y="5853"/>
                    <a:pt x="1068" y="6712"/>
                  </a:cubicBezTo>
                  <a:cubicBezTo>
                    <a:pt x="486" y="7724"/>
                    <a:pt x="0" y="8764"/>
                    <a:pt x="14" y="9956"/>
                  </a:cubicBezTo>
                  <a:cubicBezTo>
                    <a:pt x="28" y="12257"/>
                    <a:pt x="1525" y="14281"/>
                    <a:pt x="3715" y="14988"/>
                  </a:cubicBezTo>
                  <a:cubicBezTo>
                    <a:pt x="3745" y="14997"/>
                    <a:pt x="3773" y="15002"/>
                    <a:pt x="3799" y="15002"/>
                  </a:cubicBezTo>
                  <a:cubicBezTo>
                    <a:pt x="4077" y="15002"/>
                    <a:pt x="4152" y="14498"/>
                    <a:pt x="4076" y="14295"/>
                  </a:cubicBezTo>
                  <a:cubicBezTo>
                    <a:pt x="2828" y="11287"/>
                    <a:pt x="4991" y="8306"/>
                    <a:pt x="5143" y="5284"/>
                  </a:cubicBezTo>
                  <a:cubicBezTo>
                    <a:pt x="5254" y="2956"/>
                    <a:pt x="4187" y="1278"/>
                    <a:pt x="2260" y="59"/>
                  </a:cubicBezTo>
                  <a:cubicBezTo>
                    <a:pt x="2198" y="18"/>
                    <a:pt x="2141" y="1"/>
                    <a:pt x="2090" y="1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4"/>
            <p:cNvSpPr/>
            <p:nvPr/>
          </p:nvSpPr>
          <p:spPr>
            <a:xfrm>
              <a:off x="5079705" y="4761057"/>
              <a:ext cx="316389" cy="256940"/>
            </a:xfrm>
            <a:custGeom>
              <a:avLst/>
              <a:gdLst/>
              <a:ahLst/>
              <a:cxnLst/>
              <a:rect l="l" t="t" r="r" b="b"/>
              <a:pathLst>
                <a:path w="6759" h="5489" extrusionOk="0">
                  <a:moveTo>
                    <a:pt x="5210" y="1481"/>
                  </a:moveTo>
                  <a:lnTo>
                    <a:pt x="5210" y="1481"/>
                  </a:lnTo>
                  <a:cubicBezTo>
                    <a:pt x="4494" y="3011"/>
                    <a:pt x="2644" y="3866"/>
                    <a:pt x="1046" y="4367"/>
                  </a:cubicBezTo>
                  <a:lnTo>
                    <a:pt x="1046" y="4367"/>
                  </a:lnTo>
                  <a:cubicBezTo>
                    <a:pt x="1443" y="3742"/>
                    <a:pt x="3028" y="2673"/>
                    <a:pt x="3327" y="2477"/>
                  </a:cubicBezTo>
                  <a:cubicBezTo>
                    <a:pt x="3929" y="2085"/>
                    <a:pt x="4558" y="1753"/>
                    <a:pt x="5210" y="1481"/>
                  </a:cubicBezTo>
                  <a:close/>
                  <a:moveTo>
                    <a:pt x="5735" y="1"/>
                  </a:moveTo>
                  <a:cubicBezTo>
                    <a:pt x="5636" y="1"/>
                    <a:pt x="5546" y="85"/>
                    <a:pt x="5513" y="292"/>
                  </a:cubicBezTo>
                  <a:lnTo>
                    <a:pt x="5513" y="292"/>
                  </a:lnTo>
                  <a:cubicBezTo>
                    <a:pt x="4180" y="768"/>
                    <a:pt x="2947" y="1484"/>
                    <a:pt x="1872" y="2408"/>
                  </a:cubicBezTo>
                  <a:cubicBezTo>
                    <a:pt x="999" y="3156"/>
                    <a:pt x="1" y="4043"/>
                    <a:pt x="555" y="5263"/>
                  </a:cubicBezTo>
                  <a:cubicBezTo>
                    <a:pt x="594" y="5340"/>
                    <a:pt x="691" y="5488"/>
                    <a:pt x="804" y="5488"/>
                  </a:cubicBezTo>
                  <a:cubicBezTo>
                    <a:pt x="814" y="5488"/>
                    <a:pt x="823" y="5487"/>
                    <a:pt x="832" y="5485"/>
                  </a:cubicBezTo>
                  <a:cubicBezTo>
                    <a:pt x="3150" y="4819"/>
                    <a:pt x="5468" y="3609"/>
                    <a:pt x="5994" y="1188"/>
                  </a:cubicBezTo>
                  <a:lnTo>
                    <a:pt x="5994" y="1188"/>
                  </a:lnTo>
                  <a:cubicBezTo>
                    <a:pt x="6125" y="1144"/>
                    <a:pt x="6258" y="1102"/>
                    <a:pt x="6391" y="1063"/>
                  </a:cubicBezTo>
                  <a:cubicBezTo>
                    <a:pt x="6759" y="958"/>
                    <a:pt x="6628" y="43"/>
                    <a:pt x="6319" y="43"/>
                  </a:cubicBezTo>
                  <a:cubicBezTo>
                    <a:pt x="6302" y="43"/>
                    <a:pt x="6284" y="45"/>
                    <a:pt x="6266" y="51"/>
                  </a:cubicBezTo>
                  <a:cubicBezTo>
                    <a:pt x="6165" y="80"/>
                    <a:pt x="6065" y="109"/>
                    <a:pt x="5965" y="140"/>
                  </a:cubicBezTo>
                  <a:lnTo>
                    <a:pt x="5965" y="140"/>
                  </a:lnTo>
                  <a:cubicBezTo>
                    <a:pt x="5899" y="54"/>
                    <a:pt x="5814" y="1"/>
                    <a:pt x="5735" y="1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4"/>
            <p:cNvSpPr/>
            <p:nvPr/>
          </p:nvSpPr>
          <p:spPr>
            <a:xfrm>
              <a:off x="5298167" y="4327316"/>
              <a:ext cx="161494" cy="493190"/>
            </a:xfrm>
            <a:custGeom>
              <a:avLst/>
              <a:gdLst/>
              <a:ahLst/>
              <a:cxnLst/>
              <a:rect l="l" t="t" r="r" b="b"/>
              <a:pathLst>
                <a:path w="3450" h="10536" extrusionOk="0">
                  <a:moveTo>
                    <a:pt x="1879" y="1457"/>
                  </a:moveTo>
                  <a:lnTo>
                    <a:pt x="1879" y="1457"/>
                  </a:lnTo>
                  <a:cubicBezTo>
                    <a:pt x="2497" y="3576"/>
                    <a:pt x="1842" y="5762"/>
                    <a:pt x="1188" y="7869"/>
                  </a:cubicBezTo>
                  <a:lnTo>
                    <a:pt x="1188" y="7869"/>
                  </a:lnTo>
                  <a:cubicBezTo>
                    <a:pt x="819" y="5718"/>
                    <a:pt x="1052" y="3495"/>
                    <a:pt x="1879" y="1457"/>
                  </a:cubicBezTo>
                  <a:close/>
                  <a:moveTo>
                    <a:pt x="1842" y="1"/>
                  </a:moveTo>
                  <a:cubicBezTo>
                    <a:pt x="1749" y="1"/>
                    <a:pt x="1656" y="54"/>
                    <a:pt x="1599" y="168"/>
                  </a:cubicBezTo>
                  <a:cubicBezTo>
                    <a:pt x="287" y="2980"/>
                    <a:pt x="0" y="6163"/>
                    <a:pt x="799" y="9149"/>
                  </a:cubicBezTo>
                  <a:lnTo>
                    <a:pt x="799" y="9149"/>
                  </a:lnTo>
                  <a:cubicBezTo>
                    <a:pt x="734" y="9373"/>
                    <a:pt x="672" y="9595"/>
                    <a:pt x="615" y="9816"/>
                  </a:cubicBezTo>
                  <a:cubicBezTo>
                    <a:pt x="538" y="10125"/>
                    <a:pt x="790" y="10535"/>
                    <a:pt x="1007" y="10535"/>
                  </a:cubicBezTo>
                  <a:cubicBezTo>
                    <a:pt x="1087" y="10535"/>
                    <a:pt x="1163" y="10478"/>
                    <a:pt x="1215" y="10338"/>
                  </a:cubicBezTo>
                  <a:lnTo>
                    <a:pt x="1215" y="10338"/>
                  </a:lnTo>
                  <a:cubicBezTo>
                    <a:pt x="1270" y="10401"/>
                    <a:pt x="1333" y="10429"/>
                    <a:pt x="1394" y="10429"/>
                  </a:cubicBezTo>
                  <a:cubicBezTo>
                    <a:pt x="1603" y="10429"/>
                    <a:pt x="1800" y="10111"/>
                    <a:pt x="1682" y="9775"/>
                  </a:cubicBezTo>
                  <a:cubicBezTo>
                    <a:pt x="1622" y="9603"/>
                    <a:pt x="1566" y="9430"/>
                    <a:pt x="1514" y="9257"/>
                  </a:cubicBezTo>
                  <a:lnTo>
                    <a:pt x="1514" y="9257"/>
                  </a:lnTo>
                  <a:cubicBezTo>
                    <a:pt x="2378" y="6239"/>
                    <a:pt x="3449" y="3281"/>
                    <a:pt x="2126" y="210"/>
                  </a:cubicBezTo>
                  <a:cubicBezTo>
                    <a:pt x="2066" y="75"/>
                    <a:pt x="1953" y="1"/>
                    <a:pt x="1842" y="1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4"/>
            <p:cNvSpPr/>
            <p:nvPr/>
          </p:nvSpPr>
          <p:spPr>
            <a:xfrm>
              <a:off x="5480726" y="4575643"/>
              <a:ext cx="279877" cy="360577"/>
            </a:xfrm>
            <a:custGeom>
              <a:avLst/>
              <a:gdLst/>
              <a:ahLst/>
              <a:cxnLst/>
              <a:rect l="l" t="t" r="r" b="b"/>
              <a:pathLst>
                <a:path w="5979" h="7703" extrusionOk="0">
                  <a:moveTo>
                    <a:pt x="700" y="1392"/>
                  </a:moveTo>
                  <a:cubicBezTo>
                    <a:pt x="2354" y="2800"/>
                    <a:pt x="3992" y="4302"/>
                    <a:pt x="4924" y="6259"/>
                  </a:cubicBezTo>
                  <a:lnTo>
                    <a:pt x="4924" y="6259"/>
                  </a:lnTo>
                  <a:cubicBezTo>
                    <a:pt x="3103" y="5234"/>
                    <a:pt x="1166" y="3405"/>
                    <a:pt x="700" y="1392"/>
                  </a:cubicBezTo>
                  <a:close/>
                  <a:moveTo>
                    <a:pt x="254" y="1"/>
                  </a:moveTo>
                  <a:cubicBezTo>
                    <a:pt x="96" y="1"/>
                    <a:pt x="0" y="268"/>
                    <a:pt x="0" y="422"/>
                  </a:cubicBezTo>
                  <a:cubicBezTo>
                    <a:pt x="95" y="3526"/>
                    <a:pt x="2708" y="6219"/>
                    <a:pt x="5416" y="7529"/>
                  </a:cubicBezTo>
                  <a:lnTo>
                    <a:pt x="5416" y="7529"/>
                  </a:lnTo>
                  <a:cubicBezTo>
                    <a:pt x="5476" y="7651"/>
                    <a:pt x="5550" y="7702"/>
                    <a:pt x="5622" y="7702"/>
                  </a:cubicBezTo>
                  <a:cubicBezTo>
                    <a:pt x="5806" y="7702"/>
                    <a:pt x="5979" y="7369"/>
                    <a:pt x="5878" y="7048"/>
                  </a:cubicBezTo>
                  <a:cubicBezTo>
                    <a:pt x="5868" y="7016"/>
                    <a:pt x="5858" y="6985"/>
                    <a:pt x="5849" y="6953"/>
                  </a:cubicBezTo>
                  <a:lnTo>
                    <a:pt x="5849" y="6953"/>
                  </a:lnTo>
                  <a:cubicBezTo>
                    <a:pt x="5839" y="6913"/>
                    <a:pt x="5826" y="6874"/>
                    <a:pt x="5811" y="6838"/>
                  </a:cubicBezTo>
                  <a:lnTo>
                    <a:pt x="5811" y="6838"/>
                  </a:lnTo>
                  <a:cubicBezTo>
                    <a:pt x="4868" y="3970"/>
                    <a:pt x="2635" y="1956"/>
                    <a:pt x="388" y="62"/>
                  </a:cubicBezTo>
                  <a:cubicBezTo>
                    <a:pt x="340" y="19"/>
                    <a:pt x="295" y="1"/>
                    <a:pt x="254" y="1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4"/>
            <p:cNvSpPr/>
            <p:nvPr/>
          </p:nvSpPr>
          <p:spPr>
            <a:xfrm>
              <a:off x="5613105" y="4879206"/>
              <a:ext cx="204981" cy="386791"/>
            </a:xfrm>
            <a:custGeom>
              <a:avLst/>
              <a:gdLst/>
              <a:ahLst/>
              <a:cxnLst/>
              <a:rect l="l" t="t" r="r" b="b"/>
              <a:pathLst>
                <a:path w="4379" h="8263" extrusionOk="0">
                  <a:moveTo>
                    <a:pt x="2715" y="1208"/>
                  </a:moveTo>
                  <a:cubicBezTo>
                    <a:pt x="3852" y="2990"/>
                    <a:pt x="1762" y="5607"/>
                    <a:pt x="450" y="6919"/>
                  </a:cubicBezTo>
                  <a:lnTo>
                    <a:pt x="450" y="6919"/>
                  </a:lnTo>
                  <a:cubicBezTo>
                    <a:pt x="528" y="4744"/>
                    <a:pt x="885" y="2544"/>
                    <a:pt x="2715" y="1208"/>
                  </a:cubicBezTo>
                  <a:close/>
                  <a:moveTo>
                    <a:pt x="2538" y="1"/>
                  </a:moveTo>
                  <a:cubicBezTo>
                    <a:pt x="2468" y="1"/>
                    <a:pt x="2427" y="127"/>
                    <a:pt x="2413" y="289"/>
                  </a:cubicBezTo>
                  <a:lnTo>
                    <a:pt x="2413" y="289"/>
                  </a:lnTo>
                  <a:cubicBezTo>
                    <a:pt x="165" y="1987"/>
                    <a:pt x="26" y="4991"/>
                    <a:pt x="0" y="7633"/>
                  </a:cubicBezTo>
                  <a:cubicBezTo>
                    <a:pt x="0" y="7706"/>
                    <a:pt x="86" y="8262"/>
                    <a:pt x="258" y="8262"/>
                  </a:cubicBezTo>
                  <a:cubicBezTo>
                    <a:pt x="281" y="8262"/>
                    <a:pt x="306" y="8252"/>
                    <a:pt x="333" y="8229"/>
                  </a:cubicBezTo>
                  <a:cubicBezTo>
                    <a:pt x="2128" y="6559"/>
                    <a:pt x="4378" y="3320"/>
                    <a:pt x="3129" y="808"/>
                  </a:cubicBezTo>
                  <a:lnTo>
                    <a:pt x="3129" y="808"/>
                  </a:lnTo>
                  <a:cubicBezTo>
                    <a:pt x="3177" y="513"/>
                    <a:pt x="3038" y="4"/>
                    <a:pt x="2849" y="4"/>
                  </a:cubicBezTo>
                  <a:cubicBezTo>
                    <a:pt x="2829" y="4"/>
                    <a:pt x="2808" y="9"/>
                    <a:pt x="2786" y="22"/>
                  </a:cubicBezTo>
                  <a:lnTo>
                    <a:pt x="2800" y="22"/>
                  </a:lnTo>
                  <a:cubicBezTo>
                    <a:pt x="2756" y="50"/>
                    <a:pt x="2712" y="79"/>
                    <a:pt x="2668" y="107"/>
                  </a:cubicBezTo>
                  <a:lnTo>
                    <a:pt x="2668" y="107"/>
                  </a:lnTo>
                  <a:cubicBezTo>
                    <a:pt x="2653" y="88"/>
                    <a:pt x="2636" y="69"/>
                    <a:pt x="2620" y="50"/>
                  </a:cubicBezTo>
                  <a:cubicBezTo>
                    <a:pt x="2589" y="16"/>
                    <a:pt x="2562" y="1"/>
                    <a:pt x="2538" y="1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4"/>
            <p:cNvSpPr/>
            <p:nvPr/>
          </p:nvSpPr>
          <p:spPr>
            <a:xfrm>
              <a:off x="4890218" y="5336539"/>
              <a:ext cx="812294" cy="395498"/>
            </a:xfrm>
            <a:custGeom>
              <a:avLst/>
              <a:gdLst/>
              <a:ahLst/>
              <a:cxnLst/>
              <a:rect l="l" t="t" r="r" b="b"/>
              <a:pathLst>
                <a:path w="17353" h="8449" extrusionOk="0">
                  <a:moveTo>
                    <a:pt x="15694" y="983"/>
                  </a:moveTo>
                  <a:cubicBezTo>
                    <a:pt x="15952" y="983"/>
                    <a:pt x="16214" y="1003"/>
                    <a:pt x="16483" y="1046"/>
                  </a:cubicBezTo>
                  <a:lnTo>
                    <a:pt x="16483" y="1046"/>
                  </a:lnTo>
                  <a:cubicBezTo>
                    <a:pt x="14749" y="3243"/>
                    <a:pt x="12597" y="5980"/>
                    <a:pt x="10079" y="7025"/>
                  </a:cubicBezTo>
                  <a:cubicBezTo>
                    <a:pt x="9485" y="7274"/>
                    <a:pt x="8869" y="7363"/>
                    <a:pt x="8248" y="7363"/>
                  </a:cubicBezTo>
                  <a:cubicBezTo>
                    <a:pt x="7448" y="7363"/>
                    <a:pt x="6639" y="7215"/>
                    <a:pt x="5851" y="7067"/>
                  </a:cubicBezTo>
                  <a:cubicBezTo>
                    <a:pt x="4604" y="6839"/>
                    <a:pt x="3374" y="6528"/>
                    <a:pt x="2171" y="6141"/>
                  </a:cubicBezTo>
                  <a:lnTo>
                    <a:pt x="2171" y="6141"/>
                  </a:lnTo>
                  <a:cubicBezTo>
                    <a:pt x="4467" y="5683"/>
                    <a:pt x="6852" y="5055"/>
                    <a:pt x="8873" y="4045"/>
                  </a:cubicBezTo>
                  <a:cubicBezTo>
                    <a:pt x="11116" y="2935"/>
                    <a:pt x="13154" y="983"/>
                    <a:pt x="15694" y="983"/>
                  </a:cubicBezTo>
                  <a:close/>
                  <a:moveTo>
                    <a:pt x="15587" y="1"/>
                  </a:moveTo>
                  <a:cubicBezTo>
                    <a:pt x="13408" y="1"/>
                    <a:pt x="11599" y="1374"/>
                    <a:pt x="9704" y="2506"/>
                  </a:cubicBezTo>
                  <a:cubicBezTo>
                    <a:pt x="6932" y="4156"/>
                    <a:pt x="3411" y="4918"/>
                    <a:pt x="264" y="5459"/>
                  </a:cubicBezTo>
                  <a:cubicBezTo>
                    <a:pt x="1" y="5514"/>
                    <a:pt x="153" y="6388"/>
                    <a:pt x="348" y="6471"/>
                  </a:cubicBezTo>
                  <a:cubicBezTo>
                    <a:pt x="2395" y="7263"/>
                    <a:pt x="5384" y="8448"/>
                    <a:pt x="7954" y="8448"/>
                  </a:cubicBezTo>
                  <a:cubicBezTo>
                    <a:pt x="8759" y="8448"/>
                    <a:pt x="9522" y="8332"/>
                    <a:pt x="10203" y="8051"/>
                  </a:cubicBezTo>
                  <a:cubicBezTo>
                    <a:pt x="13031" y="6887"/>
                    <a:pt x="15374" y="3685"/>
                    <a:pt x="17217" y="1370"/>
                  </a:cubicBezTo>
                  <a:cubicBezTo>
                    <a:pt x="17352" y="1193"/>
                    <a:pt x="17223" y="653"/>
                    <a:pt x="17103" y="455"/>
                  </a:cubicBezTo>
                  <a:lnTo>
                    <a:pt x="17103" y="455"/>
                  </a:lnTo>
                  <a:cubicBezTo>
                    <a:pt x="17068" y="306"/>
                    <a:pt x="17007" y="186"/>
                    <a:pt x="16926" y="164"/>
                  </a:cubicBezTo>
                  <a:lnTo>
                    <a:pt x="16926" y="164"/>
                  </a:lnTo>
                  <a:lnTo>
                    <a:pt x="16940" y="177"/>
                  </a:lnTo>
                  <a:cubicBezTo>
                    <a:pt x="16472" y="55"/>
                    <a:pt x="16022" y="1"/>
                    <a:pt x="15587" y="1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4"/>
            <p:cNvSpPr/>
            <p:nvPr/>
          </p:nvSpPr>
          <p:spPr>
            <a:xfrm>
              <a:off x="5534183" y="5339395"/>
              <a:ext cx="231195" cy="527221"/>
            </a:xfrm>
            <a:custGeom>
              <a:avLst/>
              <a:gdLst/>
              <a:ahLst/>
              <a:cxnLst/>
              <a:rect l="l" t="t" r="r" b="b"/>
              <a:pathLst>
                <a:path w="4939" h="11263" extrusionOk="0">
                  <a:moveTo>
                    <a:pt x="3101" y="1446"/>
                  </a:moveTo>
                  <a:cubicBezTo>
                    <a:pt x="3902" y="3185"/>
                    <a:pt x="4440" y="4880"/>
                    <a:pt x="3502" y="6742"/>
                  </a:cubicBezTo>
                  <a:cubicBezTo>
                    <a:pt x="2953" y="7818"/>
                    <a:pt x="2225" y="8808"/>
                    <a:pt x="1527" y="9806"/>
                  </a:cubicBezTo>
                  <a:lnTo>
                    <a:pt x="1527" y="9806"/>
                  </a:lnTo>
                  <a:cubicBezTo>
                    <a:pt x="1043" y="7245"/>
                    <a:pt x="1040" y="3176"/>
                    <a:pt x="3101" y="1446"/>
                  </a:cubicBezTo>
                  <a:close/>
                  <a:moveTo>
                    <a:pt x="3661" y="1"/>
                  </a:moveTo>
                  <a:cubicBezTo>
                    <a:pt x="3619" y="1"/>
                    <a:pt x="3576" y="11"/>
                    <a:pt x="3530" y="33"/>
                  </a:cubicBezTo>
                  <a:cubicBezTo>
                    <a:pt x="3410" y="89"/>
                    <a:pt x="3294" y="150"/>
                    <a:pt x="3183" y="216"/>
                  </a:cubicBezTo>
                  <a:lnTo>
                    <a:pt x="3183" y="216"/>
                  </a:lnTo>
                  <a:cubicBezTo>
                    <a:pt x="3109" y="217"/>
                    <a:pt x="3037" y="267"/>
                    <a:pt x="2980" y="345"/>
                  </a:cubicBezTo>
                  <a:lnTo>
                    <a:pt x="2980" y="345"/>
                  </a:lnTo>
                  <a:cubicBezTo>
                    <a:pt x="1" y="2359"/>
                    <a:pt x="302" y="8007"/>
                    <a:pt x="1062" y="10943"/>
                  </a:cubicBezTo>
                  <a:cubicBezTo>
                    <a:pt x="1112" y="11143"/>
                    <a:pt x="1253" y="11263"/>
                    <a:pt x="1399" y="11263"/>
                  </a:cubicBezTo>
                  <a:cubicBezTo>
                    <a:pt x="1496" y="11263"/>
                    <a:pt x="1595" y="11211"/>
                    <a:pt x="1672" y="11095"/>
                  </a:cubicBezTo>
                  <a:cubicBezTo>
                    <a:pt x="2795" y="9418"/>
                    <a:pt x="4417" y="7602"/>
                    <a:pt x="4708" y="5536"/>
                  </a:cubicBezTo>
                  <a:cubicBezTo>
                    <a:pt x="4939" y="3958"/>
                    <a:pt x="4372" y="2455"/>
                    <a:pt x="3716" y="1035"/>
                  </a:cubicBezTo>
                  <a:lnTo>
                    <a:pt x="3716" y="1035"/>
                  </a:lnTo>
                  <a:cubicBezTo>
                    <a:pt x="3755" y="1015"/>
                    <a:pt x="3794" y="995"/>
                    <a:pt x="3835" y="976"/>
                  </a:cubicBezTo>
                  <a:cubicBezTo>
                    <a:pt x="4196" y="814"/>
                    <a:pt x="4031" y="1"/>
                    <a:pt x="3661" y="1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4"/>
            <p:cNvSpPr/>
            <p:nvPr/>
          </p:nvSpPr>
          <p:spPr>
            <a:xfrm>
              <a:off x="5796085" y="5147146"/>
              <a:ext cx="238169" cy="643263"/>
            </a:xfrm>
            <a:custGeom>
              <a:avLst/>
              <a:gdLst/>
              <a:ahLst/>
              <a:cxnLst/>
              <a:rect l="l" t="t" r="r" b="b"/>
              <a:pathLst>
                <a:path w="5088" h="13742" extrusionOk="0">
                  <a:moveTo>
                    <a:pt x="2060" y="1144"/>
                  </a:moveTo>
                  <a:cubicBezTo>
                    <a:pt x="4316" y="2145"/>
                    <a:pt x="4369" y="4916"/>
                    <a:pt x="4422" y="7134"/>
                  </a:cubicBezTo>
                  <a:cubicBezTo>
                    <a:pt x="4470" y="8833"/>
                    <a:pt x="4353" y="10541"/>
                    <a:pt x="4088" y="12225"/>
                  </a:cubicBezTo>
                  <a:lnTo>
                    <a:pt x="4088" y="12225"/>
                  </a:lnTo>
                  <a:lnTo>
                    <a:pt x="2357" y="8008"/>
                  </a:lnTo>
                  <a:cubicBezTo>
                    <a:pt x="1497" y="5928"/>
                    <a:pt x="0" y="3198"/>
                    <a:pt x="1982" y="1285"/>
                  </a:cubicBezTo>
                  <a:cubicBezTo>
                    <a:pt x="2018" y="1251"/>
                    <a:pt x="2044" y="1202"/>
                    <a:pt x="2060" y="1144"/>
                  </a:cubicBezTo>
                  <a:close/>
                  <a:moveTo>
                    <a:pt x="1652" y="1"/>
                  </a:moveTo>
                  <a:cubicBezTo>
                    <a:pt x="1475" y="1"/>
                    <a:pt x="1415" y="311"/>
                    <a:pt x="1459" y="588"/>
                  </a:cubicBezTo>
                  <a:lnTo>
                    <a:pt x="1459" y="588"/>
                  </a:lnTo>
                  <a:cubicBezTo>
                    <a:pt x="371" y="1840"/>
                    <a:pt x="264" y="3506"/>
                    <a:pt x="665" y="5111"/>
                  </a:cubicBezTo>
                  <a:cubicBezTo>
                    <a:pt x="1400" y="7994"/>
                    <a:pt x="2883" y="10794"/>
                    <a:pt x="4020" y="13539"/>
                  </a:cubicBezTo>
                  <a:cubicBezTo>
                    <a:pt x="4077" y="13677"/>
                    <a:pt x="4159" y="13742"/>
                    <a:pt x="4238" y="13742"/>
                  </a:cubicBezTo>
                  <a:cubicBezTo>
                    <a:pt x="4332" y="13742"/>
                    <a:pt x="4420" y="13649"/>
                    <a:pt x="4450" y="13483"/>
                  </a:cubicBezTo>
                  <a:cubicBezTo>
                    <a:pt x="4990" y="10572"/>
                    <a:pt x="5087" y="7606"/>
                    <a:pt x="4755" y="4667"/>
                  </a:cubicBezTo>
                  <a:cubicBezTo>
                    <a:pt x="4491" y="2574"/>
                    <a:pt x="3868" y="730"/>
                    <a:pt x="1705" y="9"/>
                  </a:cubicBezTo>
                  <a:cubicBezTo>
                    <a:pt x="1686" y="4"/>
                    <a:pt x="1669" y="1"/>
                    <a:pt x="1652" y="1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4"/>
            <p:cNvSpPr/>
            <p:nvPr/>
          </p:nvSpPr>
          <p:spPr>
            <a:xfrm>
              <a:off x="5934502" y="5169521"/>
              <a:ext cx="555916" cy="238637"/>
            </a:xfrm>
            <a:custGeom>
              <a:avLst/>
              <a:gdLst/>
              <a:ahLst/>
              <a:cxnLst/>
              <a:rect l="l" t="t" r="r" b="b"/>
              <a:pathLst>
                <a:path w="11876" h="5098" extrusionOk="0">
                  <a:moveTo>
                    <a:pt x="5316" y="1005"/>
                  </a:moveTo>
                  <a:cubicBezTo>
                    <a:pt x="7219" y="1005"/>
                    <a:pt x="9118" y="1332"/>
                    <a:pt x="10924" y="1982"/>
                  </a:cubicBezTo>
                  <a:lnTo>
                    <a:pt x="10924" y="1982"/>
                  </a:lnTo>
                  <a:cubicBezTo>
                    <a:pt x="9545" y="3193"/>
                    <a:pt x="7109" y="4103"/>
                    <a:pt x="4956" y="4103"/>
                  </a:cubicBezTo>
                  <a:cubicBezTo>
                    <a:pt x="3075" y="4103"/>
                    <a:pt x="1411" y="3409"/>
                    <a:pt x="855" y="1615"/>
                  </a:cubicBezTo>
                  <a:lnTo>
                    <a:pt x="855" y="1615"/>
                  </a:lnTo>
                  <a:cubicBezTo>
                    <a:pt x="2315" y="1208"/>
                    <a:pt x="3817" y="1005"/>
                    <a:pt x="5316" y="1005"/>
                  </a:cubicBezTo>
                  <a:close/>
                  <a:moveTo>
                    <a:pt x="5167" y="1"/>
                  </a:moveTo>
                  <a:cubicBezTo>
                    <a:pt x="3503" y="1"/>
                    <a:pt x="1835" y="250"/>
                    <a:pt x="217" y="751"/>
                  </a:cubicBezTo>
                  <a:cubicBezTo>
                    <a:pt x="0" y="819"/>
                    <a:pt x="195" y="1765"/>
                    <a:pt x="347" y="1765"/>
                  </a:cubicBezTo>
                  <a:cubicBezTo>
                    <a:pt x="350" y="1765"/>
                    <a:pt x="353" y="1764"/>
                    <a:pt x="356" y="1763"/>
                  </a:cubicBezTo>
                  <a:cubicBezTo>
                    <a:pt x="427" y="1741"/>
                    <a:pt x="497" y="1720"/>
                    <a:pt x="568" y="1698"/>
                  </a:cubicBezTo>
                  <a:lnTo>
                    <a:pt x="568" y="1698"/>
                  </a:lnTo>
                  <a:cubicBezTo>
                    <a:pt x="1130" y="4101"/>
                    <a:pt x="3217" y="5098"/>
                    <a:pt x="5494" y="5098"/>
                  </a:cubicBezTo>
                  <a:cubicBezTo>
                    <a:pt x="7884" y="5098"/>
                    <a:pt x="10485" y="3999"/>
                    <a:pt x="11751" y="2276"/>
                  </a:cubicBezTo>
                  <a:cubicBezTo>
                    <a:pt x="11875" y="2124"/>
                    <a:pt x="11834" y="1389"/>
                    <a:pt x="11626" y="1306"/>
                  </a:cubicBezTo>
                  <a:cubicBezTo>
                    <a:pt x="9565" y="437"/>
                    <a:pt x="7370" y="1"/>
                    <a:pt x="5167" y="1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4"/>
            <p:cNvSpPr/>
            <p:nvPr/>
          </p:nvSpPr>
          <p:spPr>
            <a:xfrm>
              <a:off x="5634684" y="4349176"/>
              <a:ext cx="798859" cy="664936"/>
            </a:xfrm>
            <a:custGeom>
              <a:avLst/>
              <a:gdLst/>
              <a:ahLst/>
              <a:cxnLst/>
              <a:rect l="l" t="t" r="r" b="b"/>
              <a:pathLst>
                <a:path w="17066" h="14205" extrusionOk="0">
                  <a:moveTo>
                    <a:pt x="1102" y="1153"/>
                  </a:moveTo>
                  <a:lnTo>
                    <a:pt x="1102" y="1153"/>
                  </a:lnTo>
                  <a:cubicBezTo>
                    <a:pt x="7219" y="2771"/>
                    <a:pt x="10583" y="8977"/>
                    <a:pt x="15820" y="12197"/>
                  </a:cubicBezTo>
                  <a:lnTo>
                    <a:pt x="15820" y="12197"/>
                  </a:lnTo>
                  <a:cubicBezTo>
                    <a:pt x="14994" y="12891"/>
                    <a:pt x="13822" y="13142"/>
                    <a:pt x="12687" y="13142"/>
                  </a:cubicBezTo>
                  <a:cubicBezTo>
                    <a:pt x="12272" y="13142"/>
                    <a:pt x="11861" y="13109"/>
                    <a:pt x="11474" y="13050"/>
                  </a:cubicBezTo>
                  <a:cubicBezTo>
                    <a:pt x="9381" y="12745"/>
                    <a:pt x="7662" y="11609"/>
                    <a:pt x="6359" y="9959"/>
                  </a:cubicBezTo>
                  <a:cubicBezTo>
                    <a:pt x="4275" y="7316"/>
                    <a:pt x="2734" y="4129"/>
                    <a:pt x="1102" y="1153"/>
                  </a:cubicBezTo>
                  <a:close/>
                  <a:moveTo>
                    <a:pt x="341" y="0"/>
                  </a:moveTo>
                  <a:cubicBezTo>
                    <a:pt x="0" y="0"/>
                    <a:pt x="168" y="722"/>
                    <a:pt x="260" y="880"/>
                  </a:cubicBezTo>
                  <a:lnTo>
                    <a:pt x="4072" y="7547"/>
                  </a:lnTo>
                  <a:cubicBezTo>
                    <a:pt x="5056" y="9266"/>
                    <a:pt x="6082" y="11040"/>
                    <a:pt x="7621" y="12330"/>
                  </a:cubicBezTo>
                  <a:cubicBezTo>
                    <a:pt x="8874" y="13373"/>
                    <a:pt x="11026" y="14205"/>
                    <a:pt x="12995" y="14205"/>
                  </a:cubicBezTo>
                  <a:cubicBezTo>
                    <a:pt x="14663" y="14205"/>
                    <a:pt x="16200" y="13608"/>
                    <a:pt x="16950" y="12038"/>
                  </a:cubicBezTo>
                  <a:cubicBezTo>
                    <a:pt x="17065" y="11807"/>
                    <a:pt x="16863" y="11114"/>
                    <a:pt x="16688" y="11114"/>
                  </a:cubicBezTo>
                  <a:cubicBezTo>
                    <a:pt x="16653" y="11114"/>
                    <a:pt x="16619" y="11142"/>
                    <a:pt x="16589" y="11207"/>
                  </a:cubicBezTo>
                  <a:cubicBezTo>
                    <a:pt x="16533" y="11324"/>
                    <a:pt x="16470" y="11435"/>
                    <a:pt x="16402" y="11540"/>
                  </a:cubicBezTo>
                  <a:lnTo>
                    <a:pt x="16402" y="11540"/>
                  </a:lnTo>
                  <a:cubicBezTo>
                    <a:pt x="10610" y="8326"/>
                    <a:pt x="7227" y="1347"/>
                    <a:pt x="399" y="6"/>
                  </a:cubicBezTo>
                  <a:cubicBezTo>
                    <a:pt x="378" y="2"/>
                    <a:pt x="359" y="0"/>
                    <a:pt x="341" y="0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4"/>
            <p:cNvSpPr/>
            <p:nvPr/>
          </p:nvSpPr>
          <p:spPr>
            <a:xfrm>
              <a:off x="6250283" y="4140544"/>
              <a:ext cx="307589" cy="788280"/>
            </a:xfrm>
            <a:custGeom>
              <a:avLst/>
              <a:gdLst/>
              <a:ahLst/>
              <a:cxnLst/>
              <a:rect l="l" t="t" r="r" b="b"/>
              <a:pathLst>
                <a:path w="6571" h="16840" extrusionOk="0">
                  <a:moveTo>
                    <a:pt x="1791" y="1772"/>
                  </a:moveTo>
                  <a:cubicBezTo>
                    <a:pt x="2583" y="3771"/>
                    <a:pt x="4241" y="5340"/>
                    <a:pt x="5074" y="7347"/>
                  </a:cubicBezTo>
                  <a:cubicBezTo>
                    <a:pt x="5476" y="8303"/>
                    <a:pt x="5725" y="9301"/>
                    <a:pt x="5836" y="10313"/>
                  </a:cubicBezTo>
                  <a:cubicBezTo>
                    <a:pt x="5947" y="11353"/>
                    <a:pt x="6086" y="13876"/>
                    <a:pt x="5088" y="14610"/>
                  </a:cubicBezTo>
                  <a:cubicBezTo>
                    <a:pt x="4444" y="15073"/>
                    <a:pt x="3718" y="15040"/>
                    <a:pt x="3194" y="15505"/>
                  </a:cubicBezTo>
                  <a:lnTo>
                    <a:pt x="3194" y="15505"/>
                  </a:lnTo>
                  <a:cubicBezTo>
                    <a:pt x="424" y="15125"/>
                    <a:pt x="703" y="9534"/>
                    <a:pt x="943" y="7638"/>
                  </a:cubicBezTo>
                  <a:cubicBezTo>
                    <a:pt x="1174" y="5675"/>
                    <a:pt x="1587" y="3741"/>
                    <a:pt x="1791" y="1772"/>
                  </a:cubicBezTo>
                  <a:close/>
                  <a:moveTo>
                    <a:pt x="1636" y="0"/>
                  </a:moveTo>
                  <a:cubicBezTo>
                    <a:pt x="1531" y="0"/>
                    <a:pt x="1429" y="140"/>
                    <a:pt x="1414" y="374"/>
                  </a:cubicBezTo>
                  <a:cubicBezTo>
                    <a:pt x="1220" y="3992"/>
                    <a:pt x="0" y="7541"/>
                    <a:pt x="389" y="11200"/>
                  </a:cubicBezTo>
                  <a:cubicBezTo>
                    <a:pt x="559" y="12772"/>
                    <a:pt x="1147" y="15714"/>
                    <a:pt x="2868" y="16394"/>
                  </a:cubicBezTo>
                  <a:lnTo>
                    <a:pt x="2868" y="16394"/>
                  </a:lnTo>
                  <a:cubicBezTo>
                    <a:pt x="2919" y="16624"/>
                    <a:pt x="3021" y="16840"/>
                    <a:pt x="3120" y="16840"/>
                  </a:cubicBezTo>
                  <a:cubicBezTo>
                    <a:pt x="3153" y="16840"/>
                    <a:pt x="3186" y="16815"/>
                    <a:pt x="3216" y="16759"/>
                  </a:cubicBezTo>
                  <a:cubicBezTo>
                    <a:pt x="3266" y="16672"/>
                    <a:pt x="3321" y="16593"/>
                    <a:pt x="3381" y="16523"/>
                  </a:cubicBezTo>
                  <a:lnTo>
                    <a:pt x="3381" y="16523"/>
                  </a:lnTo>
                  <a:cubicBezTo>
                    <a:pt x="3463" y="16532"/>
                    <a:pt x="3547" y="16537"/>
                    <a:pt x="3633" y="16537"/>
                  </a:cubicBezTo>
                  <a:cubicBezTo>
                    <a:pt x="3637" y="16537"/>
                    <a:pt x="3642" y="16537"/>
                    <a:pt x="3646" y="16537"/>
                  </a:cubicBezTo>
                  <a:cubicBezTo>
                    <a:pt x="3774" y="16537"/>
                    <a:pt x="3833" y="16360"/>
                    <a:pt x="3834" y="16154"/>
                  </a:cubicBezTo>
                  <a:lnTo>
                    <a:pt x="3834" y="16154"/>
                  </a:lnTo>
                  <a:cubicBezTo>
                    <a:pt x="4546" y="15739"/>
                    <a:pt x="5500" y="15680"/>
                    <a:pt x="5933" y="14763"/>
                  </a:cubicBezTo>
                  <a:cubicBezTo>
                    <a:pt x="6571" y="13418"/>
                    <a:pt x="6446" y="11380"/>
                    <a:pt x="6252" y="9953"/>
                  </a:cubicBezTo>
                  <a:cubicBezTo>
                    <a:pt x="6044" y="8442"/>
                    <a:pt x="5573" y="6972"/>
                    <a:pt x="4838" y="5628"/>
                  </a:cubicBezTo>
                  <a:cubicBezTo>
                    <a:pt x="3882" y="3826"/>
                    <a:pt x="2260" y="2356"/>
                    <a:pt x="1858" y="319"/>
                  </a:cubicBezTo>
                  <a:cubicBezTo>
                    <a:pt x="1814" y="98"/>
                    <a:pt x="1724" y="0"/>
                    <a:pt x="1636" y="0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4"/>
            <p:cNvSpPr/>
            <p:nvPr/>
          </p:nvSpPr>
          <p:spPr>
            <a:xfrm>
              <a:off x="5685754" y="4989209"/>
              <a:ext cx="540468" cy="406779"/>
            </a:xfrm>
            <a:custGeom>
              <a:avLst/>
              <a:gdLst/>
              <a:ahLst/>
              <a:cxnLst/>
              <a:rect l="l" t="t" r="r" b="b"/>
              <a:pathLst>
                <a:path w="11546" h="8690" extrusionOk="0">
                  <a:moveTo>
                    <a:pt x="11235" y="1"/>
                  </a:moveTo>
                  <a:cubicBezTo>
                    <a:pt x="11233" y="1"/>
                    <a:pt x="11231" y="1"/>
                    <a:pt x="11229" y="1"/>
                  </a:cubicBezTo>
                  <a:cubicBezTo>
                    <a:pt x="6322" y="459"/>
                    <a:pt x="2468" y="3855"/>
                    <a:pt x="84" y="7999"/>
                  </a:cubicBezTo>
                  <a:cubicBezTo>
                    <a:pt x="1" y="8142"/>
                    <a:pt x="141" y="8689"/>
                    <a:pt x="270" y="8689"/>
                  </a:cubicBezTo>
                  <a:cubicBezTo>
                    <a:pt x="292" y="8689"/>
                    <a:pt x="313" y="8673"/>
                    <a:pt x="333" y="8637"/>
                  </a:cubicBezTo>
                  <a:cubicBezTo>
                    <a:pt x="2690" y="4548"/>
                    <a:pt x="6488" y="1207"/>
                    <a:pt x="11326" y="764"/>
                  </a:cubicBezTo>
                  <a:cubicBezTo>
                    <a:pt x="11546" y="750"/>
                    <a:pt x="11452" y="1"/>
                    <a:pt x="11235" y="1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4"/>
            <p:cNvSpPr/>
            <p:nvPr/>
          </p:nvSpPr>
          <p:spPr>
            <a:xfrm>
              <a:off x="4348907" y="4556966"/>
              <a:ext cx="1894167" cy="458410"/>
            </a:xfrm>
            <a:custGeom>
              <a:avLst/>
              <a:gdLst/>
              <a:ahLst/>
              <a:cxnLst/>
              <a:rect l="l" t="t" r="r" b="b"/>
              <a:pathLst>
                <a:path w="40465" h="9793" extrusionOk="0">
                  <a:moveTo>
                    <a:pt x="3992" y="0"/>
                  </a:moveTo>
                  <a:cubicBezTo>
                    <a:pt x="2789" y="0"/>
                    <a:pt x="1566" y="209"/>
                    <a:pt x="254" y="710"/>
                  </a:cubicBezTo>
                  <a:cubicBezTo>
                    <a:pt x="0" y="812"/>
                    <a:pt x="118" y="1434"/>
                    <a:pt x="394" y="1434"/>
                  </a:cubicBezTo>
                  <a:cubicBezTo>
                    <a:pt x="420" y="1434"/>
                    <a:pt x="447" y="1429"/>
                    <a:pt x="475" y="1417"/>
                  </a:cubicBezTo>
                  <a:lnTo>
                    <a:pt x="489" y="1431"/>
                  </a:lnTo>
                  <a:cubicBezTo>
                    <a:pt x="1723" y="934"/>
                    <a:pt x="3042" y="681"/>
                    <a:pt x="4365" y="681"/>
                  </a:cubicBezTo>
                  <a:cubicBezTo>
                    <a:pt x="4960" y="681"/>
                    <a:pt x="5556" y="732"/>
                    <a:pt x="6145" y="835"/>
                  </a:cubicBezTo>
                  <a:cubicBezTo>
                    <a:pt x="7739" y="1126"/>
                    <a:pt x="9195" y="1916"/>
                    <a:pt x="10789" y="2235"/>
                  </a:cubicBezTo>
                  <a:cubicBezTo>
                    <a:pt x="11491" y="2383"/>
                    <a:pt x="12202" y="2396"/>
                    <a:pt x="12911" y="2396"/>
                  </a:cubicBezTo>
                  <a:cubicBezTo>
                    <a:pt x="13072" y="2396"/>
                    <a:pt x="13233" y="2396"/>
                    <a:pt x="13394" y="2396"/>
                  </a:cubicBezTo>
                  <a:cubicBezTo>
                    <a:pt x="14118" y="2396"/>
                    <a:pt x="14838" y="2410"/>
                    <a:pt x="15543" y="2568"/>
                  </a:cubicBezTo>
                  <a:cubicBezTo>
                    <a:pt x="17234" y="2928"/>
                    <a:pt x="18260" y="4273"/>
                    <a:pt x="19813" y="4924"/>
                  </a:cubicBezTo>
                  <a:cubicBezTo>
                    <a:pt x="21324" y="5562"/>
                    <a:pt x="22959" y="5728"/>
                    <a:pt x="24484" y="6393"/>
                  </a:cubicBezTo>
                  <a:cubicBezTo>
                    <a:pt x="26051" y="7073"/>
                    <a:pt x="27548" y="7627"/>
                    <a:pt x="29225" y="7960"/>
                  </a:cubicBezTo>
                  <a:cubicBezTo>
                    <a:pt x="32829" y="8653"/>
                    <a:pt x="36489" y="9180"/>
                    <a:pt x="40107" y="9790"/>
                  </a:cubicBezTo>
                  <a:cubicBezTo>
                    <a:pt x="40119" y="9792"/>
                    <a:pt x="40132" y="9793"/>
                    <a:pt x="40144" y="9793"/>
                  </a:cubicBezTo>
                  <a:cubicBezTo>
                    <a:pt x="40465" y="9793"/>
                    <a:pt x="40428" y="9094"/>
                    <a:pt x="40134" y="9027"/>
                  </a:cubicBezTo>
                  <a:cubicBezTo>
                    <a:pt x="36419" y="8417"/>
                    <a:pt x="32649" y="7904"/>
                    <a:pt x="28948" y="7142"/>
                  </a:cubicBezTo>
                  <a:cubicBezTo>
                    <a:pt x="27160" y="6782"/>
                    <a:pt x="25621" y="6089"/>
                    <a:pt x="23957" y="5395"/>
                  </a:cubicBezTo>
                  <a:cubicBezTo>
                    <a:pt x="22072" y="4619"/>
                    <a:pt x="20104" y="4536"/>
                    <a:pt x="18413" y="3302"/>
                  </a:cubicBezTo>
                  <a:cubicBezTo>
                    <a:pt x="17276" y="2471"/>
                    <a:pt x="16361" y="1875"/>
                    <a:pt x="14920" y="1722"/>
                  </a:cubicBezTo>
                  <a:cubicBezTo>
                    <a:pt x="13007" y="1528"/>
                    <a:pt x="11232" y="1694"/>
                    <a:pt x="9347" y="1071"/>
                  </a:cubicBezTo>
                  <a:cubicBezTo>
                    <a:pt x="7463" y="445"/>
                    <a:pt x="5749" y="0"/>
                    <a:pt x="3992" y="0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5" name="Google Shape;695;p34"/>
          <p:cNvGrpSpPr/>
          <p:nvPr/>
        </p:nvGrpSpPr>
        <p:grpSpPr>
          <a:xfrm rot="9932064">
            <a:off x="161845" y="194336"/>
            <a:ext cx="1748552" cy="1517716"/>
            <a:chOff x="972034" y="4038077"/>
            <a:chExt cx="1579697" cy="1371393"/>
          </a:xfr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13500000" scaled="1"/>
            <a:tileRect/>
          </a:gradFill>
        </p:grpSpPr>
        <p:sp>
          <p:nvSpPr>
            <p:cNvPr id="696" name="Google Shape;696;p34"/>
            <p:cNvSpPr/>
            <p:nvPr/>
          </p:nvSpPr>
          <p:spPr>
            <a:xfrm>
              <a:off x="1874296" y="5118358"/>
              <a:ext cx="279690" cy="109723"/>
            </a:xfrm>
            <a:custGeom>
              <a:avLst/>
              <a:gdLst/>
              <a:ahLst/>
              <a:cxnLst/>
              <a:rect l="l" t="t" r="r" b="b"/>
              <a:pathLst>
                <a:path w="5975" h="2344" extrusionOk="0">
                  <a:moveTo>
                    <a:pt x="5614" y="1"/>
                  </a:moveTo>
                  <a:cubicBezTo>
                    <a:pt x="3909" y="999"/>
                    <a:pt x="1982" y="1553"/>
                    <a:pt x="0" y="1623"/>
                  </a:cubicBezTo>
                  <a:lnTo>
                    <a:pt x="28" y="2343"/>
                  </a:lnTo>
                  <a:cubicBezTo>
                    <a:pt x="2121" y="2260"/>
                    <a:pt x="4172" y="1678"/>
                    <a:pt x="5975" y="624"/>
                  </a:cubicBezTo>
                  <a:lnTo>
                    <a:pt x="56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4"/>
            <p:cNvSpPr/>
            <p:nvPr/>
          </p:nvSpPr>
          <p:spPr>
            <a:xfrm>
              <a:off x="1854168" y="4845830"/>
              <a:ext cx="70121" cy="200581"/>
            </a:xfrm>
            <a:custGeom>
              <a:avLst/>
              <a:gdLst/>
              <a:ahLst/>
              <a:cxnLst/>
              <a:rect l="l" t="t" r="r" b="b"/>
              <a:pathLst>
                <a:path w="1498" h="4285" extrusionOk="0">
                  <a:moveTo>
                    <a:pt x="790" y="1"/>
                  </a:moveTo>
                  <a:lnTo>
                    <a:pt x="0" y="4145"/>
                  </a:lnTo>
                  <a:lnTo>
                    <a:pt x="707" y="4284"/>
                  </a:lnTo>
                  <a:lnTo>
                    <a:pt x="1497" y="125"/>
                  </a:lnTo>
                  <a:lnTo>
                    <a:pt x="79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98" name="Google Shape;698;p34"/>
            <p:cNvGrpSpPr/>
            <p:nvPr/>
          </p:nvGrpSpPr>
          <p:grpSpPr>
            <a:xfrm>
              <a:off x="972034" y="4038077"/>
              <a:ext cx="1579697" cy="1371393"/>
              <a:chOff x="972034" y="4038077"/>
              <a:chExt cx="1579697" cy="1371393"/>
            </a:xfrm>
            <a:grpFill/>
          </p:grpSpPr>
          <p:sp>
            <p:nvSpPr>
              <p:cNvPr id="699" name="Google Shape;699;p34"/>
              <p:cNvSpPr/>
              <p:nvPr/>
            </p:nvSpPr>
            <p:spPr>
              <a:xfrm>
                <a:off x="1241613" y="4544093"/>
                <a:ext cx="1310118" cy="646540"/>
              </a:xfrm>
              <a:custGeom>
                <a:avLst/>
                <a:gdLst/>
                <a:ahLst/>
                <a:cxnLst/>
                <a:rect l="l" t="t" r="r" b="b"/>
                <a:pathLst>
                  <a:path w="27988" h="13812" extrusionOk="0">
                    <a:moveTo>
                      <a:pt x="583" y="1"/>
                    </a:moveTo>
                    <a:lnTo>
                      <a:pt x="1" y="431"/>
                    </a:lnTo>
                    <a:lnTo>
                      <a:pt x="15" y="431"/>
                    </a:lnTo>
                    <a:cubicBezTo>
                      <a:pt x="6389" y="8881"/>
                      <a:pt x="16334" y="13812"/>
                      <a:pt x="26875" y="13812"/>
                    </a:cubicBezTo>
                    <a:cubicBezTo>
                      <a:pt x="27245" y="13812"/>
                      <a:pt x="27616" y="13806"/>
                      <a:pt x="27988" y="13793"/>
                    </a:cubicBezTo>
                    <a:lnTo>
                      <a:pt x="27960" y="13087"/>
                    </a:lnTo>
                    <a:cubicBezTo>
                      <a:pt x="27603" y="13098"/>
                      <a:pt x="27247" y="13104"/>
                      <a:pt x="26891" y="13104"/>
                    </a:cubicBezTo>
                    <a:cubicBezTo>
                      <a:pt x="16568" y="13104"/>
                      <a:pt x="6814" y="8269"/>
                      <a:pt x="58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34"/>
              <p:cNvSpPr/>
              <p:nvPr/>
            </p:nvSpPr>
            <p:spPr>
              <a:xfrm>
                <a:off x="972034" y="4261454"/>
                <a:ext cx="564248" cy="538689"/>
              </a:xfrm>
              <a:custGeom>
                <a:avLst/>
                <a:gdLst/>
                <a:ahLst/>
                <a:cxnLst/>
                <a:rect l="l" t="t" r="r" b="b"/>
                <a:pathLst>
                  <a:path w="12054" h="11508" extrusionOk="0">
                    <a:moveTo>
                      <a:pt x="549" y="0"/>
                    </a:moveTo>
                    <a:cubicBezTo>
                      <a:pt x="211" y="0"/>
                      <a:pt x="1" y="472"/>
                      <a:pt x="173" y="771"/>
                    </a:cubicBezTo>
                    <a:cubicBezTo>
                      <a:pt x="2294" y="4500"/>
                      <a:pt x="4387" y="8687"/>
                      <a:pt x="8283" y="10863"/>
                    </a:cubicBezTo>
                    <a:lnTo>
                      <a:pt x="8338" y="10891"/>
                    </a:lnTo>
                    <a:cubicBezTo>
                      <a:pt x="8722" y="11092"/>
                      <a:pt x="9693" y="11507"/>
                      <a:pt x="10359" y="11507"/>
                    </a:cubicBezTo>
                    <a:cubicBezTo>
                      <a:pt x="10653" y="11507"/>
                      <a:pt x="10888" y="11426"/>
                      <a:pt x="10986" y="11209"/>
                    </a:cubicBezTo>
                    <a:cubicBezTo>
                      <a:pt x="12053" y="8881"/>
                      <a:pt x="11332" y="6330"/>
                      <a:pt x="9516" y="4583"/>
                    </a:cubicBezTo>
                    <a:cubicBezTo>
                      <a:pt x="7090" y="2255"/>
                      <a:pt x="3597" y="1700"/>
                      <a:pt x="769" y="64"/>
                    </a:cubicBezTo>
                    <a:cubicBezTo>
                      <a:pt x="692" y="20"/>
                      <a:pt x="618" y="0"/>
                      <a:pt x="54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34"/>
              <p:cNvSpPr/>
              <p:nvPr/>
            </p:nvSpPr>
            <p:spPr>
              <a:xfrm>
                <a:off x="1741262" y="4038077"/>
                <a:ext cx="382204" cy="890747"/>
              </a:xfrm>
              <a:custGeom>
                <a:avLst/>
                <a:gdLst/>
                <a:ahLst/>
                <a:cxnLst/>
                <a:rect l="l" t="t" r="r" b="b"/>
                <a:pathLst>
                  <a:path w="8165" h="19029" extrusionOk="0">
                    <a:moveTo>
                      <a:pt x="2211" y="0"/>
                    </a:moveTo>
                    <a:cubicBezTo>
                      <a:pt x="1998" y="0"/>
                      <a:pt x="1785" y="133"/>
                      <a:pt x="1733" y="387"/>
                    </a:cubicBezTo>
                    <a:cubicBezTo>
                      <a:pt x="818" y="3589"/>
                      <a:pt x="0" y="6833"/>
                      <a:pt x="291" y="10187"/>
                    </a:cubicBezTo>
                    <a:cubicBezTo>
                      <a:pt x="569" y="13140"/>
                      <a:pt x="1442" y="16023"/>
                      <a:pt x="2842" y="18629"/>
                    </a:cubicBezTo>
                    <a:cubicBezTo>
                      <a:pt x="2919" y="18770"/>
                      <a:pt x="3056" y="18852"/>
                      <a:pt x="3208" y="18852"/>
                    </a:cubicBezTo>
                    <a:cubicBezTo>
                      <a:pt x="3220" y="18852"/>
                      <a:pt x="3232" y="18852"/>
                      <a:pt x="3244" y="18851"/>
                    </a:cubicBezTo>
                    <a:cubicBezTo>
                      <a:pt x="3311" y="18969"/>
                      <a:pt x="3432" y="19028"/>
                      <a:pt x="3552" y="19028"/>
                    </a:cubicBezTo>
                    <a:cubicBezTo>
                      <a:pt x="3658" y="19028"/>
                      <a:pt x="3762" y="18983"/>
                      <a:pt x="3826" y="18892"/>
                    </a:cubicBezTo>
                    <a:cubicBezTo>
                      <a:pt x="8165" y="13140"/>
                      <a:pt x="5601" y="6001"/>
                      <a:pt x="2662" y="304"/>
                    </a:cubicBezTo>
                    <a:cubicBezTo>
                      <a:pt x="2579" y="99"/>
                      <a:pt x="2395" y="0"/>
                      <a:pt x="221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34"/>
              <p:cNvSpPr/>
              <p:nvPr/>
            </p:nvSpPr>
            <p:spPr>
              <a:xfrm>
                <a:off x="1106659" y="5137878"/>
                <a:ext cx="920144" cy="271592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5802" extrusionOk="0">
                    <a:moveTo>
                      <a:pt x="15184" y="1"/>
                    </a:moveTo>
                    <a:cubicBezTo>
                      <a:pt x="13482" y="1"/>
                      <a:pt x="11759" y="296"/>
                      <a:pt x="10161" y="651"/>
                    </a:cubicBezTo>
                    <a:cubicBezTo>
                      <a:pt x="8567" y="1011"/>
                      <a:pt x="7001" y="1483"/>
                      <a:pt x="5462" y="2037"/>
                    </a:cubicBezTo>
                    <a:cubicBezTo>
                      <a:pt x="4506" y="2384"/>
                      <a:pt x="3577" y="2841"/>
                      <a:pt x="2606" y="3215"/>
                    </a:cubicBezTo>
                    <a:cubicBezTo>
                      <a:pt x="1789" y="3520"/>
                      <a:pt x="749" y="3645"/>
                      <a:pt x="222" y="4435"/>
                    </a:cubicBezTo>
                    <a:cubicBezTo>
                      <a:pt x="0" y="4782"/>
                      <a:pt x="181" y="4990"/>
                      <a:pt x="499" y="5115"/>
                    </a:cubicBezTo>
                    <a:cubicBezTo>
                      <a:pt x="901" y="5267"/>
                      <a:pt x="1553" y="5281"/>
                      <a:pt x="1789" y="5323"/>
                    </a:cubicBezTo>
                    <a:cubicBezTo>
                      <a:pt x="2690" y="5461"/>
                      <a:pt x="3591" y="5572"/>
                      <a:pt x="4492" y="5655"/>
                    </a:cubicBezTo>
                    <a:cubicBezTo>
                      <a:pt x="5475" y="5753"/>
                      <a:pt x="6459" y="5802"/>
                      <a:pt x="7443" y="5802"/>
                    </a:cubicBezTo>
                    <a:cubicBezTo>
                      <a:pt x="8275" y="5802"/>
                      <a:pt x="9107" y="5767"/>
                      <a:pt x="9939" y="5697"/>
                    </a:cubicBezTo>
                    <a:cubicBezTo>
                      <a:pt x="13502" y="5364"/>
                      <a:pt x="17009" y="4117"/>
                      <a:pt x="19449" y="1400"/>
                    </a:cubicBezTo>
                    <a:cubicBezTo>
                      <a:pt x="19657" y="1178"/>
                      <a:pt x="19490" y="845"/>
                      <a:pt x="19255" y="748"/>
                    </a:cubicBezTo>
                    <a:cubicBezTo>
                      <a:pt x="19213" y="720"/>
                      <a:pt x="19171" y="693"/>
                      <a:pt x="19130" y="679"/>
                    </a:cubicBezTo>
                    <a:cubicBezTo>
                      <a:pt x="17877" y="188"/>
                      <a:pt x="16537" y="1"/>
                      <a:pt x="1518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88" name="Google Shape;688;p34"/>
          <p:cNvGrpSpPr/>
          <p:nvPr/>
        </p:nvGrpSpPr>
        <p:grpSpPr>
          <a:xfrm rot="7055680">
            <a:off x="-654948" y="2527787"/>
            <a:ext cx="3726101" cy="2177708"/>
            <a:chOff x="6797960" y="203729"/>
            <a:chExt cx="3774524" cy="1979829"/>
          </a:xfr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grpSpPr>
        <p:sp>
          <p:nvSpPr>
            <p:cNvPr id="689" name="Google Shape;689;p34"/>
            <p:cNvSpPr/>
            <p:nvPr/>
          </p:nvSpPr>
          <p:spPr>
            <a:xfrm>
              <a:off x="7296299" y="282183"/>
              <a:ext cx="3276185" cy="1482192"/>
            </a:xfrm>
            <a:custGeom>
              <a:avLst/>
              <a:gdLst/>
              <a:ahLst/>
              <a:cxnLst/>
              <a:rect l="l" t="t" r="r" b="b"/>
              <a:pathLst>
                <a:path w="69989" h="31664" extrusionOk="0">
                  <a:moveTo>
                    <a:pt x="63720" y="0"/>
                  </a:moveTo>
                  <a:cubicBezTo>
                    <a:pt x="56473" y="0"/>
                    <a:pt x="49100" y="1157"/>
                    <a:pt x="42085" y="3413"/>
                  </a:cubicBezTo>
                  <a:cubicBezTo>
                    <a:pt x="33047" y="6338"/>
                    <a:pt x="24591" y="11093"/>
                    <a:pt x="17605" y="17178"/>
                  </a:cubicBezTo>
                  <a:cubicBezTo>
                    <a:pt x="16108" y="18481"/>
                    <a:pt x="14638" y="19881"/>
                    <a:pt x="13211" y="21240"/>
                  </a:cubicBezTo>
                  <a:cubicBezTo>
                    <a:pt x="9205" y="25052"/>
                    <a:pt x="5060" y="28974"/>
                    <a:pt x="0" y="31248"/>
                  </a:cubicBezTo>
                  <a:lnTo>
                    <a:pt x="180" y="31664"/>
                  </a:lnTo>
                  <a:cubicBezTo>
                    <a:pt x="5323" y="29363"/>
                    <a:pt x="9496" y="25398"/>
                    <a:pt x="13529" y="21572"/>
                  </a:cubicBezTo>
                  <a:cubicBezTo>
                    <a:pt x="14943" y="20228"/>
                    <a:pt x="16427" y="18828"/>
                    <a:pt x="17910" y="17525"/>
                  </a:cubicBezTo>
                  <a:cubicBezTo>
                    <a:pt x="30400" y="6625"/>
                    <a:pt x="47167" y="463"/>
                    <a:pt x="63772" y="463"/>
                  </a:cubicBezTo>
                  <a:cubicBezTo>
                    <a:pt x="65836" y="463"/>
                    <a:pt x="67897" y="559"/>
                    <a:pt x="69947" y="752"/>
                  </a:cubicBezTo>
                  <a:lnTo>
                    <a:pt x="69989" y="294"/>
                  </a:lnTo>
                  <a:cubicBezTo>
                    <a:pt x="67918" y="98"/>
                    <a:pt x="65824" y="0"/>
                    <a:pt x="637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4"/>
            <p:cNvSpPr/>
            <p:nvPr/>
          </p:nvSpPr>
          <p:spPr>
            <a:xfrm>
              <a:off x="6797960" y="1254052"/>
              <a:ext cx="1174557" cy="929506"/>
            </a:xfrm>
            <a:custGeom>
              <a:avLst/>
              <a:gdLst/>
              <a:ahLst/>
              <a:cxnLst/>
              <a:rect l="l" t="t" r="r" b="b"/>
              <a:pathLst>
                <a:path w="25092" h="19857" extrusionOk="0">
                  <a:moveTo>
                    <a:pt x="24242" y="0"/>
                  </a:moveTo>
                  <a:cubicBezTo>
                    <a:pt x="23656" y="0"/>
                    <a:pt x="22776" y="419"/>
                    <a:pt x="21888" y="824"/>
                  </a:cubicBezTo>
                  <a:cubicBezTo>
                    <a:pt x="17744" y="2695"/>
                    <a:pt x="13848" y="5274"/>
                    <a:pt x="10369" y="8185"/>
                  </a:cubicBezTo>
                  <a:cubicBezTo>
                    <a:pt x="6363" y="11539"/>
                    <a:pt x="2870" y="15476"/>
                    <a:pt x="0" y="19856"/>
                  </a:cubicBezTo>
                  <a:cubicBezTo>
                    <a:pt x="416" y="19219"/>
                    <a:pt x="5088" y="18595"/>
                    <a:pt x="6030" y="18235"/>
                  </a:cubicBezTo>
                  <a:cubicBezTo>
                    <a:pt x="7985" y="17500"/>
                    <a:pt x="9870" y="16599"/>
                    <a:pt x="11658" y="15532"/>
                  </a:cubicBezTo>
                  <a:cubicBezTo>
                    <a:pt x="15359" y="13314"/>
                    <a:pt x="18617" y="10444"/>
                    <a:pt x="21292" y="7076"/>
                  </a:cubicBezTo>
                  <a:cubicBezTo>
                    <a:pt x="22429" y="5634"/>
                    <a:pt x="24508" y="3347"/>
                    <a:pt x="24869" y="1517"/>
                  </a:cubicBezTo>
                  <a:cubicBezTo>
                    <a:pt x="25092" y="381"/>
                    <a:pt x="24800" y="0"/>
                    <a:pt x="242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4"/>
            <p:cNvSpPr/>
            <p:nvPr/>
          </p:nvSpPr>
          <p:spPr>
            <a:xfrm>
              <a:off x="7140562" y="781271"/>
              <a:ext cx="1312084" cy="320134"/>
            </a:xfrm>
            <a:custGeom>
              <a:avLst/>
              <a:gdLst/>
              <a:ahLst/>
              <a:cxnLst/>
              <a:rect l="l" t="t" r="r" b="b"/>
              <a:pathLst>
                <a:path w="28030" h="6839" extrusionOk="0">
                  <a:moveTo>
                    <a:pt x="24086" y="0"/>
                  </a:moveTo>
                  <a:cubicBezTo>
                    <a:pt x="20429" y="0"/>
                    <a:pt x="15390" y="1182"/>
                    <a:pt x="13945" y="1567"/>
                  </a:cubicBezTo>
                  <a:cubicBezTo>
                    <a:pt x="9135" y="2815"/>
                    <a:pt x="4547" y="4825"/>
                    <a:pt x="0" y="6835"/>
                  </a:cubicBezTo>
                  <a:cubicBezTo>
                    <a:pt x="665" y="6837"/>
                    <a:pt x="1330" y="6838"/>
                    <a:pt x="1995" y="6838"/>
                  </a:cubicBezTo>
                  <a:cubicBezTo>
                    <a:pt x="6395" y="6838"/>
                    <a:pt x="10804" y="6759"/>
                    <a:pt x="15151" y="6072"/>
                  </a:cubicBezTo>
                  <a:cubicBezTo>
                    <a:pt x="19421" y="5407"/>
                    <a:pt x="24633" y="4201"/>
                    <a:pt x="28029" y="1373"/>
                  </a:cubicBezTo>
                  <a:cubicBezTo>
                    <a:pt x="27662" y="351"/>
                    <a:pt x="26079" y="0"/>
                    <a:pt x="240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4"/>
            <p:cNvSpPr/>
            <p:nvPr/>
          </p:nvSpPr>
          <p:spPr>
            <a:xfrm>
              <a:off x="7614888" y="203729"/>
              <a:ext cx="1593693" cy="341245"/>
            </a:xfrm>
            <a:custGeom>
              <a:avLst/>
              <a:gdLst/>
              <a:ahLst/>
              <a:cxnLst/>
              <a:rect l="l" t="t" r="r" b="b"/>
              <a:pathLst>
                <a:path w="34046" h="7290" extrusionOk="0">
                  <a:moveTo>
                    <a:pt x="7742" y="1"/>
                  </a:moveTo>
                  <a:cubicBezTo>
                    <a:pt x="5160" y="1"/>
                    <a:pt x="2576" y="131"/>
                    <a:pt x="0" y="390"/>
                  </a:cubicBezTo>
                  <a:cubicBezTo>
                    <a:pt x="5268" y="2455"/>
                    <a:pt x="10549" y="4521"/>
                    <a:pt x="16039" y="5810"/>
                  </a:cubicBezTo>
                  <a:cubicBezTo>
                    <a:pt x="18451" y="6378"/>
                    <a:pt x="20890" y="6753"/>
                    <a:pt x="23358" y="6947"/>
                  </a:cubicBezTo>
                  <a:cubicBezTo>
                    <a:pt x="24374" y="7019"/>
                    <a:pt x="26411" y="7289"/>
                    <a:pt x="28231" y="7289"/>
                  </a:cubicBezTo>
                  <a:cubicBezTo>
                    <a:pt x="29565" y="7289"/>
                    <a:pt x="30782" y="7144"/>
                    <a:pt x="31398" y="6669"/>
                  </a:cubicBezTo>
                  <a:cubicBezTo>
                    <a:pt x="34045" y="4618"/>
                    <a:pt x="23122" y="1540"/>
                    <a:pt x="21486" y="1249"/>
                  </a:cubicBezTo>
                  <a:cubicBezTo>
                    <a:pt x="16948" y="415"/>
                    <a:pt x="12347" y="1"/>
                    <a:pt x="77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4"/>
            <p:cNvSpPr/>
            <p:nvPr/>
          </p:nvSpPr>
          <p:spPr>
            <a:xfrm>
              <a:off x="8758830" y="342006"/>
              <a:ext cx="944813" cy="1318544"/>
            </a:xfrm>
            <a:custGeom>
              <a:avLst/>
              <a:gdLst/>
              <a:ahLst/>
              <a:cxnLst/>
              <a:rect l="l" t="t" r="r" b="b"/>
              <a:pathLst>
                <a:path w="20184" h="28168" extrusionOk="0">
                  <a:moveTo>
                    <a:pt x="19477" y="0"/>
                  </a:moveTo>
                  <a:lnTo>
                    <a:pt x="19477" y="0"/>
                  </a:lnTo>
                  <a:cubicBezTo>
                    <a:pt x="14611" y="2149"/>
                    <a:pt x="10522" y="8110"/>
                    <a:pt x="7791" y="12490"/>
                  </a:cubicBezTo>
                  <a:cubicBezTo>
                    <a:pt x="4701" y="17437"/>
                    <a:pt x="2345" y="22813"/>
                    <a:pt x="3" y="28162"/>
                  </a:cubicBezTo>
                  <a:lnTo>
                    <a:pt x="3" y="28162"/>
                  </a:lnTo>
                  <a:cubicBezTo>
                    <a:pt x="307" y="27483"/>
                    <a:pt x="2983" y="26461"/>
                    <a:pt x="3674" y="25978"/>
                  </a:cubicBezTo>
                  <a:cubicBezTo>
                    <a:pt x="4908" y="25146"/>
                    <a:pt x="6086" y="24231"/>
                    <a:pt x="7209" y="23247"/>
                  </a:cubicBezTo>
                  <a:cubicBezTo>
                    <a:pt x="9496" y="21251"/>
                    <a:pt x="11534" y="18977"/>
                    <a:pt x="13267" y="16482"/>
                  </a:cubicBezTo>
                  <a:cubicBezTo>
                    <a:pt x="14986" y="14042"/>
                    <a:pt x="16399" y="11395"/>
                    <a:pt x="17508" y="8622"/>
                  </a:cubicBezTo>
                  <a:cubicBezTo>
                    <a:pt x="18382" y="6391"/>
                    <a:pt x="20184" y="2288"/>
                    <a:pt x="19477" y="0"/>
                  </a:cubicBezTo>
                  <a:close/>
                  <a:moveTo>
                    <a:pt x="3" y="28162"/>
                  </a:moveTo>
                  <a:cubicBezTo>
                    <a:pt x="3" y="28164"/>
                    <a:pt x="2" y="28166"/>
                    <a:pt x="1" y="28168"/>
                  </a:cubicBezTo>
                  <a:cubicBezTo>
                    <a:pt x="2" y="28166"/>
                    <a:pt x="3" y="28164"/>
                    <a:pt x="3" y="2816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4"/>
            <p:cNvSpPr/>
            <p:nvPr/>
          </p:nvSpPr>
          <p:spPr>
            <a:xfrm>
              <a:off x="8145666" y="688915"/>
              <a:ext cx="601696" cy="1218886"/>
            </a:xfrm>
            <a:custGeom>
              <a:avLst/>
              <a:gdLst/>
              <a:ahLst/>
              <a:cxnLst/>
              <a:rect l="l" t="t" r="r" b="b"/>
              <a:pathLst>
                <a:path w="12854" h="26039" extrusionOk="0">
                  <a:moveTo>
                    <a:pt x="12263" y="0"/>
                  </a:moveTo>
                  <a:cubicBezTo>
                    <a:pt x="11009" y="0"/>
                    <a:pt x="8007" y="3504"/>
                    <a:pt x="7472" y="4178"/>
                  </a:cubicBezTo>
                  <a:cubicBezTo>
                    <a:pt x="5712" y="6451"/>
                    <a:pt x="4270" y="8946"/>
                    <a:pt x="3216" y="11622"/>
                  </a:cubicBezTo>
                  <a:cubicBezTo>
                    <a:pt x="1373" y="16210"/>
                    <a:pt x="499" y="21131"/>
                    <a:pt x="0" y="26038"/>
                  </a:cubicBezTo>
                  <a:cubicBezTo>
                    <a:pt x="6626" y="19163"/>
                    <a:pt x="12268" y="10638"/>
                    <a:pt x="12809" y="1087"/>
                  </a:cubicBezTo>
                  <a:cubicBezTo>
                    <a:pt x="12853" y="308"/>
                    <a:pt x="12635" y="0"/>
                    <a:pt x="12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425;p25">
            <a:extLst>
              <a:ext uri="{FF2B5EF4-FFF2-40B4-BE49-F238E27FC236}">
                <a16:creationId xmlns:a16="http://schemas.microsoft.com/office/drawing/2014/main" id="{8BB64BA3-0071-4B29-8B93-3C26F4C84F9D}"/>
              </a:ext>
            </a:extLst>
          </p:cNvPr>
          <p:cNvSpPr/>
          <p:nvPr/>
        </p:nvSpPr>
        <p:spPr bwMode="auto">
          <a:xfrm>
            <a:off x="7444793" y="2750294"/>
            <a:ext cx="2439988" cy="243998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400" kern="0" dirty="0">
              <a:solidFill>
                <a:srgbClr val="000000"/>
              </a:solidFill>
              <a:latin typeface="Chivo Light"/>
              <a:ea typeface="Chivo Light"/>
              <a:cs typeface="Chivo Light"/>
              <a:sym typeface="Chivo Light"/>
            </a:endParaRPr>
          </a:p>
        </p:txBody>
      </p:sp>
      <p:sp>
        <p:nvSpPr>
          <p:cNvPr id="32" name="Google Shape;425;p25">
            <a:extLst>
              <a:ext uri="{FF2B5EF4-FFF2-40B4-BE49-F238E27FC236}">
                <a16:creationId xmlns:a16="http://schemas.microsoft.com/office/drawing/2014/main" id="{A261340A-2572-4845-A622-B71E0D7B952B}"/>
              </a:ext>
            </a:extLst>
          </p:cNvPr>
          <p:cNvSpPr/>
          <p:nvPr/>
        </p:nvSpPr>
        <p:spPr bwMode="auto">
          <a:xfrm>
            <a:off x="6100762" y="1473294"/>
            <a:ext cx="2439988" cy="243998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hivo Light"/>
              <a:ea typeface="Chivo Light"/>
              <a:cs typeface="Chivo Light"/>
              <a:sym typeface="Chivo Light"/>
            </a:endParaRPr>
          </a:p>
        </p:txBody>
      </p:sp>
      <p:grpSp>
        <p:nvGrpSpPr>
          <p:cNvPr id="3" name="Google Shape;9807;p66">
            <a:extLst>
              <a:ext uri="{FF2B5EF4-FFF2-40B4-BE49-F238E27FC236}">
                <a16:creationId xmlns:a16="http://schemas.microsoft.com/office/drawing/2014/main" id="{FFACEBAB-A53B-4FA9-8D6A-CB6117A1B594}"/>
              </a:ext>
            </a:extLst>
          </p:cNvPr>
          <p:cNvGrpSpPr/>
          <p:nvPr/>
        </p:nvGrpSpPr>
        <p:grpSpPr>
          <a:xfrm>
            <a:off x="8474" y="4662598"/>
            <a:ext cx="5720317" cy="322844"/>
            <a:chOff x="238125" y="2506075"/>
            <a:chExt cx="7115411" cy="673075"/>
          </a:xfrm>
        </p:grpSpPr>
        <p:sp>
          <p:nvSpPr>
            <p:cNvPr id="4" name="Google Shape;9808;p66">
              <a:extLst>
                <a:ext uri="{FF2B5EF4-FFF2-40B4-BE49-F238E27FC236}">
                  <a16:creationId xmlns:a16="http://schemas.microsoft.com/office/drawing/2014/main" id="{BE10D517-B3CA-4310-98F0-EF731F63229D}"/>
                </a:ext>
              </a:extLst>
            </p:cNvPr>
            <p:cNvSpPr/>
            <p:nvPr/>
          </p:nvSpPr>
          <p:spPr>
            <a:xfrm>
              <a:off x="238125" y="2506075"/>
              <a:ext cx="1643150" cy="673075"/>
            </a:xfrm>
            <a:custGeom>
              <a:avLst/>
              <a:gdLst/>
              <a:ahLst/>
              <a:cxnLst/>
              <a:rect l="l" t="t" r="r" b="b"/>
              <a:pathLst>
                <a:path w="65726" h="26923" extrusionOk="0">
                  <a:moveTo>
                    <a:pt x="0" y="0"/>
                  </a:moveTo>
                  <a:lnTo>
                    <a:pt x="10782" y="13477"/>
                  </a:lnTo>
                  <a:lnTo>
                    <a:pt x="0" y="26923"/>
                  </a:lnTo>
                  <a:lnTo>
                    <a:pt x="54943" y="26923"/>
                  </a:lnTo>
                  <a:lnTo>
                    <a:pt x="65725" y="13477"/>
                  </a:lnTo>
                  <a:lnTo>
                    <a:pt x="54943" y="0"/>
                  </a:lnTo>
                  <a:close/>
                </a:path>
              </a:pathLst>
            </a:custGeom>
            <a:solidFill>
              <a:srgbClr val="006600"/>
            </a:solidFill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" name="Google Shape;9809;p66">
              <a:extLst>
                <a:ext uri="{FF2B5EF4-FFF2-40B4-BE49-F238E27FC236}">
                  <a16:creationId xmlns:a16="http://schemas.microsoft.com/office/drawing/2014/main" id="{B046473A-7E76-4F85-85F9-EBBDDEA05D22}"/>
                </a:ext>
              </a:extLst>
            </p:cNvPr>
            <p:cNvSpPr/>
            <p:nvPr/>
          </p:nvSpPr>
          <p:spPr>
            <a:xfrm>
              <a:off x="1606190" y="2506075"/>
              <a:ext cx="1643925" cy="673075"/>
            </a:xfrm>
            <a:custGeom>
              <a:avLst/>
              <a:gdLst/>
              <a:ahLst/>
              <a:cxnLst/>
              <a:rect l="l" t="t" r="r" b="b"/>
              <a:pathLst>
                <a:path w="65757" h="26923" extrusionOk="0">
                  <a:moveTo>
                    <a:pt x="0" y="0"/>
                  </a:moveTo>
                  <a:lnTo>
                    <a:pt x="10782" y="13477"/>
                  </a:lnTo>
                  <a:lnTo>
                    <a:pt x="0" y="26923"/>
                  </a:lnTo>
                  <a:lnTo>
                    <a:pt x="54975" y="26923"/>
                  </a:lnTo>
                  <a:lnTo>
                    <a:pt x="65757" y="13477"/>
                  </a:lnTo>
                  <a:lnTo>
                    <a:pt x="54975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 cmpd="sng">
              <a:solidFill>
                <a:srgbClr val="445D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" name="Google Shape;9810;p66">
              <a:extLst>
                <a:ext uri="{FF2B5EF4-FFF2-40B4-BE49-F238E27FC236}">
                  <a16:creationId xmlns:a16="http://schemas.microsoft.com/office/drawing/2014/main" id="{31E645CB-3370-446C-B3EC-FC6E77B7C27F}"/>
                </a:ext>
              </a:extLst>
            </p:cNvPr>
            <p:cNvSpPr/>
            <p:nvPr/>
          </p:nvSpPr>
          <p:spPr>
            <a:xfrm>
              <a:off x="2973481" y="2506075"/>
              <a:ext cx="1643925" cy="673075"/>
            </a:xfrm>
            <a:custGeom>
              <a:avLst/>
              <a:gdLst/>
              <a:ahLst/>
              <a:cxnLst/>
              <a:rect l="l" t="t" r="r" b="b"/>
              <a:pathLst>
                <a:path w="65757" h="26923" extrusionOk="0">
                  <a:moveTo>
                    <a:pt x="0" y="0"/>
                  </a:moveTo>
                  <a:lnTo>
                    <a:pt x="10782" y="13477"/>
                  </a:lnTo>
                  <a:lnTo>
                    <a:pt x="0" y="26923"/>
                  </a:lnTo>
                  <a:lnTo>
                    <a:pt x="54975" y="26923"/>
                  </a:lnTo>
                  <a:lnTo>
                    <a:pt x="65757" y="13477"/>
                  </a:lnTo>
                  <a:lnTo>
                    <a:pt x="54975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" name="Google Shape;9811;p66">
              <a:extLst>
                <a:ext uri="{FF2B5EF4-FFF2-40B4-BE49-F238E27FC236}">
                  <a16:creationId xmlns:a16="http://schemas.microsoft.com/office/drawing/2014/main" id="{606975EF-8687-43F1-B385-DF8E24C79046}"/>
                </a:ext>
              </a:extLst>
            </p:cNvPr>
            <p:cNvSpPr/>
            <p:nvPr/>
          </p:nvSpPr>
          <p:spPr>
            <a:xfrm>
              <a:off x="5709611" y="2506075"/>
              <a:ext cx="1643925" cy="673075"/>
            </a:xfrm>
            <a:custGeom>
              <a:avLst/>
              <a:gdLst/>
              <a:ahLst/>
              <a:cxnLst/>
              <a:rect l="l" t="t" r="r" b="b"/>
              <a:pathLst>
                <a:path w="65757" h="26923" extrusionOk="0">
                  <a:moveTo>
                    <a:pt x="0" y="0"/>
                  </a:moveTo>
                  <a:lnTo>
                    <a:pt x="10782" y="13477"/>
                  </a:lnTo>
                  <a:lnTo>
                    <a:pt x="0" y="26923"/>
                  </a:lnTo>
                  <a:lnTo>
                    <a:pt x="54975" y="26923"/>
                  </a:lnTo>
                  <a:lnTo>
                    <a:pt x="65757" y="13477"/>
                  </a:lnTo>
                  <a:lnTo>
                    <a:pt x="54975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" name="Google Shape;9812;p66">
              <a:extLst>
                <a:ext uri="{FF2B5EF4-FFF2-40B4-BE49-F238E27FC236}">
                  <a16:creationId xmlns:a16="http://schemas.microsoft.com/office/drawing/2014/main" id="{2AE1E161-A9E2-459C-8B4F-CB29F363546B}"/>
                </a:ext>
              </a:extLst>
            </p:cNvPr>
            <p:cNvSpPr/>
            <p:nvPr/>
          </p:nvSpPr>
          <p:spPr>
            <a:xfrm>
              <a:off x="4342321" y="2506075"/>
              <a:ext cx="1643150" cy="673075"/>
            </a:xfrm>
            <a:custGeom>
              <a:avLst/>
              <a:gdLst/>
              <a:ahLst/>
              <a:cxnLst/>
              <a:rect l="l" t="t" r="r" b="b"/>
              <a:pathLst>
                <a:path w="65726" h="26923" extrusionOk="0">
                  <a:moveTo>
                    <a:pt x="1" y="0"/>
                  </a:moveTo>
                  <a:lnTo>
                    <a:pt x="10751" y="13477"/>
                  </a:lnTo>
                  <a:lnTo>
                    <a:pt x="1" y="26923"/>
                  </a:lnTo>
                  <a:lnTo>
                    <a:pt x="54944" y="26923"/>
                  </a:lnTo>
                  <a:lnTo>
                    <a:pt x="65726" y="13477"/>
                  </a:lnTo>
                  <a:lnTo>
                    <a:pt x="54944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5" name="Google Shape;9807;p66">
            <a:extLst>
              <a:ext uri="{FF2B5EF4-FFF2-40B4-BE49-F238E27FC236}">
                <a16:creationId xmlns:a16="http://schemas.microsoft.com/office/drawing/2014/main" id="{85EBEFB0-7E6E-4640-B10B-FBF8BD03AD0D}"/>
              </a:ext>
            </a:extLst>
          </p:cNvPr>
          <p:cNvGrpSpPr/>
          <p:nvPr/>
        </p:nvGrpSpPr>
        <p:grpSpPr>
          <a:xfrm>
            <a:off x="3423683" y="134561"/>
            <a:ext cx="5720317" cy="322844"/>
            <a:chOff x="238125" y="2506075"/>
            <a:chExt cx="7115411" cy="673075"/>
          </a:xfrm>
        </p:grpSpPr>
        <p:sp>
          <p:nvSpPr>
            <p:cNvPr id="16" name="Google Shape;9808;p66">
              <a:extLst>
                <a:ext uri="{FF2B5EF4-FFF2-40B4-BE49-F238E27FC236}">
                  <a16:creationId xmlns:a16="http://schemas.microsoft.com/office/drawing/2014/main" id="{AEC1A18C-D6C4-4E2D-9386-2DEDFF88787A}"/>
                </a:ext>
              </a:extLst>
            </p:cNvPr>
            <p:cNvSpPr/>
            <p:nvPr/>
          </p:nvSpPr>
          <p:spPr>
            <a:xfrm>
              <a:off x="238125" y="2506075"/>
              <a:ext cx="1643150" cy="673075"/>
            </a:xfrm>
            <a:custGeom>
              <a:avLst/>
              <a:gdLst/>
              <a:ahLst/>
              <a:cxnLst/>
              <a:rect l="l" t="t" r="r" b="b"/>
              <a:pathLst>
                <a:path w="65726" h="26923" extrusionOk="0">
                  <a:moveTo>
                    <a:pt x="0" y="0"/>
                  </a:moveTo>
                  <a:lnTo>
                    <a:pt x="10782" y="13477"/>
                  </a:lnTo>
                  <a:lnTo>
                    <a:pt x="0" y="26923"/>
                  </a:lnTo>
                  <a:lnTo>
                    <a:pt x="54943" y="26923"/>
                  </a:lnTo>
                  <a:lnTo>
                    <a:pt x="65725" y="13477"/>
                  </a:lnTo>
                  <a:lnTo>
                    <a:pt x="54943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9809;p66">
              <a:extLst>
                <a:ext uri="{FF2B5EF4-FFF2-40B4-BE49-F238E27FC236}">
                  <a16:creationId xmlns:a16="http://schemas.microsoft.com/office/drawing/2014/main" id="{65124F9C-8083-4635-92E1-3CB2C3B7C746}"/>
                </a:ext>
              </a:extLst>
            </p:cNvPr>
            <p:cNvSpPr/>
            <p:nvPr/>
          </p:nvSpPr>
          <p:spPr>
            <a:xfrm>
              <a:off x="1606190" y="2506075"/>
              <a:ext cx="1643925" cy="673075"/>
            </a:xfrm>
            <a:custGeom>
              <a:avLst/>
              <a:gdLst/>
              <a:ahLst/>
              <a:cxnLst/>
              <a:rect l="l" t="t" r="r" b="b"/>
              <a:pathLst>
                <a:path w="65757" h="26923" extrusionOk="0">
                  <a:moveTo>
                    <a:pt x="0" y="0"/>
                  </a:moveTo>
                  <a:lnTo>
                    <a:pt x="10782" y="13477"/>
                  </a:lnTo>
                  <a:lnTo>
                    <a:pt x="0" y="26923"/>
                  </a:lnTo>
                  <a:lnTo>
                    <a:pt x="54975" y="26923"/>
                  </a:lnTo>
                  <a:lnTo>
                    <a:pt x="65757" y="13477"/>
                  </a:lnTo>
                  <a:lnTo>
                    <a:pt x="54975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 cap="flat" cmpd="sng">
              <a:solidFill>
                <a:srgbClr val="445D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810;p66">
              <a:extLst>
                <a:ext uri="{FF2B5EF4-FFF2-40B4-BE49-F238E27FC236}">
                  <a16:creationId xmlns:a16="http://schemas.microsoft.com/office/drawing/2014/main" id="{6F47278C-5041-45C3-A771-647E15B7A58B}"/>
                </a:ext>
              </a:extLst>
            </p:cNvPr>
            <p:cNvSpPr/>
            <p:nvPr/>
          </p:nvSpPr>
          <p:spPr>
            <a:xfrm>
              <a:off x="2973481" y="2506075"/>
              <a:ext cx="1643925" cy="673075"/>
            </a:xfrm>
            <a:custGeom>
              <a:avLst/>
              <a:gdLst/>
              <a:ahLst/>
              <a:cxnLst/>
              <a:rect l="l" t="t" r="r" b="b"/>
              <a:pathLst>
                <a:path w="65757" h="26923" extrusionOk="0">
                  <a:moveTo>
                    <a:pt x="0" y="0"/>
                  </a:moveTo>
                  <a:lnTo>
                    <a:pt x="10782" y="13477"/>
                  </a:lnTo>
                  <a:lnTo>
                    <a:pt x="0" y="26923"/>
                  </a:lnTo>
                  <a:lnTo>
                    <a:pt x="54975" y="26923"/>
                  </a:lnTo>
                  <a:lnTo>
                    <a:pt x="65757" y="13477"/>
                  </a:lnTo>
                  <a:lnTo>
                    <a:pt x="54975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" name="Google Shape;9811;p66">
              <a:extLst>
                <a:ext uri="{FF2B5EF4-FFF2-40B4-BE49-F238E27FC236}">
                  <a16:creationId xmlns:a16="http://schemas.microsoft.com/office/drawing/2014/main" id="{742DAA40-ABCD-4591-973C-60F2359BCDA8}"/>
                </a:ext>
              </a:extLst>
            </p:cNvPr>
            <p:cNvSpPr/>
            <p:nvPr/>
          </p:nvSpPr>
          <p:spPr>
            <a:xfrm>
              <a:off x="5709611" y="2506075"/>
              <a:ext cx="1643925" cy="673075"/>
            </a:xfrm>
            <a:custGeom>
              <a:avLst/>
              <a:gdLst/>
              <a:ahLst/>
              <a:cxnLst/>
              <a:rect l="l" t="t" r="r" b="b"/>
              <a:pathLst>
                <a:path w="65757" h="26923" extrusionOk="0">
                  <a:moveTo>
                    <a:pt x="0" y="0"/>
                  </a:moveTo>
                  <a:lnTo>
                    <a:pt x="10782" y="13477"/>
                  </a:lnTo>
                  <a:lnTo>
                    <a:pt x="0" y="26923"/>
                  </a:lnTo>
                  <a:lnTo>
                    <a:pt x="54975" y="26923"/>
                  </a:lnTo>
                  <a:lnTo>
                    <a:pt x="65757" y="13477"/>
                  </a:lnTo>
                  <a:lnTo>
                    <a:pt x="54975" y="0"/>
                  </a:lnTo>
                  <a:close/>
                </a:path>
              </a:pathLst>
            </a:custGeom>
            <a:solidFill>
              <a:srgbClr val="006600"/>
            </a:solidFill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Google Shape;9812;p66">
              <a:extLst>
                <a:ext uri="{FF2B5EF4-FFF2-40B4-BE49-F238E27FC236}">
                  <a16:creationId xmlns:a16="http://schemas.microsoft.com/office/drawing/2014/main" id="{28C69E9E-81F6-46D7-9DF3-482B0DAED3BD}"/>
                </a:ext>
              </a:extLst>
            </p:cNvPr>
            <p:cNvSpPr/>
            <p:nvPr/>
          </p:nvSpPr>
          <p:spPr>
            <a:xfrm>
              <a:off x="4342321" y="2506075"/>
              <a:ext cx="1643150" cy="673075"/>
            </a:xfrm>
            <a:custGeom>
              <a:avLst/>
              <a:gdLst/>
              <a:ahLst/>
              <a:cxnLst/>
              <a:rect l="l" t="t" r="r" b="b"/>
              <a:pathLst>
                <a:path w="65726" h="26923" extrusionOk="0">
                  <a:moveTo>
                    <a:pt x="1" y="0"/>
                  </a:moveTo>
                  <a:lnTo>
                    <a:pt x="10751" y="13477"/>
                  </a:lnTo>
                  <a:lnTo>
                    <a:pt x="1" y="26923"/>
                  </a:lnTo>
                  <a:lnTo>
                    <a:pt x="54944" y="26923"/>
                  </a:lnTo>
                  <a:lnTo>
                    <a:pt x="65726" y="13477"/>
                  </a:lnTo>
                  <a:lnTo>
                    <a:pt x="54944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" name="Google Shape;417;p25">
            <a:extLst>
              <a:ext uri="{FF2B5EF4-FFF2-40B4-BE49-F238E27FC236}">
                <a16:creationId xmlns:a16="http://schemas.microsoft.com/office/drawing/2014/main" id="{74C31561-A90B-4418-8D25-4F293BFB2B66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479428"/>
            <a:ext cx="4037013" cy="3941762"/>
            <a:chOff x="2256567" y="677103"/>
            <a:chExt cx="4036590" cy="3941676"/>
          </a:xfrm>
        </p:grpSpPr>
        <p:sp>
          <p:nvSpPr>
            <p:cNvPr id="22" name="Google Shape;418;p25">
              <a:extLst>
                <a:ext uri="{FF2B5EF4-FFF2-40B4-BE49-F238E27FC236}">
                  <a16:creationId xmlns:a16="http://schemas.microsoft.com/office/drawing/2014/main" id="{879FDF45-92BF-421C-8D6B-EA36137E7F77}"/>
                </a:ext>
              </a:extLst>
            </p:cNvPr>
            <p:cNvSpPr/>
            <p:nvPr/>
          </p:nvSpPr>
          <p:spPr>
            <a:xfrm rot="-6597333">
              <a:off x="4297061" y="3949687"/>
              <a:ext cx="585774" cy="587313"/>
            </a:xfrm>
            <a:prstGeom prst="ellipse">
              <a:avLst/>
            </a:prstGeom>
            <a:solidFill>
              <a:srgbClr val="FFFD4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Chivo Light"/>
                <a:ea typeface="Chivo Light"/>
                <a:cs typeface="Chivo Light"/>
                <a:sym typeface="Chivo Light"/>
              </a:endParaRPr>
            </a:p>
          </p:txBody>
        </p:sp>
        <p:sp>
          <p:nvSpPr>
            <p:cNvPr id="23" name="Google Shape;419;p25">
              <a:extLst>
                <a:ext uri="{FF2B5EF4-FFF2-40B4-BE49-F238E27FC236}">
                  <a16:creationId xmlns:a16="http://schemas.microsoft.com/office/drawing/2014/main" id="{98522BFB-D711-4C56-8888-122874152010}"/>
                </a:ext>
              </a:extLst>
            </p:cNvPr>
            <p:cNvSpPr/>
            <p:nvPr/>
          </p:nvSpPr>
          <p:spPr>
            <a:xfrm rot="-6599386">
              <a:off x="2318455" y="1407355"/>
              <a:ext cx="441315" cy="441279"/>
            </a:xfrm>
            <a:prstGeom prst="ellipse">
              <a:avLst/>
            </a:prstGeom>
            <a:solidFill>
              <a:srgbClr val="C2ED2D">
                <a:alpha val="7385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Chivo Light"/>
                <a:ea typeface="Chivo Light"/>
                <a:cs typeface="Chivo Light"/>
                <a:sym typeface="Chivo Light"/>
              </a:endParaRPr>
            </a:p>
          </p:txBody>
        </p:sp>
        <p:sp>
          <p:nvSpPr>
            <p:cNvPr id="24" name="Google Shape;420;p25">
              <a:extLst>
                <a:ext uri="{FF2B5EF4-FFF2-40B4-BE49-F238E27FC236}">
                  <a16:creationId xmlns:a16="http://schemas.microsoft.com/office/drawing/2014/main" id="{F7DCDF1F-A14C-4F0B-A4CD-D640803D71E5}"/>
                </a:ext>
              </a:extLst>
            </p:cNvPr>
            <p:cNvSpPr/>
            <p:nvPr/>
          </p:nvSpPr>
          <p:spPr>
            <a:xfrm rot="-6598839">
              <a:off x="2888277" y="2347165"/>
              <a:ext cx="1198536" cy="1198437"/>
            </a:xfrm>
            <a:prstGeom prst="ellipse">
              <a:avLst/>
            </a:prstGeom>
            <a:solidFill>
              <a:srgbClr val="FFD03C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Chivo Light"/>
                <a:ea typeface="Chivo Light"/>
                <a:cs typeface="Chivo Light"/>
                <a:sym typeface="Chivo Light"/>
              </a:endParaRPr>
            </a:p>
          </p:txBody>
        </p:sp>
        <p:sp>
          <p:nvSpPr>
            <p:cNvPr id="25" name="Google Shape;421;p25">
              <a:extLst>
                <a:ext uri="{FF2B5EF4-FFF2-40B4-BE49-F238E27FC236}">
                  <a16:creationId xmlns:a16="http://schemas.microsoft.com/office/drawing/2014/main" id="{FC8D5656-E89B-4846-9509-9312E25A5071}"/>
                </a:ext>
              </a:extLst>
            </p:cNvPr>
            <p:cNvSpPr/>
            <p:nvPr/>
          </p:nvSpPr>
          <p:spPr>
            <a:xfrm rot="-6598620">
              <a:off x="4375587" y="913706"/>
              <a:ext cx="1681126" cy="1680986"/>
            </a:xfrm>
            <a:prstGeom prst="ellipse">
              <a:avLst/>
            </a:prstGeom>
            <a:solidFill>
              <a:srgbClr val="C2ED2D">
                <a:alpha val="73850"/>
              </a:srgb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400" kern="0" dirty="0">
                <a:solidFill>
                  <a:srgbClr val="000000"/>
                </a:solidFill>
                <a:latin typeface="Chivo Light"/>
                <a:ea typeface="Chivo Light"/>
                <a:cs typeface="Chivo Light"/>
                <a:sym typeface="Chivo Light"/>
              </a:endParaRPr>
            </a:p>
          </p:txBody>
        </p:sp>
        <p:sp>
          <p:nvSpPr>
            <p:cNvPr id="26" name="Google Shape;422;p25">
              <a:extLst>
                <a:ext uri="{FF2B5EF4-FFF2-40B4-BE49-F238E27FC236}">
                  <a16:creationId xmlns:a16="http://schemas.microsoft.com/office/drawing/2014/main" id="{3694F281-C2A9-48A3-BEA7-22FFCA197088}"/>
                </a:ext>
              </a:extLst>
            </p:cNvPr>
            <p:cNvSpPr/>
            <p:nvPr/>
          </p:nvSpPr>
          <p:spPr>
            <a:xfrm rot="-6597866">
              <a:off x="2662105" y="2208239"/>
              <a:ext cx="628636" cy="630171"/>
            </a:xfrm>
            <a:prstGeom prst="ellipse">
              <a:avLst/>
            </a:prstGeom>
            <a:solidFill>
              <a:srgbClr val="FF7B5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Chivo Light"/>
                <a:ea typeface="Chivo Light"/>
                <a:cs typeface="Chivo Light"/>
                <a:sym typeface="Chivo Light"/>
              </a:endParaRPr>
            </a:p>
          </p:txBody>
        </p:sp>
        <p:sp>
          <p:nvSpPr>
            <p:cNvPr id="27" name="Google Shape;423;p25">
              <a:extLst>
                <a:ext uri="{FF2B5EF4-FFF2-40B4-BE49-F238E27FC236}">
                  <a16:creationId xmlns:a16="http://schemas.microsoft.com/office/drawing/2014/main" id="{30058536-1E19-428D-9C8B-1EB7D7E7A872}"/>
                </a:ext>
              </a:extLst>
            </p:cNvPr>
            <p:cNvSpPr/>
            <p:nvPr/>
          </p:nvSpPr>
          <p:spPr>
            <a:xfrm rot="-6597701">
              <a:off x="3267688" y="1113667"/>
              <a:ext cx="274632" cy="274608"/>
            </a:xfrm>
            <a:prstGeom prst="ellipse">
              <a:avLst/>
            </a:prstGeom>
            <a:solidFill>
              <a:srgbClr val="FFD03C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Chivo Light"/>
                <a:ea typeface="Chivo Light"/>
                <a:cs typeface="Chivo Light"/>
                <a:sym typeface="Chivo Light"/>
              </a:endParaRPr>
            </a:p>
          </p:txBody>
        </p:sp>
      </p:grpSp>
      <p:grpSp>
        <p:nvGrpSpPr>
          <p:cNvPr id="34" name="Google Shape;1026;p38">
            <a:extLst>
              <a:ext uri="{FF2B5EF4-FFF2-40B4-BE49-F238E27FC236}">
                <a16:creationId xmlns:a16="http://schemas.microsoft.com/office/drawing/2014/main" id="{F777D320-28BF-482B-8846-A69DE2C86CAE}"/>
              </a:ext>
            </a:extLst>
          </p:cNvPr>
          <p:cNvGrpSpPr/>
          <p:nvPr/>
        </p:nvGrpSpPr>
        <p:grpSpPr>
          <a:xfrm rot="3483499">
            <a:off x="4312324" y="3980873"/>
            <a:ext cx="4090095" cy="1740894"/>
            <a:chOff x="6797960" y="203729"/>
            <a:chExt cx="3774524" cy="1979829"/>
          </a:xfr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35" name="Google Shape;1027;p38">
              <a:extLst>
                <a:ext uri="{FF2B5EF4-FFF2-40B4-BE49-F238E27FC236}">
                  <a16:creationId xmlns:a16="http://schemas.microsoft.com/office/drawing/2014/main" id="{0CDE073E-194F-4E80-83FC-169F835B71C2}"/>
                </a:ext>
              </a:extLst>
            </p:cNvPr>
            <p:cNvSpPr/>
            <p:nvPr/>
          </p:nvSpPr>
          <p:spPr>
            <a:xfrm>
              <a:off x="7296299" y="282183"/>
              <a:ext cx="3276185" cy="1482192"/>
            </a:xfrm>
            <a:custGeom>
              <a:avLst/>
              <a:gdLst/>
              <a:ahLst/>
              <a:cxnLst/>
              <a:rect l="l" t="t" r="r" b="b"/>
              <a:pathLst>
                <a:path w="69989" h="31664" extrusionOk="0">
                  <a:moveTo>
                    <a:pt x="63720" y="0"/>
                  </a:moveTo>
                  <a:cubicBezTo>
                    <a:pt x="56473" y="0"/>
                    <a:pt x="49100" y="1157"/>
                    <a:pt x="42085" y="3413"/>
                  </a:cubicBezTo>
                  <a:cubicBezTo>
                    <a:pt x="33047" y="6338"/>
                    <a:pt x="24591" y="11093"/>
                    <a:pt x="17605" y="17178"/>
                  </a:cubicBezTo>
                  <a:cubicBezTo>
                    <a:pt x="16108" y="18481"/>
                    <a:pt x="14638" y="19881"/>
                    <a:pt x="13211" y="21240"/>
                  </a:cubicBezTo>
                  <a:cubicBezTo>
                    <a:pt x="9205" y="25052"/>
                    <a:pt x="5060" y="28974"/>
                    <a:pt x="0" y="31248"/>
                  </a:cubicBezTo>
                  <a:lnTo>
                    <a:pt x="180" y="31664"/>
                  </a:lnTo>
                  <a:cubicBezTo>
                    <a:pt x="5323" y="29363"/>
                    <a:pt x="9496" y="25398"/>
                    <a:pt x="13529" y="21572"/>
                  </a:cubicBezTo>
                  <a:cubicBezTo>
                    <a:pt x="14943" y="20228"/>
                    <a:pt x="16427" y="18828"/>
                    <a:pt x="17910" y="17525"/>
                  </a:cubicBezTo>
                  <a:cubicBezTo>
                    <a:pt x="30400" y="6625"/>
                    <a:pt x="47167" y="463"/>
                    <a:pt x="63772" y="463"/>
                  </a:cubicBezTo>
                  <a:cubicBezTo>
                    <a:pt x="65836" y="463"/>
                    <a:pt x="67897" y="559"/>
                    <a:pt x="69947" y="752"/>
                  </a:cubicBezTo>
                  <a:lnTo>
                    <a:pt x="69989" y="294"/>
                  </a:lnTo>
                  <a:cubicBezTo>
                    <a:pt x="67918" y="98"/>
                    <a:pt x="65824" y="0"/>
                    <a:pt x="637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8;p38">
              <a:extLst>
                <a:ext uri="{FF2B5EF4-FFF2-40B4-BE49-F238E27FC236}">
                  <a16:creationId xmlns:a16="http://schemas.microsoft.com/office/drawing/2014/main" id="{9631AC5D-F134-423D-8559-73EEDDECD8C2}"/>
                </a:ext>
              </a:extLst>
            </p:cNvPr>
            <p:cNvSpPr/>
            <p:nvPr/>
          </p:nvSpPr>
          <p:spPr>
            <a:xfrm>
              <a:off x="6797960" y="1254052"/>
              <a:ext cx="1174557" cy="929506"/>
            </a:xfrm>
            <a:custGeom>
              <a:avLst/>
              <a:gdLst/>
              <a:ahLst/>
              <a:cxnLst/>
              <a:rect l="l" t="t" r="r" b="b"/>
              <a:pathLst>
                <a:path w="25092" h="19857" extrusionOk="0">
                  <a:moveTo>
                    <a:pt x="24242" y="0"/>
                  </a:moveTo>
                  <a:cubicBezTo>
                    <a:pt x="23656" y="0"/>
                    <a:pt x="22776" y="419"/>
                    <a:pt x="21888" y="824"/>
                  </a:cubicBezTo>
                  <a:cubicBezTo>
                    <a:pt x="17744" y="2695"/>
                    <a:pt x="13848" y="5274"/>
                    <a:pt x="10369" y="8185"/>
                  </a:cubicBezTo>
                  <a:cubicBezTo>
                    <a:pt x="6363" y="11539"/>
                    <a:pt x="2870" y="15476"/>
                    <a:pt x="0" y="19856"/>
                  </a:cubicBezTo>
                  <a:cubicBezTo>
                    <a:pt x="416" y="19219"/>
                    <a:pt x="5088" y="18595"/>
                    <a:pt x="6030" y="18235"/>
                  </a:cubicBezTo>
                  <a:cubicBezTo>
                    <a:pt x="7985" y="17500"/>
                    <a:pt x="9870" y="16599"/>
                    <a:pt x="11658" y="15532"/>
                  </a:cubicBezTo>
                  <a:cubicBezTo>
                    <a:pt x="15359" y="13314"/>
                    <a:pt x="18617" y="10444"/>
                    <a:pt x="21292" y="7076"/>
                  </a:cubicBezTo>
                  <a:cubicBezTo>
                    <a:pt x="22429" y="5634"/>
                    <a:pt x="24508" y="3347"/>
                    <a:pt x="24869" y="1517"/>
                  </a:cubicBezTo>
                  <a:cubicBezTo>
                    <a:pt x="25092" y="381"/>
                    <a:pt x="24800" y="0"/>
                    <a:pt x="242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9;p38">
              <a:extLst>
                <a:ext uri="{FF2B5EF4-FFF2-40B4-BE49-F238E27FC236}">
                  <a16:creationId xmlns:a16="http://schemas.microsoft.com/office/drawing/2014/main" id="{4502F6C0-52F1-42CF-9CDD-FB08D5F609CF}"/>
                </a:ext>
              </a:extLst>
            </p:cNvPr>
            <p:cNvSpPr/>
            <p:nvPr/>
          </p:nvSpPr>
          <p:spPr>
            <a:xfrm>
              <a:off x="7140562" y="781271"/>
              <a:ext cx="1312084" cy="320134"/>
            </a:xfrm>
            <a:custGeom>
              <a:avLst/>
              <a:gdLst/>
              <a:ahLst/>
              <a:cxnLst/>
              <a:rect l="l" t="t" r="r" b="b"/>
              <a:pathLst>
                <a:path w="28030" h="6839" extrusionOk="0">
                  <a:moveTo>
                    <a:pt x="24086" y="0"/>
                  </a:moveTo>
                  <a:cubicBezTo>
                    <a:pt x="20429" y="0"/>
                    <a:pt x="15390" y="1182"/>
                    <a:pt x="13945" y="1567"/>
                  </a:cubicBezTo>
                  <a:cubicBezTo>
                    <a:pt x="9135" y="2815"/>
                    <a:pt x="4547" y="4825"/>
                    <a:pt x="0" y="6835"/>
                  </a:cubicBezTo>
                  <a:cubicBezTo>
                    <a:pt x="665" y="6837"/>
                    <a:pt x="1330" y="6838"/>
                    <a:pt x="1995" y="6838"/>
                  </a:cubicBezTo>
                  <a:cubicBezTo>
                    <a:pt x="6395" y="6838"/>
                    <a:pt x="10804" y="6759"/>
                    <a:pt x="15151" y="6072"/>
                  </a:cubicBezTo>
                  <a:cubicBezTo>
                    <a:pt x="19421" y="5407"/>
                    <a:pt x="24633" y="4201"/>
                    <a:pt x="28029" y="1373"/>
                  </a:cubicBezTo>
                  <a:cubicBezTo>
                    <a:pt x="27662" y="351"/>
                    <a:pt x="26079" y="0"/>
                    <a:pt x="240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30;p38">
              <a:extLst>
                <a:ext uri="{FF2B5EF4-FFF2-40B4-BE49-F238E27FC236}">
                  <a16:creationId xmlns:a16="http://schemas.microsoft.com/office/drawing/2014/main" id="{C8BF7C9C-70C1-40FA-8EA9-7F0C9F9F2AF5}"/>
                </a:ext>
              </a:extLst>
            </p:cNvPr>
            <p:cNvSpPr/>
            <p:nvPr/>
          </p:nvSpPr>
          <p:spPr>
            <a:xfrm>
              <a:off x="7614888" y="203729"/>
              <a:ext cx="1593693" cy="341245"/>
            </a:xfrm>
            <a:custGeom>
              <a:avLst/>
              <a:gdLst/>
              <a:ahLst/>
              <a:cxnLst/>
              <a:rect l="l" t="t" r="r" b="b"/>
              <a:pathLst>
                <a:path w="34046" h="7290" extrusionOk="0">
                  <a:moveTo>
                    <a:pt x="7742" y="1"/>
                  </a:moveTo>
                  <a:cubicBezTo>
                    <a:pt x="5160" y="1"/>
                    <a:pt x="2576" y="131"/>
                    <a:pt x="0" y="390"/>
                  </a:cubicBezTo>
                  <a:cubicBezTo>
                    <a:pt x="5268" y="2455"/>
                    <a:pt x="10549" y="4521"/>
                    <a:pt x="16039" y="5810"/>
                  </a:cubicBezTo>
                  <a:cubicBezTo>
                    <a:pt x="18451" y="6378"/>
                    <a:pt x="20890" y="6753"/>
                    <a:pt x="23358" y="6947"/>
                  </a:cubicBezTo>
                  <a:cubicBezTo>
                    <a:pt x="24374" y="7019"/>
                    <a:pt x="26411" y="7289"/>
                    <a:pt x="28231" y="7289"/>
                  </a:cubicBezTo>
                  <a:cubicBezTo>
                    <a:pt x="29565" y="7289"/>
                    <a:pt x="30782" y="7144"/>
                    <a:pt x="31398" y="6669"/>
                  </a:cubicBezTo>
                  <a:cubicBezTo>
                    <a:pt x="34045" y="4618"/>
                    <a:pt x="23122" y="1540"/>
                    <a:pt x="21486" y="1249"/>
                  </a:cubicBezTo>
                  <a:cubicBezTo>
                    <a:pt x="16948" y="415"/>
                    <a:pt x="12347" y="1"/>
                    <a:pt x="77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31;p38">
              <a:extLst>
                <a:ext uri="{FF2B5EF4-FFF2-40B4-BE49-F238E27FC236}">
                  <a16:creationId xmlns:a16="http://schemas.microsoft.com/office/drawing/2014/main" id="{1A39EC4B-7800-4314-8A40-79B12CEA5365}"/>
                </a:ext>
              </a:extLst>
            </p:cNvPr>
            <p:cNvSpPr/>
            <p:nvPr/>
          </p:nvSpPr>
          <p:spPr>
            <a:xfrm>
              <a:off x="8758830" y="342006"/>
              <a:ext cx="944813" cy="1318544"/>
            </a:xfrm>
            <a:custGeom>
              <a:avLst/>
              <a:gdLst/>
              <a:ahLst/>
              <a:cxnLst/>
              <a:rect l="l" t="t" r="r" b="b"/>
              <a:pathLst>
                <a:path w="20184" h="28168" extrusionOk="0">
                  <a:moveTo>
                    <a:pt x="19477" y="0"/>
                  </a:moveTo>
                  <a:lnTo>
                    <a:pt x="19477" y="0"/>
                  </a:lnTo>
                  <a:cubicBezTo>
                    <a:pt x="14611" y="2149"/>
                    <a:pt x="10522" y="8110"/>
                    <a:pt x="7791" y="12490"/>
                  </a:cubicBezTo>
                  <a:cubicBezTo>
                    <a:pt x="4701" y="17437"/>
                    <a:pt x="2345" y="22813"/>
                    <a:pt x="3" y="28162"/>
                  </a:cubicBezTo>
                  <a:lnTo>
                    <a:pt x="3" y="28162"/>
                  </a:lnTo>
                  <a:cubicBezTo>
                    <a:pt x="307" y="27483"/>
                    <a:pt x="2983" y="26461"/>
                    <a:pt x="3674" y="25978"/>
                  </a:cubicBezTo>
                  <a:cubicBezTo>
                    <a:pt x="4908" y="25146"/>
                    <a:pt x="6086" y="24231"/>
                    <a:pt x="7209" y="23247"/>
                  </a:cubicBezTo>
                  <a:cubicBezTo>
                    <a:pt x="9496" y="21251"/>
                    <a:pt x="11534" y="18977"/>
                    <a:pt x="13267" y="16482"/>
                  </a:cubicBezTo>
                  <a:cubicBezTo>
                    <a:pt x="14986" y="14042"/>
                    <a:pt x="16399" y="11395"/>
                    <a:pt x="17508" y="8622"/>
                  </a:cubicBezTo>
                  <a:cubicBezTo>
                    <a:pt x="18382" y="6391"/>
                    <a:pt x="20184" y="2288"/>
                    <a:pt x="19477" y="0"/>
                  </a:cubicBezTo>
                  <a:close/>
                  <a:moveTo>
                    <a:pt x="3" y="28162"/>
                  </a:moveTo>
                  <a:cubicBezTo>
                    <a:pt x="3" y="28164"/>
                    <a:pt x="2" y="28166"/>
                    <a:pt x="1" y="28168"/>
                  </a:cubicBezTo>
                  <a:cubicBezTo>
                    <a:pt x="2" y="28166"/>
                    <a:pt x="3" y="28164"/>
                    <a:pt x="3" y="2816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32;p38">
              <a:extLst>
                <a:ext uri="{FF2B5EF4-FFF2-40B4-BE49-F238E27FC236}">
                  <a16:creationId xmlns:a16="http://schemas.microsoft.com/office/drawing/2014/main" id="{890DA54A-2552-497C-87A5-C9FBE815A58F}"/>
                </a:ext>
              </a:extLst>
            </p:cNvPr>
            <p:cNvSpPr/>
            <p:nvPr/>
          </p:nvSpPr>
          <p:spPr>
            <a:xfrm>
              <a:off x="8145666" y="688915"/>
              <a:ext cx="601696" cy="1218886"/>
            </a:xfrm>
            <a:custGeom>
              <a:avLst/>
              <a:gdLst/>
              <a:ahLst/>
              <a:cxnLst/>
              <a:rect l="l" t="t" r="r" b="b"/>
              <a:pathLst>
                <a:path w="12854" h="26039" extrusionOk="0">
                  <a:moveTo>
                    <a:pt x="12263" y="0"/>
                  </a:moveTo>
                  <a:cubicBezTo>
                    <a:pt x="11009" y="0"/>
                    <a:pt x="8007" y="3504"/>
                    <a:pt x="7472" y="4178"/>
                  </a:cubicBezTo>
                  <a:cubicBezTo>
                    <a:pt x="5712" y="6451"/>
                    <a:pt x="4270" y="8946"/>
                    <a:pt x="3216" y="11622"/>
                  </a:cubicBezTo>
                  <a:cubicBezTo>
                    <a:pt x="1373" y="16210"/>
                    <a:pt x="499" y="21131"/>
                    <a:pt x="0" y="26038"/>
                  </a:cubicBezTo>
                  <a:cubicBezTo>
                    <a:pt x="6626" y="19163"/>
                    <a:pt x="12268" y="10638"/>
                    <a:pt x="12809" y="1087"/>
                  </a:cubicBezTo>
                  <a:cubicBezTo>
                    <a:pt x="12853" y="308"/>
                    <a:pt x="12635" y="0"/>
                    <a:pt x="12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1865;p53">
            <a:extLst>
              <a:ext uri="{FF2B5EF4-FFF2-40B4-BE49-F238E27FC236}">
                <a16:creationId xmlns:a16="http://schemas.microsoft.com/office/drawing/2014/main" id="{A47A3665-5E3E-4824-9756-206EC25CAD78}"/>
              </a:ext>
            </a:extLst>
          </p:cNvPr>
          <p:cNvSpPr/>
          <p:nvPr/>
        </p:nvSpPr>
        <p:spPr>
          <a:xfrm>
            <a:off x="765245" y="877360"/>
            <a:ext cx="3039269" cy="303592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876;p53">
            <a:extLst>
              <a:ext uri="{FF2B5EF4-FFF2-40B4-BE49-F238E27FC236}">
                <a16:creationId xmlns:a16="http://schemas.microsoft.com/office/drawing/2014/main" id="{5BBB0E69-8B36-4955-BBCD-C3B6B9507926}"/>
              </a:ext>
            </a:extLst>
          </p:cNvPr>
          <p:cNvSpPr/>
          <p:nvPr/>
        </p:nvSpPr>
        <p:spPr>
          <a:xfrm>
            <a:off x="769479" y="465880"/>
            <a:ext cx="3036977" cy="438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lt1"/>
              </a:solidFill>
              <a:latin typeface="Handlee"/>
              <a:ea typeface="Handlee"/>
              <a:cs typeface="Handlee"/>
              <a:sym typeface="Handlee"/>
            </a:endParaRPr>
          </a:p>
        </p:txBody>
      </p:sp>
      <p:grpSp>
        <p:nvGrpSpPr>
          <p:cNvPr id="41" name="Google Shape;1486;p46">
            <a:extLst>
              <a:ext uri="{FF2B5EF4-FFF2-40B4-BE49-F238E27FC236}">
                <a16:creationId xmlns:a16="http://schemas.microsoft.com/office/drawing/2014/main" id="{8E44B865-36BD-4F7C-900B-78337D6335E8}"/>
              </a:ext>
            </a:extLst>
          </p:cNvPr>
          <p:cNvGrpSpPr/>
          <p:nvPr/>
        </p:nvGrpSpPr>
        <p:grpSpPr>
          <a:xfrm rot="6641691" flipH="1">
            <a:off x="-1236230" y="860190"/>
            <a:ext cx="3313294" cy="2286102"/>
            <a:chOff x="-1085827" y="927365"/>
            <a:chExt cx="3393304" cy="1796989"/>
          </a:xfrm>
          <a:solidFill>
            <a:schemeClr val="accent6">
              <a:lumMod val="90000"/>
            </a:schemeClr>
          </a:solidFill>
        </p:grpSpPr>
        <p:sp>
          <p:nvSpPr>
            <p:cNvPr id="42" name="Google Shape;1487;p46">
              <a:extLst>
                <a:ext uri="{FF2B5EF4-FFF2-40B4-BE49-F238E27FC236}">
                  <a16:creationId xmlns:a16="http://schemas.microsoft.com/office/drawing/2014/main" id="{4A2417AE-A2A7-4557-96E4-CC6A9A989326}"/>
                </a:ext>
              </a:extLst>
            </p:cNvPr>
            <p:cNvSpPr/>
            <p:nvPr/>
          </p:nvSpPr>
          <p:spPr>
            <a:xfrm>
              <a:off x="1640153" y="2041303"/>
              <a:ext cx="667323" cy="530732"/>
            </a:xfrm>
            <a:custGeom>
              <a:avLst/>
              <a:gdLst/>
              <a:ahLst/>
              <a:cxnLst/>
              <a:rect l="l" t="t" r="r" b="b"/>
              <a:pathLst>
                <a:path w="14256" h="11338" extrusionOk="0">
                  <a:moveTo>
                    <a:pt x="1603" y="911"/>
                  </a:moveTo>
                  <a:cubicBezTo>
                    <a:pt x="6724" y="2124"/>
                    <a:pt x="11045" y="5533"/>
                    <a:pt x="13436" y="10223"/>
                  </a:cubicBezTo>
                  <a:lnTo>
                    <a:pt x="13436" y="10223"/>
                  </a:lnTo>
                  <a:cubicBezTo>
                    <a:pt x="8967" y="7650"/>
                    <a:pt x="3720" y="5802"/>
                    <a:pt x="916" y="1316"/>
                  </a:cubicBezTo>
                  <a:lnTo>
                    <a:pt x="916" y="1316"/>
                  </a:lnTo>
                  <a:cubicBezTo>
                    <a:pt x="3180" y="2506"/>
                    <a:pt x="5235" y="4056"/>
                    <a:pt x="7012" y="5908"/>
                  </a:cubicBezTo>
                  <a:cubicBezTo>
                    <a:pt x="7028" y="5924"/>
                    <a:pt x="7045" y="5931"/>
                    <a:pt x="7062" y="5931"/>
                  </a:cubicBezTo>
                  <a:cubicBezTo>
                    <a:pt x="7210" y="5931"/>
                    <a:pt x="7383" y="5405"/>
                    <a:pt x="7234" y="5256"/>
                  </a:cubicBezTo>
                  <a:cubicBezTo>
                    <a:pt x="5583" y="3536"/>
                    <a:pt x="3685" y="2072"/>
                    <a:pt x="1603" y="911"/>
                  </a:cubicBezTo>
                  <a:close/>
                  <a:moveTo>
                    <a:pt x="685" y="1"/>
                  </a:moveTo>
                  <a:cubicBezTo>
                    <a:pt x="578" y="1"/>
                    <a:pt x="493" y="151"/>
                    <a:pt x="457" y="312"/>
                  </a:cubicBezTo>
                  <a:lnTo>
                    <a:pt x="457" y="312"/>
                  </a:lnTo>
                  <a:cubicBezTo>
                    <a:pt x="396" y="283"/>
                    <a:pt x="336" y="253"/>
                    <a:pt x="275" y="224"/>
                  </a:cubicBezTo>
                  <a:cubicBezTo>
                    <a:pt x="260" y="217"/>
                    <a:pt x="246" y="214"/>
                    <a:pt x="233" y="214"/>
                  </a:cubicBezTo>
                  <a:cubicBezTo>
                    <a:pt x="58" y="214"/>
                    <a:pt x="1" y="759"/>
                    <a:pt x="39" y="862"/>
                  </a:cubicBezTo>
                  <a:cubicBezTo>
                    <a:pt x="2812" y="6421"/>
                    <a:pt x="8967" y="8292"/>
                    <a:pt x="13943" y="11314"/>
                  </a:cubicBezTo>
                  <a:cubicBezTo>
                    <a:pt x="13968" y="11330"/>
                    <a:pt x="13992" y="11338"/>
                    <a:pt x="14014" y="11338"/>
                  </a:cubicBezTo>
                  <a:cubicBezTo>
                    <a:pt x="14195" y="11338"/>
                    <a:pt x="14256" y="10829"/>
                    <a:pt x="14206" y="10718"/>
                  </a:cubicBezTo>
                  <a:cubicBezTo>
                    <a:pt x="11794" y="5090"/>
                    <a:pt x="6721" y="1070"/>
                    <a:pt x="705" y="3"/>
                  </a:cubicBezTo>
                  <a:cubicBezTo>
                    <a:pt x="698" y="1"/>
                    <a:pt x="691" y="1"/>
                    <a:pt x="6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488;p46">
              <a:extLst>
                <a:ext uri="{FF2B5EF4-FFF2-40B4-BE49-F238E27FC236}">
                  <a16:creationId xmlns:a16="http://schemas.microsoft.com/office/drawing/2014/main" id="{C261E526-0732-4478-8C17-CE642B169770}"/>
                </a:ext>
              </a:extLst>
            </p:cNvPr>
            <p:cNvSpPr/>
            <p:nvPr/>
          </p:nvSpPr>
          <p:spPr>
            <a:xfrm>
              <a:off x="1638983" y="1763579"/>
              <a:ext cx="393391" cy="313159"/>
            </a:xfrm>
            <a:custGeom>
              <a:avLst/>
              <a:gdLst/>
              <a:ahLst/>
              <a:cxnLst/>
              <a:rect l="l" t="t" r="r" b="b"/>
              <a:pathLst>
                <a:path w="8404" h="6690" extrusionOk="0">
                  <a:moveTo>
                    <a:pt x="7516" y="771"/>
                  </a:moveTo>
                  <a:cubicBezTo>
                    <a:pt x="5923" y="3064"/>
                    <a:pt x="3563" y="5032"/>
                    <a:pt x="875" y="5846"/>
                  </a:cubicBezTo>
                  <a:lnTo>
                    <a:pt x="875" y="5846"/>
                  </a:lnTo>
                  <a:cubicBezTo>
                    <a:pt x="1056" y="3841"/>
                    <a:pt x="1631" y="1930"/>
                    <a:pt x="3863" y="1375"/>
                  </a:cubicBezTo>
                  <a:cubicBezTo>
                    <a:pt x="5039" y="1075"/>
                    <a:pt x="6299" y="952"/>
                    <a:pt x="7516" y="771"/>
                  </a:cubicBezTo>
                  <a:close/>
                  <a:moveTo>
                    <a:pt x="8153" y="0"/>
                  </a:moveTo>
                  <a:cubicBezTo>
                    <a:pt x="8142" y="0"/>
                    <a:pt x="8130" y="1"/>
                    <a:pt x="8118" y="3"/>
                  </a:cubicBezTo>
                  <a:cubicBezTo>
                    <a:pt x="6191" y="308"/>
                    <a:pt x="3544" y="238"/>
                    <a:pt x="2005" y="1611"/>
                  </a:cubicBezTo>
                  <a:cubicBezTo>
                    <a:pt x="753" y="2723"/>
                    <a:pt x="514" y="4388"/>
                    <a:pt x="397" y="5978"/>
                  </a:cubicBezTo>
                  <a:lnTo>
                    <a:pt x="397" y="5978"/>
                  </a:lnTo>
                  <a:cubicBezTo>
                    <a:pt x="379" y="5982"/>
                    <a:pt x="360" y="5987"/>
                    <a:pt x="342" y="5991"/>
                  </a:cubicBezTo>
                  <a:cubicBezTo>
                    <a:pt x="64" y="6057"/>
                    <a:pt x="1" y="6689"/>
                    <a:pt x="259" y="6689"/>
                  </a:cubicBezTo>
                  <a:cubicBezTo>
                    <a:pt x="272" y="6689"/>
                    <a:pt x="286" y="6687"/>
                    <a:pt x="300" y="6684"/>
                  </a:cubicBezTo>
                  <a:cubicBezTo>
                    <a:pt x="354" y="6671"/>
                    <a:pt x="408" y="6658"/>
                    <a:pt x="461" y="6644"/>
                  </a:cubicBezTo>
                  <a:lnTo>
                    <a:pt x="461" y="6644"/>
                  </a:lnTo>
                  <a:cubicBezTo>
                    <a:pt x="483" y="6657"/>
                    <a:pt x="507" y="6662"/>
                    <a:pt x="532" y="6662"/>
                  </a:cubicBezTo>
                  <a:cubicBezTo>
                    <a:pt x="591" y="6662"/>
                    <a:pt x="657" y="6631"/>
                    <a:pt x="713" y="6577"/>
                  </a:cubicBezTo>
                  <a:lnTo>
                    <a:pt x="713" y="6577"/>
                  </a:lnTo>
                  <a:cubicBezTo>
                    <a:pt x="3863" y="5688"/>
                    <a:pt x="6556" y="3308"/>
                    <a:pt x="8257" y="571"/>
                  </a:cubicBezTo>
                  <a:cubicBezTo>
                    <a:pt x="8337" y="438"/>
                    <a:pt x="8403" y="0"/>
                    <a:pt x="81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489;p46">
              <a:extLst>
                <a:ext uri="{FF2B5EF4-FFF2-40B4-BE49-F238E27FC236}">
                  <a16:creationId xmlns:a16="http://schemas.microsoft.com/office/drawing/2014/main" id="{0F0C2F11-C5CA-411A-AF47-497320A981F8}"/>
                </a:ext>
              </a:extLst>
            </p:cNvPr>
            <p:cNvSpPr/>
            <p:nvPr/>
          </p:nvSpPr>
          <p:spPr>
            <a:xfrm>
              <a:off x="1178419" y="1874097"/>
              <a:ext cx="399008" cy="850257"/>
            </a:xfrm>
            <a:custGeom>
              <a:avLst/>
              <a:gdLst/>
              <a:ahLst/>
              <a:cxnLst/>
              <a:rect l="l" t="t" r="r" b="b"/>
              <a:pathLst>
                <a:path w="8524" h="18164" extrusionOk="0">
                  <a:moveTo>
                    <a:pt x="1697" y="1483"/>
                  </a:moveTo>
                  <a:cubicBezTo>
                    <a:pt x="3308" y="3226"/>
                    <a:pt x="4699" y="5173"/>
                    <a:pt x="5592" y="7401"/>
                  </a:cubicBezTo>
                  <a:cubicBezTo>
                    <a:pt x="6133" y="8745"/>
                    <a:pt x="6480" y="10173"/>
                    <a:pt x="6604" y="11628"/>
                  </a:cubicBezTo>
                  <a:cubicBezTo>
                    <a:pt x="6646" y="12252"/>
                    <a:pt x="6577" y="16854"/>
                    <a:pt x="5745" y="16951"/>
                  </a:cubicBezTo>
                  <a:cubicBezTo>
                    <a:pt x="5720" y="16954"/>
                    <a:pt x="5696" y="16956"/>
                    <a:pt x="5672" y="16956"/>
                  </a:cubicBezTo>
                  <a:cubicBezTo>
                    <a:pt x="5014" y="16956"/>
                    <a:pt x="4683" y="15882"/>
                    <a:pt x="4442" y="15440"/>
                  </a:cubicBezTo>
                  <a:cubicBezTo>
                    <a:pt x="2876" y="12668"/>
                    <a:pt x="921" y="9965"/>
                    <a:pt x="921" y="6707"/>
                  </a:cubicBezTo>
                  <a:cubicBezTo>
                    <a:pt x="921" y="4915"/>
                    <a:pt x="1558" y="3236"/>
                    <a:pt x="1697" y="1483"/>
                  </a:cubicBezTo>
                  <a:close/>
                  <a:moveTo>
                    <a:pt x="1637" y="1"/>
                  </a:moveTo>
                  <a:cubicBezTo>
                    <a:pt x="1581" y="1"/>
                    <a:pt x="1494" y="189"/>
                    <a:pt x="1449" y="352"/>
                  </a:cubicBezTo>
                  <a:lnTo>
                    <a:pt x="1449" y="352"/>
                  </a:lnTo>
                  <a:cubicBezTo>
                    <a:pt x="1384" y="285"/>
                    <a:pt x="1319" y="217"/>
                    <a:pt x="1254" y="151"/>
                  </a:cubicBezTo>
                  <a:cubicBezTo>
                    <a:pt x="1247" y="144"/>
                    <a:pt x="1239" y="140"/>
                    <a:pt x="1230" y="140"/>
                  </a:cubicBezTo>
                  <a:cubicBezTo>
                    <a:pt x="1124" y="140"/>
                    <a:pt x="930" y="674"/>
                    <a:pt x="1046" y="802"/>
                  </a:cubicBezTo>
                  <a:cubicBezTo>
                    <a:pt x="1186" y="945"/>
                    <a:pt x="1326" y="1089"/>
                    <a:pt x="1463" y="1235"/>
                  </a:cubicBezTo>
                  <a:lnTo>
                    <a:pt x="1463" y="1235"/>
                  </a:lnTo>
                  <a:cubicBezTo>
                    <a:pt x="1504" y="3964"/>
                    <a:pt x="0" y="6342"/>
                    <a:pt x="769" y="9147"/>
                  </a:cubicBezTo>
                  <a:cubicBezTo>
                    <a:pt x="1628" y="12335"/>
                    <a:pt x="3777" y="15288"/>
                    <a:pt x="5371" y="18143"/>
                  </a:cubicBezTo>
                  <a:cubicBezTo>
                    <a:pt x="5380" y="18157"/>
                    <a:pt x="5390" y="18163"/>
                    <a:pt x="5401" y="18163"/>
                  </a:cubicBezTo>
                  <a:cubicBezTo>
                    <a:pt x="5456" y="18163"/>
                    <a:pt x="5525" y="18016"/>
                    <a:pt x="5537" y="18005"/>
                  </a:cubicBezTo>
                  <a:cubicBezTo>
                    <a:pt x="8524" y="11857"/>
                    <a:pt x="6101" y="5373"/>
                    <a:pt x="1720" y="641"/>
                  </a:cubicBezTo>
                  <a:lnTo>
                    <a:pt x="1720" y="641"/>
                  </a:lnTo>
                  <a:cubicBezTo>
                    <a:pt x="1715" y="460"/>
                    <a:pt x="1704" y="278"/>
                    <a:pt x="1683" y="95"/>
                  </a:cubicBezTo>
                  <a:cubicBezTo>
                    <a:pt x="1675" y="28"/>
                    <a:pt x="1658" y="1"/>
                    <a:pt x="16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490;p46">
              <a:extLst>
                <a:ext uri="{FF2B5EF4-FFF2-40B4-BE49-F238E27FC236}">
                  <a16:creationId xmlns:a16="http://schemas.microsoft.com/office/drawing/2014/main" id="{49B60B3C-DF98-4246-96D7-01F0329EFE15}"/>
                </a:ext>
              </a:extLst>
            </p:cNvPr>
            <p:cNvSpPr/>
            <p:nvPr/>
          </p:nvSpPr>
          <p:spPr>
            <a:xfrm>
              <a:off x="1224995" y="1859446"/>
              <a:ext cx="125544" cy="461500"/>
            </a:xfrm>
            <a:custGeom>
              <a:avLst/>
              <a:gdLst/>
              <a:ahLst/>
              <a:cxnLst/>
              <a:rect l="l" t="t" r="r" b="b"/>
              <a:pathLst>
                <a:path w="2682" h="9859" extrusionOk="0">
                  <a:moveTo>
                    <a:pt x="291" y="1"/>
                  </a:moveTo>
                  <a:cubicBezTo>
                    <a:pt x="230" y="1"/>
                    <a:pt x="1" y="515"/>
                    <a:pt x="92" y="672"/>
                  </a:cubicBezTo>
                  <a:cubicBezTo>
                    <a:pt x="1825" y="3402"/>
                    <a:pt x="2158" y="6605"/>
                    <a:pt x="2421" y="9765"/>
                  </a:cubicBezTo>
                  <a:cubicBezTo>
                    <a:pt x="2427" y="9831"/>
                    <a:pt x="2440" y="9859"/>
                    <a:pt x="2459" y="9859"/>
                  </a:cubicBezTo>
                  <a:cubicBezTo>
                    <a:pt x="2533" y="9859"/>
                    <a:pt x="2682" y="9419"/>
                    <a:pt x="2671" y="9308"/>
                  </a:cubicBezTo>
                  <a:cubicBezTo>
                    <a:pt x="2407" y="6092"/>
                    <a:pt x="2075" y="2806"/>
                    <a:pt x="300" y="6"/>
                  </a:cubicBezTo>
                  <a:cubicBezTo>
                    <a:pt x="298" y="2"/>
                    <a:pt x="295" y="1"/>
                    <a:pt x="2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491;p46">
              <a:extLst>
                <a:ext uri="{FF2B5EF4-FFF2-40B4-BE49-F238E27FC236}">
                  <a16:creationId xmlns:a16="http://schemas.microsoft.com/office/drawing/2014/main" id="{ED36C007-090B-425E-B932-486980EEF294}"/>
                </a:ext>
              </a:extLst>
            </p:cNvPr>
            <p:cNvSpPr/>
            <p:nvPr/>
          </p:nvSpPr>
          <p:spPr>
            <a:xfrm>
              <a:off x="898589" y="1543853"/>
              <a:ext cx="978329" cy="243646"/>
            </a:xfrm>
            <a:custGeom>
              <a:avLst/>
              <a:gdLst/>
              <a:ahLst/>
              <a:cxnLst/>
              <a:rect l="l" t="t" r="r" b="b"/>
              <a:pathLst>
                <a:path w="20900" h="5205" extrusionOk="0">
                  <a:moveTo>
                    <a:pt x="6191" y="711"/>
                  </a:moveTo>
                  <a:cubicBezTo>
                    <a:pt x="7201" y="711"/>
                    <a:pt x="8213" y="885"/>
                    <a:pt x="9200" y="1079"/>
                  </a:cubicBezTo>
                  <a:cubicBezTo>
                    <a:pt x="12508" y="1723"/>
                    <a:pt x="15816" y="2464"/>
                    <a:pt x="19114" y="3169"/>
                  </a:cubicBezTo>
                  <a:lnTo>
                    <a:pt x="19114" y="3169"/>
                  </a:lnTo>
                  <a:cubicBezTo>
                    <a:pt x="16821" y="3798"/>
                    <a:pt x="14548" y="4445"/>
                    <a:pt x="12204" y="4445"/>
                  </a:cubicBezTo>
                  <a:cubicBezTo>
                    <a:pt x="11478" y="4445"/>
                    <a:pt x="10746" y="4383"/>
                    <a:pt x="10004" y="4239"/>
                  </a:cubicBezTo>
                  <a:cubicBezTo>
                    <a:pt x="7316" y="3709"/>
                    <a:pt x="4685" y="2899"/>
                    <a:pt x="2160" y="1836"/>
                  </a:cubicBezTo>
                  <a:lnTo>
                    <a:pt x="2160" y="1836"/>
                  </a:lnTo>
                  <a:cubicBezTo>
                    <a:pt x="2841" y="1540"/>
                    <a:pt x="3502" y="1190"/>
                    <a:pt x="4251" y="968"/>
                  </a:cubicBezTo>
                  <a:cubicBezTo>
                    <a:pt x="4892" y="783"/>
                    <a:pt x="5541" y="711"/>
                    <a:pt x="6191" y="711"/>
                  </a:cubicBezTo>
                  <a:close/>
                  <a:moveTo>
                    <a:pt x="6257" y="1"/>
                  </a:moveTo>
                  <a:cubicBezTo>
                    <a:pt x="5713" y="1"/>
                    <a:pt x="5171" y="51"/>
                    <a:pt x="4640" y="178"/>
                  </a:cubicBezTo>
                  <a:cubicBezTo>
                    <a:pt x="3459" y="459"/>
                    <a:pt x="2465" y="1130"/>
                    <a:pt x="1333" y="1476"/>
                  </a:cubicBezTo>
                  <a:lnTo>
                    <a:pt x="1333" y="1476"/>
                  </a:lnTo>
                  <a:cubicBezTo>
                    <a:pt x="1103" y="1374"/>
                    <a:pt x="875" y="1269"/>
                    <a:pt x="647" y="1162"/>
                  </a:cubicBezTo>
                  <a:cubicBezTo>
                    <a:pt x="634" y="1156"/>
                    <a:pt x="622" y="1153"/>
                    <a:pt x="609" y="1153"/>
                  </a:cubicBezTo>
                  <a:cubicBezTo>
                    <a:pt x="479" y="1153"/>
                    <a:pt x="357" y="1459"/>
                    <a:pt x="379" y="1672"/>
                  </a:cubicBezTo>
                  <a:lnTo>
                    <a:pt x="379" y="1672"/>
                  </a:lnTo>
                  <a:cubicBezTo>
                    <a:pt x="366" y="1673"/>
                    <a:pt x="354" y="1674"/>
                    <a:pt x="342" y="1675"/>
                  </a:cubicBezTo>
                  <a:cubicBezTo>
                    <a:pt x="125" y="1702"/>
                    <a:pt x="1" y="2369"/>
                    <a:pt x="257" y="2369"/>
                  </a:cubicBezTo>
                  <a:cubicBezTo>
                    <a:pt x="262" y="2369"/>
                    <a:pt x="268" y="2369"/>
                    <a:pt x="273" y="2368"/>
                  </a:cubicBezTo>
                  <a:cubicBezTo>
                    <a:pt x="604" y="2340"/>
                    <a:pt x="916" y="2276"/>
                    <a:pt x="1216" y="2188"/>
                  </a:cubicBezTo>
                  <a:lnTo>
                    <a:pt x="1216" y="2188"/>
                  </a:lnTo>
                  <a:cubicBezTo>
                    <a:pt x="4242" y="3528"/>
                    <a:pt x="7428" y="4585"/>
                    <a:pt x="10697" y="5085"/>
                  </a:cubicBezTo>
                  <a:cubicBezTo>
                    <a:pt x="11224" y="5168"/>
                    <a:pt x="11750" y="5205"/>
                    <a:pt x="12275" y="5205"/>
                  </a:cubicBezTo>
                  <a:cubicBezTo>
                    <a:pt x="15080" y="5205"/>
                    <a:pt x="17856" y="4152"/>
                    <a:pt x="20553" y="3463"/>
                  </a:cubicBezTo>
                  <a:cubicBezTo>
                    <a:pt x="20747" y="3421"/>
                    <a:pt x="20899" y="2825"/>
                    <a:pt x="20664" y="2770"/>
                  </a:cubicBezTo>
                  <a:cubicBezTo>
                    <a:pt x="16685" y="1924"/>
                    <a:pt x="12707" y="940"/>
                    <a:pt x="8701" y="247"/>
                  </a:cubicBezTo>
                  <a:cubicBezTo>
                    <a:pt x="7901" y="114"/>
                    <a:pt x="7077" y="1"/>
                    <a:pt x="62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492;p46">
              <a:extLst>
                <a:ext uri="{FF2B5EF4-FFF2-40B4-BE49-F238E27FC236}">
                  <a16:creationId xmlns:a16="http://schemas.microsoft.com/office/drawing/2014/main" id="{B0A27A6B-758D-4428-B749-14C50BEEA6AE}"/>
                </a:ext>
              </a:extLst>
            </p:cNvPr>
            <p:cNvSpPr/>
            <p:nvPr/>
          </p:nvSpPr>
          <p:spPr>
            <a:xfrm>
              <a:off x="892223" y="1600072"/>
              <a:ext cx="542153" cy="81637"/>
            </a:xfrm>
            <a:custGeom>
              <a:avLst/>
              <a:gdLst/>
              <a:ahLst/>
              <a:cxnLst/>
              <a:rect l="l" t="t" r="r" b="b"/>
              <a:pathLst>
                <a:path w="11582" h="1744" extrusionOk="0">
                  <a:moveTo>
                    <a:pt x="362" y="1"/>
                  </a:moveTo>
                  <a:cubicBezTo>
                    <a:pt x="150" y="1"/>
                    <a:pt x="0" y="642"/>
                    <a:pt x="229" y="696"/>
                  </a:cubicBezTo>
                  <a:cubicBezTo>
                    <a:pt x="3268" y="1397"/>
                    <a:pt x="6376" y="1743"/>
                    <a:pt x="9486" y="1743"/>
                  </a:cubicBezTo>
                  <a:cubicBezTo>
                    <a:pt x="10065" y="1743"/>
                    <a:pt x="10643" y="1732"/>
                    <a:pt x="11221" y="1708"/>
                  </a:cubicBezTo>
                  <a:cubicBezTo>
                    <a:pt x="11471" y="1694"/>
                    <a:pt x="11582" y="1015"/>
                    <a:pt x="11374" y="1015"/>
                  </a:cubicBezTo>
                  <a:cubicBezTo>
                    <a:pt x="10796" y="1038"/>
                    <a:pt x="10217" y="1050"/>
                    <a:pt x="9639" y="1050"/>
                  </a:cubicBezTo>
                  <a:cubicBezTo>
                    <a:pt x="6528" y="1050"/>
                    <a:pt x="3420" y="704"/>
                    <a:pt x="381" y="3"/>
                  </a:cubicBezTo>
                  <a:cubicBezTo>
                    <a:pt x="375" y="1"/>
                    <a:pt x="368" y="1"/>
                    <a:pt x="3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493;p46">
              <a:extLst>
                <a:ext uri="{FF2B5EF4-FFF2-40B4-BE49-F238E27FC236}">
                  <a16:creationId xmlns:a16="http://schemas.microsoft.com/office/drawing/2014/main" id="{65E17AB1-E6E9-4E1F-A5F9-14B3480099AA}"/>
                </a:ext>
              </a:extLst>
            </p:cNvPr>
            <p:cNvSpPr/>
            <p:nvPr/>
          </p:nvSpPr>
          <p:spPr>
            <a:xfrm>
              <a:off x="-1085827" y="1164177"/>
              <a:ext cx="2764833" cy="894773"/>
            </a:xfrm>
            <a:custGeom>
              <a:avLst/>
              <a:gdLst/>
              <a:ahLst/>
              <a:cxnLst/>
              <a:rect l="l" t="t" r="r" b="b"/>
              <a:pathLst>
                <a:path w="59065" h="19115" extrusionOk="0">
                  <a:moveTo>
                    <a:pt x="5289" y="0"/>
                  </a:moveTo>
                  <a:cubicBezTo>
                    <a:pt x="3658" y="0"/>
                    <a:pt x="2027" y="34"/>
                    <a:pt x="401" y="69"/>
                  </a:cubicBezTo>
                  <a:cubicBezTo>
                    <a:pt x="72" y="69"/>
                    <a:pt x="1" y="762"/>
                    <a:pt x="363" y="762"/>
                  </a:cubicBezTo>
                  <a:cubicBezTo>
                    <a:pt x="366" y="762"/>
                    <a:pt x="370" y="762"/>
                    <a:pt x="374" y="762"/>
                  </a:cubicBezTo>
                  <a:cubicBezTo>
                    <a:pt x="1869" y="729"/>
                    <a:pt x="3364" y="701"/>
                    <a:pt x="4857" y="701"/>
                  </a:cubicBezTo>
                  <a:cubicBezTo>
                    <a:pt x="9062" y="701"/>
                    <a:pt x="13245" y="923"/>
                    <a:pt x="17368" y="1885"/>
                  </a:cubicBezTo>
                  <a:cubicBezTo>
                    <a:pt x="22650" y="3104"/>
                    <a:pt x="27917" y="4588"/>
                    <a:pt x="33101" y="6112"/>
                  </a:cubicBezTo>
                  <a:cubicBezTo>
                    <a:pt x="38078" y="7568"/>
                    <a:pt x="44163" y="10049"/>
                    <a:pt x="47837" y="13834"/>
                  </a:cubicBezTo>
                  <a:cubicBezTo>
                    <a:pt x="50942" y="17036"/>
                    <a:pt x="54047" y="19115"/>
                    <a:pt x="58676" y="19115"/>
                  </a:cubicBezTo>
                  <a:cubicBezTo>
                    <a:pt x="58995" y="19115"/>
                    <a:pt x="59065" y="18422"/>
                    <a:pt x="58690" y="18422"/>
                  </a:cubicBezTo>
                  <a:lnTo>
                    <a:pt x="58704" y="18408"/>
                  </a:lnTo>
                  <a:cubicBezTo>
                    <a:pt x="55863" y="18408"/>
                    <a:pt x="53104" y="17618"/>
                    <a:pt x="50831" y="15871"/>
                  </a:cubicBezTo>
                  <a:cubicBezTo>
                    <a:pt x="48876" y="14374"/>
                    <a:pt x="47545" y="12364"/>
                    <a:pt x="45452" y="11020"/>
                  </a:cubicBezTo>
                  <a:cubicBezTo>
                    <a:pt x="41238" y="8303"/>
                    <a:pt x="36525" y="6320"/>
                    <a:pt x="31715" y="4990"/>
                  </a:cubicBezTo>
                  <a:cubicBezTo>
                    <a:pt x="26572" y="3576"/>
                    <a:pt x="21416" y="1954"/>
                    <a:pt x="16190" y="900"/>
                  </a:cubicBezTo>
                  <a:cubicBezTo>
                    <a:pt x="12596" y="172"/>
                    <a:pt x="8942" y="0"/>
                    <a:pt x="52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494;p46">
              <a:extLst>
                <a:ext uri="{FF2B5EF4-FFF2-40B4-BE49-F238E27FC236}">
                  <a16:creationId xmlns:a16="http://schemas.microsoft.com/office/drawing/2014/main" id="{54E5BA4A-6E08-4CF2-8254-EA10C9759199}"/>
                </a:ext>
              </a:extLst>
            </p:cNvPr>
            <p:cNvSpPr/>
            <p:nvPr/>
          </p:nvSpPr>
          <p:spPr>
            <a:xfrm>
              <a:off x="430302" y="1419947"/>
              <a:ext cx="671162" cy="794927"/>
            </a:xfrm>
            <a:custGeom>
              <a:avLst/>
              <a:gdLst/>
              <a:ahLst/>
              <a:cxnLst/>
              <a:rect l="l" t="t" r="r" b="b"/>
              <a:pathLst>
                <a:path w="14338" h="16982" extrusionOk="0">
                  <a:moveTo>
                    <a:pt x="1344" y="1589"/>
                  </a:moveTo>
                  <a:lnTo>
                    <a:pt x="1344" y="1589"/>
                  </a:lnTo>
                  <a:cubicBezTo>
                    <a:pt x="4008" y="3433"/>
                    <a:pt x="7021" y="4478"/>
                    <a:pt x="9348" y="6997"/>
                  </a:cubicBezTo>
                  <a:cubicBezTo>
                    <a:pt x="11696" y="9564"/>
                    <a:pt x="13299" y="12731"/>
                    <a:pt x="13957" y="16152"/>
                  </a:cubicBezTo>
                  <a:lnTo>
                    <a:pt x="13957" y="16152"/>
                  </a:lnTo>
                  <a:cubicBezTo>
                    <a:pt x="7694" y="13533"/>
                    <a:pt x="3031" y="8136"/>
                    <a:pt x="1344" y="1589"/>
                  </a:cubicBezTo>
                  <a:close/>
                  <a:moveTo>
                    <a:pt x="302" y="1"/>
                  </a:moveTo>
                  <a:cubicBezTo>
                    <a:pt x="196" y="1"/>
                    <a:pt x="0" y="559"/>
                    <a:pt x="116" y="662"/>
                  </a:cubicBezTo>
                  <a:lnTo>
                    <a:pt x="130" y="662"/>
                  </a:lnTo>
                  <a:cubicBezTo>
                    <a:pt x="382" y="876"/>
                    <a:pt x="639" y="1078"/>
                    <a:pt x="900" y="1271"/>
                  </a:cubicBezTo>
                  <a:lnTo>
                    <a:pt x="900" y="1271"/>
                  </a:lnTo>
                  <a:cubicBezTo>
                    <a:pt x="2419" y="8385"/>
                    <a:pt x="7365" y="14272"/>
                    <a:pt x="14131" y="16978"/>
                  </a:cubicBezTo>
                  <a:cubicBezTo>
                    <a:pt x="14137" y="16980"/>
                    <a:pt x="14143" y="16981"/>
                    <a:pt x="14148" y="16981"/>
                  </a:cubicBezTo>
                  <a:cubicBezTo>
                    <a:pt x="14275" y="16981"/>
                    <a:pt x="14338" y="16420"/>
                    <a:pt x="14325" y="16340"/>
                  </a:cubicBezTo>
                  <a:cubicBezTo>
                    <a:pt x="13798" y="12847"/>
                    <a:pt x="12301" y="9576"/>
                    <a:pt x="10028" y="6886"/>
                  </a:cubicBezTo>
                  <a:cubicBezTo>
                    <a:pt x="9002" y="5680"/>
                    <a:pt x="7837" y="4613"/>
                    <a:pt x="6534" y="3712"/>
                  </a:cubicBezTo>
                  <a:cubicBezTo>
                    <a:pt x="4823" y="2515"/>
                    <a:pt x="2833" y="1804"/>
                    <a:pt x="1117" y="615"/>
                  </a:cubicBezTo>
                  <a:lnTo>
                    <a:pt x="1117" y="615"/>
                  </a:lnTo>
                  <a:cubicBezTo>
                    <a:pt x="1102" y="543"/>
                    <a:pt x="1087" y="471"/>
                    <a:pt x="1073" y="399"/>
                  </a:cubicBezTo>
                  <a:cubicBezTo>
                    <a:pt x="1069" y="379"/>
                    <a:pt x="1063" y="369"/>
                    <a:pt x="1054" y="369"/>
                  </a:cubicBezTo>
                  <a:cubicBezTo>
                    <a:pt x="1032" y="369"/>
                    <a:pt x="996" y="426"/>
                    <a:pt x="960" y="505"/>
                  </a:cubicBezTo>
                  <a:lnTo>
                    <a:pt x="960" y="505"/>
                  </a:lnTo>
                  <a:cubicBezTo>
                    <a:pt x="743" y="349"/>
                    <a:pt x="531" y="185"/>
                    <a:pt x="324" y="11"/>
                  </a:cubicBezTo>
                  <a:cubicBezTo>
                    <a:pt x="317" y="4"/>
                    <a:pt x="310" y="1"/>
                    <a:pt x="3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495;p46">
              <a:extLst>
                <a:ext uri="{FF2B5EF4-FFF2-40B4-BE49-F238E27FC236}">
                  <a16:creationId xmlns:a16="http://schemas.microsoft.com/office/drawing/2014/main" id="{73FD4D65-3B82-45DE-A5DC-0CCD07987341}"/>
                </a:ext>
              </a:extLst>
            </p:cNvPr>
            <p:cNvSpPr/>
            <p:nvPr/>
          </p:nvSpPr>
          <p:spPr>
            <a:xfrm>
              <a:off x="433017" y="1422381"/>
              <a:ext cx="394983" cy="490428"/>
            </a:xfrm>
            <a:custGeom>
              <a:avLst/>
              <a:gdLst/>
              <a:ahLst/>
              <a:cxnLst/>
              <a:rect l="l" t="t" r="r" b="b"/>
              <a:pathLst>
                <a:path w="8438" h="10477" extrusionOk="0">
                  <a:moveTo>
                    <a:pt x="309" y="1"/>
                  </a:moveTo>
                  <a:cubicBezTo>
                    <a:pt x="200" y="1"/>
                    <a:pt x="0" y="526"/>
                    <a:pt x="128" y="666"/>
                  </a:cubicBezTo>
                  <a:cubicBezTo>
                    <a:pt x="2872" y="3812"/>
                    <a:pt x="5936" y="6890"/>
                    <a:pt x="8126" y="10466"/>
                  </a:cubicBezTo>
                  <a:cubicBezTo>
                    <a:pt x="8131" y="10474"/>
                    <a:pt x="8137" y="10477"/>
                    <a:pt x="8145" y="10477"/>
                  </a:cubicBezTo>
                  <a:cubicBezTo>
                    <a:pt x="8231" y="10477"/>
                    <a:pt x="8437" y="9968"/>
                    <a:pt x="8348" y="9815"/>
                  </a:cubicBezTo>
                  <a:cubicBezTo>
                    <a:pt x="6144" y="6238"/>
                    <a:pt x="3080" y="3161"/>
                    <a:pt x="336" y="14"/>
                  </a:cubicBezTo>
                  <a:cubicBezTo>
                    <a:pt x="328" y="5"/>
                    <a:pt x="318" y="1"/>
                    <a:pt x="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496;p46">
              <a:extLst>
                <a:ext uri="{FF2B5EF4-FFF2-40B4-BE49-F238E27FC236}">
                  <a16:creationId xmlns:a16="http://schemas.microsoft.com/office/drawing/2014/main" id="{9B1A591D-F43A-46FA-A44B-097A39E5D674}"/>
                </a:ext>
              </a:extLst>
            </p:cNvPr>
            <p:cNvSpPr/>
            <p:nvPr/>
          </p:nvSpPr>
          <p:spPr>
            <a:xfrm>
              <a:off x="112462" y="1082306"/>
              <a:ext cx="984133" cy="314095"/>
            </a:xfrm>
            <a:custGeom>
              <a:avLst/>
              <a:gdLst/>
              <a:ahLst/>
              <a:cxnLst/>
              <a:rect l="l" t="t" r="r" b="b"/>
              <a:pathLst>
                <a:path w="21024" h="6710" extrusionOk="0">
                  <a:moveTo>
                    <a:pt x="9837" y="700"/>
                  </a:moveTo>
                  <a:cubicBezTo>
                    <a:pt x="10284" y="700"/>
                    <a:pt x="10735" y="725"/>
                    <a:pt x="11190" y="778"/>
                  </a:cubicBezTo>
                  <a:cubicBezTo>
                    <a:pt x="13676" y="1066"/>
                    <a:pt x="16031" y="1888"/>
                    <a:pt x="18482" y="1992"/>
                  </a:cubicBezTo>
                  <a:lnTo>
                    <a:pt x="18482" y="1992"/>
                  </a:lnTo>
                  <a:cubicBezTo>
                    <a:pt x="14164" y="3682"/>
                    <a:pt x="9737" y="6016"/>
                    <a:pt x="5215" y="6016"/>
                  </a:cubicBezTo>
                  <a:cubicBezTo>
                    <a:pt x="3745" y="6016"/>
                    <a:pt x="2264" y="5769"/>
                    <a:pt x="774" y="5173"/>
                  </a:cubicBezTo>
                  <a:lnTo>
                    <a:pt x="774" y="5173"/>
                  </a:lnTo>
                  <a:cubicBezTo>
                    <a:pt x="3008" y="2343"/>
                    <a:pt x="6277" y="700"/>
                    <a:pt x="9837" y="700"/>
                  </a:cubicBezTo>
                  <a:close/>
                  <a:moveTo>
                    <a:pt x="9808" y="0"/>
                  </a:moveTo>
                  <a:cubicBezTo>
                    <a:pt x="9489" y="0"/>
                    <a:pt x="9169" y="14"/>
                    <a:pt x="8847" y="43"/>
                  </a:cubicBezTo>
                  <a:cubicBezTo>
                    <a:pt x="5451" y="348"/>
                    <a:pt x="2484" y="2192"/>
                    <a:pt x="461" y="4895"/>
                  </a:cubicBezTo>
                  <a:cubicBezTo>
                    <a:pt x="438" y="4922"/>
                    <a:pt x="420" y="4966"/>
                    <a:pt x="406" y="5019"/>
                  </a:cubicBezTo>
                  <a:lnTo>
                    <a:pt x="406" y="5019"/>
                  </a:lnTo>
                  <a:cubicBezTo>
                    <a:pt x="397" y="5014"/>
                    <a:pt x="387" y="5010"/>
                    <a:pt x="377" y="5006"/>
                  </a:cubicBezTo>
                  <a:cubicBezTo>
                    <a:pt x="368" y="5003"/>
                    <a:pt x="360" y="5001"/>
                    <a:pt x="351" y="5001"/>
                  </a:cubicBezTo>
                  <a:cubicBezTo>
                    <a:pt x="178" y="5001"/>
                    <a:pt x="0" y="5607"/>
                    <a:pt x="211" y="5699"/>
                  </a:cubicBezTo>
                  <a:cubicBezTo>
                    <a:pt x="1842" y="6417"/>
                    <a:pt x="3462" y="6709"/>
                    <a:pt x="5072" y="6709"/>
                  </a:cubicBezTo>
                  <a:cubicBezTo>
                    <a:pt x="10424" y="6709"/>
                    <a:pt x="15650" y="3472"/>
                    <a:pt x="20713" y="1873"/>
                  </a:cubicBezTo>
                  <a:cubicBezTo>
                    <a:pt x="20901" y="1806"/>
                    <a:pt x="21024" y="1178"/>
                    <a:pt x="20804" y="1178"/>
                  </a:cubicBezTo>
                  <a:cubicBezTo>
                    <a:pt x="20797" y="1178"/>
                    <a:pt x="20790" y="1179"/>
                    <a:pt x="20782" y="1180"/>
                  </a:cubicBezTo>
                  <a:cubicBezTo>
                    <a:pt x="20782" y="1180"/>
                    <a:pt x="20781" y="1180"/>
                    <a:pt x="20781" y="1180"/>
                  </a:cubicBezTo>
                  <a:lnTo>
                    <a:pt x="20781" y="1180"/>
                  </a:lnTo>
                  <a:lnTo>
                    <a:pt x="20782" y="1166"/>
                  </a:lnTo>
                  <a:lnTo>
                    <a:pt x="20782" y="1166"/>
                  </a:lnTo>
                  <a:cubicBezTo>
                    <a:pt x="20752" y="1176"/>
                    <a:pt x="20723" y="1185"/>
                    <a:pt x="20693" y="1195"/>
                  </a:cubicBezTo>
                  <a:lnTo>
                    <a:pt x="20693" y="1195"/>
                  </a:lnTo>
                  <a:cubicBezTo>
                    <a:pt x="20163" y="1280"/>
                    <a:pt x="19638" y="1316"/>
                    <a:pt x="19116" y="1316"/>
                  </a:cubicBezTo>
                  <a:cubicBezTo>
                    <a:pt x="15975" y="1316"/>
                    <a:pt x="12959" y="0"/>
                    <a:pt x="98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497;p46">
              <a:extLst>
                <a:ext uri="{FF2B5EF4-FFF2-40B4-BE49-F238E27FC236}">
                  <a16:creationId xmlns:a16="http://schemas.microsoft.com/office/drawing/2014/main" id="{9CFE4BBF-09C4-4814-993F-15E6B6942F5F}"/>
                </a:ext>
              </a:extLst>
            </p:cNvPr>
            <p:cNvSpPr/>
            <p:nvPr/>
          </p:nvSpPr>
          <p:spPr>
            <a:xfrm>
              <a:off x="128377" y="1216604"/>
              <a:ext cx="577776" cy="132191"/>
            </a:xfrm>
            <a:custGeom>
              <a:avLst/>
              <a:gdLst/>
              <a:ahLst/>
              <a:cxnLst/>
              <a:rect l="l" t="t" r="r" b="b"/>
              <a:pathLst>
                <a:path w="12343" h="2824" extrusionOk="0">
                  <a:moveTo>
                    <a:pt x="12207" y="0"/>
                  </a:moveTo>
                  <a:cubicBezTo>
                    <a:pt x="12203" y="0"/>
                    <a:pt x="12199" y="1"/>
                    <a:pt x="12194" y="2"/>
                  </a:cubicBezTo>
                  <a:cubicBezTo>
                    <a:pt x="10337" y="557"/>
                    <a:pt x="8465" y="1042"/>
                    <a:pt x="6552" y="1430"/>
                  </a:cubicBezTo>
                  <a:cubicBezTo>
                    <a:pt x="5120" y="1714"/>
                    <a:pt x="3502" y="2140"/>
                    <a:pt x="1959" y="2140"/>
                  </a:cubicBezTo>
                  <a:cubicBezTo>
                    <a:pt x="1397" y="2140"/>
                    <a:pt x="844" y="2084"/>
                    <a:pt x="315" y="1943"/>
                  </a:cubicBezTo>
                  <a:cubicBezTo>
                    <a:pt x="310" y="1942"/>
                    <a:pt x="306" y="1941"/>
                    <a:pt x="301" y="1941"/>
                  </a:cubicBezTo>
                  <a:cubicBezTo>
                    <a:pt x="153" y="1941"/>
                    <a:pt x="1" y="2596"/>
                    <a:pt x="162" y="2636"/>
                  </a:cubicBezTo>
                  <a:cubicBezTo>
                    <a:pt x="677" y="2770"/>
                    <a:pt x="1207" y="2823"/>
                    <a:pt x="1742" y="2823"/>
                  </a:cubicBezTo>
                  <a:cubicBezTo>
                    <a:pt x="3096" y="2823"/>
                    <a:pt x="4489" y="2482"/>
                    <a:pt x="5790" y="2234"/>
                  </a:cubicBezTo>
                  <a:cubicBezTo>
                    <a:pt x="7925" y="1832"/>
                    <a:pt x="10032" y="1305"/>
                    <a:pt x="12097" y="681"/>
                  </a:cubicBezTo>
                  <a:cubicBezTo>
                    <a:pt x="12272" y="628"/>
                    <a:pt x="12342" y="0"/>
                    <a:pt x="122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498;p46">
              <a:extLst>
                <a:ext uri="{FF2B5EF4-FFF2-40B4-BE49-F238E27FC236}">
                  <a16:creationId xmlns:a16="http://schemas.microsoft.com/office/drawing/2014/main" id="{B0794AE0-E357-4361-AF96-8DBC85BEC73F}"/>
                </a:ext>
              </a:extLst>
            </p:cNvPr>
            <p:cNvSpPr/>
            <p:nvPr/>
          </p:nvSpPr>
          <p:spPr>
            <a:xfrm>
              <a:off x="-392618" y="1193246"/>
              <a:ext cx="695503" cy="993729"/>
            </a:xfrm>
            <a:custGeom>
              <a:avLst/>
              <a:gdLst/>
              <a:ahLst/>
              <a:cxnLst/>
              <a:rect l="l" t="t" r="r" b="b"/>
              <a:pathLst>
                <a:path w="14858" h="21229" extrusionOk="0">
                  <a:moveTo>
                    <a:pt x="3271" y="2718"/>
                  </a:moveTo>
                  <a:lnTo>
                    <a:pt x="3271" y="2718"/>
                  </a:lnTo>
                  <a:cubicBezTo>
                    <a:pt x="5790" y="4492"/>
                    <a:pt x="8127" y="6523"/>
                    <a:pt x="9948" y="9026"/>
                  </a:cubicBezTo>
                  <a:cubicBezTo>
                    <a:pt x="11237" y="10759"/>
                    <a:pt x="12193" y="12714"/>
                    <a:pt x="12789" y="14793"/>
                  </a:cubicBezTo>
                  <a:cubicBezTo>
                    <a:pt x="13053" y="15694"/>
                    <a:pt x="13219" y="16623"/>
                    <a:pt x="13302" y="17551"/>
                  </a:cubicBezTo>
                  <a:cubicBezTo>
                    <a:pt x="13385" y="18452"/>
                    <a:pt x="13358" y="19353"/>
                    <a:pt x="13247" y="20254"/>
                  </a:cubicBezTo>
                  <a:cubicBezTo>
                    <a:pt x="12817" y="20130"/>
                    <a:pt x="12443" y="19880"/>
                    <a:pt x="12165" y="19534"/>
                  </a:cubicBezTo>
                  <a:cubicBezTo>
                    <a:pt x="8852" y="17011"/>
                    <a:pt x="6205" y="13407"/>
                    <a:pt x="5110" y="9387"/>
                  </a:cubicBezTo>
                  <a:cubicBezTo>
                    <a:pt x="4597" y="7492"/>
                    <a:pt x="4220" y="5540"/>
                    <a:pt x="3455" y="3801"/>
                  </a:cubicBezTo>
                  <a:lnTo>
                    <a:pt x="3455" y="3801"/>
                  </a:lnTo>
                  <a:cubicBezTo>
                    <a:pt x="6279" y="6979"/>
                    <a:pt x="8426" y="10717"/>
                    <a:pt x="9753" y="14793"/>
                  </a:cubicBezTo>
                  <a:cubicBezTo>
                    <a:pt x="9761" y="14819"/>
                    <a:pt x="9772" y="14831"/>
                    <a:pt x="9785" y="14831"/>
                  </a:cubicBezTo>
                  <a:cubicBezTo>
                    <a:pt x="9867" y="14831"/>
                    <a:pt x="10037" y="14355"/>
                    <a:pt x="9989" y="14211"/>
                  </a:cubicBezTo>
                  <a:cubicBezTo>
                    <a:pt x="8600" y="9933"/>
                    <a:pt x="6303" y="6009"/>
                    <a:pt x="3271" y="2718"/>
                  </a:cubicBezTo>
                  <a:close/>
                  <a:moveTo>
                    <a:pt x="319" y="0"/>
                  </a:moveTo>
                  <a:cubicBezTo>
                    <a:pt x="229" y="0"/>
                    <a:pt x="0" y="601"/>
                    <a:pt x="175" y="695"/>
                  </a:cubicBezTo>
                  <a:cubicBezTo>
                    <a:pt x="277" y="758"/>
                    <a:pt x="379" y="821"/>
                    <a:pt x="481" y="884"/>
                  </a:cubicBezTo>
                  <a:lnTo>
                    <a:pt x="481" y="884"/>
                  </a:lnTo>
                  <a:lnTo>
                    <a:pt x="480" y="889"/>
                  </a:lnTo>
                  <a:cubicBezTo>
                    <a:pt x="519" y="918"/>
                    <a:pt x="557" y="946"/>
                    <a:pt x="595" y="975"/>
                  </a:cubicBezTo>
                  <a:lnTo>
                    <a:pt x="595" y="975"/>
                  </a:lnTo>
                  <a:cubicBezTo>
                    <a:pt x="947" y="1280"/>
                    <a:pt x="1292" y="1593"/>
                    <a:pt x="1629" y="1913"/>
                  </a:cubicBezTo>
                  <a:lnTo>
                    <a:pt x="1629" y="1913"/>
                  </a:lnTo>
                  <a:cubicBezTo>
                    <a:pt x="4185" y="4693"/>
                    <a:pt x="4188" y="8787"/>
                    <a:pt x="5609" y="12242"/>
                  </a:cubicBezTo>
                  <a:cubicBezTo>
                    <a:pt x="7120" y="15957"/>
                    <a:pt x="10169" y="18674"/>
                    <a:pt x="13163" y="21211"/>
                  </a:cubicBezTo>
                  <a:cubicBezTo>
                    <a:pt x="13177" y="21223"/>
                    <a:pt x="13191" y="21229"/>
                    <a:pt x="13204" y="21229"/>
                  </a:cubicBezTo>
                  <a:cubicBezTo>
                    <a:pt x="13308" y="21229"/>
                    <a:pt x="13385" y="20872"/>
                    <a:pt x="13385" y="20823"/>
                  </a:cubicBezTo>
                  <a:cubicBezTo>
                    <a:pt x="14858" y="11579"/>
                    <a:pt x="7922" y="4721"/>
                    <a:pt x="689" y="225"/>
                  </a:cubicBezTo>
                  <a:lnTo>
                    <a:pt x="689" y="225"/>
                  </a:lnTo>
                  <a:cubicBezTo>
                    <a:pt x="689" y="225"/>
                    <a:pt x="688" y="224"/>
                    <a:pt x="688" y="224"/>
                  </a:cubicBezTo>
                  <a:lnTo>
                    <a:pt x="688" y="224"/>
                  </a:lnTo>
                  <a:cubicBezTo>
                    <a:pt x="688" y="224"/>
                    <a:pt x="688" y="224"/>
                    <a:pt x="688" y="224"/>
                  </a:cubicBezTo>
                  <a:cubicBezTo>
                    <a:pt x="685" y="222"/>
                    <a:pt x="683" y="221"/>
                    <a:pt x="680" y="219"/>
                  </a:cubicBezTo>
                  <a:lnTo>
                    <a:pt x="680" y="219"/>
                  </a:lnTo>
                  <a:cubicBezTo>
                    <a:pt x="563" y="146"/>
                    <a:pt x="445" y="74"/>
                    <a:pt x="327" y="2"/>
                  </a:cubicBezTo>
                  <a:cubicBezTo>
                    <a:pt x="325" y="1"/>
                    <a:pt x="322" y="0"/>
                    <a:pt x="3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499;p46">
              <a:extLst>
                <a:ext uri="{FF2B5EF4-FFF2-40B4-BE49-F238E27FC236}">
                  <a16:creationId xmlns:a16="http://schemas.microsoft.com/office/drawing/2014/main" id="{FBC1A6EF-77C0-4BAB-A9B9-674AD9B1F8E3}"/>
                </a:ext>
              </a:extLst>
            </p:cNvPr>
            <p:cNvSpPr/>
            <p:nvPr/>
          </p:nvSpPr>
          <p:spPr>
            <a:xfrm>
              <a:off x="-375345" y="927365"/>
              <a:ext cx="800077" cy="322755"/>
            </a:xfrm>
            <a:custGeom>
              <a:avLst/>
              <a:gdLst/>
              <a:ahLst/>
              <a:cxnLst/>
              <a:rect l="l" t="t" r="r" b="b"/>
              <a:pathLst>
                <a:path w="17092" h="6895" extrusionOk="0">
                  <a:moveTo>
                    <a:pt x="10899" y="713"/>
                  </a:moveTo>
                  <a:cubicBezTo>
                    <a:pt x="12571" y="713"/>
                    <a:pt x="14206" y="1103"/>
                    <a:pt x="15870" y="1613"/>
                  </a:cubicBezTo>
                  <a:lnTo>
                    <a:pt x="15870" y="1613"/>
                  </a:lnTo>
                  <a:cubicBezTo>
                    <a:pt x="13537" y="2591"/>
                    <a:pt x="11401" y="3829"/>
                    <a:pt x="9149" y="5003"/>
                  </a:cubicBezTo>
                  <a:cubicBezTo>
                    <a:pt x="7502" y="5863"/>
                    <a:pt x="5802" y="6186"/>
                    <a:pt x="4067" y="6186"/>
                  </a:cubicBezTo>
                  <a:cubicBezTo>
                    <a:pt x="2889" y="6186"/>
                    <a:pt x="1695" y="6037"/>
                    <a:pt x="490" y="5807"/>
                  </a:cubicBezTo>
                  <a:lnTo>
                    <a:pt x="490" y="5807"/>
                  </a:lnTo>
                  <a:cubicBezTo>
                    <a:pt x="2711" y="3967"/>
                    <a:pt x="5020" y="2116"/>
                    <a:pt x="7804" y="1205"/>
                  </a:cubicBezTo>
                  <a:cubicBezTo>
                    <a:pt x="8858" y="857"/>
                    <a:pt x="9885" y="713"/>
                    <a:pt x="10899" y="713"/>
                  </a:cubicBezTo>
                  <a:close/>
                  <a:moveTo>
                    <a:pt x="11018" y="0"/>
                  </a:moveTo>
                  <a:cubicBezTo>
                    <a:pt x="10233" y="0"/>
                    <a:pt x="9440" y="87"/>
                    <a:pt x="8636" y="290"/>
                  </a:cubicBezTo>
                  <a:cubicBezTo>
                    <a:pt x="5365" y="1135"/>
                    <a:pt x="2689" y="3367"/>
                    <a:pt x="152" y="5488"/>
                  </a:cubicBezTo>
                  <a:cubicBezTo>
                    <a:pt x="7" y="5621"/>
                    <a:pt x="0" y="6171"/>
                    <a:pt x="48" y="6171"/>
                  </a:cubicBezTo>
                  <a:cubicBezTo>
                    <a:pt x="51" y="6171"/>
                    <a:pt x="53" y="6170"/>
                    <a:pt x="55" y="6167"/>
                  </a:cubicBezTo>
                  <a:cubicBezTo>
                    <a:pt x="123" y="6111"/>
                    <a:pt x="191" y="6055"/>
                    <a:pt x="258" y="5999"/>
                  </a:cubicBezTo>
                  <a:lnTo>
                    <a:pt x="258" y="5999"/>
                  </a:lnTo>
                  <a:cubicBezTo>
                    <a:pt x="191" y="6197"/>
                    <a:pt x="169" y="6469"/>
                    <a:pt x="263" y="6486"/>
                  </a:cubicBezTo>
                  <a:cubicBezTo>
                    <a:pt x="1505" y="6730"/>
                    <a:pt x="2756" y="6894"/>
                    <a:pt x="3995" y="6894"/>
                  </a:cubicBezTo>
                  <a:cubicBezTo>
                    <a:pt x="5507" y="6894"/>
                    <a:pt x="7002" y="6649"/>
                    <a:pt x="8442" y="6001"/>
                  </a:cubicBezTo>
                  <a:cubicBezTo>
                    <a:pt x="11297" y="4698"/>
                    <a:pt x="13834" y="2979"/>
                    <a:pt x="16814" y="1884"/>
                  </a:cubicBezTo>
                  <a:cubicBezTo>
                    <a:pt x="16939" y="1842"/>
                    <a:pt x="17092" y="1246"/>
                    <a:pt x="16939" y="1191"/>
                  </a:cubicBezTo>
                  <a:cubicBezTo>
                    <a:pt x="14977" y="564"/>
                    <a:pt x="13022" y="0"/>
                    <a:pt x="110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500;p46">
              <a:extLst>
                <a:ext uri="{FF2B5EF4-FFF2-40B4-BE49-F238E27FC236}">
                  <a16:creationId xmlns:a16="http://schemas.microsoft.com/office/drawing/2014/main" id="{E22D554B-8418-4E50-9B45-295DD1A5ABCF}"/>
                </a:ext>
              </a:extLst>
            </p:cNvPr>
            <p:cNvSpPr/>
            <p:nvPr/>
          </p:nvSpPr>
          <p:spPr>
            <a:xfrm>
              <a:off x="-378388" y="1027117"/>
              <a:ext cx="465011" cy="201283"/>
            </a:xfrm>
            <a:custGeom>
              <a:avLst/>
              <a:gdLst/>
              <a:ahLst/>
              <a:cxnLst/>
              <a:rect l="l" t="t" r="r" b="b"/>
              <a:pathLst>
                <a:path w="9934" h="4300" extrusionOk="0">
                  <a:moveTo>
                    <a:pt x="9846" y="1"/>
                  </a:moveTo>
                  <a:cubicBezTo>
                    <a:pt x="9844" y="1"/>
                    <a:pt x="9841" y="1"/>
                    <a:pt x="9838" y="3"/>
                  </a:cubicBezTo>
                  <a:cubicBezTo>
                    <a:pt x="8285" y="848"/>
                    <a:pt x="6677" y="1638"/>
                    <a:pt x="5055" y="2359"/>
                  </a:cubicBezTo>
                  <a:cubicBezTo>
                    <a:pt x="3917" y="2856"/>
                    <a:pt x="2576" y="3601"/>
                    <a:pt x="1285" y="3601"/>
                  </a:cubicBezTo>
                  <a:cubicBezTo>
                    <a:pt x="957" y="3601"/>
                    <a:pt x="632" y="3553"/>
                    <a:pt x="314" y="3440"/>
                  </a:cubicBezTo>
                  <a:cubicBezTo>
                    <a:pt x="311" y="3439"/>
                    <a:pt x="307" y="3438"/>
                    <a:pt x="303" y="3438"/>
                  </a:cubicBezTo>
                  <a:cubicBezTo>
                    <a:pt x="179" y="3438"/>
                    <a:pt x="0" y="4080"/>
                    <a:pt x="148" y="4133"/>
                  </a:cubicBezTo>
                  <a:cubicBezTo>
                    <a:pt x="476" y="4250"/>
                    <a:pt x="806" y="4299"/>
                    <a:pt x="1133" y="4299"/>
                  </a:cubicBezTo>
                  <a:cubicBezTo>
                    <a:pt x="2286" y="4299"/>
                    <a:pt x="3423" y="3689"/>
                    <a:pt x="4459" y="3246"/>
                  </a:cubicBezTo>
                  <a:cubicBezTo>
                    <a:pt x="6261" y="2484"/>
                    <a:pt x="8022" y="1611"/>
                    <a:pt x="9741" y="682"/>
                  </a:cubicBezTo>
                  <a:cubicBezTo>
                    <a:pt x="9915" y="601"/>
                    <a:pt x="9934" y="1"/>
                    <a:pt x="98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2625;p59">
            <a:extLst>
              <a:ext uri="{FF2B5EF4-FFF2-40B4-BE49-F238E27FC236}">
                <a16:creationId xmlns:a16="http://schemas.microsoft.com/office/drawing/2014/main" id="{B6BF5D89-429C-4B97-848E-416D3D976893}"/>
              </a:ext>
            </a:extLst>
          </p:cNvPr>
          <p:cNvGrpSpPr/>
          <p:nvPr/>
        </p:nvGrpSpPr>
        <p:grpSpPr>
          <a:xfrm>
            <a:off x="812571" y="3062648"/>
            <a:ext cx="968756" cy="796943"/>
            <a:chOff x="979778" y="1995299"/>
            <a:chExt cx="968756" cy="796943"/>
          </a:xfrm>
        </p:grpSpPr>
        <p:sp>
          <p:nvSpPr>
            <p:cNvPr id="63" name="Google Shape;2626;p59">
              <a:extLst>
                <a:ext uri="{FF2B5EF4-FFF2-40B4-BE49-F238E27FC236}">
                  <a16:creationId xmlns:a16="http://schemas.microsoft.com/office/drawing/2014/main" id="{188B6876-AE1F-4DD2-BE7A-3A84F4B807B1}"/>
                </a:ext>
              </a:extLst>
            </p:cNvPr>
            <p:cNvSpPr/>
            <p:nvPr/>
          </p:nvSpPr>
          <p:spPr>
            <a:xfrm>
              <a:off x="1802517" y="2299679"/>
              <a:ext cx="138972" cy="492563"/>
            </a:xfrm>
            <a:custGeom>
              <a:avLst/>
              <a:gdLst/>
              <a:ahLst/>
              <a:cxnLst/>
              <a:rect l="l" t="t" r="r" b="b"/>
              <a:pathLst>
                <a:path w="7240" h="25661" extrusionOk="0">
                  <a:moveTo>
                    <a:pt x="1168" y="5771"/>
                  </a:moveTo>
                  <a:lnTo>
                    <a:pt x="1168" y="5771"/>
                  </a:lnTo>
                  <a:cubicBezTo>
                    <a:pt x="1468" y="5805"/>
                    <a:pt x="1802" y="5838"/>
                    <a:pt x="2102" y="5972"/>
                  </a:cubicBezTo>
                  <a:cubicBezTo>
                    <a:pt x="2569" y="6138"/>
                    <a:pt x="2769" y="6505"/>
                    <a:pt x="3069" y="6806"/>
                  </a:cubicBezTo>
                  <a:cubicBezTo>
                    <a:pt x="3069" y="7106"/>
                    <a:pt x="3069" y="7373"/>
                    <a:pt x="3069" y="7639"/>
                  </a:cubicBezTo>
                  <a:cubicBezTo>
                    <a:pt x="2869" y="7639"/>
                    <a:pt x="2669" y="7606"/>
                    <a:pt x="2469" y="7573"/>
                  </a:cubicBezTo>
                  <a:lnTo>
                    <a:pt x="2469" y="7539"/>
                  </a:lnTo>
                  <a:cubicBezTo>
                    <a:pt x="2202" y="7406"/>
                    <a:pt x="2002" y="7206"/>
                    <a:pt x="1835" y="6972"/>
                  </a:cubicBezTo>
                  <a:cubicBezTo>
                    <a:pt x="1568" y="6605"/>
                    <a:pt x="1335" y="6205"/>
                    <a:pt x="1168" y="5771"/>
                  </a:cubicBezTo>
                  <a:close/>
                  <a:moveTo>
                    <a:pt x="6272" y="10175"/>
                  </a:moveTo>
                  <a:lnTo>
                    <a:pt x="6272" y="10175"/>
                  </a:lnTo>
                  <a:cubicBezTo>
                    <a:pt x="6105" y="11075"/>
                    <a:pt x="5038" y="11776"/>
                    <a:pt x="4170" y="11809"/>
                  </a:cubicBezTo>
                  <a:cubicBezTo>
                    <a:pt x="4671" y="11042"/>
                    <a:pt x="5404" y="10475"/>
                    <a:pt x="6272" y="10175"/>
                  </a:cubicBezTo>
                  <a:close/>
                  <a:moveTo>
                    <a:pt x="1124" y="15530"/>
                  </a:moveTo>
                  <a:cubicBezTo>
                    <a:pt x="1870" y="15530"/>
                    <a:pt x="2590" y="15914"/>
                    <a:pt x="3069" y="16512"/>
                  </a:cubicBezTo>
                  <a:cubicBezTo>
                    <a:pt x="3103" y="16579"/>
                    <a:pt x="3136" y="16579"/>
                    <a:pt x="3203" y="16613"/>
                  </a:cubicBezTo>
                  <a:lnTo>
                    <a:pt x="3203" y="16846"/>
                  </a:lnTo>
                  <a:lnTo>
                    <a:pt x="3103" y="16846"/>
                  </a:lnTo>
                  <a:cubicBezTo>
                    <a:pt x="2965" y="16863"/>
                    <a:pt x="2827" y="16872"/>
                    <a:pt x="2690" y="16872"/>
                  </a:cubicBezTo>
                  <a:cubicBezTo>
                    <a:pt x="2298" y="16872"/>
                    <a:pt x="1915" y="16803"/>
                    <a:pt x="1568" y="16679"/>
                  </a:cubicBezTo>
                  <a:cubicBezTo>
                    <a:pt x="1168" y="16412"/>
                    <a:pt x="901" y="16012"/>
                    <a:pt x="868" y="15545"/>
                  </a:cubicBezTo>
                  <a:cubicBezTo>
                    <a:pt x="953" y="15535"/>
                    <a:pt x="1039" y="15530"/>
                    <a:pt x="1124" y="15530"/>
                  </a:cubicBezTo>
                  <a:close/>
                  <a:moveTo>
                    <a:pt x="6072" y="19581"/>
                  </a:moveTo>
                  <a:cubicBezTo>
                    <a:pt x="6005" y="20449"/>
                    <a:pt x="4904" y="20749"/>
                    <a:pt x="4170" y="20949"/>
                  </a:cubicBezTo>
                  <a:lnTo>
                    <a:pt x="4137" y="20949"/>
                  </a:lnTo>
                  <a:lnTo>
                    <a:pt x="4137" y="20882"/>
                  </a:lnTo>
                  <a:cubicBezTo>
                    <a:pt x="4204" y="20816"/>
                    <a:pt x="4237" y="20715"/>
                    <a:pt x="4270" y="20615"/>
                  </a:cubicBezTo>
                  <a:cubicBezTo>
                    <a:pt x="4437" y="20382"/>
                    <a:pt x="4671" y="20182"/>
                    <a:pt x="4904" y="20048"/>
                  </a:cubicBezTo>
                  <a:cubicBezTo>
                    <a:pt x="5271" y="19848"/>
                    <a:pt x="5671" y="19681"/>
                    <a:pt x="6072" y="19581"/>
                  </a:cubicBezTo>
                  <a:close/>
                  <a:moveTo>
                    <a:pt x="3520" y="1"/>
                  </a:moveTo>
                  <a:cubicBezTo>
                    <a:pt x="3403" y="1"/>
                    <a:pt x="3286" y="67"/>
                    <a:pt x="3236" y="201"/>
                  </a:cubicBezTo>
                  <a:cubicBezTo>
                    <a:pt x="2903" y="1101"/>
                    <a:pt x="3003" y="2069"/>
                    <a:pt x="3003" y="3036"/>
                  </a:cubicBezTo>
                  <a:cubicBezTo>
                    <a:pt x="3003" y="3970"/>
                    <a:pt x="3003" y="4837"/>
                    <a:pt x="3036" y="5738"/>
                  </a:cubicBezTo>
                  <a:cubicBezTo>
                    <a:pt x="2903" y="5638"/>
                    <a:pt x="2769" y="5505"/>
                    <a:pt x="2602" y="5405"/>
                  </a:cubicBezTo>
                  <a:cubicBezTo>
                    <a:pt x="2078" y="5055"/>
                    <a:pt x="1427" y="4858"/>
                    <a:pt x="782" y="4858"/>
                  </a:cubicBezTo>
                  <a:cubicBezTo>
                    <a:pt x="688" y="4858"/>
                    <a:pt x="594" y="4862"/>
                    <a:pt x="501" y="4871"/>
                  </a:cubicBezTo>
                  <a:cubicBezTo>
                    <a:pt x="267" y="4871"/>
                    <a:pt x="34" y="5071"/>
                    <a:pt x="34" y="5338"/>
                  </a:cubicBezTo>
                  <a:cubicBezTo>
                    <a:pt x="101" y="6305"/>
                    <a:pt x="434" y="7206"/>
                    <a:pt x="1035" y="7973"/>
                  </a:cubicBezTo>
                  <a:cubicBezTo>
                    <a:pt x="1348" y="8338"/>
                    <a:pt x="2049" y="8744"/>
                    <a:pt x="2642" y="8744"/>
                  </a:cubicBezTo>
                  <a:cubicBezTo>
                    <a:pt x="2808" y="8744"/>
                    <a:pt x="2965" y="8713"/>
                    <a:pt x="3103" y="8640"/>
                  </a:cubicBezTo>
                  <a:cubicBezTo>
                    <a:pt x="3103" y="10108"/>
                    <a:pt x="3136" y="11609"/>
                    <a:pt x="3136" y="13110"/>
                  </a:cubicBezTo>
                  <a:cubicBezTo>
                    <a:pt x="3136" y="13944"/>
                    <a:pt x="3170" y="14778"/>
                    <a:pt x="3170" y="15645"/>
                  </a:cubicBezTo>
                  <a:cubicBezTo>
                    <a:pt x="2660" y="15034"/>
                    <a:pt x="1878" y="14772"/>
                    <a:pt x="1076" y="14772"/>
                  </a:cubicBezTo>
                  <a:cubicBezTo>
                    <a:pt x="828" y="14772"/>
                    <a:pt x="578" y="14797"/>
                    <a:pt x="334" y="14845"/>
                  </a:cubicBezTo>
                  <a:cubicBezTo>
                    <a:pt x="101" y="14911"/>
                    <a:pt x="1" y="15111"/>
                    <a:pt x="34" y="15345"/>
                  </a:cubicBezTo>
                  <a:cubicBezTo>
                    <a:pt x="276" y="16798"/>
                    <a:pt x="1343" y="17812"/>
                    <a:pt x="2760" y="17812"/>
                  </a:cubicBezTo>
                  <a:cubicBezTo>
                    <a:pt x="2904" y="17812"/>
                    <a:pt x="3052" y="17802"/>
                    <a:pt x="3203" y="17780"/>
                  </a:cubicBezTo>
                  <a:cubicBezTo>
                    <a:pt x="3203" y="18514"/>
                    <a:pt x="3236" y="19248"/>
                    <a:pt x="3270" y="19982"/>
                  </a:cubicBezTo>
                  <a:cubicBezTo>
                    <a:pt x="3270" y="21049"/>
                    <a:pt x="3270" y="22116"/>
                    <a:pt x="3303" y="23184"/>
                  </a:cubicBezTo>
                  <a:cubicBezTo>
                    <a:pt x="3303" y="23784"/>
                    <a:pt x="3303" y="24385"/>
                    <a:pt x="3336" y="25019"/>
                  </a:cubicBezTo>
                  <a:cubicBezTo>
                    <a:pt x="3370" y="25252"/>
                    <a:pt x="3603" y="25352"/>
                    <a:pt x="3637" y="25586"/>
                  </a:cubicBezTo>
                  <a:cubicBezTo>
                    <a:pt x="3653" y="25636"/>
                    <a:pt x="3687" y="25661"/>
                    <a:pt x="3720" y="25661"/>
                  </a:cubicBezTo>
                  <a:cubicBezTo>
                    <a:pt x="3753" y="25661"/>
                    <a:pt x="3787" y="25636"/>
                    <a:pt x="3803" y="25586"/>
                  </a:cubicBezTo>
                  <a:cubicBezTo>
                    <a:pt x="3837" y="25385"/>
                    <a:pt x="4037" y="25285"/>
                    <a:pt x="4070" y="25085"/>
                  </a:cubicBezTo>
                  <a:cubicBezTo>
                    <a:pt x="4170" y="24618"/>
                    <a:pt x="4170" y="24118"/>
                    <a:pt x="4137" y="23618"/>
                  </a:cubicBezTo>
                  <a:lnTo>
                    <a:pt x="4137" y="21616"/>
                  </a:lnTo>
                  <a:cubicBezTo>
                    <a:pt x="4170" y="21633"/>
                    <a:pt x="4204" y="21641"/>
                    <a:pt x="4237" y="21641"/>
                  </a:cubicBezTo>
                  <a:cubicBezTo>
                    <a:pt x="4270" y="21641"/>
                    <a:pt x="4304" y="21633"/>
                    <a:pt x="4337" y="21616"/>
                  </a:cubicBezTo>
                  <a:cubicBezTo>
                    <a:pt x="5638" y="21349"/>
                    <a:pt x="6939" y="20649"/>
                    <a:pt x="6772" y="19114"/>
                  </a:cubicBezTo>
                  <a:cubicBezTo>
                    <a:pt x="6772" y="18914"/>
                    <a:pt x="6605" y="18781"/>
                    <a:pt x="6405" y="18781"/>
                  </a:cubicBezTo>
                  <a:cubicBezTo>
                    <a:pt x="5705" y="18847"/>
                    <a:pt x="5004" y="19081"/>
                    <a:pt x="4437" y="19481"/>
                  </a:cubicBezTo>
                  <a:cubicBezTo>
                    <a:pt x="4337" y="19548"/>
                    <a:pt x="4237" y="19648"/>
                    <a:pt x="4137" y="19715"/>
                  </a:cubicBezTo>
                  <a:cubicBezTo>
                    <a:pt x="4137" y="17680"/>
                    <a:pt x="4104" y="15612"/>
                    <a:pt x="4070" y="13544"/>
                  </a:cubicBezTo>
                  <a:lnTo>
                    <a:pt x="4070" y="12710"/>
                  </a:lnTo>
                  <a:cubicBezTo>
                    <a:pt x="4904" y="12710"/>
                    <a:pt x="5705" y="12410"/>
                    <a:pt x="6272" y="11842"/>
                  </a:cubicBezTo>
                  <a:cubicBezTo>
                    <a:pt x="6906" y="11209"/>
                    <a:pt x="7239" y="10341"/>
                    <a:pt x="7206" y="9474"/>
                  </a:cubicBezTo>
                  <a:cubicBezTo>
                    <a:pt x="7206" y="9209"/>
                    <a:pt x="6971" y="8996"/>
                    <a:pt x="6710" y="8996"/>
                  </a:cubicBezTo>
                  <a:cubicBezTo>
                    <a:pt x="6675" y="8996"/>
                    <a:pt x="6640" y="8999"/>
                    <a:pt x="6605" y="9007"/>
                  </a:cubicBezTo>
                  <a:cubicBezTo>
                    <a:pt x="5605" y="9341"/>
                    <a:pt x="4737" y="9941"/>
                    <a:pt x="4037" y="10708"/>
                  </a:cubicBezTo>
                  <a:cubicBezTo>
                    <a:pt x="4037" y="9374"/>
                    <a:pt x="4003" y="8040"/>
                    <a:pt x="4037" y="6672"/>
                  </a:cubicBezTo>
                  <a:cubicBezTo>
                    <a:pt x="4037" y="5605"/>
                    <a:pt x="4070" y="4537"/>
                    <a:pt x="4037" y="3470"/>
                  </a:cubicBezTo>
                  <a:cubicBezTo>
                    <a:pt x="4037" y="2402"/>
                    <a:pt x="4170" y="1235"/>
                    <a:pt x="3803" y="201"/>
                  </a:cubicBezTo>
                  <a:cubicBezTo>
                    <a:pt x="3753" y="67"/>
                    <a:pt x="3637" y="1"/>
                    <a:pt x="3520" y="1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" name="Google Shape;2627;p59">
              <a:extLst>
                <a:ext uri="{FF2B5EF4-FFF2-40B4-BE49-F238E27FC236}">
                  <a16:creationId xmlns:a16="http://schemas.microsoft.com/office/drawing/2014/main" id="{35C773D2-23B4-46AC-A24E-6FA21EBAC1B0}"/>
                </a:ext>
              </a:extLst>
            </p:cNvPr>
            <p:cNvSpPr/>
            <p:nvPr/>
          </p:nvSpPr>
          <p:spPr>
            <a:xfrm>
              <a:off x="1791000" y="2198699"/>
              <a:ext cx="157533" cy="119700"/>
            </a:xfrm>
            <a:custGeom>
              <a:avLst/>
              <a:gdLst/>
              <a:ahLst/>
              <a:cxnLst/>
              <a:rect l="l" t="t" r="r" b="b"/>
              <a:pathLst>
                <a:path w="8207" h="6236" extrusionOk="0">
                  <a:moveTo>
                    <a:pt x="2760" y="1"/>
                  </a:moveTo>
                  <a:cubicBezTo>
                    <a:pt x="2534" y="1"/>
                    <a:pt x="2307" y="86"/>
                    <a:pt x="2102" y="291"/>
                  </a:cubicBezTo>
                  <a:cubicBezTo>
                    <a:pt x="1601" y="825"/>
                    <a:pt x="1701" y="1592"/>
                    <a:pt x="1868" y="2260"/>
                  </a:cubicBezTo>
                  <a:cubicBezTo>
                    <a:pt x="1624" y="2153"/>
                    <a:pt x="1352" y="2074"/>
                    <a:pt x="1104" y="2074"/>
                  </a:cubicBezTo>
                  <a:cubicBezTo>
                    <a:pt x="808" y="2074"/>
                    <a:pt x="545" y="2185"/>
                    <a:pt x="400" y="2493"/>
                  </a:cubicBezTo>
                  <a:cubicBezTo>
                    <a:pt x="0" y="3360"/>
                    <a:pt x="601" y="4328"/>
                    <a:pt x="1201" y="4961"/>
                  </a:cubicBezTo>
                  <a:cubicBezTo>
                    <a:pt x="1968" y="5695"/>
                    <a:pt x="3002" y="6162"/>
                    <a:pt x="4070" y="6229"/>
                  </a:cubicBezTo>
                  <a:cubicBezTo>
                    <a:pt x="4095" y="6233"/>
                    <a:pt x="4121" y="6235"/>
                    <a:pt x="4146" y="6235"/>
                  </a:cubicBezTo>
                  <a:cubicBezTo>
                    <a:pt x="4319" y="6235"/>
                    <a:pt x="4483" y="6137"/>
                    <a:pt x="4570" y="5962"/>
                  </a:cubicBezTo>
                  <a:cubicBezTo>
                    <a:pt x="5304" y="5962"/>
                    <a:pt x="6238" y="5228"/>
                    <a:pt x="6705" y="4828"/>
                  </a:cubicBezTo>
                  <a:cubicBezTo>
                    <a:pt x="7405" y="4194"/>
                    <a:pt x="8206" y="3227"/>
                    <a:pt x="8139" y="2260"/>
                  </a:cubicBezTo>
                  <a:cubicBezTo>
                    <a:pt x="8139" y="1926"/>
                    <a:pt x="7906" y="1692"/>
                    <a:pt x="7606" y="1692"/>
                  </a:cubicBezTo>
                  <a:cubicBezTo>
                    <a:pt x="7558" y="1688"/>
                    <a:pt x="7511" y="1686"/>
                    <a:pt x="7463" y="1686"/>
                  </a:cubicBezTo>
                  <a:cubicBezTo>
                    <a:pt x="7144" y="1686"/>
                    <a:pt x="6829" y="1781"/>
                    <a:pt x="6538" y="1926"/>
                  </a:cubicBezTo>
                  <a:cubicBezTo>
                    <a:pt x="6572" y="1559"/>
                    <a:pt x="6471" y="1192"/>
                    <a:pt x="6305" y="859"/>
                  </a:cubicBezTo>
                  <a:cubicBezTo>
                    <a:pt x="6229" y="506"/>
                    <a:pt x="5906" y="286"/>
                    <a:pt x="5566" y="286"/>
                  </a:cubicBezTo>
                  <a:cubicBezTo>
                    <a:pt x="5455" y="286"/>
                    <a:pt x="5343" y="309"/>
                    <a:pt x="5237" y="358"/>
                  </a:cubicBezTo>
                  <a:cubicBezTo>
                    <a:pt x="5070" y="425"/>
                    <a:pt x="4937" y="525"/>
                    <a:pt x="4837" y="692"/>
                  </a:cubicBezTo>
                  <a:cubicBezTo>
                    <a:pt x="4637" y="925"/>
                    <a:pt x="4503" y="1192"/>
                    <a:pt x="4370" y="1492"/>
                  </a:cubicBezTo>
                  <a:cubicBezTo>
                    <a:pt x="4303" y="1359"/>
                    <a:pt x="4237" y="1225"/>
                    <a:pt x="4170" y="1092"/>
                  </a:cubicBezTo>
                  <a:cubicBezTo>
                    <a:pt x="3930" y="564"/>
                    <a:pt x="3344" y="1"/>
                    <a:pt x="27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628;p59">
              <a:extLst>
                <a:ext uri="{FF2B5EF4-FFF2-40B4-BE49-F238E27FC236}">
                  <a16:creationId xmlns:a16="http://schemas.microsoft.com/office/drawing/2014/main" id="{3292072A-7FB2-4800-8278-8CD33F1B5CA8}"/>
                </a:ext>
              </a:extLst>
            </p:cNvPr>
            <p:cNvSpPr/>
            <p:nvPr/>
          </p:nvSpPr>
          <p:spPr>
            <a:xfrm>
              <a:off x="990661" y="2299679"/>
              <a:ext cx="138972" cy="492563"/>
            </a:xfrm>
            <a:custGeom>
              <a:avLst/>
              <a:gdLst/>
              <a:ahLst/>
              <a:cxnLst/>
              <a:rect l="l" t="t" r="r" b="b"/>
              <a:pathLst>
                <a:path w="7240" h="25661" extrusionOk="0">
                  <a:moveTo>
                    <a:pt x="1168" y="5805"/>
                  </a:moveTo>
                  <a:cubicBezTo>
                    <a:pt x="1468" y="5805"/>
                    <a:pt x="1802" y="5872"/>
                    <a:pt x="2102" y="5972"/>
                  </a:cubicBezTo>
                  <a:cubicBezTo>
                    <a:pt x="2569" y="6138"/>
                    <a:pt x="2769" y="6505"/>
                    <a:pt x="3070" y="6839"/>
                  </a:cubicBezTo>
                  <a:cubicBezTo>
                    <a:pt x="3070" y="7106"/>
                    <a:pt x="3070" y="7406"/>
                    <a:pt x="3103" y="7673"/>
                  </a:cubicBezTo>
                  <a:cubicBezTo>
                    <a:pt x="2869" y="7639"/>
                    <a:pt x="2669" y="7606"/>
                    <a:pt x="2469" y="7573"/>
                  </a:cubicBezTo>
                  <a:cubicBezTo>
                    <a:pt x="2236" y="7439"/>
                    <a:pt x="2002" y="7239"/>
                    <a:pt x="1835" y="7006"/>
                  </a:cubicBezTo>
                  <a:cubicBezTo>
                    <a:pt x="1569" y="6639"/>
                    <a:pt x="1335" y="6238"/>
                    <a:pt x="1168" y="5805"/>
                  </a:cubicBezTo>
                  <a:close/>
                  <a:moveTo>
                    <a:pt x="6272" y="10175"/>
                  </a:moveTo>
                  <a:lnTo>
                    <a:pt x="6272" y="10175"/>
                  </a:lnTo>
                  <a:cubicBezTo>
                    <a:pt x="6105" y="11075"/>
                    <a:pt x="5071" y="11776"/>
                    <a:pt x="4204" y="11809"/>
                  </a:cubicBezTo>
                  <a:cubicBezTo>
                    <a:pt x="4704" y="11042"/>
                    <a:pt x="5438" y="10475"/>
                    <a:pt x="6272" y="10175"/>
                  </a:cubicBezTo>
                  <a:close/>
                  <a:moveTo>
                    <a:pt x="1173" y="15562"/>
                  </a:moveTo>
                  <a:cubicBezTo>
                    <a:pt x="1913" y="15562"/>
                    <a:pt x="2624" y="15922"/>
                    <a:pt x="3070" y="16546"/>
                  </a:cubicBezTo>
                  <a:cubicBezTo>
                    <a:pt x="3103" y="16579"/>
                    <a:pt x="3170" y="16613"/>
                    <a:pt x="3203" y="16613"/>
                  </a:cubicBezTo>
                  <a:lnTo>
                    <a:pt x="3203" y="16846"/>
                  </a:lnTo>
                  <a:lnTo>
                    <a:pt x="3136" y="16846"/>
                  </a:lnTo>
                  <a:cubicBezTo>
                    <a:pt x="2965" y="16878"/>
                    <a:pt x="2794" y="16893"/>
                    <a:pt x="2625" y="16893"/>
                  </a:cubicBezTo>
                  <a:cubicBezTo>
                    <a:pt x="2267" y="16893"/>
                    <a:pt x="1919" y="16826"/>
                    <a:pt x="1602" y="16713"/>
                  </a:cubicBezTo>
                  <a:cubicBezTo>
                    <a:pt x="1202" y="16446"/>
                    <a:pt x="935" y="16045"/>
                    <a:pt x="901" y="15578"/>
                  </a:cubicBezTo>
                  <a:cubicBezTo>
                    <a:pt x="992" y="15568"/>
                    <a:pt x="1083" y="15562"/>
                    <a:pt x="1173" y="15562"/>
                  </a:cubicBezTo>
                  <a:close/>
                  <a:moveTo>
                    <a:pt x="6105" y="19615"/>
                  </a:moveTo>
                  <a:lnTo>
                    <a:pt x="6105" y="19615"/>
                  </a:lnTo>
                  <a:cubicBezTo>
                    <a:pt x="6038" y="20449"/>
                    <a:pt x="4938" y="20749"/>
                    <a:pt x="4170" y="20949"/>
                  </a:cubicBezTo>
                  <a:lnTo>
                    <a:pt x="4137" y="20949"/>
                  </a:lnTo>
                  <a:lnTo>
                    <a:pt x="4137" y="20916"/>
                  </a:lnTo>
                  <a:cubicBezTo>
                    <a:pt x="4204" y="20816"/>
                    <a:pt x="4270" y="20715"/>
                    <a:pt x="4304" y="20649"/>
                  </a:cubicBezTo>
                  <a:cubicBezTo>
                    <a:pt x="4471" y="20415"/>
                    <a:pt x="4704" y="20215"/>
                    <a:pt x="4938" y="20082"/>
                  </a:cubicBezTo>
                  <a:cubicBezTo>
                    <a:pt x="5305" y="19848"/>
                    <a:pt x="5705" y="19715"/>
                    <a:pt x="6105" y="19615"/>
                  </a:cubicBezTo>
                  <a:close/>
                  <a:moveTo>
                    <a:pt x="3537" y="1"/>
                  </a:moveTo>
                  <a:cubicBezTo>
                    <a:pt x="3420" y="1"/>
                    <a:pt x="3303" y="67"/>
                    <a:pt x="3270" y="201"/>
                  </a:cubicBezTo>
                  <a:cubicBezTo>
                    <a:pt x="2903" y="1101"/>
                    <a:pt x="3036" y="2069"/>
                    <a:pt x="3003" y="3036"/>
                  </a:cubicBezTo>
                  <a:cubicBezTo>
                    <a:pt x="3003" y="3970"/>
                    <a:pt x="3003" y="4837"/>
                    <a:pt x="3036" y="5738"/>
                  </a:cubicBezTo>
                  <a:cubicBezTo>
                    <a:pt x="2903" y="5638"/>
                    <a:pt x="2769" y="5505"/>
                    <a:pt x="2636" y="5405"/>
                  </a:cubicBezTo>
                  <a:cubicBezTo>
                    <a:pt x="2083" y="5055"/>
                    <a:pt x="1453" y="4858"/>
                    <a:pt x="814" y="4858"/>
                  </a:cubicBezTo>
                  <a:cubicBezTo>
                    <a:pt x="721" y="4858"/>
                    <a:pt x="628" y="4862"/>
                    <a:pt x="534" y="4871"/>
                  </a:cubicBezTo>
                  <a:cubicBezTo>
                    <a:pt x="268" y="4871"/>
                    <a:pt x="67" y="5071"/>
                    <a:pt x="67" y="5338"/>
                  </a:cubicBezTo>
                  <a:cubicBezTo>
                    <a:pt x="101" y="6305"/>
                    <a:pt x="468" y="7206"/>
                    <a:pt x="1068" y="7973"/>
                  </a:cubicBezTo>
                  <a:cubicBezTo>
                    <a:pt x="1355" y="8338"/>
                    <a:pt x="2050" y="8744"/>
                    <a:pt x="2643" y="8744"/>
                  </a:cubicBezTo>
                  <a:cubicBezTo>
                    <a:pt x="2808" y="8744"/>
                    <a:pt x="2965" y="8713"/>
                    <a:pt x="3103" y="8640"/>
                  </a:cubicBezTo>
                  <a:cubicBezTo>
                    <a:pt x="3136" y="10108"/>
                    <a:pt x="3170" y="11609"/>
                    <a:pt x="3170" y="13110"/>
                  </a:cubicBezTo>
                  <a:cubicBezTo>
                    <a:pt x="3170" y="13944"/>
                    <a:pt x="3170" y="14778"/>
                    <a:pt x="3203" y="15645"/>
                  </a:cubicBezTo>
                  <a:cubicBezTo>
                    <a:pt x="2693" y="15034"/>
                    <a:pt x="1911" y="14772"/>
                    <a:pt x="1094" y="14772"/>
                  </a:cubicBezTo>
                  <a:cubicBezTo>
                    <a:pt x="842" y="14772"/>
                    <a:pt x="586" y="14797"/>
                    <a:pt x="334" y="14845"/>
                  </a:cubicBezTo>
                  <a:cubicBezTo>
                    <a:pt x="134" y="14911"/>
                    <a:pt x="1" y="15111"/>
                    <a:pt x="67" y="15345"/>
                  </a:cubicBezTo>
                  <a:cubicBezTo>
                    <a:pt x="310" y="16798"/>
                    <a:pt x="1377" y="17812"/>
                    <a:pt x="2794" y="17812"/>
                  </a:cubicBezTo>
                  <a:cubicBezTo>
                    <a:pt x="2938" y="17812"/>
                    <a:pt x="3086" y="17802"/>
                    <a:pt x="3236" y="17780"/>
                  </a:cubicBezTo>
                  <a:cubicBezTo>
                    <a:pt x="3236" y="18514"/>
                    <a:pt x="3236" y="19248"/>
                    <a:pt x="3270" y="19982"/>
                  </a:cubicBezTo>
                  <a:cubicBezTo>
                    <a:pt x="3270" y="21049"/>
                    <a:pt x="3303" y="22116"/>
                    <a:pt x="3303" y="23184"/>
                  </a:cubicBezTo>
                  <a:cubicBezTo>
                    <a:pt x="3303" y="23784"/>
                    <a:pt x="3303" y="24385"/>
                    <a:pt x="3370" y="25019"/>
                  </a:cubicBezTo>
                  <a:cubicBezTo>
                    <a:pt x="3403" y="25252"/>
                    <a:pt x="3603" y="25352"/>
                    <a:pt x="3670" y="25586"/>
                  </a:cubicBezTo>
                  <a:cubicBezTo>
                    <a:pt x="3670" y="25636"/>
                    <a:pt x="3703" y="25661"/>
                    <a:pt x="3737" y="25661"/>
                  </a:cubicBezTo>
                  <a:cubicBezTo>
                    <a:pt x="3770" y="25661"/>
                    <a:pt x="3803" y="25636"/>
                    <a:pt x="3803" y="25586"/>
                  </a:cubicBezTo>
                  <a:cubicBezTo>
                    <a:pt x="3870" y="25385"/>
                    <a:pt x="4037" y="25285"/>
                    <a:pt x="4104" y="25085"/>
                  </a:cubicBezTo>
                  <a:cubicBezTo>
                    <a:pt x="4170" y="24618"/>
                    <a:pt x="4204" y="24118"/>
                    <a:pt x="4170" y="23618"/>
                  </a:cubicBezTo>
                  <a:lnTo>
                    <a:pt x="4170" y="21616"/>
                  </a:lnTo>
                  <a:cubicBezTo>
                    <a:pt x="4204" y="21633"/>
                    <a:pt x="4237" y="21641"/>
                    <a:pt x="4270" y="21641"/>
                  </a:cubicBezTo>
                  <a:cubicBezTo>
                    <a:pt x="4304" y="21641"/>
                    <a:pt x="4337" y="21633"/>
                    <a:pt x="4371" y="21616"/>
                  </a:cubicBezTo>
                  <a:cubicBezTo>
                    <a:pt x="5671" y="21349"/>
                    <a:pt x="6939" y="20649"/>
                    <a:pt x="6806" y="19114"/>
                  </a:cubicBezTo>
                  <a:cubicBezTo>
                    <a:pt x="6772" y="18914"/>
                    <a:pt x="6605" y="18781"/>
                    <a:pt x="6439" y="18781"/>
                  </a:cubicBezTo>
                  <a:cubicBezTo>
                    <a:pt x="5705" y="18847"/>
                    <a:pt x="5038" y="19081"/>
                    <a:pt x="4437" y="19481"/>
                  </a:cubicBezTo>
                  <a:cubicBezTo>
                    <a:pt x="4337" y="19548"/>
                    <a:pt x="4237" y="19648"/>
                    <a:pt x="4137" y="19715"/>
                  </a:cubicBezTo>
                  <a:cubicBezTo>
                    <a:pt x="4137" y="17680"/>
                    <a:pt x="4137" y="15612"/>
                    <a:pt x="4104" y="13544"/>
                  </a:cubicBezTo>
                  <a:lnTo>
                    <a:pt x="4104" y="12710"/>
                  </a:lnTo>
                  <a:cubicBezTo>
                    <a:pt x="4904" y="12710"/>
                    <a:pt x="5705" y="12410"/>
                    <a:pt x="6272" y="11842"/>
                  </a:cubicBezTo>
                  <a:cubicBezTo>
                    <a:pt x="6906" y="11209"/>
                    <a:pt x="7239" y="10341"/>
                    <a:pt x="7206" y="9474"/>
                  </a:cubicBezTo>
                  <a:cubicBezTo>
                    <a:pt x="7206" y="9209"/>
                    <a:pt x="6971" y="8996"/>
                    <a:pt x="6710" y="8996"/>
                  </a:cubicBezTo>
                  <a:cubicBezTo>
                    <a:pt x="6675" y="8996"/>
                    <a:pt x="6640" y="8999"/>
                    <a:pt x="6605" y="9007"/>
                  </a:cubicBezTo>
                  <a:cubicBezTo>
                    <a:pt x="5638" y="9341"/>
                    <a:pt x="4737" y="9941"/>
                    <a:pt x="4070" y="10708"/>
                  </a:cubicBezTo>
                  <a:cubicBezTo>
                    <a:pt x="4037" y="9374"/>
                    <a:pt x="4037" y="8040"/>
                    <a:pt x="4070" y="6672"/>
                  </a:cubicBezTo>
                  <a:cubicBezTo>
                    <a:pt x="4070" y="5605"/>
                    <a:pt x="4104" y="4537"/>
                    <a:pt x="4070" y="3470"/>
                  </a:cubicBezTo>
                  <a:cubicBezTo>
                    <a:pt x="4037" y="2402"/>
                    <a:pt x="4204" y="1235"/>
                    <a:pt x="3803" y="201"/>
                  </a:cubicBezTo>
                  <a:cubicBezTo>
                    <a:pt x="3770" y="67"/>
                    <a:pt x="3653" y="1"/>
                    <a:pt x="3537" y="1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629;p59">
              <a:extLst>
                <a:ext uri="{FF2B5EF4-FFF2-40B4-BE49-F238E27FC236}">
                  <a16:creationId xmlns:a16="http://schemas.microsoft.com/office/drawing/2014/main" id="{785B6B87-AB54-427D-90A1-D524A1B3CBE6}"/>
                </a:ext>
              </a:extLst>
            </p:cNvPr>
            <p:cNvSpPr/>
            <p:nvPr/>
          </p:nvSpPr>
          <p:spPr>
            <a:xfrm>
              <a:off x="979778" y="2198699"/>
              <a:ext cx="157533" cy="119700"/>
            </a:xfrm>
            <a:custGeom>
              <a:avLst/>
              <a:gdLst/>
              <a:ahLst/>
              <a:cxnLst/>
              <a:rect l="l" t="t" r="r" b="b"/>
              <a:pathLst>
                <a:path w="8207" h="6236" extrusionOk="0">
                  <a:moveTo>
                    <a:pt x="2764" y="0"/>
                  </a:moveTo>
                  <a:cubicBezTo>
                    <a:pt x="2536" y="0"/>
                    <a:pt x="2309" y="85"/>
                    <a:pt x="2102" y="291"/>
                  </a:cubicBezTo>
                  <a:cubicBezTo>
                    <a:pt x="1602" y="825"/>
                    <a:pt x="1702" y="1592"/>
                    <a:pt x="1869" y="2260"/>
                  </a:cubicBezTo>
                  <a:cubicBezTo>
                    <a:pt x="1618" y="2150"/>
                    <a:pt x="1338" y="2062"/>
                    <a:pt x="1084" y="2062"/>
                  </a:cubicBezTo>
                  <a:cubicBezTo>
                    <a:pt x="797" y="2062"/>
                    <a:pt x="543" y="2174"/>
                    <a:pt x="401" y="2493"/>
                  </a:cubicBezTo>
                  <a:cubicBezTo>
                    <a:pt x="1" y="3327"/>
                    <a:pt x="601" y="4328"/>
                    <a:pt x="1202" y="4961"/>
                  </a:cubicBezTo>
                  <a:cubicBezTo>
                    <a:pt x="1969" y="5695"/>
                    <a:pt x="2969" y="6162"/>
                    <a:pt x="4070" y="6229"/>
                  </a:cubicBezTo>
                  <a:cubicBezTo>
                    <a:pt x="4096" y="6233"/>
                    <a:pt x="4121" y="6235"/>
                    <a:pt x="4146" y="6235"/>
                  </a:cubicBezTo>
                  <a:cubicBezTo>
                    <a:pt x="4320" y="6235"/>
                    <a:pt x="4483" y="6137"/>
                    <a:pt x="4571" y="5962"/>
                  </a:cubicBezTo>
                  <a:cubicBezTo>
                    <a:pt x="5304" y="5962"/>
                    <a:pt x="6238" y="5228"/>
                    <a:pt x="6705" y="4828"/>
                  </a:cubicBezTo>
                  <a:cubicBezTo>
                    <a:pt x="7373" y="4194"/>
                    <a:pt x="8207" y="3227"/>
                    <a:pt x="8140" y="2260"/>
                  </a:cubicBezTo>
                  <a:cubicBezTo>
                    <a:pt x="8140" y="1959"/>
                    <a:pt x="7906" y="1692"/>
                    <a:pt x="7606" y="1692"/>
                  </a:cubicBezTo>
                  <a:cubicBezTo>
                    <a:pt x="7559" y="1688"/>
                    <a:pt x="7511" y="1686"/>
                    <a:pt x="7464" y="1686"/>
                  </a:cubicBezTo>
                  <a:cubicBezTo>
                    <a:pt x="7145" y="1686"/>
                    <a:pt x="6833" y="1781"/>
                    <a:pt x="6572" y="1926"/>
                  </a:cubicBezTo>
                  <a:cubicBezTo>
                    <a:pt x="6572" y="1559"/>
                    <a:pt x="6472" y="1192"/>
                    <a:pt x="6305" y="859"/>
                  </a:cubicBezTo>
                  <a:cubicBezTo>
                    <a:pt x="6230" y="506"/>
                    <a:pt x="5906" y="286"/>
                    <a:pt x="5566" y="286"/>
                  </a:cubicBezTo>
                  <a:cubicBezTo>
                    <a:pt x="5456" y="286"/>
                    <a:pt x="5344" y="309"/>
                    <a:pt x="5238" y="358"/>
                  </a:cubicBezTo>
                  <a:cubicBezTo>
                    <a:pt x="5071" y="425"/>
                    <a:pt x="4938" y="525"/>
                    <a:pt x="4837" y="692"/>
                  </a:cubicBezTo>
                  <a:cubicBezTo>
                    <a:pt x="4637" y="925"/>
                    <a:pt x="4504" y="1192"/>
                    <a:pt x="4370" y="1492"/>
                  </a:cubicBezTo>
                  <a:cubicBezTo>
                    <a:pt x="4304" y="1359"/>
                    <a:pt x="4237" y="1225"/>
                    <a:pt x="4170" y="1059"/>
                  </a:cubicBezTo>
                  <a:cubicBezTo>
                    <a:pt x="3931" y="555"/>
                    <a:pt x="3346" y="0"/>
                    <a:pt x="27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630;p59">
              <a:extLst>
                <a:ext uri="{FF2B5EF4-FFF2-40B4-BE49-F238E27FC236}">
                  <a16:creationId xmlns:a16="http://schemas.microsoft.com/office/drawing/2014/main" id="{D5D83757-D4ED-46CD-BF23-BDE90F468CE7}"/>
                </a:ext>
              </a:extLst>
            </p:cNvPr>
            <p:cNvSpPr/>
            <p:nvPr/>
          </p:nvSpPr>
          <p:spPr>
            <a:xfrm>
              <a:off x="1396599" y="2299679"/>
              <a:ext cx="138953" cy="492563"/>
            </a:xfrm>
            <a:custGeom>
              <a:avLst/>
              <a:gdLst/>
              <a:ahLst/>
              <a:cxnLst/>
              <a:rect l="l" t="t" r="r" b="b"/>
              <a:pathLst>
                <a:path w="7239" h="25661" extrusionOk="0">
                  <a:moveTo>
                    <a:pt x="1168" y="5805"/>
                  </a:moveTo>
                  <a:cubicBezTo>
                    <a:pt x="1468" y="5805"/>
                    <a:pt x="1801" y="5872"/>
                    <a:pt x="2102" y="5972"/>
                  </a:cubicBezTo>
                  <a:cubicBezTo>
                    <a:pt x="2569" y="6138"/>
                    <a:pt x="2769" y="6505"/>
                    <a:pt x="3069" y="6839"/>
                  </a:cubicBezTo>
                  <a:cubicBezTo>
                    <a:pt x="3069" y="7106"/>
                    <a:pt x="3069" y="7406"/>
                    <a:pt x="3069" y="7673"/>
                  </a:cubicBezTo>
                  <a:cubicBezTo>
                    <a:pt x="2869" y="7639"/>
                    <a:pt x="2669" y="7606"/>
                    <a:pt x="2469" y="7573"/>
                  </a:cubicBezTo>
                  <a:cubicBezTo>
                    <a:pt x="2235" y="7439"/>
                    <a:pt x="2002" y="7239"/>
                    <a:pt x="1835" y="7006"/>
                  </a:cubicBezTo>
                  <a:cubicBezTo>
                    <a:pt x="1535" y="6639"/>
                    <a:pt x="1334" y="6238"/>
                    <a:pt x="1168" y="5805"/>
                  </a:cubicBezTo>
                  <a:close/>
                  <a:moveTo>
                    <a:pt x="6271" y="10175"/>
                  </a:moveTo>
                  <a:lnTo>
                    <a:pt x="6271" y="10175"/>
                  </a:lnTo>
                  <a:cubicBezTo>
                    <a:pt x="6105" y="11075"/>
                    <a:pt x="5037" y="11776"/>
                    <a:pt x="4203" y="11809"/>
                  </a:cubicBezTo>
                  <a:cubicBezTo>
                    <a:pt x="4704" y="11042"/>
                    <a:pt x="5437" y="10475"/>
                    <a:pt x="6271" y="10175"/>
                  </a:cubicBezTo>
                  <a:close/>
                  <a:moveTo>
                    <a:pt x="1095" y="15537"/>
                  </a:moveTo>
                  <a:cubicBezTo>
                    <a:pt x="1862" y="15537"/>
                    <a:pt x="2607" y="15900"/>
                    <a:pt x="3069" y="16546"/>
                  </a:cubicBezTo>
                  <a:cubicBezTo>
                    <a:pt x="3102" y="16579"/>
                    <a:pt x="3169" y="16613"/>
                    <a:pt x="3202" y="16613"/>
                  </a:cubicBezTo>
                  <a:lnTo>
                    <a:pt x="3202" y="16846"/>
                  </a:lnTo>
                  <a:lnTo>
                    <a:pt x="3136" y="16846"/>
                  </a:lnTo>
                  <a:cubicBezTo>
                    <a:pt x="2965" y="16878"/>
                    <a:pt x="2794" y="16893"/>
                    <a:pt x="2624" y="16893"/>
                  </a:cubicBezTo>
                  <a:cubicBezTo>
                    <a:pt x="2263" y="16893"/>
                    <a:pt x="1908" y="16826"/>
                    <a:pt x="1568" y="16713"/>
                  </a:cubicBezTo>
                  <a:cubicBezTo>
                    <a:pt x="1201" y="16446"/>
                    <a:pt x="934" y="16012"/>
                    <a:pt x="901" y="15545"/>
                  </a:cubicBezTo>
                  <a:cubicBezTo>
                    <a:pt x="966" y="15540"/>
                    <a:pt x="1030" y="15537"/>
                    <a:pt x="1095" y="15537"/>
                  </a:cubicBezTo>
                  <a:close/>
                  <a:moveTo>
                    <a:pt x="6105" y="19615"/>
                  </a:moveTo>
                  <a:lnTo>
                    <a:pt x="6105" y="19615"/>
                  </a:lnTo>
                  <a:cubicBezTo>
                    <a:pt x="6038" y="20449"/>
                    <a:pt x="4937" y="20749"/>
                    <a:pt x="4170" y="20949"/>
                  </a:cubicBezTo>
                  <a:lnTo>
                    <a:pt x="4136" y="20949"/>
                  </a:lnTo>
                  <a:lnTo>
                    <a:pt x="4136" y="20916"/>
                  </a:lnTo>
                  <a:cubicBezTo>
                    <a:pt x="4203" y="20816"/>
                    <a:pt x="4270" y="20715"/>
                    <a:pt x="4303" y="20649"/>
                  </a:cubicBezTo>
                  <a:cubicBezTo>
                    <a:pt x="4470" y="20415"/>
                    <a:pt x="4670" y="20215"/>
                    <a:pt x="4937" y="20082"/>
                  </a:cubicBezTo>
                  <a:cubicBezTo>
                    <a:pt x="5304" y="19848"/>
                    <a:pt x="5671" y="19715"/>
                    <a:pt x="6105" y="19615"/>
                  </a:cubicBezTo>
                  <a:close/>
                  <a:moveTo>
                    <a:pt x="3524" y="1"/>
                  </a:moveTo>
                  <a:cubicBezTo>
                    <a:pt x="3411" y="1"/>
                    <a:pt x="3303" y="67"/>
                    <a:pt x="3269" y="201"/>
                  </a:cubicBezTo>
                  <a:cubicBezTo>
                    <a:pt x="2902" y="1101"/>
                    <a:pt x="3036" y="2069"/>
                    <a:pt x="3002" y="3036"/>
                  </a:cubicBezTo>
                  <a:cubicBezTo>
                    <a:pt x="3002" y="3970"/>
                    <a:pt x="3002" y="4837"/>
                    <a:pt x="3036" y="5738"/>
                  </a:cubicBezTo>
                  <a:cubicBezTo>
                    <a:pt x="2902" y="5638"/>
                    <a:pt x="2769" y="5505"/>
                    <a:pt x="2635" y="5405"/>
                  </a:cubicBezTo>
                  <a:cubicBezTo>
                    <a:pt x="2082" y="5055"/>
                    <a:pt x="1453" y="4858"/>
                    <a:pt x="813" y="4858"/>
                  </a:cubicBezTo>
                  <a:cubicBezTo>
                    <a:pt x="720" y="4858"/>
                    <a:pt x="627" y="4862"/>
                    <a:pt x="534" y="4871"/>
                  </a:cubicBezTo>
                  <a:cubicBezTo>
                    <a:pt x="267" y="4871"/>
                    <a:pt x="67" y="5071"/>
                    <a:pt x="67" y="5338"/>
                  </a:cubicBezTo>
                  <a:cubicBezTo>
                    <a:pt x="100" y="6305"/>
                    <a:pt x="467" y="7206"/>
                    <a:pt x="1068" y="7973"/>
                  </a:cubicBezTo>
                  <a:cubicBezTo>
                    <a:pt x="1355" y="8338"/>
                    <a:pt x="2050" y="8744"/>
                    <a:pt x="2642" y="8744"/>
                  </a:cubicBezTo>
                  <a:cubicBezTo>
                    <a:pt x="2807" y="8744"/>
                    <a:pt x="2964" y="8713"/>
                    <a:pt x="3102" y="8640"/>
                  </a:cubicBezTo>
                  <a:cubicBezTo>
                    <a:pt x="3136" y="10108"/>
                    <a:pt x="3136" y="11609"/>
                    <a:pt x="3169" y="13110"/>
                  </a:cubicBezTo>
                  <a:cubicBezTo>
                    <a:pt x="3169" y="13944"/>
                    <a:pt x="3202" y="14778"/>
                    <a:pt x="3202" y="15645"/>
                  </a:cubicBezTo>
                  <a:cubicBezTo>
                    <a:pt x="2693" y="15034"/>
                    <a:pt x="1891" y="14772"/>
                    <a:pt x="1080" y="14772"/>
                  </a:cubicBezTo>
                  <a:cubicBezTo>
                    <a:pt x="829" y="14772"/>
                    <a:pt x="578" y="14797"/>
                    <a:pt x="334" y="14845"/>
                  </a:cubicBezTo>
                  <a:cubicBezTo>
                    <a:pt x="134" y="14911"/>
                    <a:pt x="0" y="15111"/>
                    <a:pt x="67" y="15345"/>
                  </a:cubicBezTo>
                  <a:cubicBezTo>
                    <a:pt x="309" y="16798"/>
                    <a:pt x="1348" y="17812"/>
                    <a:pt x="2786" y="17812"/>
                  </a:cubicBezTo>
                  <a:cubicBezTo>
                    <a:pt x="2932" y="17812"/>
                    <a:pt x="3082" y="17802"/>
                    <a:pt x="3236" y="17780"/>
                  </a:cubicBezTo>
                  <a:cubicBezTo>
                    <a:pt x="3236" y="18514"/>
                    <a:pt x="3236" y="19248"/>
                    <a:pt x="3269" y="19982"/>
                  </a:cubicBezTo>
                  <a:cubicBezTo>
                    <a:pt x="3269" y="21049"/>
                    <a:pt x="3303" y="22116"/>
                    <a:pt x="3303" y="23184"/>
                  </a:cubicBezTo>
                  <a:cubicBezTo>
                    <a:pt x="3303" y="23784"/>
                    <a:pt x="3303" y="24385"/>
                    <a:pt x="3369" y="25019"/>
                  </a:cubicBezTo>
                  <a:cubicBezTo>
                    <a:pt x="3369" y="25252"/>
                    <a:pt x="3603" y="25352"/>
                    <a:pt x="3669" y="25586"/>
                  </a:cubicBezTo>
                  <a:cubicBezTo>
                    <a:pt x="3669" y="25636"/>
                    <a:pt x="3694" y="25661"/>
                    <a:pt x="3724" y="25661"/>
                  </a:cubicBezTo>
                  <a:cubicBezTo>
                    <a:pt x="3753" y="25661"/>
                    <a:pt x="3786" y="25636"/>
                    <a:pt x="3803" y="25586"/>
                  </a:cubicBezTo>
                  <a:cubicBezTo>
                    <a:pt x="3836" y="25385"/>
                    <a:pt x="4036" y="25285"/>
                    <a:pt x="4103" y="25085"/>
                  </a:cubicBezTo>
                  <a:cubicBezTo>
                    <a:pt x="4170" y="24618"/>
                    <a:pt x="4203" y="24118"/>
                    <a:pt x="4136" y="23618"/>
                  </a:cubicBezTo>
                  <a:lnTo>
                    <a:pt x="4136" y="21616"/>
                  </a:lnTo>
                  <a:cubicBezTo>
                    <a:pt x="4170" y="21633"/>
                    <a:pt x="4211" y="21641"/>
                    <a:pt x="4253" y="21641"/>
                  </a:cubicBezTo>
                  <a:cubicBezTo>
                    <a:pt x="4295" y="21641"/>
                    <a:pt x="4337" y="21633"/>
                    <a:pt x="4370" y="21616"/>
                  </a:cubicBezTo>
                  <a:cubicBezTo>
                    <a:pt x="5671" y="21349"/>
                    <a:pt x="6938" y="20649"/>
                    <a:pt x="6805" y="19114"/>
                  </a:cubicBezTo>
                  <a:cubicBezTo>
                    <a:pt x="6772" y="18914"/>
                    <a:pt x="6605" y="18781"/>
                    <a:pt x="6405" y="18781"/>
                  </a:cubicBezTo>
                  <a:cubicBezTo>
                    <a:pt x="5704" y="18847"/>
                    <a:pt x="5037" y="19081"/>
                    <a:pt x="4437" y="19481"/>
                  </a:cubicBezTo>
                  <a:cubicBezTo>
                    <a:pt x="4337" y="19548"/>
                    <a:pt x="4237" y="19648"/>
                    <a:pt x="4136" y="19715"/>
                  </a:cubicBezTo>
                  <a:cubicBezTo>
                    <a:pt x="4136" y="17680"/>
                    <a:pt x="4136" y="15612"/>
                    <a:pt x="4103" y="13544"/>
                  </a:cubicBezTo>
                  <a:lnTo>
                    <a:pt x="4103" y="12710"/>
                  </a:lnTo>
                  <a:cubicBezTo>
                    <a:pt x="4904" y="12710"/>
                    <a:pt x="5704" y="12410"/>
                    <a:pt x="6271" y="11842"/>
                  </a:cubicBezTo>
                  <a:cubicBezTo>
                    <a:pt x="6905" y="11209"/>
                    <a:pt x="7239" y="10341"/>
                    <a:pt x="7205" y="9474"/>
                  </a:cubicBezTo>
                  <a:cubicBezTo>
                    <a:pt x="7205" y="9209"/>
                    <a:pt x="6971" y="8996"/>
                    <a:pt x="6709" y="8996"/>
                  </a:cubicBezTo>
                  <a:cubicBezTo>
                    <a:pt x="6675" y="8996"/>
                    <a:pt x="6640" y="8999"/>
                    <a:pt x="6605" y="9007"/>
                  </a:cubicBezTo>
                  <a:cubicBezTo>
                    <a:pt x="5604" y="9341"/>
                    <a:pt x="4737" y="9941"/>
                    <a:pt x="4070" y="10708"/>
                  </a:cubicBezTo>
                  <a:cubicBezTo>
                    <a:pt x="4070" y="9374"/>
                    <a:pt x="4036" y="8040"/>
                    <a:pt x="4070" y="6672"/>
                  </a:cubicBezTo>
                  <a:cubicBezTo>
                    <a:pt x="4070" y="5605"/>
                    <a:pt x="4070" y="4537"/>
                    <a:pt x="4070" y="3470"/>
                  </a:cubicBezTo>
                  <a:cubicBezTo>
                    <a:pt x="4036" y="2402"/>
                    <a:pt x="4170" y="1235"/>
                    <a:pt x="3803" y="201"/>
                  </a:cubicBezTo>
                  <a:cubicBezTo>
                    <a:pt x="3753" y="67"/>
                    <a:pt x="3636" y="1"/>
                    <a:pt x="3524" y="1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631;p59">
              <a:extLst>
                <a:ext uri="{FF2B5EF4-FFF2-40B4-BE49-F238E27FC236}">
                  <a16:creationId xmlns:a16="http://schemas.microsoft.com/office/drawing/2014/main" id="{E18F0203-1542-40A3-8609-BB9B536477BC}"/>
                </a:ext>
              </a:extLst>
            </p:cNvPr>
            <p:cNvSpPr/>
            <p:nvPr/>
          </p:nvSpPr>
          <p:spPr>
            <a:xfrm>
              <a:off x="1385716" y="2198699"/>
              <a:ext cx="156881" cy="119700"/>
            </a:xfrm>
            <a:custGeom>
              <a:avLst/>
              <a:gdLst/>
              <a:ahLst/>
              <a:cxnLst/>
              <a:rect l="l" t="t" r="r" b="b"/>
              <a:pathLst>
                <a:path w="8173" h="6236" extrusionOk="0">
                  <a:moveTo>
                    <a:pt x="2739" y="1"/>
                  </a:moveTo>
                  <a:cubicBezTo>
                    <a:pt x="2517" y="1"/>
                    <a:pt x="2298" y="86"/>
                    <a:pt x="2102" y="291"/>
                  </a:cubicBezTo>
                  <a:cubicBezTo>
                    <a:pt x="1601" y="825"/>
                    <a:pt x="1668" y="1592"/>
                    <a:pt x="1835" y="2260"/>
                  </a:cubicBezTo>
                  <a:cubicBezTo>
                    <a:pt x="1591" y="2153"/>
                    <a:pt x="1319" y="2074"/>
                    <a:pt x="1073" y="2074"/>
                  </a:cubicBezTo>
                  <a:cubicBezTo>
                    <a:pt x="782" y="2074"/>
                    <a:pt x="527" y="2185"/>
                    <a:pt x="400" y="2493"/>
                  </a:cubicBezTo>
                  <a:cubicBezTo>
                    <a:pt x="0" y="3360"/>
                    <a:pt x="601" y="4328"/>
                    <a:pt x="1168" y="4961"/>
                  </a:cubicBezTo>
                  <a:cubicBezTo>
                    <a:pt x="1968" y="5695"/>
                    <a:pt x="2969" y="6162"/>
                    <a:pt x="4036" y="6229"/>
                  </a:cubicBezTo>
                  <a:cubicBezTo>
                    <a:pt x="4066" y="6233"/>
                    <a:pt x="4095" y="6235"/>
                    <a:pt x="4124" y="6235"/>
                  </a:cubicBezTo>
                  <a:cubicBezTo>
                    <a:pt x="4319" y="6235"/>
                    <a:pt x="4483" y="6137"/>
                    <a:pt x="4570" y="5962"/>
                  </a:cubicBezTo>
                  <a:cubicBezTo>
                    <a:pt x="5304" y="5962"/>
                    <a:pt x="6238" y="5228"/>
                    <a:pt x="6672" y="4828"/>
                  </a:cubicBezTo>
                  <a:cubicBezTo>
                    <a:pt x="7372" y="4194"/>
                    <a:pt x="8173" y="3227"/>
                    <a:pt x="8139" y="2260"/>
                  </a:cubicBezTo>
                  <a:cubicBezTo>
                    <a:pt x="8106" y="1926"/>
                    <a:pt x="7872" y="1692"/>
                    <a:pt x="7572" y="1692"/>
                  </a:cubicBezTo>
                  <a:cubicBezTo>
                    <a:pt x="7525" y="1688"/>
                    <a:pt x="7477" y="1686"/>
                    <a:pt x="7430" y="1686"/>
                  </a:cubicBezTo>
                  <a:cubicBezTo>
                    <a:pt x="7112" y="1686"/>
                    <a:pt x="6800" y="1781"/>
                    <a:pt x="6538" y="1926"/>
                  </a:cubicBezTo>
                  <a:cubicBezTo>
                    <a:pt x="6538" y="1559"/>
                    <a:pt x="6471" y="1192"/>
                    <a:pt x="6305" y="859"/>
                  </a:cubicBezTo>
                  <a:cubicBezTo>
                    <a:pt x="6204" y="506"/>
                    <a:pt x="5894" y="286"/>
                    <a:pt x="5561" y="286"/>
                  </a:cubicBezTo>
                  <a:cubicBezTo>
                    <a:pt x="5453" y="286"/>
                    <a:pt x="5343" y="309"/>
                    <a:pt x="5237" y="358"/>
                  </a:cubicBezTo>
                  <a:cubicBezTo>
                    <a:pt x="5070" y="425"/>
                    <a:pt x="4904" y="525"/>
                    <a:pt x="4804" y="692"/>
                  </a:cubicBezTo>
                  <a:cubicBezTo>
                    <a:pt x="4637" y="925"/>
                    <a:pt x="4470" y="1192"/>
                    <a:pt x="4337" y="1492"/>
                  </a:cubicBezTo>
                  <a:cubicBezTo>
                    <a:pt x="4270" y="1359"/>
                    <a:pt x="4203" y="1225"/>
                    <a:pt x="4136" y="1092"/>
                  </a:cubicBezTo>
                  <a:cubicBezTo>
                    <a:pt x="3896" y="564"/>
                    <a:pt x="3310" y="1"/>
                    <a:pt x="27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632;p59">
              <a:extLst>
                <a:ext uri="{FF2B5EF4-FFF2-40B4-BE49-F238E27FC236}">
                  <a16:creationId xmlns:a16="http://schemas.microsoft.com/office/drawing/2014/main" id="{55A96F24-9FB6-466A-81C0-591A0345E75B}"/>
                </a:ext>
              </a:extLst>
            </p:cNvPr>
            <p:cNvSpPr/>
            <p:nvPr/>
          </p:nvSpPr>
          <p:spPr>
            <a:xfrm>
              <a:off x="1576506" y="2112882"/>
              <a:ext cx="160739" cy="570034"/>
            </a:xfrm>
            <a:custGeom>
              <a:avLst/>
              <a:gdLst/>
              <a:ahLst/>
              <a:cxnLst/>
              <a:rect l="l" t="t" r="r" b="b"/>
              <a:pathLst>
                <a:path w="8374" h="29697" extrusionOk="0">
                  <a:moveTo>
                    <a:pt x="1335" y="6697"/>
                  </a:moveTo>
                  <a:cubicBezTo>
                    <a:pt x="1702" y="6697"/>
                    <a:pt x="2069" y="6764"/>
                    <a:pt x="2402" y="6897"/>
                  </a:cubicBezTo>
                  <a:cubicBezTo>
                    <a:pt x="2969" y="7097"/>
                    <a:pt x="3203" y="7531"/>
                    <a:pt x="3536" y="7898"/>
                  </a:cubicBezTo>
                  <a:cubicBezTo>
                    <a:pt x="3536" y="8232"/>
                    <a:pt x="3536" y="8565"/>
                    <a:pt x="3536" y="8865"/>
                  </a:cubicBezTo>
                  <a:cubicBezTo>
                    <a:pt x="3303" y="8832"/>
                    <a:pt x="3069" y="8799"/>
                    <a:pt x="2869" y="8732"/>
                  </a:cubicBezTo>
                  <a:cubicBezTo>
                    <a:pt x="2569" y="8565"/>
                    <a:pt x="2336" y="8365"/>
                    <a:pt x="2135" y="8098"/>
                  </a:cubicBezTo>
                  <a:cubicBezTo>
                    <a:pt x="1802" y="7665"/>
                    <a:pt x="1535" y="7198"/>
                    <a:pt x="1335" y="6697"/>
                  </a:cubicBezTo>
                  <a:close/>
                  <a:moveTo>
                    <a:pt x="7272" y="11767"/>
                  </a:moveTo>
                  <a:lnTo>
                    <a:pt x="7272" y="11767"/>
                  </a:lnTo>
                  <a:cubicBezTo>
                    <a:pt x="7072" y="12802"/>
                    <a:pt x="5871" y="13635"/>
                    <a:pt x="4837" y="13669"/>
                  </a:cubicBezTo>
                  <a:cubicBezTo>
                    <a:pt x="5371" y="12735"/>
                    <a:pt x="6305" y="12201"/>
                    <a:pt x="7272" y="11767"/>
                  </a:cubicBezTo>
                  <a:close/>
                  <a:moveTo>
                    <a:pt x="1310" y="17991"/>
                  </a:moveTo>
                  <a:cubicBezTo>
                    <a:pt x="2183" y="17991"/>
                    <a:pt x="3026" y="18415"/>
                    <a:pt x="3570" y="19139"/>
                  </a:cubicBezTo>
                  <a:cubicBezTo>
                    <a:pt x="3603" y="19206"/>
                    <a:pt x="3636" y="19239"/>
                    <a:pt x="3703" y="19239"/>
                  </a:cubicBezTo>
                  <a:lnTo>
                    <a:pt x="3703" y="19506"/>
                  </a:lnTo>
                  <a:lnTo>
                    <a:pt x="3603" y="19506"/>
                  </a:lnTo>
                  <a:cubicBezTo>
                    <a:pt x="3423" y="19536"/>
                    <a:pt x="3243" y="19551"/>
                    <a:pt x="3064" y="19551"/>
                  </a:cubicBezTo>
                  <a:cubicBezTo>
                    <a:pt x="2645" y="19551"/>
                    <a:pt x="2232" y="19470"/>
                    <a:pt x="1835" y="19306"/>
                  </a:cubicBezTo>
                  <a:cubicBezTo>
                    <a:pt x="1368" y="19039"/>
                    <a:pt x="1068" y="18539"/>
                    <a:pt x="1035" y="18005"/>
                  </a:cubicBezTo>
                  <a:cubicBezTo>
                    <a:pt x="1127" y="17996"/>
                    <a:pt x="1219" y="17991"/>
                    <a:pt x="1310" y="17991"/>
                  </a:cubicBezTo>
                  <a:close/>
                  <a:moveTo>
                    <a:pt x="7039" y="22709"/>
                  </a:moveTo>
                  <a:lnTo>
                    <a:pt x="7039" y="22709"/>
                  </a:lnTo>
                  <a:cubicBezTo>
                    <a:pt x="7006" y="23709"/>
                    <a:pt x="5705" y="24010"/>
                    <a:pt x="4837" y="24243"/>
                  </a:cubicBezTo>
                  <a:lnTo>
                    <a:pt x="4804" y="24243"/>
                  </a:lnTo>
                  <a:lnTo>
                    <a:pt x="4804" y="24210"/>
                  </a:lnTo>
                  <a:cubicBezTo>
                    <a:pt x="4871" y="24110"/>
                    <a:pt x="4937" y="23976"/>
                    <a:pt x="5004" y="23876"/>
                  </a:cubicBezTo>
                  <a:cubicBezTo>
                    <a:pt x="5171" y="23609"/>
                    <a:pt x="5438" y="23409"/>
                    <a:pt x="5705" y="23242"/>
                  </a:cubicBezTo>
                  <a:cubicBezTo>
                    <a:pt x="6138" y="22975"/>
                    <a:pt x="6572" y="22809"/>
                    <a:pt x="7039" y="22709"/>
                  </a:cubicBezTo>
                  <a:close/>
                  <a:moveTo>
                    <a:pt x="4087" y="1"/>
                  </a:moveTo>
                  <a:cubicBezTo>
                    <a:pt x="3953" y="1"/>
                    <a:pt x="3820" y="76"/>
                    <a:pt x="3770" y="226"/>
                  </a:cubicBezTo>
                  <a:cubicBezTo>
                    <a:pt x="3370" y="1260"/>
                    <a:pt x="3503" y="2394"/>
                    <a:pt x="3470" y="3495"/>
                  </a:cubicBezTo>
                  <a:cubicBezTo>
                    <a:pt x="3470" y="4596"/>
                    <a:pt x="3470" y="5596"/>
                    <a:pt x="3503" y="6664"/>
                  </a:cubicBezTo>
                  <a:cubicBezTo>
                    <a:pt x="3370" y="6530"/>
                    <a:pt x="3203" y="6397"/>
                    <a:pt x="3036" y="6264"/>
                  </a:cubicBezTo>
                  <a:cubicBezTo>
                    <a:pt x="2423" y="5855"/>
                    <a:pt x="1682" y="5651"/>
                    <a:pt x="926" y="5651"/>
                  </a:cubicBezTo>
                  <a:cubicBezTo>
                    <a:pt x="818" y="5651"/>
                    <a:pt x="709" y="5655"/>
                    <a:pt x="601" y="5663"/>
                  </a:cubicBezTo>
                  <a:cubicBezTo>
                    <a:pt x="334" y="5663"/>
                    <a:pt x="67" y="5897"/>
                    <a:pt x="101" y="6163"/>
                  </a:cubicBezTo>
                  <a:cubicBezTo>
                    <a:pt x="134" y="7298"/>
                    <a:pt x="534" y="8332"/>
                    <a:pt x="1235" y="9199"/>
                  </a:cubicBezTo>
                  <a:cubicBezTo>
                    <a:pt x="1599" y="9642"/>
                    <a:pt x="2391" y="10125"/>
                    <a:pt x="3070" y="10125"/>
                  </a:cubicBezTo>
                  <a:cubicBezTo>
                    <a:pt x="3261" y="10125"/>
                    <a:pt x="3442" y="10087"/>
                    <a:pt x="3603" y="10000"/>
                  </a:cubicBezTo>
                  <a:cubicBezTo>
                    <a:pt x="3636" y="11734"/>
                    <a:pt x="3670" y="13435"/>
                    <a:pt x="3670" y="15170"/>
                  </a:cubicBezTo>
                  <a:cubicBezTo>
                    <a:pt x="3670" y="16137"/>
                    <a:pt x="3703" y="17138"/>
                    <a:pt x="3737" y="18105"/>
                  </a:cubicBezTo>
                  <a:cubicBezTo>
                    <a:pt x="3125" y="17392"/>
                    <a:pt x="2202" y="17087"/>
                    <a:pt x="1265" y="17087"/>
                  </a:cubicBezTo>
                  <a:cubicBezTo>
                    <a:pt x="975" y="17087"/>
                    <a:pt x="684" y="17116"/>
                    <a:pt x="401" y="17171"/>
                  </a:cubicBezTo>
                  <a:cubicBezTo>
                    <a:pt x="134" y="17238"/>
                    <a:pt x="1" y="17505"/>
                    <a:pt x="67" y="17738"/>
                  </a:cubicBezTo>
                  <a:cubicBezTo>
                    <a:pt x="340" y="19436"/>
                    <a:pt x="1577" y="20610"/>
                    <a:pt x="3227" y="20610"/>
                  </a:cubicBezTo>
                  <a:cubicBezTo>
                    <a:pt x="3393" y="20610"/>
                    <a:pt x="3563" y="20598"/>
                    <a:pt x="3737" y="20574"/>
                  </a:cubicBezTo>
                  <a:cubicBezTo>
                    <a:pt x="3770" y="21408"/>
                    <a:pt x="3770" y="22275"/>
                    <a:pt x="3770" y="23109"/>
                  </a:cubicBezTo>
                  <a:cubicBezTo>
                    <a:pt x="3770" y="24376"/>
                    <a:pt x="3803" y="25577"/>
                    <a:pt x="3837" y="26812"/>
                  </a:cubicBezTo>
                  <a:cubicBezTo>
                    <a:pt x="3837" y="27545"/>
                    <a:pt x="3837" y="28246"/>
                    <a:pt x="3903" y="28946"/>
                  </a:cubicBezTo>
                  <a:cubicBezTo>
                    <a:pt x="3937" y="29213"/>
                    <a:pt x="4170" y="29380"/>
                    <a:pt x="4237" y="29647"/>
                  </a:cubicBezTo>
                  <a:cubicBezTo>
                    <a:pt x="4254" y="29680"/>
                    <a:pt x="4287" y="29697"/>
                    <a:pt x="4320" y="29697"/>
                  </a:cubicBezTo>
                  <a:cubicBezTo>
                    <a:pt x="4354" y="29697"/>
                    <a:pt x="4387" y="29680"/>
                    <a:pt x="4404" y="29647"/>
                  </a:cubicBezTo>
                  <a:cubicBezTo>
                    <a:pt x="4470" y="29413"/>
                    <a:pt x="4671" y="29280"/>
                    <a:pt x="4737" y="29080"/>
                  </a:cubicBezTo>
                  <a:cubicBezTo>
                    <a:pt x="4837" y="28513"/>
                    <a:pt x="4871" y="27912"/>
                    <a:pt x="4804" y="27345"/>
                  </a:cubicBezTo>
                  <a:lnTo>
                    <a:pt x="4804" y="25044"/>
                  </a:lnTo>
                  <a:lnTo>
                    <a:pt x="5071" y="25044"/>
                  </a:lnTo>
                  <a:cubicBezTo>
                    <a:pt x="6572" y="24710"/>
                    <a:pt x="8040" y="23876"/>
                    <a:pt x="7873" y="22142"/>
                  </a:cubicBezTo>
                  <a:cubicBezTo>
                    <a:pt x="7839" y="21908"/>
                    <a:pt x="7673" y="21741"/>
                    <a:pt x="7439" y="21741"/>
                  </a:cubicBezTo>
                  <a:cubicBezTo>
                    <a:pt x="6605" y="21808"/>
                    <a:pt x="5805" y="22108"/>
                    <a:pt x="5138" y="22575"/>
                  </a:cubicBezTo>
                  <a:cubicBezTo>
                    <a:pt x="5004" y="22642"/>
                    <a:pt x="4904" y="22742"/>
                    <a:pt x="4804" y="22842"/>
                  </a:cubicBezTo>
                  <a:cubicBezTo>
                    <a:pt x="4771" y="20440"/>
                    <a:pt x="4771" y="18072"/>
                    <a:pt x="4737" y="15704"/>
                  </a:cubicBezTo>
                  <a:lnTo>
                    <a:pt x="4737" y="14703"/>
                  </a:lnTo>
                  <a:cubicBezTo>
                    <a:pt x="4776" y="14704"/>
                    <a:pt x="4815" y="14705"/>
                    <a:pt x="4855" y="14705"/>
                  </a:cubicBezTo>
                  <a:cubicBezTo>
                    <a:pt x="5749" y="14705"/>
                    <a:pt x="6633" y="14341"/>
                    <a:pt x="7272" y="13702"/>
                  </a:cubicBezTo>
                  <a:cubicBezTo>
                    <a:pt x="8006" y="12968"/>
                    <a:pt x="8373" y="12001"/>
                    <a:pt x="8340" y="10967"/>
                  </a:cubicBezTo>
                  <a:cubicBezTo>
                    <a:pt x="8340" y="10653"/>
                    <a:pt x="8095" y="10412"/>
                    <a:pt x="7795" y="10412"/>
                  </a:cubicBezTo>
                  <a:cubicBezTo>
                    <a:pt x="7744" y="10412"/>
                    <a:pt x="7692" y="10419"/>
                    <a:pt x="7639" y="10433"/>
                  </a:cubicBezTo>
                  <a:cubicBezTo>
                    <a:pt x="6505" y="10800"/>
                    <a:pt x="5471" y="11501"/>
                    <a:pt x="4704" y="12401"/>
                  </a:cubicBezTo>
                  <a:cubicBezTo>
                    <a:pt x="4671" y="10867"/>
                    <a:pt x="4671" y="9299"/>
                    <a:pt x="4704" y="7731"/>
                  </a:cubicBezTo>
                  <a:cubicBezTo>
                    <a:pt x="4704" y="6497"/>
                    <a:pt x="4737" y="5263"/>
                    <a:pt x="4704" y="4029"/>
                  </a:cubicBezTo>
                  <a:cubicBezTo>
                    <a:pt x="4671" y="2794"/>
                    <a:pt x="4837" y="1393"/>
                    <a:pt x="4404" y="226"/>
                  </a:cubicBezTo>
                  <a:cubicBezTo>
                    <a:pt x="4354" y="76"/>
                    <a:pt x="4220" y="1"/>
                    <a:pt x="4087" y="1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633;p59">
              <a:extLst>
                <a:ext uri="{FF2B5EF4-FFF2-40B4-BE49-F238E27FC236}">
                  <a16:creationId xmlns:a16="http://schemas.microsoft.com/office/drawing/2014/main" id="{3DAF352C-B532-4802-88A7-47856A497FB6}"/>
                </a:ext>
              </a:extLst>
            </p:cNvPr>
            <p:cNvSpPr/>
            <p:nvPr/>
          </p:nvSpPr>
          <p:spPr>
            <a:xfrm>
              <a:off x="1563703" y="1995952"/>
              <a:ext cx="181853" cy="138665"/>
            </a:xfrm>
            <a:custGeom>
              <a:avLst/>
              <a:gdLst/>
              <a:ahLst/>
              <a:cxnLst/>
              <a:rect l="l" t="t" r="r" b="b"/>
              <a:pathLst>
                <a:path w="9474" h="7224" extrusionOk="0">
                  <a:moveTo>
                    <a:pt x="3165" y="0"/>
                  </a:moveTo>
                  <a:cubicBezTo>
                    <a:pt x="2901" y="0"/>
                    <a:pt x="2638" y="101"/>
                    <a:pt x="2402" y="347"/>
                  </a:cubicBezTo>
                  <a:cubicBezTo>
                    <a:pt x="1835" y="947"/>
                    <a:pt x="1902" y="1815"/>
                    <a:pt x="2102" y="2582"/>
                  </a:cubicBezTo>
                  <a:cubicBezTo>
                    <a:pt x="1831" y="2476"/>
                    <a:pt x="1525" y="2391"/>
                    <a:pt x="1244" y="2391"/>
                  </a:cubicBezTo>
                  <a:cubicBezTo>
                    <a:pt x="903" y="2391"/>
                    <a:pt x="599" y="2516"/>
                    <a:pt x="434" y="2882"/>
                  </a:cubicBezTo>
                  <a:cubicBezTo>
                    <a:pt x="0" y="3849"/>
                    <a:pt x="668" y="5017"/>
                    <a:pt x="1368" y="5717"/>
                  </a:cubicBezTo>
                  <a:cubicBezTo>
                    <a:pt x="2269" y="6585"/>
                    <a:pt x="3436" y="7118"/>
                    <a:pt x="4704" y="7219"/>
                  </a:cubicBezTo>
                  <a:cubicBezTo>
                    <a:pt x="4728" y="7222"/>
                    <a:pt x="4752" y="7224"/>
                    <a:pt x="4776" y="7224"/>
                  </a:cubicBezTo>
                  <a:cubicBezTo>
                    <a:pt x="4984" y="7224"/>
                    <a:pt x="5185" y="7098"/>
                    <a:pt x="5304" y="6918"/>
                  </a:cubicBezTo>
                  <a:cubicBezTo>
                    <a:pt x="6138" y="6918"/>
                    <a:pt x="7206" y="6051"/>
                    <a:pt x="7739" y="5584"/>
                  </a:cubicBezTo>
                  <a:cubicBezTo>
                    <a:pt x="8540" y="4850"/>
                    <a:pt x="9474" y="3749"/>
                    <a:pt x="9440" y="2582"/>
                  </a:cubicBezTo>
                  <a:cubicBezTo>
                    <a:pt x="9407" y="2248"/>
                    <a:pt x="9140" y="1948"/>
                    <a:pt x="8773" y="1948"/>
                  </a:cubicBezTo>
                  <a:cubicBezTo>
                    <a:pt x="8722" y="1944"/>
                    <a:pt x="8671" y="1942"/>
                    <a:pt x="8619" y="1942"/>
                  </a:cubicBezTo>
                  <a:cubicBezTo>
                    <a:pt x="8264" y="1942"/>
                    <a:pt x="7893" y="2040"/>
                    <a:pt x="7572" y="2215"/>
                  </a:cubicBezTo>
                  <a:cubicBezTo>
                    <a:pt x="7572" y="1815"/>
                    <a:pt x="7472" y="1381"/>
                    <a:pt x="7306" y="981"/>
                  </a:cubicBezTo>
                  <a:cubicBezTo>
                    <a:pt x="7206" y="583"/>
                    <a:pt x="6847" y="315"/>
                    <a:pt x="6449" y="315"/>
                  </a:cubicBezTo>
                  <a:cubicBezTo>
                    <a:pt x="6314" y="315"/>
                    <a:pt x="6174" y="346"/>
                    <a:pt x="6038" y="414"/>
                  </a:cubicBezTo>
                  <a:cubicBezTo>
                    <a:pt x="5871" y="480"/>
                    <a:pt x="5671" y="614"/>
                    <a:pt x="5538" y="781"/>
                  </a:cubicBezTo>
                  <a:cubicBezTo>
                    <a:pt x="5338" y="1081"/>
                    <a:pt x="5171" y="1381"/>
                    <a:pt x="5004" y="1715"/>
                  </a:cubicBezTo>
                  <a:cubicBezTo>
                    <a:pt x="4937" y="1548"/>
                    <a:pt x="4871" y="1381"/>
                    <a:pt x="4804" y="1248"/>
                  </a:cubicBezTo>
                  <a:cubicBezTo>
                    <a:pt x="4517" y="650"/>
                    <a:pt x="3835" y="0"/>
                    <a:pt x="31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634;p59">
              <a:extLst>
                <a:ext uri="{FF2B5EF4-FFF2-40B4-BE49-F238E27FC236}">
                  <a16:creationId xmlns:a16="http://schemas.microsoft.com/office/drawing/2014/main" id="{03B49AAB-A2A4-46B6-B480-7539152E3CC7}"/>
                </a:ext>
              </a:extLst>
            </p:cNvPr>
            <p:cNvSpPr/>
            <p:nvPr/>
          </p:nvSpPr>
          <p:spPr>
            <a:xfrm>
              <a:off x="1170587" y="2112882"/>
              <a:ext cx="160720" cy="570034"/>
            </a:xfrm>
            <a:custGeom>
              <a:avLst/>
              <a:gdLst/>
              <a:ahLst/>
              <a:cxnLst/>
              <a:rect l="l" t="t" r="r" b="b"/>
              <a:pathLst>
                <a:path w="8373" h="29697" extrusionOk="0">
                  <a:moveTo>
                    <a:pt x="1334" y="6697"/>
                  </a:moveTo>
                  <a:cubicBezTo>
                    <a:pt x="1701" y="6697"/>
                    <a:pt x="2068" y="6764"/>
                    <a:pt x="2435" y="6897"/>
                  </a:cubicBezTo>
                  <a:cubicBezTo>
                    <a:pt x="2969" y="7097"/>
                    <a:pt x="3202" y="7531"/>
                    <a:pt x="3536" y="7898"/>
                  </a:cubicBezTo>
                  <a:cubicBezTo>
                    <a:pt x="3536" y="8232"/>
                    <a:pt x="3536" y="8565"/>
                    <a:pt x="3569" y="8865"/>
                  </a:cubicBezTo>
                  <a:cubicBezTo>
                    <a:pt x="3336" y="8832"/>
                    <a:pt x="3102" y="8799"/>
                    <a:pt x="2869" y="8732"/>
                  </a:cubicBezTo>
                  <a:cubicBezTo>
                    <a:pt x="2569" y="8565"/>
                    <a:pt x="2335" y="8365"/>
                    <a:pt x="2135" y="8098"/>
                  </a:cubicBezTo>
                  <a:cubicBezTo>
                    <a:pt x="1801" y="7665"/>
                    <a:pt x="1535" y="7198"/>
                    <a:pt x="1334" y="6697"/>
                  </a:cubicBezTo>
                  <a:close/>
                  <a:moveTo>
                    <a:pt x="7272" y="11767"/>
                  </a:moveTo>
                  <a:cubicBezTo>
                    <a:pt x="7072" y="12802"/>
                    <a:pt x="5871" y="13635"/>
                    <a:pt x="4870" y="13669"/>
                  </a:cubicBezTo>
                  <a:cubicBezTo>
                    <a:pt x="5371" y="12735"/>
                    <a:pt x="6305" y="12201"/>
                    <a:pt x="7272" y="11767"/>
                  </a:cubicBezTo>
                  <a:close/>
                  <a:moveTo>
                    <a:pt x="1318" y="17991"/>
                  </a:moveTo>
                  <a:cubicBezTo>
                    <a:pt x="2210" y="17991"/>
                    <a:pt x="3026" y="18415"/>
                    <a:pt x="3569" y="19139"/>
                  </a:cubicBezTo>
                  <a:cubicBezTo>
                    <a:pt x="3603" y="19206"/>
                    <a:pt x="3669" y="19239"/>
                    <a:pt x="3703" y="19239"/>
                  </a:cubicBezTo>
                  <a:lnTo>
                    <a:pt x="3703" y="19506"/>
                  </a:lnTo>
                  <a:lnTo>
                    <a:pt x="3603" y="19506"/>
                  </a:lnTo>
                  <a:cubicBezTo>
                    <a:pt x="3423" y="19536"/>
                    <a:pt x="3242" y="19551"/>
                    <a:pt x="3063" y="19551"/>
                  </a:cubicBezTo>
                  <a:cubicBezTo>
                    <a:pt x="2645" y="19551"/>
                    <a:pt x="2232" y="19470"/>
                    <a:pt x="1835" y="19306"/>
                  </a:cubicBezTo>
                  <a:cubicBezTo>
                    <a:pt x="1368" y="19039"/>
                    <a:pt x="1101" y="18539"/>
                    <a:pt x="1034" y="18005"/>
                  </a:cubicBezTo>
                  <a:cubicBezTo>
                    <a:pt x="1129" y="17996"/>
                    <a:pt x="1224" y="17991"/>
                    <a:pt x="1318" y="17991"/>
                  </a:cubicBezTo>
                  <a:close/>
                  <a:moveTo>
                    <a:pt x="7072" y="22709"/>
                  </a:moveTo>
                  <a:cubicBezTo>
                    <a:pt x="7005" y="23709"/>
                    <a:pt x="5704" y="24010"/>
                    <a:pt x="4837" y="24243"/>
                  </a:cubicBezTo>
                  <a:lnTo>
                    <a:pt x="4804" y="24243"/>
                  </a:lnTo>
                  <a:lnTo>
                    <a:pt x="4804" y="24210"/>
                  </a:lnTo>
                  <a:cubicBezTo>
                    <a:pt x="4870" y="24110"/>
                    <a:pt x="4937" y="23976"/>
                    <a:pt x="5004" y="23876"/>
                  </a:cubicBezTo>
                  <a:cubicBezTo>
                    <a:pt x="5170" y="23609"/>
                    <a:pt x="5437" y="23409"/>
                    <a:pt x="5704" y="23242"/>
                  </a:cubicBezTo>
                  <a:cubicBezTo>
                    <a:pt x="6138" y="23009"/>
                    <a:pt x="6571" y="22809"/>
                    <a:pt x="7072" y="22709"/>
                  </a:cubicBezTo>
                  <a:close/>
                  <a:moveTo>
                    <a:pt x="4086" y="1"/>
                  </a:moveTo>
                  <a:cubicBezTo>
                    <a:pt x="3953" y="1"/>
                    <a:pt x="3819" y="76"/>
                    <a:pt x="3769" y="226"/>
                  </a:cubicBezTo>
                  <a:cubicBezTo>
                    <a:pt x="3369" y="1260"/>
                    <a:pt x="3503" y="2394"/>
                    <a:pt x="3503" y="3495"/>
                  </a:cubicBezTo>
                  <a:cubicBezTo>
                    <a:pt x="3503" y="4596"/>
                    <a:pt x="3503" y="5596"/>
                    <a:pt x="3536" y="6664"/>
                  </a:cubicBezTo>
                  <a:cubicBezTo>
                    <a:pt x="3403" y="6530"/>
                    <a:pt x="3236" y="6397"/>
                    <a:pt x="3069" y="6264"/>
                  </a:cubicBezTo>
                  <a:cubicBezTo>
                    <a:pt x="2427" y="5855"/>
                    <a:pt x="1708" y="5651"/>
                    <a:pt x="957" y="5651"/>
                  </a:cubicBezTo>
                  <a:cubicBezTo>
                    <a:pt x="850" y="5651"/>
                    <a:pt x="742" y="5655"/>
                    <a:pt x="634" y="5663"/>
                  </a:cubicBezTo>
                  <a:cubicBezTo>
                    <a:pt x="334" y="5663"/>
                    <a:pt x="100" y="5897"/>
                    <a:pt x="100" y="6197"/>
                  </a:cubicBezTo>
                  <a:cubicBezTo>
                    <a:pt x="167" y="7298"/>
                    <a:pt x="567" y="8365"/>
                    <a:pt x="1234" y="9232"/>
                  </a:cubicBezTo>
                  <a:cubicBezTo>
                    <a:pt x="1596" y="9671"/>
                    <a:pt x="2396" y="10130"/>
                    <a:pt x="3079" y="10130"/>
                  </a:cubicBezTo>
                  <a:cubicBezTo>
                    <a:pt x="3280" y="10130"/>
                    <a:pt x="3470" y="10090"/>
                    <a:pt x="3636" y="10000"/>
                  </a:cubicBezTo>
                  <a:cubicBezTo>
                    <a:pt x="3669" y="11734"/>
                    <a:pt x="3669" y="13435"/>
                    <a:pt x="3703" y="15170"/>
                  </a:cubicBezTo>
                  <a:cubicBezTo>
                    <a:pt x="3703" y="16171"/>
                    <a:pt x="3703" y="17138"/>
                    <a:pt x="3736" y="18105"/>
                  </a:cubicBezTo>
                  <a:cubicBezTo>
                    <a:pt x="3150" y="17392"/>
                    <a:pt x="2233" y="17087"/>
                    <a:pt x="1282" y="17087"/>
                  </a:cubicBezTo>
                  <a:cubicBezTo>
                    <a:pt x="989" y="17087"/>
                    <a:pt x="692" y="17116"/>
                    <a:pt x="400" y="17171"/>
                  </a:cubicBezTo>
                  <a:cubicBezTo>
                    <a:pt x="167" y="17238"/>
                    <a:pt x="0" y="17505"/>
                    <a:pt x="67" y="17738"/>
                  </a:cubicBezTo>
                  <a:cubicBezTo>
                    <a:pt x="339" y="19463"/>
                    <a:pt x="1571" y="20611"/>
                    <a:pt x="3241" y="20611"/>
                  </a:cubicBezTo>
                  <a:cubicBezTo>
                    <a:pt x="3413" y="20611"/>
                    <a:pt x="3589" y="20599"/>
                    <a:pt x="3769" y="20574"/>
                  </a:cubicBezTo>
                  <a:cubicBezTo>
                    <a:pt x="3769" y="21408"/>
                    <a:pt x="3803" y="22275"/>
                    <a:pt x="3803" y="23109"/>
                  </a:cubicBezTo>
                  <a:cubicBezTo>
                    <a:pt x="3803" y="24376"/>
                    <a:pt x="3836" y="25577"/>
                    <a:pt x="3836" y="26845"/>
                  </a:cubicBezTo>
                  <a:cubicBezTo>
                    <a:pt x="3836" y="27545"/>
                    <a:pt x="3836" y="28246"/>
                    <a:pt x="3903" y="28946"/>
                  </a:cubicBezTo>
                  <a:cubicBezTo>
                    <a:pt x="3936" y="29247"/>
                    <a:pt x="4203" y="29380"/>
                    <a:pt x="4270" y="29647"/>
                  </a:cubicBezTo>
                  <a:cubicBezTo>
                    <a:pt x="4286" y="29680"/>
                    <a:pt x="4320" y="29697"/>
                    <a:pt x="4353" y="29697"/>
                  </a:cubicBezTo>
                  <a:cubicBezTo>
                    <a:pt x="4387" y="29697"/>
                    <a:pt x="4420" y="29680"/>
                    <a:pt x="4437" y="29647"/>
                  </a:cubicBezTo>
                  <a:cubicBezTo>
                    <a:pt x="4470" y="29413"/>
                    <a:pt x="4703" y="29280"/>
                    <a:pt x="4770" y="29080"/>
                  </a:cubicBezTo>
                  <a:cubicBezTo>
                    <a:pt x="4837" y="28513"/>
                    <a:pt x="4870" y="27946"/>
                    <a:pt x="4837" y="27379"/>
                  </a:cubicBezTo>
                  <a:lnTo>
                    <a:pt x="4837" y="25044"/>
                  </a:lnTo>
                  <a:lnTo>
                    <a:pt x="5070" y="25044"/>
                  </a:lnTo>
                  <a:cubicBezTo>
                    <a:pt x="6605" y="24710"/>
                    <a:pt x="8073" y="23909"/>
                    <a:pt x="7906" y="22142"/>
                  </a:cubicBezTo>
                  <a:cubicBezTo>
                    <a:pt x="7872" y="21908"/>
                    <a:pt x="7672" y="21741"/>
                    <a:pt x="7439" y="21741"/>
                  </a:cubicBezTo>
                  <a:cubicBezTo>
                    <a:pt x="6605" y="21808"/>
                    <a:pt x="5838" y="22108"/>
                    <a:pt x="5137" y="22575"/>
                  </a:cubicBezTo>
                  <a:cubicBezTo>
                    <a:pt x="5037" y="22642"/>
                    <a:pt x="4904" y="22742"/>
                    <a:pt x="4804" y="22842"/>
                  </a:cubicBezTo>
                  <a:cubicBezTo>
                    <a:pt x="4770" y="20440"/>
                    <a:pt x="4770" y="18072"/>
                    <a:pt x="4737" y="15704"/>
                  </a:cubicBezTo>
                  <a:lnTo>
                    <a:pt x="4737" y="14703"/>
                  </a:lnTo>
                  <a:cubicBezTo>
                    <a:pt x="4776" y="14704"/>
                    <a:pt x="4815" y="14705"/>
                    <a:pt x="4854" y="14705"/>
                  </a:cubicBezTo>
                  <a:cubicBezTo>
                    <a:pt x="5746" y="14705"/>
                    <a:pt x="6599" y="14341"/>
                    <a:pt x="7239" y="13702"/>
                  </a:cubicBezTo>
                  <a:cubicBezTo>
                    <a:pt x="7972" y="12968"/>
                    <a:pt x="8373" y="12001"/>
                    <a:pt x="8339" y="10967"/>
                  </a:cubicBezTo>
                  <a:cubicBezTo>
                    <a:pt x="8309" y="10668"/>
                    <a:pt x="8066" y="10423"/>
                    <a:pt x="7775" y="10423"/>
                  </a:cubicBezTo>
                  <a:cubicBezTo>
                    <a:pt x="7741" y="10423"/>
                    <a:pt x="7707" y="10426"/>
                    <a:pt x="7672" y="10433"/>
                  </a:cubicBezTo>
                  <a:cubicBezTo>
                    <a:pt x="6505" y="10833"/>
                    <a:pt x="5504" y="11501"/>
                    <a:pt x="4703" y="12435"/>
                  </a:cubicBezTo>
                  <a:cubicBezTo>
                    <a:pt x="4703" y="10867"/>
                    <a:pt x="4670" y="9299"/>
                    <a:pt x="4703" y="7731"/>
                  </a:cubicBezTo>
                  <a:cubicBezTo>
                    <a:pt x="4703" y="6497"/>
                    <a:pt x="4737" y="5263"/>
                    <a:pt x="4703" y="4029"/>
                  </a:cubicBezTo>
                  <a:cubicBezTo>
                    <a:pt x="4670" y="2794"/>
                    <a:pt x="4870" y="1393"/>
                    <a:pt x="4403" y="226"/>
                  </a:cubicBezTo>
                  <a:cubicBezTo>
                    <a:pt x="4353" y="76"/>
                    <a:pt x="4220" y="1"/>
                    <a:pt x="4086" y="1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635;p59">
              <a:extLst>
                <a:ext uri="{FF2B5EF4-FFF2-40B4-BE49-F238E27FC236}">
                  <a16:creationId xmlns:a16="http://schemas.microsoft.com/office/drawing/2014/main" id="{C746B8D1-DE92-442F-AC31-FF52E5D98C77}"/>
                </a:ext>
              </a:extLst>
            </p:cNvPr>
            <p:cNvSpPr/>
            <p:nvPr/>
          </p:nvSpPr>
          <p:spPr>
            <a:xfrm>
              <a:off x="1157766" y="1995299"/>
              <a:ext cx="182506" cy="138703"/>
            </a:xfrm>
            <a:custGeom>
              <a:avLst/>
              <a:gdLst/>
              <a:ahLst/>
              <a:cxnLst/>
              <a:rect l="l" t="t" r="r" b="b"/>
              <a:pathLst>
                <a:path w="9508" h="7226" extrusionOk="0">
                  <a:moveTo>
                    <a:pt x="3166" y="1"/>
                  </a:moveTo>
                  <a:cubicBezTo>
                    <a:pt x="2901" y="1"/>
                    <a:pt x="2639" y="102"/>
                    <a:pt x="2403" y="348"/>
                  </a:cubicBezTo>
                  <a:cubicBezTo>
                    <a:pt x="1836" y="981"/>
                    <a:pt x="1936" y="1849"/>
                    <a:pt x="2136" y="2616"/>
                  </a:cubicBezTo>
                  <a:cubicBezTo>
                    <a:pt x="1842" y="2492"/>
                    <a:pt x="1520" y="2397"/>
                    <a:pt x="1232" y="2397"/>
                  </a:cubicBezTo>
                  <a:cubicBezTo>
                    <a:pt x="898" y="2397"/>
                    <a:pt x="611" y="2525"/>
                    <a:pt x="468" y="2883"/>
                  </a:cubicBezTo>
                  <a:cubicBezTo>
                    <a:pt x="1" y="3883"/>
                    <a:pt x="701" y="5051"/>
                    <a:pt x="1369" y="5751"/>
                  </a:cubicBezTo>
                  <a:cubicBezTo>
                    <a:pt x="2269" y="6619"/>
                    <a:pt x="3470" y="7152"/>
                    <a:pt x="4704" y="7219"/>
                  </a:cubicBezTo>
                  <a:cubicBezTo>
                    <a:pt x="4738" y="7223"/>
                    <a:pt x="4770" y="7225"/>
                    <a:pt x="4803" y="7225"/>
                  </a:cubicBezTo>
                  <a:cubicBezTo>
                    <a:pt x="5027" y="7225"/>
                    <a:pt x="5217" y="7123"/>
                    <a:pt x="5305" y="6919"/>
                  </a:cubicBezTo>
                  <a:cubicBezTo>
                    <a:pt x="6139" y="6919"/>
                    <a:pt x="7239" y="6052"/>
                    <a:pt x="7773" y="5585"/>
                  </a:cubicBezTo>
                  <a:cubicBezTo>
                    <a:pt x="8574" y="4884"/>
                    <a:pt x="9508" y="3783"/>
                    <a:pt x="9441" y="2616"/>
                  </a:cubicBezTo>
                  <a:cubicBezTo>
                    <a:pt x="9441" y="2282"/>
                    <a:pt x="9141" y="1982"/>
                    <a:pt x="8774" y="1982"/>
                  </a:cubicBezTo>
                  <a:cubicBezTo>
                    <a:pt x="8723" y="1978"/>
                    <a:pt x="8672" y="1976"/>
                    <a:pt x="8620" y="1976"/>
                  </a:cubicBezTo>
                  <a:cubicBezTo>
                    <a:pt x="8265" y="1976"/>
                    <a:pt x="7893" y="2074"/>
                    <a:pt x="7573" y="2249"/>
                  </a:cubicBezTo>
                  <a:cubicBezTo>
                    <a:pt x="7606" y="1849"/>
                    <a:pt x="7506" y="1415"/>
                    <a:pt x="7306" y="1015"/>
                  </a:cubicBezTo>
                  <a:cubicBezTo>
                    <a:pt x="7207" y="617"/>
                    <a:pt x="6847" y="349"/>
                    <a:pt x="6464" y="349"/>
                  </a:cubicBezTo>
                  <a:cubicBezTo>
                    <a:pt x="6333" y="349"/>
                    <a:pt x="6199" y="380"/>
                    <a:pt x="6072" y="448"/>
                  </a:cubicBezTo>
                  <a:cubicBezTo>
                    <a:pt x="5872" y="514"/>
                    <a:pt x="5705" y="648"/>
                    <a:pt x="5572" y="815"/>
                  </a:cubicBezTo>
                  <a:cubicBezTo>
                    <a:pt x="5338" y="1115"/>
                    <a:pt x="5171" y="1415"/>
                    <a:pt x="5038" y="1749"/>
                  </a:cubicBezTo>
                  <a:cubicBezTo>
                    <a:pt x="4971" y="1582"/>
                    <a:pt x="4871" y="1415"/>
                    <a:pt x="4804" y="1248"/>
                  </a:cubicBezTo>
                  <a:cubicBezTo>
                    <a:pt x="4517" y="650"/>
                    <a:pt x="3836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" name="Google Shape;2625;p59">
            <a:extLst>
              <a:ext uri="{FF2B5EF4-FFF2-40B4-BE49-F238E27FC236}">
                <a16:creationId xmlns:a16="http://schemas.microsoft.com/office/drawing/2014/main" id="{DDAA23C5-4AA2-4282-B7D3-C562FC768B91}"/>
              </a:ext>
            </a:extLst>
          </p:cNvPr>
          <p:cNvGrpSpPr/>
          <p:nvPr/>
        </p:nvGrpSpPr>
        <p:grpSpPr>
          <a:xfrm>
            <a:off x="2837471" y="3095327"/>
            <a:ext cx="968756" cy="796943"/>
            <a:chOff x="979778" y="1995299"/>
            <a:chExt cx="968756" cy="796943"/>
          </a:xfrm>
        </p:grpSpPr>
        <p:sp>
          <p:nvSpPr>
            <p:cNvPr id="74" name="Google Shape;2626;p59">
              <a:extLst>
                <a:ext uri="{FF2B5EF4-FFF2-40B4-BE49-F238E27FC236}">
                  <a16:creationId xmlns:a16="http://schemas.microsoft.com/office/drawing/2014/main" id="{A6D874F4-0ACC-4A8E-BE92-5C1217BC5788}"/>
                </a:ext>
              </a:extLst>
            </p:cNvPr>
            <p:cNvSpPr/>
            <p:nvPr/>
          </p:nvSpPr>
          <p:spPr>
            <a:xfrm>
              <a:off x="1802517" y="2299679"/>
              <a:ext cx="138972" cy="492563"/>
            </a:xfrm>
            <a:custGeom>
              <a:avLst/>
              <a:gdLst/>
              <a:ahLst/>
              <a:cxnLst/>
              <a:rect l="l" t="t" r="r" b="b"/>
              <a:pathLst>
                <a:path w="7240" h="25661" extrusionOk="0">
                  <a:moveTo>
                    <a:pt x="1168" y="5771"/>
                  </a:moveTo>
                  <a:lnTo>
                    <a:pt x="1168" y="5771"/>
                  </a:lnTo>
                  <a:cubicBezTo>
                    <a:pt x="1468" y="5805"/>
                    <a:pt x="1802" y="5838"/>
                    <a:pt x="2102" y="5972"/>
                  </a:cubicBezTo>
                  <a:cubicBezTo>
                    <a:pt x="2569" y="6138"/>
                    <a:pt x="2769" y="6505"/>
                    <a:pt x="3069" y="6806"/>
                  </a:cubicBezTo>
                  <a:cubicBezTo>
                    <a:pt x="3069" y="7106"/>
                    <a:pt x="3069" y="7373"/>
                    <a:pt x="3069" y="7639"/>
                  </a:cubicBezTo>
                  <a:cubicBezTo>
                    <a:pt x="2869" y="7639"/>
                    <a:pt x="2669" y="7606"/>
                    <a:pt x="2469" y="7573"/>
                  </a:cubicBezTo>
                  <a:lnTo>
                    <a:pt x="2469" y="7539"/>
                  </a:lnTo>
                  <a:cubicBezTo>
                    <a:pt x="2202" y="7406"/>
                    <a:pt x="2002" y="7206"/>
                    <a:pt x="1835" y="6972"/>
                  </a:cubicBezTo>
                  <a:cubicBezTo>
                    <a:pt x="1568" y="6605"/>
                    <a:pt x="1335" y="6205"/>
                    <a:pt x="1168" y="5771"/>
                  </a:cubicBezTo>
                  <a:close/>
                  <a:moveTo>
                    <a:pt x="6272" y="10175"/>
                  </a:moveTo>
                  <a:lnTo>
                    <a:pt x="6272" y="10175"/>
                  </a:lnTo>
                  <a:cubicBezTo>
                    <a:pt x="6105" y="11075"/>
                    <a:pt x="5038" y="11776"/>
                    <a:pt x="4170" y="11809"/>
                  </a:cubicBezTo>
                  <a:cubicBezTo>
                    <a:pt x="4671" y="11042"/>
                    <a:pt x="5404" y="10475"/>
                    <a:pt x="6272" y="10175"/>
                  </a:cubicBezTo>
                  <a:close/>
                  <a:moveTo>
                    <a:pt x="1124" y="15530"/>
                  </a:moveTo>
                  <a:cubicBezTo>
                    <a:pt x="1870" y="15530"/>
                    <a:pt x="2590" y="15914"/>
                    <a:pt x="3069" y="16512"/>
                  </a:cubicBezTo>
                  <a:cubicBezTo>
                    <a:pt x="3103" y="16579"/>
                    <a:pt x="3136" y="16579"/>
                    <a:pt x="3203" y="16613"/>
                  </a:cubicBezTo>
                  <a:lnTo>
                    <a:pt x="3203" y="16846"/>
                  </a:lnTo>
                  <a:lnTo>
                    <a:pt x="3103" y="16846"/>
                  </a:lnTo>
                  <a:cubicBezTo>
                    <a:pt x="2965" y="16863"/>
                    <a:pt x="2827" y="16872"/>
                    <a:pt x="2690" y="16872"/>
                  </a:cubicBezTo>
                  <a:cubicBezTo>
                    <a:pt x="2298" y="16872"/>
                    <a:pt x="1915" y="16803"/>
                    <a:pt x="1568" y="16679"/>
                  </a:cubicBezTo>
                  <a:cubicBezTo>
                    <a:pt x="1168" y="16412"/>
                    <a:pt x="901" y="16012"/>
                    <a:pt x="868" y="15545"/>
                  </a:cubicBezTo>
                  <a:cubicBezTo>
                    <a:pt x="953" y="15535"/>
                    <a:pt x="1039" y="15530"/>
                    <a:pt x="1124" y="15530"/>
                  </a:cubicBezTo>
                  <a:close/>
                  <a:moveTo>
                    <a:pt x="6072" y="19581"/>
                  </a:moveTo>
                  <a:cubicBezTo>
                    <a:pt x="6005" y="20449"/>
                    <a:pt x="4904" y="20749"/>
                    <a:pt x="4170" y="20949"/>
                  </a:cubicBezTo>
                  <a:lnTo>
                    <a:pt x="4137" y="20949"/>
                  </a:lnTo>
                  <a:lnTo>
                    <a:pt x="4137" y="20882"/>
                  </a:lnTo>
                  <a:cubicBezTo>
                    <a:pt x="4204" y="20816"/>
                    <a:pt x="4237" y="20715"/>
                    <a:pt x="4270" y="20615"/>
                  </a:cubicBezTo>
                  <a:cubicBezTo>
                    <a:pt x="4437" y="20382"/>
                    <a:pt x="4671" y="20182"/>
                    <a:pt x="4904" y="20048"/>
                  </a:cubicBezTo>
                  <a:cubicBezTo>
                    <a:pt x="5271" y="19848"/>
                    <a:pt x="5671" y="19681"/>
                    <a:pt x="6072" y="19581"/>
                  </a:cubicBezTo>
                  <a:close/>
                  <a:moveTo>
                    <a:pt x="3520" y="1"/>
                  </a:moveTo>
                  <a:cubicBezTo>
                    <a:pt x="3403" y="1"/>
                    <a:pt x="3286" y="67"/>
                    <a:pt x="3236" y="201"/>
                  </a:cubicBezTo>
                  <a:cubicBezTo>
                    <a:pt x="2903" y="1101"/>
                    <a:pt x="3003" y="2069"/>
                    <a:pt x="3003" y="3036"/>
                  </a:cubicBezTo>
                  <a:cubicBezTo>
                    <a:pt x="3003" y="3970"/>
                    <a:pt x="3003" y="4837"/>
                    <a:pt x="3036" y="5738"/>
                  </a:cubicBezTo>
                  <a:cubicBezTo>
                    <a:pt x="2903" y="5638"/>
                    <a:pt x="2769" y="5505"/>
                    <a:pt x="2602" y="5405"/>
                  </a:cubicBezTo>
                  <a:cubicBezTo>
                    <a:pt x="2078" y="5055"/>
                    <a:pt x="1427" y="4858"/>
                    <a:pt x="782" y="4858"/>
                  </a:cubicBezTo>
                  <a:cubicBezTo>
                    <a:pt x="688" y="4858"/>
                    <a:pt x="594" y="4862"/>
                    <a:pt x="501" y="4871"/>
                  </a:cubicBezTo>
                  <a:cubicBezTo>
                    <a:pt x="267" y="4871"/>
                    <a:pt x="34" y="5071"/>
                    <a:pt x="34" y="5338"/>
                  </a:cubicBezTo>
                  <a:cubicBezTo>
                    <a:pt x="101" y="6305"/>
                    <a:pt x="434" y="7206"/>
                    <a:pt x="1035" y="7973"/>
                  </a:cubicBezTo>
                  <a:cubicBezTo>
                    <a:pt x="1348" y="8338"/>
                    <a:pt x="2049" y="8744"/>
                    <a:pt x="2642" y="8744"/>
                  </a:cubicBezTo>
                  <a:cubicBezTo>
                    <a:pt x="2808" y="8744"/>
                    <a:pt x="2965" y="8713"/>
                    <a:pt x="3103" y="8640"/>
                  </a:cubicBezTo>
                  <a:cubicBezTo>
                    <a:pt x="3103" y="10108"/>
                    <a:pt x="3136" y="11609"/>
                    <a:pt x="3136" y="13110"/>
                  </a:cubicBezTo>
                  <a:cubicBezTo>
                    <a:pt x="3136" y="13944"/>
                    <a:pt x="3170" y="14778"/>
                    <a:pt x="3170" y="15645"/>
                  </a:cubicBezTo>
                  <a:cubicBezTo>
                    <a:pt x="2660" y="15034"/>
                    <a:pt x="1878" y="14772"/>
                    <a:pt x="1076" y="14772"/>
                  </a:cubicBezTo>
                  <a:cubicBezTo>
                    <a:pt x="828" y="14772"/>
                    <a:pt x="578" y="14797"/>
                    <a:pt x="334" y="14845"/>
                  </a:cubicBezTo>
                  <a:cubicBezTo>
                    <a:pt x="101" y="14911"/>
                    <a:pt x="1" y="15111"/>
                    <a:pt x="34" y="15345"/>
                  </a:cubicBezTo>
                  <a:cubicBezTo>
                    <a:pt x="276" y="16798"/>
                    <a:pt x="1343" y="17812"/>
                    <a:pt x="2760" y="17812"/>
                  </a:cubicBezTo>
                  <a:cubicBezTo>
                    <a:pt x="2904" y="17812"/>
                    <a:pt x="3052" y="17802"/>
                    <a:pt x="3203" y="17780"/>
                  </a:cubicBezTo>
                  <a:cubicBezTo>
                    <a:pt x="3203" y="18514"/>
                    <a:pt x="3236" y="19248"/>
                    <a:pt x="3270" y="19982"/>
                  </a:cubicBezTo>
                  <a:cubicBezTo>
                    <a:pt x="3270" y="21049"/>
                    <a:pt x="3270" y="22116"/>
                    <a:pt x="3303" y="23184"/>
                  </a:cubicBezTo>
                  <a:cubicBezTo>
                    <a:pt x="3303" y="23784"/>
                    <a:pt x="3303" y="24385"/>
                    <a:pt x="3336" y="25019"/>
                  </a:cubicBezTo>
                  <a:cubicBezTo>
                    <a:pt x="3370" y="25252"/>
                    <a:pt x="3603" y="25352"/>
                    <a:pt x="3637" y="25586"/>
                  </a:cubicBezTo>
                  <a:cubicBezTo>
                    <a:pt x="3653" y="25636"/>
                    <a:pt x="3687" y="25661"/>
                    <a:pt x="3720" y="25661"/>
                  </a:cubicBezTo>
                  <a:cubicBezTo>
                    <a:pt x="3753" y="25661"/>
                    <a:pt x="3787" y="25636"/>
                    <a:pt x="3803" y="25586"/>
                  </a:cubicBezTo>
                  <a:cubicBezTo>
                    <a:pt x="3837" y="25385"/>
                    <a:pt x="4037" y="25285"/>
                    <a:pt x="4070" y="25085"/>
                  </a:cubicBezTo>
                  <a:cubicBezTo>
                    <a:pt x="4170" y="24618"/>
                    <a:pt x="4170" y="24118"/>
                    <a:pt x="4137" y="23618"/>
                  </a:cubicBezTo>
                  <a:lnTo>
                    <a:pt x="4137" y="21616"/>
                  </a:lnTo>
                  <a:cubicBezTo>
                    <a:pt x="4170" y="21633"/>
                    <a:pt x="4204" y="21641"/>
                    <a:pt x="4237" y="21641"/>
                  </a:cubicBezTo>
                  <a:cubicBezTo>
                    <a:pt x="4270" y="21641"/>
                    <a:pt x="4304" y="21633"/>
                    <a:pt x="4337" y="21616"/>
                  </a:cubicBezTo>
                  <a:cubicBezTo>
                    <a:pt x="5638" y="21349"/>
                    <a:pt x="6939" y="20649"/>
                    <a:pt x="6772" y="19114"/>
                  </a:cubicBezTo>
                  <a:cubicBezTo>
                    <a:pt x="6772" y="18914"/>
                    <a:pt x="6605" y="18781"/>
                    <a:pt x="6405" y="18781"/>
                  </a:cubicBezTo>
                  <a:cubicBezTo>
                    <a:pt x="5705" y="18847"/>
                    <a:pt x="5004" y="19081"/>
                    <a:pt x="4437" y="19481"/>
                  </a:cubicBezTo>
                  <a:cubicBezTo>
                    <a:pt x="4337" y="19548"/>
                    <a:pt x="4237" y="19648"/>
                    <a:pt x="4137" y="19715"/>
                  </a:cubicBezTo>
                  <a:cubicBezTo>
                    <a:pt x="4137" y="17680"/>
                    <a:pt x="4104" y="15612"/>
                    <a:pt x="4070" y="13544"/>
                  </a:cubicBezTo>
                  <a:lnTo>
                    <a:pt x="4070" y="12710"/>
                  </a:lnTo>
                  <a:cubicBezTo>
                    <a:pt x="4904" y="12710"/>
                    <a:pt x="5705" y="12410"/>
                    <a:pt x="6272" y="11842"/>
                  </a:cubicBezTo>
                  <a:cubicBezTo>
                    <a:pt x="6906" y="11209"/>
                    <a:pt x="7239" y="10341"/>
                    <a:pt x="7206" y="9474"/>
                  </a:cubicBezTo>
                  <a:cubicBezTo>
                    <a:pt x="7206" y="9209"/>
                    <a:pt x="6971" y="8996"/>
                    <a:pt x="6710" y="8996"/>
                  </a:cubicBezTo>
                  <a:cubicBezTo>
                    <a:pt x="6675" y="8996"/>
                    <a:pt x="6640" y="8999"/>
                    <a:pt x="6605" y="9007"/>
                  </a:cubicBezTo>
                  <a:cubicBezTo>
                    <a:pt x="5605" y="9341"/>
                    <a:pt x="4737" y="9941"/>
                    <a:pt x="4037" y="10708"/>
                  </a:cubicBezTo>
                  <a:cubicBezTo>
                    <a:pt x="4037" y="9374"/>
                    <a:pt x="4003" y="8040"/>
                    <a:pt x="4037" y="6672"/>
                  </a:cubicBezTo>
                  <a:cubicBezTo>
                    <a:pt x="4037" y="5605"/>
                    <a:pt x="4070" y="4537"/>
                    <a:pt x="4037" y="3470"/>
                  </a:cubicBezTo>
                  <a:cubicBezTo>
                    <a:pt x="4037" y="2402"/>
                    <a:pt x="4170" y="1235"/>
                    <a:pt x="3803" y="201"/>
                  </a:cubicBezTo>
                  <a:cubicBezTo>
                    <a:pt x="3753" y="67"/>
                    <a:pt x="3637" y="1"/>
                    <a:pt x="3520" y="1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" name="Google Shape;2627;p59">
              <a:extLst>
                <a:ext uri="{FF2B5EF4-FFF2-40B4-BE49-F238E27FC236}">
                  <a16:creationId xmlns:a16="http://schemas.microsoft.com/office/drawing/2014/main" id="{162AB698-1A25-4D87-81BF-F4B0A6E36ACC}"/>
                </a:ext>
              </a:extLst>
            </p:cNvPr>
            <p:cNvSpPr/>
            <p:nvPr/>
          </p:nvSpPr>
          <p:spPr>
            <a:xfrm>
              <a:off x="1791000" y="2198699"/>
              <a:ext cx="157533" cy="119700"/>
            </a:xfrm>
            <a:custGeom>
              <a:avLst/>
              <a:gdLst/>
              <a:ahLst/>
              <a:cxnLst/>
              <a:rect l="l" t="t" r="r" b="b"/>
              <a:pathLst>
                <a:path w="8207" h="6236" extrusionOk="0">
                  <a:moveTo>
                    <a:pt x="2760" y="1"/>
                  </a:moveTo>
                  <a:cubicBezTo>
                    <a:pt x="2534" y="1"/>
                    <a:pt x="2307" y="86"/>
                    <a:pt x="2102" y="291"/>
                  </a:cubicBezTo>
                  <a:cubicBezTo>
                    <a:pt x="1601" y="825"/>
                    <a:pt x="1701" y="1592"/>
                    <a:pt x="1868" y="2260"/>
                  </a:cubicBezTo>
                  <a:cubicBezTo>
                    <a:pt x="1624" y="2153"/>
                    <a:pt x="1352" y="2074"/>
                    <a:pt x="1104" y="2074"/>
                  </a:cubicBezTo>
                  <a:cubicBezTo>
                    <a:pt x="808" y="2074"/>
                    <a:pt x="545" y="2185"/>
                    <a:pt x="400" y="2493"/>
                  </a:cubicBezTo>
                  <a:cubicBezTo>
                    <a:pt x="0" y="3360"/>
                    <a:pt x="601" y="4328"/>
                    <a:pt x="1201" y="4961"/>
                  </a:cubicBezTo>
                  <a:cubicBezTo>
                    <a:pt x="1968" y="5695"/>
                    <a:pt x="3002" y="6162"/>
                    <a:pt x="4070" y="6229"/>
                  </a:cubicBezTo>
                  <a:cubicBezTo>
                    <a:pt x="4095" y="6233"/>
                    <a:pt x="4121" y="6235"/>
                    <a:pt x="4146" y="6235"/>
                  </a:cubicBezTo>
                  <a:cubicBezTo>
                    <a:pt x="4319" y="6235"/>
                    <a:pt x="4483" y="6137"/>
                    <a:pt x="4570" y="5962"/>
                  </a:cubicBezTo>
                  <a:cubicBezTo>
                    <a:pt x="5304" y="5962"/>
                    <a:pt x="6238" y="5228"/>
                    <a:pt x="6705" y="4828"/>
                  </a:cubicBezTo>
                  <a:cubicBezTo>
                    <a:pt x="7405" y="4194"/>
                    <a:pt x="8206" y="3227"/>
                    <a:pt x="8139" y="2260"/>
                  </a:cubicBezTo>
                  <a:cubicBezTo>
                    <a:pt x="8139" y="1926"/>
                    <a:pt x="7906" y="1692"/>
                    <a:pt x="7606" y="1692"/>
                  </a:cubicBezTo>
                  <a:cubicBezTo>
                    <a:pt x="7558" y="1688"/>
                    <a:pt x="7511" y="1686"/>
                    <a:pt x="7463" y="1686"/>
                  </a:cubicBezTo>
                  <a:cubicBezTo>
                    <a:pt x="7144" y="1686"/>
                    <a:pt x="6829" y="1781"/>
                    <a:pt x="6538" y="1926"/>
                  </a:cubicBezTo>
                  <a:cubicBezTo>
                    <a:pt x="6572" y="1559"/>
                    <a:pt x="6471" y="1192"/>
                    <a:pt x="6305" y="859"/>
                  </a:cubicBezTo>
                  <a:cubicBezTo>
                    <a:pt x="6229" y="506"/>
                    <a:pt x="5906" y="286"/>
                    <a:pt x="5566" y="286"/>
                  </a:cubicBezTo>
                  <a:cubicBezTo>
                    <a:pt x="5455" y="286"/>
                    <a:pt x="5343" y="309"/>
                    <a:pt x="5237" y="358"/>
                  </a:cubicBezTo>
                  <a:cubicBezTo>
                    <a:pt x="5070" y="425"/>
                    <a:pt x="4937" y="525"/>
                    <a:pt x="4837" y="692"/>
                  </a:cubicBezTo>
                  <a:cubicBezTo>
                    <a:pt x="4637" y="925"/>
                    <a:pt x="4503" y="1192"/>
                    <a:pt x="4370" y="1492"/>
                  </a:cubicBezTo>
                  <a:cubicBezTo>
                    <a:pt x="4303" y="1359"/>
                    <a:pt x="4237" y="1225"/>
                    <a:pt x="4170" y="1092"/>
                  </a:cubicBezTo>
                  <a:cubicBezTo>
                    <a:pt x="3930" y="564"/>
                    <a:pt x="3344" y="1"/>
                    <a:pt x="27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628;p59">
              <a:extLst>
                <a:ext uri="{FF2B5EF4-FFF2-40B4-BE49-F238E27FC236}">
                  <a16:creationId xmlns:a16="http://schemas.microsoft.com/office/drawing/2014/main" id="{270A741B-4781-4195-8115-741E032F907E}"/>
                </a:ext>
              </a:extLst>
            </p:cNvPr>
            <p:cNvSpPr/>
            <p:nvPr/>
          </p:nvSpPr>
          <p:spPr>
            <a:xfrm>
              <a:off x="990661" y="2299679"/>
              <a:ext cx="138972" cy="492563"/>
            </a:xfrm>
            <a:custGeom>
              <a:avLst/>
              <a:gdLst/>
              <a:ahLst/>
              <a:cxnLst/>
              <a:rect l="l" t="t" r="r" b="b"/>
              <a:pathLst>
                <a:path w="7240" h="25661" extrusionOk="0">
                  <a:moveTo>
                    <a:pt x="1168" y="5805"/>
                  </a:moveTo>
                  <a:cubicBezTo>
                    <a:pt x="1468" y="5805"/>
                    <a:pt x="1802" y="5872"/>
                    <a:pt x="2102" y="5972"/>
                  </a:cubicBezTo>
                  <a:cubicBezTo>
                    <a:pt x="2569" y="6138"/>
                    <a:pt x="2769" y="6505"/>
                    <a:pt x="3070" y="6839"/>
                  </a:cubicBezTo>
                  <a:cubicBezTo>
                    <a:pt x="3070" y="7106"/>
                    <a:pt x="3070" y="7406"/>
                    <a:pt x="3103" y="7673"/>
                  </a:cubicBezTo>
                  <a:cubicBezTo>
                    <a:pt x="2869" y="7639"/>
                    <a:pt x="2669" y="7606"/>
                    <a:pt x="2469" y="7573"/>
                  </a:cubicBezTo>
                  <a:cubicBezTo>
                    <a:pt x="2236" y="7439"/>
                    <a:pt x="2002" y="7239"/>
                    <a:pt x="1835" y="7006"/>
                  </a:cubicBezTo>
                  <a:cubicBezTo>
                    <a:pt x="1569" y="6639"/>
                    <a:pt x="1335" y="6238"/>
                    <a:pt x="1168" y="5805"/>
                  </a:cubicBezTo>
                  <a:close/>
                  <a:moveTo>
                    <a:pt x="6272" y="10175"/>
                  </a:moveTo>
                  <a:lnTo>
                    <a:pt x="6272" y="10175"/>
                  </a:lnTo>
                  <a:cubicBezTo>
                    <a:pt x="6105" y="11075"/>
                    <a:pt x="5071" y="11776"/>
                    <a:pt x="4204" y="11809"/>
                  </a:cubicBezTo>
                  <a:cubicBezTo>
                    <a:pt x="4704" y="11042"/>
                    <a:pt x="5438" y="10475"/>
                    <a:pt x="6272" y="10175"/>
                  </a:cubicBezTo>
                  <a:close/>
                  <a:moveTo>
                    <a:pt x="1173" y="15562"/>
                  </a:moveTo>
                  <a:cubicBezTo>
                    <a:pt x="1913" y="15562"/>
                    <a:pt x="2624" y="15922"/>
                    <a:pt x="3070" y="16546"/>
                  </a:cubicBezTo>
                  <a:cubicBezTo>
                    <a:pt x="3103" y="16579"/>
                    <a:pt x="3170" y="16613"/>
                    <a:pt x="3203" y="16613"/>
                  </a:cubicBezTo>
                  <a:lnTo>
                    <a:pt x="3203" y="16846"/>
                  </a:lnTo>
                  <a:lnTo>
                    <a:pt x="3136" y="16846"/>
                  </a:lnTo>
                  <a:cubicBezTo>
                    <a:pt x="2965" y="16878"/>
                    <a:pt x="2794" y="16893"/>
                    <a:pt x="2625" y="16893"/>
                  </a:cubicBezTo>
                  <a:cubicBezTo>
                    <a:pt x="2267" y="16893"/>
                    <a:pt x="1919" y="16826"/>
                    <a:pt x="1602" y="16713"/>
                  </a:cubicBezTo>
                  <a:cubicBezTo>
                    <a:pt x="1202" y="16446"/>
                    <a:pt x="935" y="16045"/>
                    <a:pt x="901" y="15578"/>
                  </a:cubicBezTo>
                  <a:cubicBezTo>
                    <a:pt x="992" y="15568"/>
                    <a:pt x="1083" y="15562"/>
                    <a:pt x="1173" y="15562"/>
                  </a:cubicBezTo>
                  <a:close/>
                  <a:moveTo>
                    <a:pt x="6105" y="19615"/>
                  </a:moveTo>
                  <a:lnTo>
                    <a:pt x="6105" y="19615"/>
                  </a:lnTo>
                  <a:cubicBezTo>
                    <a:pt x="6038" y="20449"/>
                    <a:pt x="4938" y="20749"/>
                    <a:pt x="4170" y="20949"/>
                  </a:cubicBezTo>
                  <a:lnTo>
                    <a:pt x="4137" y="20949"/>
                  </a:lnTo>
                  <a:lnTo>
                    <a:pt x="4137" y="20916"/>
                  </a:lnTo>
                  <a:cubicBezTo>
                    <a:pt x="4204" y="20816"/>
                    <a:pt x="4270" y="20715"/>
                    <a:pt x="4304" y="20649"/>
                  </a:cubicBezTo>
                  <a:cubicBezTo>
                    <a:pt x="4471" y="20415"/>
                    <a:pt x="4704" y="20215"/>
                    <a:pt x="4938" y="20082"/>
                  </a:cubicBezTo>
                  <a:cubicBezTo>
                    <a:pt x="5305" y="19848"/>
                    <a:pt x="5705" y="19715"/>
                    <a:pt x="6105" y="19615"/>
                  </a:cubicBezTo>
                  <a:close/>
                  <a:moveTo>
                    <a:pt x="3537" y="1"/>
                  </a:moveTo>
                  <a:cubicBezTo>
                    <a:pt x="3420" y="1"/>
                    <a:pt x="3303" y="67"/>
                    <a:pt x="3270" y="201"/>
                  </a:cubicBezTo>
                  <a:cubicBezTo>
                    <a:pt x="2903" y="1101"/>
                    <a:pt x="3036" y="2069"/>
                    <a:pt x="3003" y="3036"/>
                  </a:cubicBezTo>
                  <a:cubicBezTo>
                    <a:pt x="3003" y="3970"/>
                    <a:pt x="3003" y="4837"/>
                    <a:pt x="3036" y="5738"/>
                  </a:cubicBezTo>
                  <a:cubicBezTo>
                    <a:pt x="2903" y="5638"/>
                    <a:pt x="2769" y="5505"/>
                    <a:pt x="2636" y="5405"/>
                  </a:cubicBezTo>
                  <a:cubicBezTo>
                    <a:pt x="2083" y="5055"/>
                    <a:pt x="1453" y="4858"/>
                    <a:pt x="814" y="4858"/>
                  </a:cubicBezTo>
                  <a:cubicBezTo>
                    <a:pt x="721" y="4858"/>
                    <a:pt x="628" y="4862"/>
                    <a:pt x="534" y="4871"/>
                  </a:cubicBezTo>
                  <a:cubicBezTo>
                    <a:pt x="268" y="4871"/>
                    <a:pt x="67" y="5071"/>
                    <a:pt x="67" y="5338"/>
                  </a:cubicBezTo>
                  <a:cubicBezTo>
                    <a:pt x="101" y="6305"/>
                    <a:pt x="468" y="7206"/>
                    <a:pt x="1068" y="7973"/>
                  </a:cubicBezTo>
                  <a:cubicBezTo>
                    <a:pt x="1355" y="8338"/>
                    <a:pt x="2050" y="8744"/>
                    <a:pt x="2643" y="8744"/>
                  </a:cubicBezTo>
                  <a:cubicBezTo>
                    <a:pt x="2808" y="8744"/>
                    <a:pt x="2965" y="8713"/>
                    <a:pt x="3103" y="8640"/>
                  </a:cubicBezTo>
                  <a:cubicBezTo>
                    <a:pt x="3136" y="10108"/>
                    <a:pt x="3170" y="11609"/>
                    <a:pt x="3170" y="13110"/>
                  </a:cubicBezTo>
                  <a:cubicBezTo>
                    <a:pt x="3170" y="13944"/>
                    <a:pt x="3170" y="14778"/>
                    <a:pt x="3203" y="15645"/>
                  </a:cubicBezTo>
                  <a:cubicBezTo>
                    <a:pt x="2693" y="15034"/>
                    <a:pt x="1911" y="14772"/>
                    <a:pt x="1094" y="14772"/>
                  </a:cubicBezTo>
                  <a:cubicBezTo>
                    <a:pt x="842" y="14772"/>
                    <a:pt x="586" y="14797"/>
                    <a:pt x="334" y="14845"/>
                  </a:cubicBezTo>
                  <a:cubicBezTo>
                    <a:pt x="134" y="14911"/>
                    <a:pt x="1" y="15111"/>
                    <a:pt x="67" y="15345"/>
                  </a:cubicBezTo>
                  <a:cubicBezTo>
                    <a:pt x="310" y="16798"/>
                    <a:pt x="1377" y="17812"/>
                    <a:pt x="2794" y="17812"/>
                  </a:cubicBezTo>
                  <a:cubicBezTo>
                    <a:pt x="2938" y="17812"/>
                    <a:pt x="3086" y="17802"/>
                    <a:pt x="3236" y="17780"/>
                  </a:cubicBezTo>
                  <a:cubicBezTo>
                    <a:pt x="3236" y="18514"/>
                    <a:pt x="3236" y="19248"/>
                    <a:pt x="3270" y="19982"/>
                  </a:cubicBezTo>
                  <a:cubicBezTo>
                    <a:pt x="3270" y="21049"/>
                    <a:pt x="3303" y="22116"/>
                    <a:pt x="3303" y="23184"/>
                  </a:cubicBezTo>
                  <a:cubicBezTo>
                    <a:pt x="3303" y="23784"/>
                    <a:pt x="3303" y="24385"/>
                    <a:pt x="3370" y="25019"/>
                  </a:cubicBezTo>
                  <a:cubicBezTo>
                    <a:pt x="3403" y="25252"/>
                    <a:pt x="3603" y="25352"/>
                    <a:pt x="3670" y="25586"/>
                  </a:cubicBezTo>
                  <a:cubicBezTo>
                    <a:pt x="3670" y="25636"/>
                    <a:pt x="3703" y="25661"/>
                    <a:pt x="3737" y="25661"/>
                  </a:cubicBezTo>
                  <a:cubicBezTo>
                    <a:pt x="3770" y="25661"/>
                    <a:pt x="3803" y="25636"/>
                    <a:pt x="3803" y="25586"/>
                  </a:cubicBezTo>
                  <a:cubicBezTo>
                    <a:pt x="3870" y="25385"/>
                    <a:pt x="4037" y="25285"/>
                    <a:pt x="4104" y="25085"/>
                  </a:cubicBezTo>
                  <a:cubicBezTo>
                    <a:pt x="4170" y="24618"/>
                    <a:pt x="4204" y="24118"/>
                    <a:pt x="4170" y="23618"/>
                  </a:cubicBezTo>
                  <a:lnTo>
                    <a:pt x="4170" y="21616"/>
                  </a:lnTo>
                  <a:cubicBezTo>
                    <a:pt x="4204" y="21633"/>
                    <a:pt x="4237" y="21641"/>
                    <a:pt x="4270" y="21641"/>
                  </a:cubicBezTo>
                  <a:cubicBezTo>
                    <a:pt x="4304" y="21641"/>
                    <a:pt x="4337" y="21633"/>
                    <a:pt x="4371" y="21616"/>
                  </a:cubicBezTo>
                  <a:cubicBezTo>
                    <a:pt x="5671" y="21349"/>
                    <a:pt x="6939" y="20649"/>
                    <a:pt x="6806" y="19114"/>
                  </a:cubicBezTo>
                  <a:cubicBezTo>
                    <a:pt x="6772" y="18914"/>
                    <a:pt x="6605" y="18781"/>
                    <a:pt x="6439" y="18781"/>
                  </a:cubicBezTo>
                  <a:cubicBezTo>
                    <a:pt x="5705" y="18847"/>
                    <a:pt x="5038" y="19081"/>
                    <a:pt x="4437" y="19481"/>
                  </a:cubicBezTo>
                  <a:cubicBezTo>
                    <a:pt x="4337" y="19548"/>
                    <a:pt x="4237" y="19648"/>
                    <a:pt x="4137" y="19715"/>
                  </a:cubicBezTo>
                  <a:cubicBezTo>
                    <a:pt x="4137" y="17680"/>
                    <a:pt x="4137" y="15612"/>
                    <a:pt x="4104" y="13544"/>
                  </a:cubicBezTo>
                  <a:lnTo>
                    <a:pt x="4104" y="12710"/>
                  </a:lnTo>
                  <a:cubicBezTo>
                    <a:pt x="4904" y="12710"/>
                    <a:pt x="5705" y="12410"/>
                    <a:pt x="6272" y="11842"/>
                  </a:cubicBezTo>
                  <a:cubicBezTo>
                    <a:pt x="6906" y="11209"/>
                    <a:pt x="7239" y="10341"/>
                    <a:pt x="7206" y="9474"/>
                  </a:cubicBezTo>
                  <a:cubicBezTo>
                    <a:pt x="7206" y="9209"/>
                    <a:pt x="6971" y="8996"/>
                    <a:pt x="6710" y="8996"/>
                  </a:cubicBezTo>
                  <a:cubicBezTo>
                    <a:pt x="6675" y="8996"/>
                    <a:pt x="6640" y="8999"/>
                    <a:pt x="6605" y="9007"/>
                  </a:cubicBezTo>
                  <a:cubicBezTo>
                    <a:pt x="5638" y="9341"/>
                    <a:pt x="4737" y="9941"/>
                    <a:pt x="4070" y="10708"/>
                  </a:cubicBezTo>
                  <a:cubicBezTo>
                    <a:pt x="4037" y="9374"/>
                    <a:pt x="4037" y="8040"/>
                    <a:pt x="4070" y="6672"/>
                  </a:cubicBezTo>
                  <a:cubicBezTo>
                    <a:pt x="4070" y="5605"/>
                    <a:pt x="4104" y="4537"/>
                    <a:pt x="4070" y="3470"/>
                  </a:cubicBezTo>
                  <a:cubicBezTo>
                    <a:pt x="4037" y="2402"/>
                    <a:pt x="4204" y="1235"/>
                    <a:pt x="3803" y="201"/>
                  </a:cubicBezTo>
                  <a:cubicBezTo>
                    <a:pt x="3770" y="67"/>
                    <a:pt x="3653" y="1"/>
                    <a:pt x="3537" y="1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629;p59">
              <a:extLst>
                <a:ext uri="{FF2B5EF4-FFF2-40B4-BE49-F238E27FC236}">
                  <a16:creationId xmlns:a16="http://schemas.microsoft.com/office/drawing/2014/main" id="{3387707A-41F0-47EB-8733-2664705023E8}"/>
                </a:ext>
              </a:extLst>
            </p:cNvPr>
            <p:cNvSpPr/>
            <p:nvPr/>
          </p:nvSpPr>
          <p:spPr>
            <a:xfrm>
              <a:off x="979778" y="2198699"/>
              <a:ext cx="157533" cy="119700"/>
            </a:xfrm>
            <a:custGeom>
              <a:avLst/>
              <a:gdLst/>
              <a:ahLst/>
              <a:cxnLst/>
              <a:rect l="l" t="t" r="r" b="b"/>
              <a:pathLst>
                <a:path w="8207" h="6236" extrusionOk="0">
                  <a:moveTo>
                    <a:pt x="2764" y="0"/>
                  </a:moveTo>
                  <a:cubicBezTo>
                    <a:pt x="2536" y="0"/>
                    <a:pt x="2309" y="85"/>
                    <a:pt x="2102" y="291"/>
                  </a:cubicBezTo>
                  <a:cubicBezTo>
                    <a:pt x="1602" y="825"/>
                    <a:pt x="1702" y="1592"/>
                    <a:pt x="1869" y="2260"/>
                  </a:cubicBezTo>
                  <a:cubicBezTo>
                    <a:pt x="1618" y="2150"/>
                    <a:pt x="1338" y="2062"/>
                    <a:pt x="1084" y="2062"/>
                  </a:cubicBezTo>
                  <a:cubicBezTo>
                    <a:pt x="797" y="2062"/>
                    <a:pt x="543" y="2174"/>
                    <a:pt x="401" y="2493"/>
                  </a:cubicBezTo>
                  <a:cubicBezTo>
                    <a:pt x="1" y="3327"/>
                    <a:pt x="601" y="4328"/>
                    <a:pt x="1202" y="4961"/>
                  </a:cubicBezTo>
                  <a:cubicBezTo>
                    <a:pt x="1969" y="5695"/>
                    <a:pt x="2969" y="6162"/>
                    <a:pt x="4070" y="6229"/>
                  </a:cubicBezTo>
                  <a:cubicBezTo>
                    <a:pt x="4096" y="6233"/>
                    <a:pt x="4121" y="6235"/>
                    <a:pt x="4146" y="6235"/>
                  </a:cubicBezTo>
                  <a:cubicBezTo>
                    <a:pt x="4320" y="6235"/>
                    <a:pt x="4483" y="6137"/>
                    <a:pt x="4571" y="5962"/>
                  </a:cubicBezTo>
                  <a:cubicBezTo>
                    <a:pt x="5304" y="5962"/>
                    <a:pt x="6238" y="5228"/>
                    <a:pt x="6705" y="4828"/>
                  </a:cubicBezTo>
                  <a:cubicBezTo>
                    <a:pt x="7373" y="4194"/>
                    <a:pt x="8207" y="3227"/>
                    <a:pt x="8140" y="2260"/>
                  </a:cubicBezTo>
                  <a:cubicBezTo>
                    <a:pt x="8140" y="1959"/>
                    <a:pt x="7906" y="1692"/>
                    <a:pt x="7606" y="1692"/>
                  </a:cubicBezTo>
                  <a:cubicBezTo>
                    <a:pt x="7559" y="1688"/>
                    <a:pt x="7511" y="1686"/>
                    <a:pt x="7464" y="1686"/>
                  </a:cubicBezTo>
                  <a:cubicBezTo>
                    <a:pt x="7145" y="1686"/>
                    <a:pt x="6833" y="1781"/>
                    <a:pt x="6572" y="1926"/>
                  </a:cubicBezTo>
                  <a:cubicBezTo>
                    <a:pt x="6572" y="1559"/>
                    <a:pt x="6472" y="1192"/>
                    <a:pt x="6305" y="859"/>
                  </a:cubicBezTo>
                  <a:cubicBezTo>
                    <a:pt x="6230" y="506"/>
                    <a:pt x="5906" y="286"/>
                    <a:pt x="5566" y="286"/>
                  </a:cubicBezTo>
                  <a:cubicBezTo>
                    <a:pt x="5456" y="286"/>
                    <a:pt x="5344" y="309"/>
                    <a:pt x="5238" y="358"/>
                  </a:cubicBezTo>
                  <a:cubicBezTo>
                    <a:pt x="5071" y="425"/>
                    <a:pt x="4938" y="525"/>
                    <a:pt x="4837" y="692"/>
                  </a:cubicBezTo>
                  <a:cubicBezTo>
                    <a:pt x="4637" y="925"/>
                    <a:pt x="4504" y="1192"/>
                    <a:pt x="4370" y="1492"/>
                  </a:cubicBezTo>
                  <a:cubicBezTo>
                    <a:pt x="4304" y="1359"/>
                    <a:pt x="4237" y="1225"/>
                    <a:pt x="4170" y="1059"/>
                  </a:cubicBezTo>
                  <a:cubicBezTo>
                    <a:pt x="3931" y="555"/>
                    <a:pt x="3346" y="0"/>
                    <a:pt x="27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630;p59">
              <a:extLst>
                <a:ext uri="{FF2B5EF4-FFF2-40B4-BE49-F238E27FC236}">
                  <a16:creationId xmlns:a16="http://schemas.microsoft.com/office/drawing/2014/main" id="{CEEBC9C0-D456-4BAE-AC36-5785FBEED780}"/>
                </a:ext>
              </a:extLst>
            </p:cNvPr>
            <p:cNvSpPr/>
            <p:nvPr/>
          </p:nvSpPr>
          <p:spPr>
            <a:xfrm>
              <a:off x="1396599" y="2299679"/>
              <a:ext cx="138953" cy="492563"/>
            </a:xfrm>
            <a:custGeom>
              <a:avLst/>
              <a:gdLst/>
              <a:ahLst/>
              <a:cxnLst/>
              <a:rect l="l" t="t" r="r" b="b"/>
              <a:pathLst>
                <a:path w="7239" h="25661" extrusionOk="0">
                  <a:moveTo>
                    <a:pt x="1168" y="5805"/>
                  </a:moveTo>
                  <a:cubicBezTo>
                    <a:pt x="1468" y="5805"/>
                    <a:pt x="1801" y="5872"/>
                    <a:pt x="2102" y="5972"/>
                  </a:cubicBezTo>
                  <a:cubicBezTo>
                    <a:pt x="2569" y="6138"/>
                    <a:pt x="2769" y="6505"/>
                    <a:pt x="3069" y="6839"/>
                  </a:cubicBezTo>
                  <a:cubicBezTo>
                    <a:pt x="3069" y="7106"/>
                    <a:pt x="3069" y="7406"/>
                    <a:pt x="3069" y="7673"/>
                  </a:cubicBezTo>
                  <a:cubicBezTo>
                    <a:pt x="2869" y="7639"/>
                    <a:pt x="2669" y="7606"/>
                    <a:pt x="2469" y="7573"/>
                  </a:cubicBezTo>
                  <a:cubicBezTo>
                    <a:pt x="2235" y="7439"/>
                    <a:pt x="2002" y="7239"/>
                    <a:pt x="1835" y="7006"/>
                  </a:cubicBezTo>
                  <a:cubicBezTo>
                    <a:pt x="1535" y="6639"/>
                    <a:pt x="1334" y="6238"/>
                    <a:pt x="1168" y="5805"/>
                  </a:cubicBezTo>
                  <a:close/>
                  <a:moveTo>
                    <a:pt x="6271" y="10175"/>
                  </a:moveTo>
                  <a:lnTo>
                    <a:pt x="6271" y="10175"/>
                  </a:lnTo>
                  <a:cubicBezTo>
                    <a:pt x="6105" y="11075"/>
                    <a:pt x="5037" y="11776"/>
                    <a:pt x="4203" y="11809"/>
                  </a:cubicBezTo>
                  <a:cubicBezTo>
                    <a:pt x="4704" y="11042"/>
                    <a:pt x="5437" y="10475"/>
                    <a:pt x="6271" y="10175"/>
                  </a:cubicBezTo>
                  <a:close/>
                  <a:moveTo>
                    <a:pt x="1095" y="15537"/>
                  </a:moveTo>
                  <a:cubicBezTo>
                    <a:pt x="1862" y="15537"/>
                    <a:pt x="2607" y="15900"/>
                    <a:pt x="3069" y="16546"/>
                  </a:cubicBezTo>
                  <a:cubicBezTo>
                    <a:pt x="3102" y="16579"/>
                    <a:pt x="3169" y="16613"/>
                    <a:pt x="3202" y="16613"/>
                  </a:cubicBezTo>
                  <a:lnTo>
                    <a:pt x="3202" y="16846"/>
                  </a:lnTo>
                  <a:lnTo>
                    <a:pt x="3136" y="16846"/>
                  </a:lnTo>
                  <a:cubicBezTo>
                    <a:pt x="2965" y="16878"/>
                    <a:pt x="2794" y="16893"/>
                    <a:pt x="2624" y="16893"/>
                  </a:cubicBezTo>
                  <a:cubicBezTo>
                    <a:pt x="2263" y="16893"/>
                    <a:pt x="1908" y="16826"/>
                    <a:pt x="1568" y="16713"/>
                  </a:cubicBezTo>
                  <a:cubicBezTo>
                    <a:pt x="1201" y="16446"/>
                    <a:pt x="934" y="16012"/>
                    <a:pt x="901" y="15545"/>
                  </a:cubicBezTo>
                  <a:cubicBezTo>
                    <a:pt x="966" y="15540"/>
                    <a:pt x="1030" y="15537"/>
                    <a:pt x="1095" y="15537"/>
                  </a:cubicBezTo>
                  <a:close/>
                  <a:moveTo>
                    <a:pt x="6105" y="19615"/>
                  </a:moveTo>
                  <a:lnTo>
                    <a:pt x="6105" y="19615"/>
                  </a:lnTo>
                  <a:cubicBezTo>
                    <a:pt x="6038" y="20449"/>
                    <a:pt x="4937" y="20749"/>
                    <a:pt x="4170" y="20949"/>
                  </a:cubicBezTo>
                  <a:lnTo>
                    <a:pt x="4136" y="20949"/>
                  </a:lnTo>
                  <a:lnTo>
                    <a:pt x="4136" y="20916"/>
                  </a:lnTo>
                  <a:cubicBezTo>
                    <a:pt x="4203" y="20816"/>
                    <a:pt x="4270" y="20715"/>
                    <a:pt x="4303" y="20649"/>
                  </a:cubicBezTo>
                  <a:cubicBezTo>
                    <a:pt x="4470" y="20415"/>
                    <a:pt x="4670" y="20215"/>
                    <a:pt x="4937" y="20082"/>
                  </a:cubicBezTo>
                  <a:cubicBezTo>
                    <a:pt x="5304" y="19848"/>
                    <a:pt x="5671" y="19715"/>
                    <a:pt x="6105" y="19615"/>
                  </a:cubicBezTo>
                  <a:close/>
                  <a:moveTo>
                    <a:pt x="3524" y="1"/>
                  </a:moveTo>
                  <a:cubicBezTo>
                    <a:pt x="3411" y="1"/>
                    <a:pt x="3303" y="67"/>
                    <a:pt x="3269" y="201"/>
                  </a:cubicBezTo>
                  <a:cubicBezTo>
                    <a:pt x="2902" y="1101"/>
                    <a:pt x="3036" y="2069"/>
                    <a:pt x="3002" y="3036"/>
                  </a:cubicBezTo>
                  <a:cubicBezTo>
                    <a:pt x="3002" y="3970"/>
                    <a:pt x="3002" y="4837"/>
                    <a:pt x="3036" y="5738"/>
                  </a:cubicBezTo>
                  <a:cubicBezTo>
                    <a:pt x="2902" y="5638"/>
                    <a:pt x="2769" y="5505"/>
                    <a:pt x="2635" y="5405"/>
                  </a:cubicBezTo>
                  <a:cubicBezTo>
                    <a:pt x="2082" y="5055"/>
                    <a:pt x="1453" y="4858"/>
                    <a:pt x="813" y="4858"/>
                  </a:cubicBezTo>
                  <a:cubicBezTo>
                    <a:pt x="720" y="4858"/>
                    <a:pt x="627" y="4862"/>
                    <a:pt x="534" y="4871"/>
                  </a:cubicBezTo>
                  <a:cubicBezTo>
                    <a:pt x="267" y="4871"/>
                    <a:pt x="67" y="5071"/>
                    <a:pt x="67" y="5338"/>
                  </a:cubicBezTo>
                  <a:cubicBezTo>
                    <a:pt x="100" y="6305"/>
                    <a:pt x="467" y="7206"/>
                    <a:pt x="1068" y="7973"/>
                  </a:cubicBezTo>
                  <a:cubicBezTo>
                    <a:pt x="1355" y="8338"/>
                    <a:pt x="2050" y="8744"/>
                    <a:pt x="2642" y="8744"/>
                  </a:cubicBezTo>
                  <a:cubicBezTo>
                    <a:pt x="2807" y="8744"/>
                    <a:pt x="2964" y="8713"/>
                    <a:pt x="3102" y="8640"/>
                  </a:cubicBezTo>
                  <a:cubicBezTo>
                    <a:pt x="3136" y="10108"/>
                    <a:pt x="3136" y="11609"/>
                    <a:pt x="3169" y="13110"/>
                  </a:cubicBezTo>
                  <a:cubicBezTo>
                    <a:pt x="3169" y="13944"/>
                    <a:pt x="3202" y="14778"/>
                    <a:pt x="3202" y="15645"/>
                  </a:cubicBezTo>
                  <a:cubicBezTo>
                    <a:pt x="2693" y="15034"/>
                    <a:pt x="1891" y="14772"/>
                    <a:pt x="1080" y="14772"/>
                  </a:cubicBezTo>
                  <a:cubicBezTo>
                    <a:pt x="829" y="14772"/>
                    <a:pt x="578" y="14797"/>
                    <a:pt x="334" y="14845"/>
                  </a:cubicBezTo>
                  <a:cubicBezTo>
                    <a:pt x="134" y="14911"/>
                    <a:pt x="0" y="15111"/>
                    <a:pt x="67" y="15345"/>
                  </a:cubicBezTo>
                  <a:cubicBezTo>
                    <a:pt x="309" y="16798"/>
                    <a:pt x="1348" y="17812"/>
                    <a:pt x="2786" y="17812"/>
                  </a:cubicBezTo>
                  <a:cubicBezTo>
                    <a:pt x="2932" y="17812"/>
                    <a:pt x="3082" y="17802"/>
                    <a:pt x="3236" y="17780"/>
                  </a:cubicBezTo>
                  <a:cubicBezTo>
                    <a:pt x="3236" y="18514"/>
                    <a:pt x="3236" y="19248"/>
                    <a:pt x="3269" y="19982"/>
                  </a:cubicBezTo>
                  <a:cubicBezTo>
                    <a:pt x="3269" y="21049"/>
                    <a:pt x="3303" y="22116"/>
                    <a:pt x="3303" y="23184"/>
                  </a:cubicBezTo>
                  <a:cubicBezTo>
                    <a:pt x="3303" y="23784"/>
                    <a:pt x="3303" y="24385"/>
                    <a:pt x="3369" y="25019"/>
                  </a:cubicBezTo>
                  <a:cubicBezTo>
                    <a:pt x="3369" y="25252"/>
                    <a:pt x="3603" y="25352"/>
                    <a:pt x="3669" y="25586"/>
                  </a:cubicBezTo>
                  <a:cubicBezTo>
                    <a:pt x="3669" y="25636"/>
                    <a:pt x="3694" y="25661"/>
                    <a:pt x="3724" y="25661"/>
                  </a:cubicBezTo>
                  <a:cubicBezTo>
                    <a:pt x="3753" y="25661"/>
                    <a:pt x="3786" y="25636"/>
                    <a:pt x="3803" y="25586"/>
                  </a:cubicBezTo>
                  <a:cubicBezTo>
                    <a:pt x="3836" y="25385"/>
                    <a:pt x="4036" y="25285"/>
                    <a:pt x="4103" y="25085"/>
                  </a:cubicBezTo>
                  <a:cubicBezTo>
                    <a:pt x="4170" y="24618"/>
                    <a:pt x="4203" y="24118"/>
                    <a:pt x="4136" y="23618"/>
                  </a:cubicBezTo>
                  <a:lnTo>
                    <a:pt x="4136" y="21616"/>
                  </a:lnTo>
                  <a:cubicBezTo>
                    <a:pt x="4170" y="21633"/>
                    <a:pt x="4211" y="21641"/>
                    <a:pt x="4253" y="21641"/>
                  </a:cubicBezTo>
                  <a:cubicBezTo>
                    <a:pt x="4295" y="21641"/>
                    <a:pt x="4337" y="21633"/>
                    <a:pt x="4370" y="21616"/>
                  </a:cubicBezTo>
                  <a:cubicBezTo>
                    <a:pt x="5671" y="21349"/>
                    <a:pt x="6938" y="20649"/>
                    <a:pt x="6805" y="19114"/>
                  </a:cubicBezTo>
                  <a:cubicBezTo>
                    <a:pt x="6772" y="18914"/>
                    <a:pt x="6605" y="18781"/>
                    <a:pt x="6405" y="18781"/>
                  </a:cubicBezTo>
                  <a:cubicBezTo>
                    <a:pt x="5704" y="18847"/>
                    <a:pt x="5037" y="19081"/>
                    <a:pt x="4437" y="19481"/>
                  </a:cubicBezTo>
                  <a:cubicBezTo>
                    <a:pt x="4337" y="19548"/>
                    <a:pt x="4237" y="19648"/>
                    <a:pt x="4136" y="19715"/>
                  </a:cubicBezTo>
                  <a:cubicBezTo>
                    <a:pt x="4136" y="17680"/>
                    <a:pt x="4136" y="15612"/>
                    <a:pt x="4103" y="13544"/>
                  </a:cubicBezTo>
                  <a:lnTo>
                    <a:pt x="4103" y="12710"/>
                  </a:lnTo>
                  <a:cubicBezTo>
                    <a:pt x="4904" y="12710"/>
                    <a:pt x="5704" y="12410"/>
                    <a:pt x="6271" y="11842"/>
                  </a:cubicBezTo>
                  <a:cubicBezTo>
                    <a:pt x="6905" y="11209"/>
                    <a:pt x="7239" y="10341"/>
                    <a:pt x="7205" y="9474"/>
                  </a:cubicBezTo>
                  <a:cubicBezTo>
                    <a:pt x="7205" y="9209"/>
                    <a:pt x="6971" y="8996"/>
                    <a:pt x="6709" y="8996"/>
                  </a:cubicBezTo>
                  <a:cubicBezTo>
                    <a:pt x="6675" y="8996"/>
                    <a:pt x="6640" y="8999"/>
                    <a:pt x="6605" y="9007"/>
                  </a:cubicBezTo>
                  <a:cubicBezTo>
                    <a:pt x="5604" y="9341"/>
                    <a:pt x="4737" y="9941"/>
                    <a:pt x="4070" y="10708"/>
                  </a:cubicBezTo>
                  <a:cubicBezTo>
                    <a:pt x="4070" y="9374"/>
                    <a:pt x="4036" y="8040"/>
                    <a:pt x="4070" y="6672"/>
                  </a:cubicBezTo>
                  <a:cubicBezTo>
                    <a:pt x="4070" y="5605"/>
                    <a:pt x="4070" y="4537"/>
                    <a:pt x="4070" y="3470"/>
                  </a:cubicBezTo>
                  <a:cubicBezTo>
                    <a:pt x="4036" y="2402"/>
                    <a:pt x="4170" y="1235"/>
                    <a:pt x="3803" y="201"/>
                  </a:cubicBezTo>
                  <a:cubicBezTo>
                    <a:pt x="3753" y="67"/>
                    <a:pt x="3636" y="1"/>
                    <a:pt x="3524" y="1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631;p59">
              <a:extLst>
                <a:ext uri="{FF2B5EF4-FFF2-40B4-BE49-F238E27FC236}">
                  <a16:creationId xmlns:a16="http://schemas.microsoft.com/office/drawing/2014/main" id="{71B5144F-D14B-4840-8A5A-086FE483E8BA}"/>
                </a:ext>
              </a:extLst>
            </p:cNvPr>
            <p:cNvSpPr/>
            <p:nvPr/>
          </p:nvSpPr>
          <p:spPr>
            <a:xfrm>
              <a:off x="1385716" y="2198699"/>
              <a:ext cx="156881" cy="119700"/>
            </a:xfrm>
            <a:custGeom>
              <a:avLst/>
              <a:gdLst/>
              <a:ahLst/>
              <a:cxnLst/>
              <a:rect l="l" t="t" r="r" b="b"/>
              <a:pathLst>
                <a:path w="8173" h="6236" extrusionOk="0">
                  <a:moveTo>
                    <a:pt x="2739" y="1"/>
                  </a:moveTo>
                  <a:cubicBezTo>
                    <a:pt x="2517" y="1"/>
                    <a:pt x="2298" y="86"/>
                    <a:pt x="2102" y="291"/>
                  </a:cubicBezTo>
                  <a:cubicBezTo>
                    <a:pt x="1601" y="825"/>
                    <a:pt x="1668" y="1592"/>
                    <a:pt x="1835" y="2260"/>
                  </a:cubicBezTo>
                  <a:cubicBezTo>
                    <a:pt x="1591" y="2153"/>
                    <a:pt x="1319" y="2074"/>
                    <a:pt x="1073" y="2074"/>
                  </a:cubicBezTo>
                  <a:cubicBezTo>
                    <a:pt x="782" y="2074"/>
                    <a:pt x="527" y="2185"/>
                    <a:pt x="400" y="2493"/>
                  </a:cubicBezTo>
                  <a:cubicBezTo>
                    <a:pt x="0" y="3360"/>
                    <a:pt x="601" y="4328"/>
                    <a:pt x="1168" y="4961"/>
                  </a:cubicBezTo>
                  <a:cubicBezTo>
                    <a:pt x="1968" y="5695"/>
                    <a:pt x="2969" y="6162"/>
                    <a:pt x="4036" y="6229"/>
                  </a:cubicBezTo>
                  <a:cubicBezTo>
                    <a:pt x="4066" y="6233"/>
                    <a:pt x="4095" y="6235"/>
                    <a:pt x="4124" y="6235"/>
                  </a:cubicBezTo>
                  <a:cubicBezTo>
                    <a:pt x="4319" y="6235"/>
                    <a:pt x="4483" y="6137"/>
                    <a:pt x="4570" y="5962"/>
                  </a:cubicBezTo>
                  <a:cubicBezTo>
                    <a:pt x="5304" y="5962"/>
                    <a:pt x="6238" y="5228"/>
                    <a:pt x="6672" y="4828"/>
                  </a:cubicBezTo>
                  <a:cubicBezTo>
                    <a:pt x="7372" y="4194"/>
                    <a:pt x="8173" y="3227"/>
                    <a:pt x="8139" y="2260"/>
                  </a:cubicBezTo>
                  <a:cubicBezTo>
                    <a:pt x="8106" y="1926"/>
                    <a:pt x="7872" y="1692"/>
                    <a:pt x="7572" y="1692"/>
                  </a:cubicBezTo>
                  <a:cubicBezTo>
                    <a:pt x="7525" y="1688"/>
                    <a:pt x="7477" y="1686"/>
                    <a:pt x="7430" y="1686"/>
                  </a:cubicBezTo>
                  <a:cubicBezTo>
                    <a:pt x="7112" y="1686"/>
                    <a:pt x="6800" y="1781"/>
                    <a:pt x="6538" y="1926"/>
                  </a:cubicBezTo>
                  <a:cubicBezTo>
                    <a:pt x="6538" y="1559"/>
                    <a:pt x="6471" y="1192"/>
                    <a:pt x="6305" y="859"/>
                  </a:cubicBezTo>
                  <a:cubicBezTo>
                    <a:pt x="6204" y="506"/>
                    <a:pt x="5894" y="286"/>
                    <a:pt x="5561" y="286"/>
                  </a:cubicBezTo>
                  <a:cubicBezTo>
                    <a:pt x="5453" y="286"/>
                    <a:pt x="5343" y="309"/>
                    <a:pt x="5237" y="358"/>
                  </a:cubicBezTo>
                  <a:cubicBezTo>
                    <a:pt x="5070" y="425"/>
                    <a:pt x="4904" y="525"/>
                    <a:pt x="4804" y="692"/>
                  </a:cubicBezTo>
                  <a:cubicBezTo>
                    <a:pt x="4637" y="925"/>
                    <a:pt x="4470" y="1192"/>
                    <a:pt x="4337" y="1492"/>
                  </a:cubicBezTo>
                  <a:cubicBezTo>
                    <a:pt x="4270" y="1359"/>
                    <a:pt x="4203" y="1225"/>
                    <a:pt x="4136" y="1092"/>
                  </a:cubicBezTo>
                  <a:cubicBezTo>
                    <a:pt x="3896" y="564"/>
                    <a:pt x="3310" y="1"/>
                    <a:pt x="27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632;p59">
              <a:extLst>
                <a:ext uri="{FF2B5EF4-FFF2-40B4-BE49-F238E27FC236}">
                  <a16:creationId xmlns:a16="http://schemas.microsoft.com/office/drawing/2014/main" id="{1A0FDDB2-C126-4E7B-9731-0ED2D13AF1B2}"/>
                </a:ext>
              </a:extLst>
            </p:cNvPr>
            <p:cNvSpPr/>
            <p:nvPr/>
          </p:nvSpPr>
          <p:spPr>
            <a:xfrm>
              <a:off x="1576506" y="2112882"/>
              <a:ext cx="160739" cy="570034"/>
            </a:xfrm>
            <a:custGeom>
              <a:avLst/>
              <a:gdLst/>
              <a:ahLst/>
              <a:cxnLst/>
              <a:rect l="l" t="t" r="r" b="b"/>
              <a:pathLst>
                <a:path w="8374" h="29697" extrusionOk="0">
                  <a:moveTo>
                    <a:pt x="1335" y="6697"/>
                  </a:moveTo>
                  <a:cubicBezTo>
                    <a:pt x="1702" y="6697"/>
                    <a:pt x="2069" y="6764"/>
                    <a:pt x="2402" y="6897"/>
                  </a:cubicBezTo>
                  <a:cubicBezTo>
                    <a:pt x="2969" y="7097"/>
                    <a:pt x="3203" y="7531"/>
                    <a:pt x="3536" y="7898"/>
                  </a:cubicBezTo>
                  <a:cubicBezTo>
                    <a:pt x="3536" y="8232"/>
                    <a:pt x="3536" y="8565"/>
                    <a:pt x="3536" y="8865"/>
                  </a:cubicBezTo>
                  <a:cubicBezTo>
                    <a:pt x="3303" y="8832"/>
                    <a:pt x="3069" y="8799"/>
                    <a:pt x="2869" y="8732"/>
                  </a:cubicBezTo>
                  <a:cubicBezTo>
                    <a:pt x="2569" y="8565"/>
                    <a:pt x="2336" y="8365"/>
                    <a:pt x="2135" y="8098"/>
                  </a:cubicBezTo>
                  <a:cubicBezTo>
                    <a:pt x="1802" y="7665"/>
                    <a:pt x="1535" y="7198"/>
                    <a:pt x="1335" y="6697"/>
                  </a:cubicBezTo>
                  <a:close/>
                  <a:moveTo>
                    <a:pt x="7272" y="11767"/>
                  </a:moveTo>
                  <a:lnTo>
                    <a:pt x="7272" y="11767"/>
                  </a:lnTo>
                  <a:cubicBezTo>
                    <a:pt x="7072" y="12802"/>
                    <a:pt x="5871" y="13635"/>
                    <a:pt x="4837" y="13669"/>
                  </a:cubicBezTo>
                  <a:cubicBezTo>
                    <a:pt x="5371" y="12735"/>
                    <a:pt x="6305" y="12201"/>
                    <a:pt x="7272" y="11767"/>
                  </a:cubicBezTo>
                  <a:close/>
                  <a:moveTo>
                    <a:pt x="1310" y="17991"/>
                  </a:moveTo>
                  <a:cubicBezTo>
                    <a:pt x="2183" y="17991"/>
                    <a:pt x="3026" y="18415"/>
                    <a:pt x="3570" y="19139"/>
                  </a:cubicBezTo>
                  <a:cubicBezTo>
                    <a:pt x="3603" y="19206"/>
                    <a:pt x="3636" y="19239"/>
                    <a:pt x="3703" y="19239"/>
                  </a:cubicBezTo>
                  <a:lnTo>
                    <a:pt x="3703" y="19506"/>
                  </a:lnTo>
                  <a:lnTo>
                    <a:pt x="3603" y="19506"/>
                  </a:lnTo>
                  <a:cubicBezTo>
                    <a:pt x="3423" y="19536"/>
                    <a:pt x="3243" y="19551"/>
                    <a:pt x="3064" y="19551"/>
                  </a:cubicBezTo>
                  <a:cubicBezTo>
                    <a:pt x="2645" y="19551"/>
                    <a:pt x="2232" y="19470"/>
                    <a:pt x="1835" y="19306"/>
                  </a:cubicBezTo>
                  <a:cubicBezTo>
                    <a:pt x="1368" y="19039"/>
                    <a:pt x="1068" y="18539"/>
                    <a:pt x="1035" y="18005"/>
                  </a:cubicBezTo>
                  <a:cubicBezTo>
                    <a:pt x="1127" y="17996"/>
                    <a:pt x="1219" y="17991"/>
                    <a:pt x="1310" y="17991"/>
                  </a:cubicBezTo>
                  <a:close/>
                  <a:moveTo>
                    <a:pt x="7039" y="22709"/>
                  </a:moveTo>
                  <a:lnTo>
                    <a:pt x="7039" y="22709"/>
                  </a:lnTo>
                  <a:cubicBezTo>
                    <a:pt x="7006" y="23709"/>
                    <a:pt x="5705" y="24010"/>
                    <a:pt x="4837" y="24243"/>
                  </a:cubicBezTo>
                  <a:lnTo>
                    <a:pt x="4804" y="24243"/>
                  </a:lnTo>
                  <a:lnTo>
                    <a:pt x="4804" y="24210"/>
                  </a:lnTo>
                  <a:cubicBezTo>
                    <a:pt x="4871" y="24110"/>
                    <a:pt x="4937" y="23976"/>
                    <a:pt x="5004" y="23876"/>
                  </a:cubicBezTo>
                  <a:cubicBezTo>
                    <a:pt x="5171" y="23609"/>
                    <a:pt x="5438" y="23409"/>
                    <a:pt x="5705" y="23242"/>
                  </a:cubicBezTo>
                  <a:cubicBezTo>
                    <a:pt x="6138" y="22975"/>
                    <a:pt x="6572" y="22809"/>
                    <a:pt x="7039" y="22709"/>
                  </a:cubicBezTo>
                  <a:close/>
                  <a:moveTo>
                    <a:pt x="4087" y="1"/>
                  </a:moveTo>
                  <a:cubicBezTo>
                    <a:pt x="3953" y="1"/>
                    <a:pt x="3820" y="76"/>
                    <a:pt x="3770" y="226"/>
                  </a:cubicBezTo>
                  <a:cubicBezTo>
                    <a:pt x="3370" y="1260"/>
                    <a:pt x="3503" y="2394"/>
                    <a:pt x="3470" y="3495"/>
                  </a:cubicBezTo>
                  <a:cubicBezTo>
                    <a:pt x="3470" y="4596"/>
                    <a:pt x="3470" y="5596"/>
                    <a:pt x="3503" y="6664"/>
                  </a:cubicBezTo>
                  <a:cubicBezTo>
                    <a:pt x="3370" y="6530"/>
                    <a:pt x="3203" y="6397"/>
                    <a:pt x="3036" y="6264"/>
                  </a:cubicBezTo>
                  <a:cubicBezTo>
                    <a:pt x="2423" y="5855"/>
                    <a:pt x="1682" y="5651"/>
                    <a:pt x="926" y="5651"/>
                  </a:cubicBezTo>
                  <a:cubicBezTo>
                    <a:pt x="818" y="5651"/>
                    <a:pt x="709" y="5655"/>
                    <a:pt x="601" y="5663"/>
                  </a:cubicBezTo>
                  <a:cubicBezTo>
                    <a:pt x="334" y="5663"/>
                    <a:pt x="67" y="5897"/>
                    <a:pt x="101" y="6163"/>
                  </a:cubicBezTo>
                  <a:cubicBezTo>
                    <a:pt x="134" y="7298"/>
                    <a:pt x="534" y="8332"/>
                    <a:pt x="1235" y="9199"/>
                  </a:cubicBezTo>
                  <a:cubicBezTo>
                    <a:pt x="1599" y="9642"/>
                    <a:pt x="2391" y="10125"/>
                    <a:pt x="3070" y="10125"/>
                  </a:cubicBezTo>
                  <a:cubicBezTo>
                    <a:pt x="3261" y="10125"/>
                    <a:pt x="3442" y="10087"/>
                    <a:pt x="3603" y="10000"/>
                  </a:cubicBezTo>
                  <a:cubicBezTo>
                    <a:pt x="3636" y="11734"/>
                    <a:pt x="3670" y="13435"/>
                    <a:pt x="3670" y="15170"/>
                  </a:cubicBezTo>
                  <a:cubicBezTo>
                    <a:pt x="3670" y="16137"/>
                    <a:pt x="3703" y="17138"/>
                    <a:pt x="3737" y="18105"/>
                  </a:cubicBezTo>
                  <a:cubicBezTo>
                    <a:pt x="3125" y="17392"/>
                    <a:pt x="2202" y="17087"/>
                    <a:pt x="1265" y="17087"/>
                  </a:cubicBezTo>
                  <a:cubicBezTo>
                    <a:pt x="975" y="17087"/>
                    <a:pt x="684" y="17116"/>
                    <a:pt x="401" y="17171"/>
                  </a:cubicBezTo>
                  <a:cubicBezTo>
                    <a:pt x="134" y="17238"/>
                    <a:pt x="1" y="17505"/>
                    <a:pt x="67" y="17738"/>
                  </a:cubicBezTo>
                  <a:cubicBezTo>
                    <a:pt x="340" y="19436"/>
                    <a:pt x="1577" y="20610"/>
                    <a:pt x="3227" y="20610"/>
                  </a:cubicBezTo>
                  <a:cubicBezTo>
                    <a:pt x="3393" y="20610"/>
                    <a:pt x="3563" y="20598"/>
                    <a:pt x="3737" y="20574"/>
                  </a:cubicBezTo>
                  <a:cubicBezTo>
                    <a:pt x="3770" y="21408"/>
                    <a:pt x="3770" y="22275"/>
                    <a:pt x="3770" y="23109"/>
                  </a:cubicBezTo>
                  <a:cubicBezTo>
                    <a:pt x="3770" y="24376"/>
                    <a:pt x="3803" y="25577"/>
                    <a:pt x="3837" y="26812"/>
                  </a:cubicBezTo>
                  <a:cubicBezTo>
                    <a:pt x="3837" y="27545"/>
                    <a:pt x="3837" y="28246"/>
                    <a:pt x="3903" y="28946"/>
                  </a:cubicBezTo>
                  <a:cubicBezTo>
                    <a:pt x="3937" y="29213"/>
                    <a:pt x="4170" y="29380"/>
                    <a:pt x="4237" y="29647"/>
                  </a:cubicBezTo>
                  <a:cubicBezTo>
                    <a:pt x="4254" y="29680"/>
                    <a:pt x="4287" y="29697"/>
                    <a:pt x="4320" y="29697"/>
                  </a:cubicBezTo>
                  <a:cubicBezTo>
                    <a:pt x="4354" y="29697"/>
                    <a:pt x="4387" y="29680"/>
                    <a:pt x="4404" y="29647"/>
                  </a:cubicBezTo>
                  <a:cubicBezTo>
                    <a:pt x="4470" y="29413"/>
                    <a:pt x="4671" y="29280"/>
                    <a:pt x="4737" y="29080"/>
                  </a:cubicBezTo>
                  <a:cubicBezTo>
                    <a:pt x="4837" y="28513"/>
                    <a:pt x="4871" y="27912"/>
                    <a:pt x="4804" y="27345"/>
                  </a:cubicBezTo>
                  <a:lnTo>
                    <a:pt x="4804" y="25044"/>
                  </a:lnTo>
                  <a:lnTo>
                    <a:pt x="5071" y="25044"/>
                  </a:lnTo>
                  <a:cubicBezTo>
                    <a:pt x="6572" y="24710"/>
                    <a:pt x="8040" y="23876"/>
                    <a:pt x="7873" y="22142"/>
                  </a:cubicBezTo>
                  <a:cubicBezTo>
                    <a:pt x="7839" y="21908"/>
                    <a:pt x="7673" y="21741"/>
                    <a:pt x="7439" y="21741"/>
                  </a:cubicBezTo>
                  <a:cubicBezTo>
                    <a:pt x="6605" y="21808"/>
                    <a:pt x="5805" y="22108"/>
                    <a:pt x="5138" y="22575"/>
                  </a:cubicBezTo>
                  <a:cubicBezTo>
                    <a:pt x="5004" y="22642"/>
                    <a:pt x="4904" y="22742"/>
                    <a:pt x="4804" y="22842"/>
                  </a:cubicBezTo>
                  <a:cubicBezTo>
                    <a:pt x="4771" y="20440"/>
                    <a:pt x="4771" y="18072"/>
                    <a:pt x="4737" y="15704"/>
                  </a:cubicBezTo>
                  <a:lnTo>
                    <a:pt x="4737" y="14703"/>
                  </a:lnTo>
                  <a:cubicBezTo>
                    <a:pt x="4776" y="14704"/>
                    <a:pt x="4815" y="14705"/>
                    <a:pt x="4855" y="14705"/>
                  </a:cubicBezTo>
                  <a:cubicBezTo>
                    <a:pt x="5749" y="14705"/>
                    <a:pt x="6633" y="14341"/>
                    <a:pt x="7272" y="13702"/>
                  </a:cubicBezTo>
                  <a:cubicBezTo>
                    <a:pt x="8006" y="12968"/>
                    <a:pt x="8373" y="12001"/>
                    <a:pt x="8340" y="10967"/>
                  </a:cubicBezTo>
                  <a:cubicBezTo>
                    <a:pt x="8340" y="10653"/>
                    <a:pt x="8095" y="10412"/>
                    <a:pt x="7795" y="10412"/>
                  </a:cubicBezTo>
                  <a:cubicBezTo>
                    <a:pt x="7744" y="10412"/>
                    <a:pt x="7692" y="10419"/>
                    <a:pt x="7639" y="10433"/>
                  </a:cubicBezTo>
                  <a:cubicBezTo>
                    <a:pt x="6505" y="10800"/>
                    <a:pt x="5471" y="11501"/>
                    <a:pt x="4704" y="12401"/>
                  </a:cubicBezTo>
                  <a:cubicBezTo>
                    <a:pt x="4671" y="10867"/>
                    <a:pt x="4671" y="9299"/>
                    <a:pt x="4704" y="7731"/>
                  </a:cubicBezTo>
                  <a:cubicBezTo>
                    <a:pt x="4704" y="6497"/>
                    <a:pt x="4737" y="5263"/>
                    <a:pt x="4704" y="4029"/>
                  </a:cubicBezTo>
                  <a:cubicBezTo>
                    <a:pt x="4671" y="2794"/>
                    <a:pt x="4837" y="1393"/>
                    <a:pt x="4404" y="226"/>
                  </a:cubicBezTo>
                  <a:cubicBezTo>
                    <a:pt x="4354" y="76"/>
                    <a:pt x="4220" y="1"/>
                    <a:pt x="4087" y="1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633;p59">
              <a:extLst>
                <a:ext uri="{FF2B5EF4-FFF2-40B4-BE49-F238E27FC236}">
                  <a16:creationId xmlns:a16="http://schemas.microsoft.com/office/drawing/2014/main" id="{1DC7D9A5-9FB3-4D04-A284-D1C5E4840FE7}"/>
                </a:ext>
              </a:extLst>
            </p:cNvPr>
            <p:cNvSpPr/>
            <p:nvPr/>
          </p:nvSpPr>
          <p:spPr>
            <a:xfrm>
              <a:off x="1563703" y="1995952"/>
              <a:ext cx="181853" cy="138665"/>
            </a:xfrm>
            <a:custGeom>
              <a:avLst/>
              <a:gdLst/>
              <a:ahLst/>
              <a:cxnLst/>
              <a:rect l="l" t="t" r="r" b="b"/>
              <a:pathLst>
                <a:path w="9474" h="7224" extrusionOk="0">
                  <a:moveTo>
                    <a:pt x="3165" y="0"/>
                  </a:moveTo>
                  <a:cubicBezTo>
                    <a:pt x="2901" y="0"/>
                    <a:pt x="2638" y="101"/>
                    <a:pt x="2402" y="347"/>
                  </a:cubicBezTo>
                  <a:cubicBezTo>
                    <a:pt x="1835" y="947"/>
                    <a:pt x="1902" y="1815"/>
                    <a:pt x="2102" y="2582"/>
                  </a:cubicBezTo>
                  <a:cubicBezTo>
                    <a:pt x="1831" y="2476"/>
                    <a:pt x="1525" y="2391"/>
                    <a:pt x="1244" y="2391"/>
                  </a:cubicBezTo>
                  <a:cubicBezTo>
                    <a:pt x="903" y="2391"/>
                    <a:pt x="599" y="2516"/>
                    <a:pt x="434" y="2882"/>
                  </a:cubicBezTo>
                  <a:cubicBezTo>
                    <a:pt x="0" y="3849"/>
                    <a:pt x="668" y="5017"/>
                    <a:pt x="1368" y="5717"/>
                  </a:cubicBezTo>
                  <a:cubicBezTo>
                    <a:pt x="2269" y="6585"/>
                    <a:pt x="3436" y="7118"/>
                    <a:pt x="4704" y="7219"/>
                  </a:cubicBezTo>
                  <a:cubicBezTo>
                    <a:pt x="4728" y="7222"/>
                    <a:pt x="4752" y="7224"/>
                    <a:pt x="4776" y="7224"/>
                  </a:cubicBezTo>
                  <a:cubicBezTo>
                    <a:pt x="4984" y="7224"/>
                    <a:pt x="5185" y="7098"/>
                    <a:pt x="5304" y="6918"/>
                  </a:cubicBezTo>
                  <a:cubicBezTo>
                    <a:pt x="6138" y="6918"/>
                    <a:pt x="7206" y="6051"/>
                    <a:pt x="7739" y="5584"/>
                  </a:cubicBezTo>
                  <a:cubicBezTo>
                    <a:pt x="8540" y="4850"/>
                    <a:pt x="9474" y="3749"/>
                    <a:pt x="9440" y="2582"/>
                  </a:cubicBezTo>
                  <a:cubicBezTo>
                    <a:pt x="9407" y="2248"/>
                    <a:pt x="9140" y="1948"/>
                    <a:pt x="8773" y="1948"/>
                  </a:cubicBezTo>
                  <a:cubicBezTo>
                    <a:pt x="8722" y="1944"/>
                    <a:pt x="8671" y="1942"/>
                    <a:pt x="8619" y="1942"/>
                  </a:cubicBezTo>
                  <a:cubicBezTo>
                    <a:pt x="8264" y="1942"/>
                    <a:pt x="7893" y="2040"/>
                    <a:pt x="7572" y="2215"/>
                  </a:cubicBezTo>
                  <a:cubicBezTo>
                    <a:pt x="7572" y="1815"/>
                    <a:pt x="7472" y="1381"/>
                    <a:pt x="7306" y="981"/>
                  </a:cubicBezTo>
                  <a:cubicBezTo>
                    <a:pt x="7206" y="583"/>
                    <a:pt x="6847" y="315"/>
                    <a:pt x="6449" y="315"/>
                  </a:cubicBezTo>
                  <a:cubicBezTo>
                    <a:pt x="6314" y="315"/>
                    <a:pt x="6174" y="346"/>
                    <a:pt x="6038" y="414"/>
                  </a:cubicBezTo>
                  <a:cubicBezTo>
                    <a:pt x="5871" y="480"/>
                    <a:pt x="5671" y="614"/>
                    <a:pt x="5538" y="781"/>
                  </a:cubicBezTo>
                  <a:cubicBezTo>
                    <a:pt x="5338" y="1081"/>
                    <a:pt x="5171" y="1381"/>
                    <a:pt x="5004" y="1715"/>
                  </a:cubicBezTo>
                  <a:cubicBezTo>
                    <a:pt x="4937" y="1548"/>
                    <a:pt x="4871" y="1381"/>
                    <a:pt x="4804" y="1248"/>
                  </a:cubicBezTo>
                  <a:cubicBezTo>
                    <a:pt x="4517" y="650"/>
                    <a:pt x="3835" y="0"/>
                    <a:pt x="31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634;p59">
              <a:extLst>
                <a:ext uri="{FF2B5EF4-FFF2-40B4-BE49-F238E27FC236}">
                  <a16:creationId xmlns:a16="http://schemas.microsoft.com/office/drawing/2014/main" id="{6C133215-75FA-455A-ACC4-36C4CB3B3CD4}"/>
                </a:ext>
              </a:extLst>
            </p:cNvPr>
            <p:cNvSpPr/>
            <p:nvPr/>
          </p:nvSpPr>
          <p:spPr>
            <a:xfrm>
              <a:off x="1170587" y="2112882"/>
              <a:ext cx="160720" cy="570034"/>
            </a:xfrm>
            <a:custGeom>
              <a:avLst/>
              <a:gdLst/>
              <a:ahLst/>
              <a:cxnLst/>
              <a:rect l="l" t="t" r="r" b="b"/>
              <a:pathLst>
                <a:path w="8373" h="29697" extrusionOk="0">
                  <a:moveTo>
                    <a:pt x="1334" y="6697"/>
                  </a:moveTo>
                  <a:cubicBezTo>
                    <a:pt x="1701" y="6697"/>
                    <a:pt x="2068" y="6764"/>
                    <a:pt x="2435" y="6897"/>
                  </a:cubicBezTo>
                  <a:cubicBezTo>
                    <a:pt x="2969" y="7097"/>
                    <a:pt x="3202" y="7531"/>
                    <a:pt x="3536" y="7898"/>
                  </a:cubicBezTo>
                  <a:cubicBezTo>
                    <a:pt x="3536" y="8232"/>
                    <a:pt x="3536" y="8565"/>
                    <a:pt x="3569" y="8865"/>
                  </a:cubicBezTo>
                  <a:cubicBezTo>
                    <a:pt x="3336" y="8832"/>
                    <a:pt x="3102" y="8799"/>
                    <a:pt x="2869" y="8732"/>
                  </a:cubicBezTo>
                  <a:cubicBezTo>
                    <a:pt x="2569" y="8565"/>
                    <a:pt x="2335" y="8365"/>
                    <a:pt x="2135" y="8098"/>
                  </a:cubicBezTo>
                  <a:cubicBezTo>
                    <a:pt x="1801" y="7665"/>
                    <a:pt x="1535" y="7198"/>
                    <a:pt x="1334" y="6697"/>
                  </a:cubicBezTo>
                  <a:close/>
                  <a:moveTo>
                    <a:pt x="7272" y="11767"/>
                  </a:moveTo>
                  <a:cubicBezTo>
                    <a:pt x="7072" y="12802"/>
                    <a:pt x="5871" y="13635"/>
                    <a:pt x="4870" y="13669"/>
                  </a:cubicBezTo>
                  <a:cubicBezTo>
                    <a:pt x="5371" y="12735"/>
                    <a:pt x="6305" y="12201"/>
                    <a:pt x="7272" y="11767"/>
                  </a:cubicBezTo>
                  <a:close/>
                  <a:moveTo>
                    <a:pt x="1318" y="17991"/>
                  </a:moveTo>
                  <a:cubicBezTo>
                    <a:pt x="2210" y="17991"/>
                    <a:pt x="3026" y="18415"/>
                    <a:pt x="3569" y="19139"/>
                  </a:cubicBezTo>
                  <a:cubicBezTo>
                    <a:pt x="3603" y="19206"/>
                    <a:pt x="3669" y="19239"/>
                    <a:pt x="3703" y="19239"/>
                  </a:cubicBezTo>
                  <a:lnTo>
                    <a:pt x="3703" y="19506"/>
                  </a:lnTo>
                  <a:lnTo>
                    <a:pt x="3603" y="19506"/>
                  </a:lnTo>
                  <a:cubicBezTo>
                    <a:pt x="3423" y="19536"/>
                    <a:pt x="3242" y="19551"/>
                    <a:pt x="3063" y="19551"/>
                  </a:cubicBezTo>
                  <a:cubicBezTo>
                    <a:pt x="2645" y="19551"/>
                    <a:pt x="2232" y="19470"/>
                    <a:pt x="1835" y="19306"/>
                  </a:cubicBezTo>
                  <a:cubicBezTo>
                    <a:pt x="1368" y="19039"/>
                    <a:pt x="1101" y="18539"/>
                    <a:pt x="1034" y="18005"/>
                  </a:cubicBezTo>
                  <a:cubicBezTo>
                    <a:pt x="1129" y="17996"/>
                    <a:pt x="1224" y="17991"/>
                    <a:pt x="1318" y="17991"/>
                  </a:cubicBezTo>
                  <a:close/>
                  <a:moveTo>
                    <a:pt x="7072" y="22709"/>
                  </a:moveTo>
                  <a:cubicBezTo>
                    <a:pt x="7005" y="23709"/>
                    <a:pt x="5704" y="24010"/>
                    <a:pt x="4837" y="24243"/>
                  </a:cubicBezTo>
                  <a:lnTo>
                    <a:pt x="4804" y="24243"/>
                  </a:lnTo>
                  <a:lnTo>
                    <a:pt x="4804" y="24210"/>
                  </a:lnTo>
                  <a:cubicBezTo>
                    <a:pt x="4870" y="24110"/>
                    <a:pt x="4937" y="23976"/>
                    <a:pt x="5004" y="23876"/>
                  </a:cubicBezTo>
                  <a:cubicBezTo>
                    <a:pt x="5170" y="23609"/>
                    <a:pt x="5437" y="23409"/>
                    <a:pt x="5704" y="23242"/>
                  </a:cubicBezTo>
                  <a:cubicBezTo>
                    <a:pt x="6138" y="23009"/>
                    <a:pt x="6571" y="22809"/>
                    <a:pt x="7072" y="22709"/>
                  </a:cubicBezTo>
                  <a:close/>
                  <a:moveTo>
                    <a:pt x="4086" y="1"/>
                  </a:moveTo>
                  <a:cubicBezTo>
                    <a:pt x="3953" y="1"/>
                    <a:pt x="3819" y="76"/>
                    <a:pt x="3769" y="226"/>
                  </a:cubicBezTo>
                  <a:cubicBezTo>
                    <a:pt x="3369" y="1260"/>
                    <a:pt x="3503" y="2394"/>
                    <a:pt x="3503" y="3495"/>
                  </a:cubicBezTo>
                  <a:cubicBezTo>
                    <a:pt x="3503" y="4596"/>
                    <a:pt x="3503" y="5596"/>
                    <a:pt x="3536" y="6664"/>
                  </a:cubicBezTo>
                  <a:cubicBezTo>
                    <a:pt x="3403" y="6530"/>
                    <a:pt x="3236" y="6397"/>
                    <a:pt x="3069" y="6264"/>
                  </a:cubicBezTo>
                  <a:cubicBezTo>
                    <a:pt x="2427" y="5855"/>
                    <a:pt x="1708" y="5651"/>
                    <a:pt x="957" y="5651"/>
                  </a:cubicBezTo>
                  <a:cubicBezTo>
                    <a:pt x="850" y="5651"/>
                    <a:pt x="742" y="5655"/>
                    <a:pt x="634" y="5663"/>
                  </a:cubicBezTo>
                  <a:cubicBezTo>
                    <a:pt x="334" y="5663"/>
                    <a:pt x="100" y="5897"/>
                    <a:pt x="100" y="6197"/>
                  </a:cubicBezTo>
                  <a:cubicBezTo>
                    <a:pt x="167" y="7298"/>
                    <a:pt x="567" y="8365"/>
                    <a:pt x="1234" y="9232"/>
                  </a:cubicBezTo>
                  <a:cubicBezTo>
                    <a:pt x="1596" y="9671"/>
                    <a:pt x="2396" y="10130"/>
                    <a:pt x="3079" y="10130"/>
                  </a:cubicBezTo>
                  <a:cubicBezTo>
                    <a:pt x="3280" y="10130"/>
                    <a:pt x="3470" y="10090"/>
                    <a:pt x="3636" y="10000"/>
                  </a:cubicBezTo>
                  <a:cubicBezTo>
                    <a:pt x="3669" y="11734"/>
                    <a:pt x="3669" y="13435"/>
                    <a:pt x="3703" y="15170"/>
                  </a:cubicBezTo>
                  <a:cubicBezTo>
                    <a:pt x="3703" y="16171"/>
                    <a:pt x="3703" y="17138"/>
                    <a:pt x="3736" y="18105"/>
                  </a:cubicBezTo>
                  <a:cubicBezTo>
                    <a:pt x="3150" y="17392"/>
                    <a:pt x="2233" y="17087"/>
                    <a:pt x="1282" y="17087"/>
                  </a:cubicBezTo>
                  <a:cubicBezTo>
                    <a:pt x="989" y="17087"/>
                    <a:pt x="692" y="17116"/>
                    <a:pt x="400" y="17171"/>
                  </a:cubicBezTo>
                  <a:cubicBezTo>
                    <a:pt x="167" y="17238"/>
                    <a:pt x="0" y="17505"/>
                    <a:pt x="67" y="17738"/>
                  </a:cubicBezTo>
                  <a:cubicBezTo>
                    <a:pt x="339" y="19463"/>
                    <a:pt x="1571" y="20611"/>
                    <a:pt x="3241" y="20611"/>
                  </a:cubicBezTo>
                  <a:cubicBezTo>
                    <a:pt x="3413" y="20611"/>
                    <a:pt x="3589" y="20599"/>
                    <a:pt x="3769" y="20574"/>
                  </a:cubicBezTo>
                  <a:cubicBezTo>
                    <a:pt x="3769" y="21408"/>
                    <a:pt x="3803" y="22275"/>
                    <a:pt x="3803" y="23109"/>
                  </a:cubicBezTo>
                  <a:cubicBezTo>
                    <a:pt x="3803" y="24376"/>
                    <a:pt x="3836" y="25577"/>
                    <a:pt x="3836" y="26845"/>
                  </a:cubicBezTo>
                  <a:cubicBezTo>
                    <a:pt x="3836" y="27545"/>
                    <a:pt x="3836" y="28246"/>
                    <a:pt x="3903" y="28946"/>
                  </a:cubicBezTo>
                  <a:cubicBezTo>
                    <a:pt x="3936" y="29247"/>
                    <a:pt x="4203" y="29380"/>
                    <a:pt x="4270" y="29647"/>
                  </a:cubicBezTo>
                  <a:cubicBezTo>
                    <a:pt x="4286" y="29680"/>
                    <a:pt x="4320" y="29697"/>
                    <a:pt x="4353" y="29697"/>
                  </a:cubicBezTo>
                  <a:cubicBezTo>
                    <a:pt x="4387" y="29697"/>
                    <a:pt x="4420" y="29680"/>
                    <a:pt x="4437" y="29647"/>
                  </a:cubicBezTo>
                  <a:cubicBezTo>
                    <a:pt x="4470" y="29413"/>
                    <a:pt x="4703" y="29280"/>
                    <a:pt x="4770" y="29080"/>
                  </a:cubicBezTo>
                  <a:cubicBezTo>
                    <a:pt x="4837" y="28513"/>
                    <a:pt x="4870" y="27946"/>
                    <a:pt x="4837" y="27379"/>
                  </a:cubicBezTo>
                  <a:lnTo>
                    <a:pt x="4837" y="25044"/>
                  </a:lnTo>
                  <a:lnTo>
                    <a:pt x="5070" y="25044"/>
                  </a:lnTo>
                  <a:cubicBezTo>
                    <a:pt x="6605" y="24710"/>
                    <a:pt x="8073" y="23909"/>
                    <a:pt x="7906" y="22142"/>
                  </a:cubicBezTo>
                  <a:cubicBezTo>
                    <a:pt x="7872" y="21908"/>
                    <a:pt x="7672" y="21741"/>
                    <a:pt x="7439" y="21741"/>
                  </a:cubicBezTo>
                  <a:cubicBezTo>
                    <a:pt x="6605" y="21808"/>
                    <a:pt x="5838" y="22108"/>
                    <a:pt x="5137" y="22575"/>
                  </a:cubicBezTo>
                  <a:cubicBezTo>
                    <a:pt x="5037" y="22642"/>
                    <a:pt x="4904" y="22742"/>
                    <a:pt x="4804" y="22842"/>
                  </a:cubicBezTo>
                  <a:cubicBezTo>
                    <a:pt x="4770" y="20440"/>
                    <a:pt x="4770" y="18072"/>
                    <a:pt x="4737" y="15704"/>
                  </a:cubicBezTo>
                  <a:lnTo>
                    <a:pt x="4737" y="14703"/>
                  </a:lnTo>
                  <a:cubicBezTo>
                    <a:pt x="4776" y="14704"/>
                    <a:pt x="4815" y="14705"/>
                    <a:pt x="4854" y="14705"/>
                  </a:cubicBezTo>
                  <a:cubicBezTo>
                    <a:pt x="5746" y="14705"/>
                    <a:pt x="6599" y="14341"/>
                    <a:pt x="7239" y="13702"/>
                  </a:cubicBezTo>
                  <a:cubicBezTo>
                    <a:pt x="7972" y="12968"/>
                    <a:pt x="8373" y="12001"/>
                    <a:pt x="8339" y="10967"/>
                  </a:cubicBezTo>
                  <a:cubicBezTo>
                    <a:pt x="8309" y="10668"/>
                    <a:pt x="8066" y="10423"/>
                    <a:pt x="7775" y="10423"/>
                  </a:cubicBezTo>
                  <a:cubicBezTo>
                    <a:pt x="7741" y="10423"/>
                    <a:pt x="7707" y="10426"/>
                    <a:pt x="7672" y="10433"/>
                  </a:cubicBezTo>
                  <a:cubicBezTo>
                    <a:pt x="6505" y="10833"/>
                    <a:pt x="5504" y="11501"/>
                    <a:pt x="4703" y="12435"/>
                  </a:cubicBezTo>
                  <a:cubicBezTo>
                    <a:pt x="4703" y="10867"/>
                    <a:pt x="4670" y="9299"/>
                    <a:pt x="4703" y="7731"/>
                  </a:cubicBezTo>
                  <a:cubicBezTo>
                    <a:pt x="4703" y="6497"/>
                    <a:pt x="4737" y="5263"/>
                    <a:pt x="4703" y="4029"/>
                  </a:cubicBezTo>
                  <a:cubicBezTo>
                    <a:pt x="4670" y="2794"/>
                    <a:pt x="4870" y="1393"/>
                    <a:pt x="4403" y="226"/>
                  </a:cubicBezTo>
                  <a:cubicBezTo>
                    <a:pt x="4353" y="76"/>
                    <a:pt x="4220" y="1"/>
                    <a:pt x="4086" y="1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635;p59">
              <a:extLst>
                <a:ext uri="{FF2B5EF4-FFF2-40B4-BE49-F238E27FC236}">
                  <a16:creationId xmlns:a16="http://schemas.microsoft.com/office/drawing/2014/main" id="{6F6037AE-F219-4758-A10E-BCA9CE7A27A9}"/>
                </a:ext>
              </a:extLst>
            </p:cNvPr>
            <p:cNvSpPr/>
            <p:nvPr/>
          </p:nvSpPr>
          <p:spPr>
            <a:xfrm>
              <a:off x="1157766" y="1995299"/>
              <a:ext cx="182506" cy="138703"/>
            </a:xfrm>
            <a:custGeom>
              <a:avLst/>
              <a:gdLst/>
              <a:ahLst/>
              <a:cxnLst/>
              <a:rect l="l" t="t" r="r" b="b"/>
              <a:pathLst>
                <a:path w="9508" h="7226" extrusionOk="0">
                  <a:moveTo>
                    <a:pt x="3166" y="1"/>
                  </a:moveTo>
                  <a:cubicBezTo>
                    <a:pt x="2901" y="1"/>
                    <a:pt x="2639" y="102"/>
                    <a:pt x="2403" y="348"/>
                  </a:cubicBezTo>
                  <a:cubicBezTo>
                    <a:pt x="1836" y="981"/>
                    <a:pt x="1936" y="1849"/>
                    <a:pt x="2136" y="2616"/>
                  </a:cubicBezTo>
                  <a:cubicBezTo>
                    <a:pt x="1842" y="2492"/>
                    <a:pt x="1520" y="2397"/>
                    <a:pt x="1232" y="2397"/>
                  </a:cubicBezTo>
                  <a:cubicBezTo>
                    <a:pt x="898" y="2397"/>
                    <a:pt x="611" y="2525"/>
                    <a:pt x="468" y="2883"/>
                  </a:cubicBezTo>
                  <a:cubicBezTo>
                    <a:pt x="1" y="3883"/>
                    <a:pt x="701" y="5051"/>
                    <a:pt x="1369" y="5751"/>
                  </a:cubicBezTo>
                  <a:cubicBezTo>
                    <a:pt x="2269" y="6619"/>
                    <a:pt x="3470" y="7152"/>
                    <a:pt x="4704" y="7219"/>
                  </a:cubicBezTo>
                  <a:cubicBezTo>
                    <a:pt x="4738" y="7223"/>
                    <a:pt x="4770" y="7225"/>
                    <a:pt x="4803" y="7225"/>
                  </a:cubicBezTo>
                  <a:cubicBezTo>
                    <a:pt x="5027" y="7225"/>
                    <a:pt x="5217" y="7123"/>
                    <a:pt x="5305" y="6919"/>
                  </a:cubicBezTo>
                  <a:cubicBezTo>
                    <a:pt x="6139" y="6919"/>
                    <a:pt x="7239" y="6052"/>
                    <a:pt x="7773" y="5585"/>
                  </a:cubicBezTo>
                  <a:cubicBezTo>
                    <a:pt x="8574" y="4884"/>
                    <a:pt x="9508" y="3783"/>
                    <a:pt x="9441" y="2616"/>
                  </a:cubicBezTo>
                  <a:cubicBezTo>
                    <a:pt x="9441" y="2282"/>
                    <a:pt x="9141" y="1982"/>
                    <a:pt x="8774" y="1982"/>
                  </a:cubicBezTo>
                  <a:cubicBezTo>
                    <a:pt x="8723" y="1978"/>
                    <a:pt x="8672" y="1976"/>
                    <a:pt x="8620" y="1976"/>
                  </a:cubicBezTo>
                  <a:cubicBezTo>
                    <a:pt x="8265" y="1976"/>
                    <a:pt x="7893" y="2074"/>
                    <a:pt x="7573" y="2249"/>
                  </a:cubicBezTo>
                  <a:cubicBezTo>
                    <a:pt x="7606" y="1849"/>
                    <a:pt x="7506" y="1415"/>
                    <a:pt x="7306" y="1015"/>
                  </a:cubicBezTo>
                  <a:cubicBezTo>
                    <a:pt x="7207" y="617"/>
                    <a:pt x="6847" y="349"/>
                    <a:pt x="6464" y="349"/>
                  </a:cubicBezTo>
                  <a:cubicBezTo>
                    <a:pt x="6333" y="349"/>
                    <a:pt x="6199" y="380"/>
                    <a:pt x="6072" y="448"/>
                  </a:cubicBezTo>
                  <a:cubicBezTo>
                    <a:pt x="5872" y="514"/>
                    <a:pt x="5705" y="648"/>
                    <a:pt x="5572" y="815"/>
                  </a:cubicBezTo>
                  <a:cubicBezTo>
                    <a:pt x="5338" y="1115"/>
                    <a:pt x="5171" y="1415"/>
                    <a:pt x="5038" y="1749"/>
                  </a:cubicBezTo>
                  <a:cubicBezTo>
                    <a:pt x="4971" y="1582"/>
                    <a:pt x="4871" y="1415"/>
                    <a:pt x="4804" y="1248"/>
                  </a:cubicBezTo>
                  <a:cubicBezTo>
                    <a:pt x="4517" y="650"/>
                    <a:pt x="3836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" name="Google Shape;2625;p59">
            <a:extLst>
              <a:ext uri="{FF2B5EF4-FFF2-40B4-BE49-F238E27FC236}">
                <a16:creationId xmlns:a16="http://schemas.microsoft.com/office/drawing/2014/main" id="{90AC9DCA-B393-4A00-8D23-65A68F078B61}"/>
              </a:ext>
            </a:extLst>
          </p:cNvPr>
          <p:cNvGrpSpPr/>
          <p:nvPr/>
        </p:nvGrpSpPr>
        <p:grpSpPr>
          <a:xfrm>
            <a:off x="1746646" y="3103307"/>
            <a:ext cx="968756" cy="796943"/>
            <a:chOff x="979778" y="1995299"/>
            <a:chExt cx="968756" cy="796943"/>
          </a:xfrm>
        </p:grpSpPr>
        <p:sp>
          <p:nvSpPr>
            <p:cNvPr id="85" name="Google Shape;2626;p59">
              <a:extLst>
                <a:ext uri="{FF2B5EF4-FFF2-40B4-BE49-F238E27FC236}">
                  <a16:creationId xmlns:a16="http://schemas.microsoft.com/office/drawing/2014/main" id="{ABFED712-219D-4730-A644-769178B39491}"/>
                </a:ext>
              </a:extLst>
            </p:cNvPr>
            <p:cNvSpPr/>
            <p:nvPr/>
          </p:nvSpPr>
          <p:spPr>
            <a:xfrm>
              <a:off x="1802517" y="2299679"/>
              <a:ext cx="138972" cy="492563"/>
            </a:xfrm>
            <a:custGeom>
              <a:avLst/>
              <a:gdLst/>
              <a:ahLst/>
              <a:cxnLst/>
              <a:rect l="l" t="t" r="r" b="b"/>
              <a:pathLst>
                <a:path w="7240" h="25661" extrusionOk="0">
                  <a:moveTo>
                    <a:pt x="1168" y="5771"/>
                  </a:moveTo>
                  <a:lnTo>
                    <a:pt x="1168" y="5771"/>
                  </a:lnTo>
                  <a:cubicBezTo>
                    <a:pt x="1468" y="5805"/>
                    <a:pt x="1802" y="5838"/>
                    <a:pt x="2102" y="5972"/>
                  </a:cubicBezTo>
                  <a:cubicBezTo>
                    <a:pt x="2569" y="6138"/>
                    <a:pt x="2769" y="6505"/>
                    <a:pt x="3069" y="6806"/>
                  </a:cubicBezTo>
                  <a:cubicBezTo>
                    <a:pt x="3069" y="7106"/>
                    <a:pt x="3069" y="7373"/>
                    <a:pt x="3069" y="7639"/>
                  </a:cubicBezTo>
                  <a:cubicBezTo>
                    <a:pt x="2869" y="7639"/>
                    <a:pt x="2669" y="7606"/>
                    <a:pt x="2469" y="7573"/>
                  </a:cubicBezTo>
                  <a:lnTo>
                    <a:pt x="2469" y="7539"/>
                  </a:lnTo>
                  <a:cubicBezTo>
                    <a:pt x="2202" y="7406"/>
                    <a:pt x="2002" y="7206"/>
                    <a:pt x="1835" y="6972"/>
                  </a:cubicBezTo>
                  <a:cubicBezTo>
                    <a:pt x="1568" y="6605"/>
                    <a:pt x="1335" y="6205"/>
                    <a:pt x="1168" y="5771"/>
                  </a:cubicBezTo>
                  <a:close/>
                  <a:moveTo>
                    <a:pt x="6272" y="10175"/>
                  </a:moveTo>
                  <a:lnTo>
                    <a:pt x="6272" y="10175"/>
                  </a:lnTo>
                  <a:cubicBezTo>
                    <a:pt x="6105" y="11075"/>
                    <a:pt x="5038" y="11776"/>
                    <a:pt x="4170" y="11809"/>
                  </a:cubicBezTo>
                  <a:cubicBezTo>
                    <a:pt x="4671" y="11042"/>
                    <a:pt x="5404" y="10475"/>
                    <a:pt x="6272" y="10175"/>
                  </a:cubicBezTo>
                  <a:close/>
                  <a:moveTo>
                    <a:pt x="1124" y="15530"/>
                  </a:moveTo>
                  <a:cubicBezTo>
                    <a:pt x="1870" y="15530"/>
                    <a:pt x="2590" y="15914"/>
                    <a:pt x="3069" y="16512"/>
                  </a:cubicBezTo>
                  <a:cubicBezTo>
                    <a:pt x="3103" y="16579"/>
                    <a:pt x="3136" y="16579"/>
                    <a:pt x="3203" y="16613"/>
                  </a:cubicBezTo>
                  <a:lnTo>
                    <a:pt x="3203" y="16846"/>
                  </a:lnTo>
                  <a:lnTo>
                    <a:pt x="3103" y="16846"/>
                  </a:lnTo>
                  <a:cubicBezTo>
                    <a:pt x="2965" y="16863"/>
                    <a:pt x="2827" y="16872"/>
                    <a:pt x="2690" y="16872"/>
                  </a:cubicBezTo>
                  <a:cubicBezTo>
                    <a:pt x="2298" y="16872"/>
                    <a:pt x="1915" y="16803"/>
                    <a:pt x="1568" y="16679"/>
                  </a:cubicBezTo>
                  <a:cubicBezTo>
                    <a:pt x="1168" y="16412"/>
                    <a:pt x="901" y="16012"/>
                    <a:pt x="868" y="15545"/>
                  </a:cubicBezTo>
                  <a:cubicBezTo>
                    <a:pt x="953" y="15535"/>
                    <a:pt x="1039" y="15530"/>
                    <a:pt x="1124" y="15530"/>
                  </a:cubicBezTo>
                  <a:close/>
                  <a:moveTo>
                    <a:pt x="6072" y="19581"/>
                  </a:moveTo>
                  <a:cubicBezTo>
                    <a:pt x="6005" y="20449"/>
                    <a:pt x="4904" y="20749"/>
                    <a:pt x="4170" y="20949"/>
                  </a:cubicBezTo>
                  <a:lnTo>
                    <a:pt x="4137" y="20949"/>
                  </a:lnTo>
                  <a:lnTo>
                    <a:pt x="4137" y="20882"/>
                  </a:lnTo>
                  <a:cubicBezTo>
                    <a:pt x="4204" y="20816"/>
                    <a:pt x="4237" y="20715"/>
                    <a:pt x="4270" y="20615"/>
                  </a:cubicBezTo>
                  <a:cubicBezTo>
                    <a:pt x="4437" y="20382"/>
                    <a:pt x="4671" y="20182"/>
                    <a:pt x="4904" y="20048"/>
                  </a:cubicBezTo>
                  <a:cubicBezTo>
                    <a:pt x="5271" y="19848"/>
                    <a:pt x="5671" y="19681"/>
                    <a:pt x="6072" y="19581"/>
                  </a:cubicBezTo>
                  <a:close/>
                  <a:moveTo>
                    <a:pt x="3520" y="1"/>
                  </a:moveTo>
                  <a:cubicBezTo>
                    <a:pt x="3403" y="1"/>
                    <a:pt x="3286" y="67"/>
                    <a:pt x="3236" y="201"/>
                  </a:cubicBezTo>
                  <a:cubicBezTo>
                    <a:pt x="2903" y="1101"/>
                    <a:pt x="3003" y="2069"/>
                    <a:pt x="3003" y="3036"/>
                  </a:cubicBezTo>
                  <a:cubicBezTo>
                    <a:pt x="3003" y="3970"/>
                    <a:pt x="3003" y="4837"/>
                    <a:pt x="3036" y="5738"/>
                  </a:cubicBezTo>
                  <a:cubicBezTo>
                    <a:pt x="2903" y="5638"/>
                    <a:pt x="2769" y="5505"/>
                    <a:pt x="2602" y="5405"/>
                  </a:cubicBezTo>
                  <a:cubicBezTo>
                    <a:pt x="2078" y="5055"/>
                    <a:pt x="1427" y="4858"/>
                    <a:pt x="782" y="4858"/>
                  </a:cubicBezTo>
                  <a:cubicBezTo>
                    <a:pt x="688" y="4858"/>
                    <a:pt x="594" y="4862"/>
                    <a:pt x="501" y="4871"/>
                  </a:cubicBezTo>
                  <a:cubicBezTo>
                    <a:pt x="267" y="4871"/>
                    <a:pt x="34" y="5071"/>
                    <a:pt x="34" y="5338"/>
                  </a:cubicBezTo>
                  <a:cubicBezTo>
                    <a:pt x="101" y="6305"/>
                    <a:pt x="434" y="7206"/>
                    <a:pt x="1035" y="7973"/>
                  </a:cubicBezTo>
                  <a:cubicBezTo>
                    <a:pt x="1348" y="8338"/>
                    <a:pt x="2049" y="8744"/>
                    <a:pt x="2642" y="8744"/>
                  </a:cubicBezTo>
                  <a:cubicBezTo>
                    <a:pt x="2808" y="8744"/>
                    <a:pt x="2965" y="8713"/>
                    <a:pt x="3103" y="8640"/>
                  </a:cubicBezTo>
                  <a:cubicBezTo>
                    <a:pt x="3103" y="10108"/>
                    <a:pt x="3136" y="11609"/>
                    <a:pt x="3136" y="13110"/>
                  </a:cubicBezTo>
                  <a:cubicBezTo>
                    <a:pt x="3136" y="13944"/>
                    <a:pt x="3170" y="14778"/>
                    <a:pt x="3170" y="15645"/>
                  </a:cubicBezTo>
                  <a:cubicBezTo>
                    <a:pt x="2660" y="15034"/>
                    <a:pt x="1878" y="14772"/>
                    <a:pt x="1076" y="14772"/>
                  </a:cubicBezTo>
                  <a:cubicBezTo>
                    <a:pt x="828" y="14772"/>
                    <a:pt x="578" y="14797"/>
                    <a:pt x="334" y="14845"/>
                  </a:cubicBezTo>
                  <a:cubicBezTo>
                    <a:pt x="101" y="14911"/>
                    <a:pt x="1" y="15111"/>
                    <a:pt x="34" y="15345"/>
                  </a:cubicBezTo>
                  <a:cubicBezTo>
                    <a:pt x="276" y="16798"/>
                    <a:pt x="1343" y="17812"/>
                    <a:pt x="2760" y="17812"/>
                  </a:cubicBezTo>
                  <a:cubicBezTo>
                    <a:pt x="2904" y="17812"/>
                    <a:pt x="3052" y="17802"/>
                    <a:pt x="3203" y="17780"/>
                  </a:cubicBezTo>
                  <a:cubicBezTo>
                    <a:pt x="3203" y="18514"/>
                    <a:pt x="3236" y="19248"/>
                    <a:pt x="3270" y="19982"/>
                  </a:cubicBezTo>
                  <a:cubicBezTo>
                    <a:pt x="3270" y="21049"/>
                    <a:pt x="3270" y="22116"/>
                    <a:pt x="3303" y="23184"/>
                  </a:cubicBezTo>
                  <a:cubicBezTo>
                    <a:pt x="3303" y="23784"/>
                    <a:pt x="3303" y="24385"/>
                    <a:pt x="3336" y="25019"/>
                  </a:cubicBezTo>
                  <a:cubicBezTo>
                    <a:pt x="3370" y="25252"/>
                    <a:pt x="3603" y="25352"/>
                    <a:pt x="3637" y="25586"/>
                  </a:cubicBezTo>
                  <a:cubicBezTo>
                    <a:pt x="3653" y="25636"/>
                    <a:pt x="3687" y="25661"/>
                    <a:pt x="3720" y="25661"/>
                  </a:cubicBezTo>
                  <a:cubicBezTo>
                    <a:pt x="3753" y="25661"/>
                    <a:pt x="3787" y="25636"/>
                    <a:pt x="3803" y="25586"/>
                  </a:cubicBezTo>
                  <a:cubicBezTo>
                    <a:pt x="3837" y="25385"/>
                    <a:pt x="4037" y="25285"/>
                    <a:pt x="4070" y="25085"/>
                  </a:cubicBezTo>
                  <a:cubicBezTo>
                    <a:pt x="4170" y="24618"/>
                    <a:pt x="4170" y="24118"/>
                    <a:pt x="4137" y="23618"/>
                  </a:cubicBezTo>
                  <a:lnTo>
                    <a:pt x="4137" y="21616"/>
                  </a:lnTo>
                  <a:cubicBezTo>
                    <a:pt x="4170" y="21633"/>
                    <a:pt x="4204" y="21641"/>
                    <a:pt x="4237" y="21641"/>
                  </a:cubicBezTo>
                  <a:cubicBezTo>
                    <a:pt x="4270" y="21641"/>
                    <a:pt x="4304" y="21633"/>
                    <a:pt x="4337" y="21616"/>
                  </a:cubicBezTo>
                  <a:cubicBezTo>
                    <a:pt x="5638" y="21349"/>
                    <a:pt x="6939" y="20649"/>
                    <a:pt x="6772" y="19114"/>
                  </a:cubicBezTo>
                  <a:cubicBezTo>
                    <a:pt x="6772" y="18914"/>
                    <a:pt x="6605" y="18781"/>
                    <a:pt x="6405" y="18781"/>
                  </a:cubicBezTo>
                  <a:cubicBezTo>
                    <a:pt x="5705" y="18847"/>
                    <a:pt x="5004" y="19081"/>
                    <a:pt x="4437" y="19481"/>
                  </a:cubicBezTo>
                  <a:cubicBezTo>
                    <a:pt x="4337" y="19548"/>
                    <a:pt x="4237" y="19648"/>
                    <a:pt x="4137" y="19715"/>
                  </a:cubicBezTo>
                  <a:cubicBezTo>
                    <a:pt x="4137" y="17680"/>
                    <a:pt x="4104" y="15612"/>
                    <a:pt x="4070" y="13544"/>
                  </a:cubicBezTo>
                  <a:lnTo>
                    <a:pt x="4070" y="12710"/>
                  </a:lnTo>
                  <a:cubicBezTo>
                    <a:pt x="4904" y="12710"/>
                    <a:pt x="5705" y="12410"/>
                    <a:pt x="6272" y="11842"/>
                  </a:cubicBezTo>
                  <a:cubicBezTo>
                    <a:pt x="6906" y="11209"/>
                    <a:pt x="7239" y="10341"/>
                    <a:pt x="7206" y="9474"/>
                  </a:cubicBezTo>
                  <a:cubicBezTo>
                    <a:pt x="7206" y="9209"/>
                    <a:pt x="6971" y="8996"/>
                    <a:pt x="6710" y="8996"/>
                  </a:cubicBezTo>
                  <a:cubicBezTo>
                    <a:pt x="6675" y="8996"/>
                    <a:pt x="6640" y="8999"/>
                    <a:pt x="6605" y="9007"/>
                  </a:cubicBezTo>
                  <a:cubicBezTo>
                    <a:pt x="5605" y="9341"/>
                    <a:pt x="4737" y="9941"/>
                    <a:pt x="4037" y="10708"/>
                  </a:cubicBezTo>
                  <a:cubicBezTo>
                    <a:pt x="4037" y="9374"/>
                    <a:pt x="4003" y="8040"/>
                    <a:pt x="4037" y="6672"/>
                  </a:cubicBezTo>
                  <a:cubicBezTo>
                    <a:pt x="4037" y="5605"/>
                    <a:pt x="4070" y="4537"/>
                    <a:pt x="4037" y="3470"/>
                  </a:cubicBezTo>
                  <a:cubicBezTo>
                    <a:pt x="4037" y="2402"/>
                    <a:pt x="4170" y="1235"/>
                    <a:pt x="3803" y="201"/>
                  </a:cubicBezTo>
                  <a:cubicBezTo>
                    <a:pt x="3753" y="67"/>
                    <a:pt x="3637" y="1"/>
                    <a:pt x="3520" y="1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" name="Google Shape;2627;p59">
              <a:extLst>
                <a:ext uri="{FF2B5EF4-FFF2-40B4-BE49-F238E27FC236}">
                  <a16:creationId xmlns:a16="http://schemas.microsoft.com/office/drawing/2014/main" id="{173FE2BE-FC38-4480-AA66-FC1AE9D26DA2}"/>
                </a:ext>
              </a:extLst>
            </p:cNvPr>
            <p:cNvSpPr/>
            <p:nvPr/>
          </p:nvSpPr>
          <p:spPr>
            <a:xfrm>
              <a:off x="1791000" y="2198699"/>
              <a:ext cx="157533" cy="119700"/>
            </a:xfrm>
            <a:custGeom>
              <a:avLst/>
              <a:gdLst/>
              <a:ahLst/>
              <a:cxnLst/>
              <a:rect l="l" t="t" r="r" b="b"/>
              <a:pathLst>
                <a:path w="8207" h="6236" extrusionOk="0">
                  <a:moveTo>
                    <a:pt x="2760" y="1"/>
                  </a:moveTo>
                  <a:cubicBezTo>
                    <a:pt x="2534" y="1"/>
                    <a:pt x="2307" y="86"/>
                    <a:pt x="2102" y="291"/>
                  </a:cubicBezTo>
                  <a:cubicBezTo>
                    <a:pt x="1601" y="825"/>
                    <a:pt x="1701" y="1592"/>
                    <a:pt x="1868" y="2260"/>
                  </a:cubicBezTo>
                  <a:cubicBezTo>
                    <a:pt x="1624" y="2153"/>
                    <a:pt x="1352" y="2074"/>
                    <a:pt x="1104" y="2074"/>
                  </a:cubicBezTo>
                  <a:cubicBezTo>
                    <a:pt x="808" y="2074"/>
                    <a:pt x="545" y="2185"/>
                    <a:pt x="400" y="2493"/>
                  </a:cubicBezTo>
                  <a:cubicBezTo>
                    <a:pt x="0" y="3360"/>
                    <a:pt x="601" y="4328"/>
                    <a:pt x="1201" y="4961"/>
                  </a:cubicBezTo>
                  <a:cubicBezTo>
                    <a:pt x="1968" y="5695"/>
                    <a:pt x="3002" y="6162"/>
                    <a:pt x="4070" y="6229"/>
                  </a:cubicBezTo>
                  <a:cubicBezTo>
                    <a:pt x="4095" y="6233"/>
                    <a:pt x="4121" y="6235"/>
                    <a:pt x="4146" y="6235"/>
                  </a:cubicBezTo>
                  <a:cubicBezTo>
                    <a:pt x="4319" y="6235"/>
                    <a:pt x="4483" y="6137"/>
                    <a:pt x="4570" y="5962"/>
                  </a:cubicBezTo>
                  <a:cubicBezTo>
                    <a:pt x="5304" y="5962"/>
                    <a:pt x="6238" y="5228"/>
                    <a:pt x="6705" y="4828"/>
                  </a:cubicBezTo>
                  <a:cubicBezTo>
                    <a:pt x="7405" y="4194"/>
                    <a:pt x="8206" y="3227"/>
                    <a:pt x="8139" y="2260"/>
                  </a:cubicBezTo>
                  <a:cubicBezTo>
                    <a:pt x="8139" y="1926"/>
                    <a:pt x="7906" y="1692"/>
                    <a:pt x="7606" y="1692"/>
                  </a:cubicBezTo>
                  <a:cubicBezTo>
                    <a:pt x="7558" y="1688"/>
                    <a:pt x="7511" y="1686"/>
                    <a:pt x="7463" y="1686"/>
                  </a:cubicBezTo>
                  <a:cubicBezTo>
                    <a:pt x="7144" y="1686"/>
                    <a:pt x="6829" y="1781"/>
                    <a:pt x="6538" y="1926"/>
                  </a:cubicBezTo>
                  <a:cubicBezTo>
                    <a:pt x="6572" y="1559"/>
                    <a:pt x="6471" y="1192"/>
                    <a:pt x="6305" y="859"/>
                  </a:cubicBezTo>
                  <a:cubicBezTo>
                    <a:pt x="6229" y="506"/>
                    <a:pt x="5906" y="286"/>
                    <a:pt x="5566" y="286"/>
                  </a:cubicBezTo>
                  <a:cubicBezTo>
                    <a:pt x="5455" y="286"/>
                    <a:pt x="5343" y="309"/>
                    <a:pt x="5237" y="358"/>
                  </a:cubicBezTo>
                  <a:cubicBezTo>
                    <a:pt x="5070" y="425"/>
                    <a:pt x="4937" y="525"/>
                    <a:pt x="4837" y="692"/>
                  </a:cubicBezTo>
                  <a:cubicBezTo>
                    <a:pt x="4637" y="925"/>
                    <a:pt x="4503" y="1192"/>
                    <a:pt x="4370" y="1492"/>
                  </a:cubicBezTo>
                  <a:cubicBezTo>
                    <a:pt x="4303" y="1359"/>
                    <a:pt x="4237" y="1225"/>
                    <a:pt x="4170" y="1092"/>
                  </a:cubicBezTo>
                  <a:cubicBezTo>
                    <a:pt x="3930" y="564"/>
                    <a:pt x="3344" y="1"/>
                    <a:pt x="27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628;p59">
              <a:extLst>
                <a:ext uri="{FF2B5EF4-FFF2-40B4-BE49-F238E27FC236}">
                  <a16:creationId xmlns:a16="http://schemas.microsoft.com/office/drawing/2014/main" id="{13D3F524-53B4-4057-9C04-D3B6E054AC9C}"/>
                </a:ext>
              </a:extLst>
            </p:cNvPr>
            <p:cNvSpPr/>
            <p:nvPr/>
          </p:nvSpPr>
          <p:spPr>
            <a:xfrm>
              <a:off x="990661" y="2299679"/>
              <a:ext cx="138972" cy="492563"/>
            </a:xfrm>
            <a:custGeom>
              <a:avLst/>
              <a:gdLst/>
              <a:ahLst/>
              <a:cxnLst/>
              <a:rect l="l" t="t" r="r" b="b"/>
              <a:pathLst>
                <a:path w="7240" h="25661" extrusionOk="0">
                  <a:moveTo>
                    <a:pt x="1168" y="5805"/>
                  </a:moveTo>
                  <a:cubicBezTo>
                    <a:pt x="1468" y="5805"/>
                    <a:pt x="1802" y="5872"/>
                    <a:pt x="2102" y="5972"/>
                  </a:cubicBezTo>
                  <a:cubicBezTo>
                    <a:pt x="2569" y="6138"/>
                    <a:pt x="2769" y="6505"/>
                    <a:pt x="3070" y="6839"/>
                  </a:cubicBezTo>
                  <a:cubicBezTo>
                    <a:pt x="3070" y="7106"/>
                    <a:pt x="3070" y="7406"/>
                    <a:pt x="3103" y="7673"/>
                  </a:cubicBezTo>
                  <a:cubicBezTo>
                    <a:pt x="2869" y="7639"/>
                    <a:pt x="2669" y="7606"/>
                    <a:pt x="2469" y="7573"/>
                  </a:cubicBezTo>
                  <a:cubicBezTo>
                    <a:pt x="2236" y="7439"/>
                    <a:pt x="2002" y="7239"/>
                    <a:pt x="1835" y="7006"/>
                  </a:cubicBezTo>
                  <a:cubicBezTo>
                    <a:pt x="1569" y="6639"/>
                    <a:pt x="1335" y="6238"/>
                    <a:pt x="1168" y="5805"/>
                  </a:cubicBezTo>
                  <a:close/>
                  <a:moveTo>
                    <a:pt x="6272" y="10175"/>
                  </a:moveTo>
                  <a:lnTo>
                    <a:pt x="6272" y="10175"/>
                  </a:lnTo>
                  <a:cubicBezTo>
                    <a:pt x="6105" y="11075"/>
                    <a:pt x="5071" y="11776"/>
                    <a:pt x="4204" y="11809"/>
                  </a:cubicBezTo>
                  <a:cubicBezTo>
                    <a:pt x="4704" y="11042"/>
                    <a:pt x="5438" y="10475"/>
                    <a:pt x="6272" y="10175"/>
                  </a:cubicBezTo>
                  <a:close/>
                  <a:moveTo>
                    <a:pt x="1173" y="15562"/>
                  </a:moveTo>
                  <a:cubicBezTo>
                    <a:pt x="1913" y="15562"/>
                    <a:pt x="2624" y="15922"/>
                    <a:pt x="3070" y="16546"/>
                  </a:cubicBezTo>
                  <a:cubicBezTo>
                    <a:pt x="3103" y="16579"/>
                    <a:pt x="3170" y="16613"/>
                    <a:pt x="3203" y="16613"/>
                  </a:cubicBezTo>
                  <a:lnTo>
                    <a:pt x="3203" y="16846"/>
                  </a:lnTo>
                  <a:lnTo>
                    <a:pt x="3136" y="16846"/>
                  </a:lnTo>
                  <a:cubicBezTo>
                    <a:pt x="2965" y="16878"/>
                    <a:pt x="2794" y="16893"/>
                    <a:pt x="2625" y="16893"/>
                  </a:cubicBezTo>
                  <a:cubicBezTo>
                    <a:pt x="2267" y="16893"/>
                    <a:pt x="1919" y="16826"/>
                    <a:pt x="1602" y="16713"/>
                  </a:cubicBezTo>
                  <a:cubicBezTo>
                    <a:pt x="1202" y="16446"/>
                    <a:pt x="935" y="16045"/>
                    <a:pt x="901" y="15578"/>
                  </a:cubicBezTo>
                  <a:cubicBezTo>
                    <a:pt x="992" y="15568"/>
                    <a:pt x="1083" y="15562"/>
                    <a:pt x="1173" y="15562"/>
                  </a:cubicBezTo>
                  <a:close/>
                  <a:moveTo>
                    <a:pt x="6105" y="19615"/>
                  </a:moveTo>
                  <a:lnTo>
                    <a:pt x="6105" y="19615"/>
                  </a:lnTo>
                  <a:cubicBezTo>
                    <a:pt x="6038" y="20449"/>
                    <a:pt x="4938" y="20749"/>
                    <a:pt x="4170" y="20949"/>
                  </a:cubicBezTo>
                  <a:lnTo>
                    <a:pt x="4137" y="20949"/>
                  </a:lnTo>
                  <a:lnTo>
                    <a:pt x="4137" y="20916"/>
                  </a:lnTo>
                  <a:cubicBezTo>
                    <a:pt x="4204" y="20816"/>
                    <a:pt x="4270" y="20715"/>
                    <a:pt x="4304" y="20649"/>
                  </a:cubicBezTo>
                  <a:cubicBezTo>
                    <a:pt x="4471" y="20415"/>
                    <a:pt x="4704" y="20215"/>
                    <a:pt x="4938" y="20082"/>
                  </a:cubicBezTo>
                  <a:cubicBezTo>
                    <a:pt x="5305" y="19848"/>
                    <a:pt x="5705" y="19715"/>
                    <a:pt x="6105" y="19615"/>
                  </a:cubicBezTo>
                  <a:close/>
                  <a:moveTo>
                    <a:pt x="3537" y="1"/>
                  </a:moveTo>
                  <a:cubicBezTo>
                    <a:pt x="3420" y="1"/>
                    <a:pt x="3303" y="67"/>
                    <a:pt x="3270" y="201"/>
                  </a:cubicBezTo>
                  <a:cubicBezTo>
                    <a:pt x="2903" y="1101"/>
                    <a:pt x="3036" y="2069"/>
                    <a:pt x="3003" y="3036"/>
                  </a:cubicBezTo>
                  <a:cubicBezTo>
                    <a:pt x="3003" y="3970"/>
                    <a:pt x="3003" y="4837"/>
                    <a:pt x="3036" y="5738"/>
                  </a:cubicBezTo>
                  <a:cubicBezTo>
                    <a:pt x="2903" y="5638"/>
                    <a:pt x="2769" y="5505"/>
                    <a:pt x="2636" y="5405"/>
                  </a:cubicBezTo>
                  <a:cubicBezTo>
                    <a:pt x="2083" y="5055"/>
                    <a:pt x="1453" y="4858"/>
                    <a:pt x="814" y="4858"/>
                  </a:cubicBezTo>
                  <a:cubicBezTo>
                    <a:pt x="721" y="4858"/>
                    <a:pt x="628" y="4862"/>
                    <a:pt x="534" y="4871"/>
                  </a:cubicBezTo>
                  <a:cubicBezTo>
                    <a:pt x="268" y="4871"/>
                    <a:pt x="67" y="5071"/>
                    <a:pt x="67" y="5338"/>
                  </a:cubicBezTo>
                  <a:cubicBezTo>
                    <a:pt x="101" y="6305"/>
                    <a:pt x="468" y="7206"/>
                    <a:pt x="1068" y="7973"/>
                  </a:cubicBezTo>
                  <a:cubicBezTo>
                    <a:pt x="1355" y="8338"/>
                    <a:pt x="2050" y="8744"/>
                    <a:pt x="2643" y="8744"/>
                  </a:cubicBezTo>
                  <a:cubicBezTo>
                    <a:pt x="2808" y="8744"/>
                    <a:pt x="2965" y="8713"/>
                    <a:pt x="3103" y="8640"/>
                  </a:cubicBezTo>
                  <a:cubicBezTo>
                    <a:pt x="3136" y="10108"/>
                    <a:pt x="3170" y="11609"/>
                    <a:pt x="3170" y="13110"/>
                  </a:cubicBezTo>
                  <a:cubicBezTo>
                    <a:pt x="3170" y="13944"/>
                    <a:pt x="3170" y="14778"/>
                    <a:pt x="3203" y="15645"/>
                  </a:cubicBezTo>
                  <a:cubicBezTo>
                    <a:pt x="2693" y="15034"/>
                    <a:pt x="1911" y="14772"/>
                    <a:pt x="1094" y="14772"/>
                  </a:cubicBezTo>
                  <a:cubicBezTo>
                    <a:pt x="842" y="14772"/>
                    <a:pt x="586" y="14797"/>
                    <a:pt x="334" y="14845"/>
                  </a:cubicBezTo>
                  <a:cubicBezTo>
                    <a:pt x="134" y="14911"/>
                    <a:pt x="1" y="15111"/>
                    <a:pt x="67" y="15345"/>
                  </a:cubicBezTo>
                  <a:cubicBezTo>
                    <a:pt x="310" y="16798"/>
                    <a:pt x="1377" y="17812"/>
                    <a:pt x="2794" y="17812"/>
                  </a:cubicBezTo>
                  <a:cubicBezTo>
                    <a:pt x="2938" y="17812"/>
                    <a:pt x="3086" y="17802"/>
                    <a:pt x="3236" y="17780"/>
                  </a:cubicBezTo>
                  <a:cubicBezTo>
                    <a:pt x="3236" y="18514"/>
                    <a:pt x="3236" y="19248"/>
                    <a:pt x="3270" y="19982"/>
                  </a:cubicBezTo>
                  <a:cubicBezTo>
                    <a:pt x="3270" y="21049"/>
                    <a:pt x="3303" y="22116"/>
                    <a:pt x="3303" y="23184"/>
                  </a:cubicBezTo>
                  <a:cubicBezTo>
                    <a:pt x="3303" y="23784"/>
                    <a:pt x="3303" y="24385"/>
                    <a:pt x="3370" y="25019"/>
                  </a:cubicBezTo>
                  <a:cubicBezTo>
                    <a:pt x="3403" y="25252"/>
                    <a:pt x="3603" y="25352"/>
                    <a:pt x="3670" y="25586"/>
                  </a:cubicBezTo>
                  <a:cubicBezTo>
                    <a:pt x="3670" y="25636"/>
                    <a:pt x="3703" y="25661"/>
                    <a:pt x="3737" y="25661"/>
                  </a:cubicBezTo>
                  <a:cubicBezTo>
                    <a:pt x="3770" y="25661"/>
                    <a:pt x="3803" y="25636"/>
                    <a:pt x="3803" y="25586"/>
                  </a:cubicBezTo>
                  <a:cubicBezTo>
                    <a:pt x="3870" y="25385"/>
                    <a:pt x="4037" y="25285"/>
                    <a:pt x="4104" y="25085"/>
                  </a:cubicBezTo>
                  <a:cubicBezTo>
                    <a:pt x="4170" y="24618"/>
                    <a:pt x="4204" y="24118"/>
                    <a:pt x="4170" y="23618"/>
                  </a:cubicBezTo>
                  <a:lnTo>
                    <a:pt x="4170" y="21616"/>
                  </a:lnTo>
                  <a:cubicBezTo>
                    <a:pt x="4204" y="21633"/>
                    <a:pt x="4237" y="21641"/>
                    <a:pt x="4270" y="21641"/>
                  </a:cubicBezTo>
                  <a:cubicBezTo>
                    <a:pt x="4304" y="21641"/>
                    <a:pt x="4337" y="21633"/>
                    <a:pt x="4371" y="21616"/>
                  </a:cubicBezTo>
                  <a:cubicBezTo>
                    <a:pt x="5671" y="21349"/>
                    <a:pt x="6939" y="20649"/>
                    <a:pt x="6806" y="19114"/>
                  </a:cubicBezTo>
                  <a:cubicBezTo>
                    <a:pt x="6772" y="18914"/>
                    <a:pt x="6605" y="18781"/>
                    <a:pt x="6439" y="18781"/>
                  </a:cubicBezTo>
                  <a:cubicBezTo>
                    <a:pt x="5705" y="18847"/>
                    <a:pt x="5038" y="19081"/>
                    <a:pt x="4437" y="19481"/>
                  </a:cubicBezTo>
                  <a:cubicBezTo>
                    <a:pt x="4337" y="19548"/>
                    <a:pt x="4237" y="19648"/>
                    <a:pt x="4137" y="19715"/>
                  </a:cubicBezTo>
                  <a:cubicBezTo>
                    <a:pt x="4137" y="17680"/>
                    <a:pt x="4137" y="15612"/>
                    <a:pt x="4104" y="13544"/>
                  </a:cubicBezTo>
                  <a:lnTo>
                    <a:pt x="4104" y="12710"/>
                  </a:lnTo>
                  <a:cubicBezTo>
                    <a:pt x="4904" y="12710"/>
                    <a:pt x="5705" y="12410"/>
                    <a:pt x="6272" y="11842"/>
                  </a:cubicBezTo>
                  <a:cubicBezTo>
                    <a:pt x="6906" y="11209"/>
                    <a:pt x="7239" y="10341"/>
                    <a:pt x="7206" y="9474"/>
                  </a:cubicBezTo>
                  <a:cubicBezTo>
                    <a:pt x="7206" y="9209"/>
                    <a:pt x="6971" y="8996"/>
                    <a:pt x="6710" y="8996"/>
                  </a:cubicBezTo>
                  <a:cubicBezTo>
                    <a:pt x="6675" y="8996"/>
                    <a:pt x="6640" y="8999"/>
                    <a:pt x="6605" y="9007"/>
                  </a:cubicBezTo>
                  <a:cubicBezTo>
                    <a:pt x="5638" y="9341"/>
                    <a:pt x="4737" y="9941"/>
                    <a:pt x="4070" y="10708"/>
                  </a:cubicBezTo>
                  <a:cubicBezTo>
                    <a:pt x="4037" y="9374"/>
                    <a:pt x="4037" y="8040"/>
                    <a:pt x="4070" y="6672"/>
                  </a:cubicBezTo>
                  <a:cubicBezTo>
                    <a:pt x="4070" y="5605"/>
                    <a:pt x="4104" y="4537"/>
                    <a:pt x="4070" y="3470"/>
                  </a:cubicBezTo>
                  <a:cubicBezTo>
                    <a:pt x="4037" y="2402"/>
                    <a:pt x="4204" y="1235"/>
                    <a:pt x="3803" y="201"/>
                  </a:cubicBezTo>
                  <a:cubicBezTo>
                    <a:pt x="3770" y="67"/>
                    <a:pt x="3653" y="1"/>
                    <a:pt x="3537" y="1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629;p59">
              <a:extLst>
                <a:ext uri="{FF2B5EF4-FFF2-40B4-BE49-F238E27FC236}">
                  <a16:creationId xmlns:a16="http://schemas.microsoft.com/office/drawing/2014/main" id="{96A81CAB-8EF8-466E-83C9-A307ACB7F50F}"/>
                </a:ext>
              </a:extLst>
            </p:cNvPr>
            <p:cNvSpPr/>
            <p:nvPr/>
          </p:nvSpPr>
          <p:spPr>
            <a:xfrm>
              <a:off x="979778" y="2198699"/>
              <a:ext cx="157533" cy="119700"/>
            </a:xfrm>
            <a:custGeom>
              <a:avLst/>
              <a:gdLst/>
              <a:ahLst/>
              <a:cxnLst/>
              <a:rect l="l" t="t" r="r" b="b"/>
              <a:pathLst>
                <a:path w="8207" h="6236" extrusionOk="0">
                  <a:moveTo>
                    <a:pt x="2764" y="0"/>
                  </a:moveTo>
                  <a:cubicBezTo>
                    <a:pt x="2536" y="0"/>
                    <a:pt x="2309" y="85"/>
                    <a:pt x="2102" y="291"/>
                  </a:cubicBezTo>
                  <a:cubicBezTo>
                    <a:pt x="1602" y="825"/>
                    <a:pt x="1702" y="1592"/>
                    <a:pt x="1869" y="2260"/>
                  </a:cubicBezTo>
                  <a:cubicBezTo>
                    <a:pt x="1618" y="2150"/>
                    <a:pt x="1338" y="2062"/>
                    <a:pt x="1084" y="2062"/>
                  </a:cubicBezTo>
                  <a:cubicBezTo>
                    <a:pt x="797" y="2062"/>
                    <a:pt x="543" y="2174"/>
                    <a:pt x="401" y="2493"/>
                  </a:cubicBezTo>
                  <a:cubicBezTo>
                    <a:pt x="1" y="3327"/>
                    <a:pt x="601" y="4328"/>
                    <a:pt x="1202" y="4961"/>
                  </a:cubicBezTo>
                  <a:cubicBezTo>
                    <a:pt x="1969" y="5695"/>
                    <a:pt x="2969" y="6162"/>
                    <a:pt x="4070" y="6229"/>
                  </a:cubicBezTo>
                  <a:cubicBezTo>
                    <a:pt x="4096" y="6233"/>
                    <a:pt x="4121" y="6235"/>
                    <a:pt x="4146" y="6235"/>
                  </a:cubicBezTo>
                  <a:cubicBezTo>
                    <a:pt x="4320" y="6235"/>
                    <a:pt x="4483" y="6137"/>
                    <a:pt x="4571" y="5962"/>
                  </a:cubicBezTo>
                  <a:cubicBezTo>
                    <a:pt x="5304" y="5962"/>
                    <a:pt x="6238" y="5228"/>
                    <a:pt x="6705" y="4828"/>
                  </a:cubicBezTo>
                  <a:cubicBezTo>
                    <a:pt x="7373" y="4194"/>
                    <a:pt x="8207" y="3227"/>
                    <a:pt x="8140" y="2260"/>
                  </a:cubicBezTo>
                  <a:cubicBezTo>
                    <a:pt x="8140" y="1959"/>
                    <a:pt x="7906" y="1692"/>
                    <a:pt x="7606" y="1692"/>
                  </a:cubicBezTo>
                  <a:cubicBezTo>
                    <a:pt x="7559" y="1688"/>
                    <a:pt x="7511" y="1686"/>
                    <a:pt x="7464" y="1686"/>
                  </a:cubicBezTo>
                  <a:cubicBezTo>
                    <a:pt x="7145" y="1686"/>
                    <a:pt x="6833" y="1781"/>
                    <a:pt x="6572" y="1926"/>
                  </a:cubicBezTo>
                  <a:cubicBezTo>
                    <a:pt x="6572" y="1559"/>
                    <a:pt x="6472" y="1192"/>
                    <a:pt x="6305" y="859"/>
                  </a:cubicBezTo>
                  <a:cubicBezTo>
                    <a:pt x="6230" y="506"/>
                    <a:pt x="5906" y="286"/>
                    <a:pt x="5566" y="286"/>
                  </a:cubicBezTo>
                  <a:cubicBezTo>
                    <a:pt x="5456" y="286"/>
                    <a:pt x="5344" y="309"/>
                    <a:pt x="5238" y="358"/>
                  </a:cubicBezTo>
                  <a:cubicBezTo>
                    <a:pt x="5071" y="425"/>
                    <a:pt x="4938" y="525"/>
                    <a:pt x="4837" y="692"/>
                  </a:cubicBezTo>
                  <a:cubicBezTo>
                    <a:pt x="4637" y="925"/>
                    <a:pt x="4504" y="1192"/>
                    <a:pt x="4370" y="1492"/>
                  </a:cubicBezTo>
                  <a:cubicBezTo>
                    <a:pt x="4304" y="1359"/>
                    <a:pt x="4237" y="1225"/>
                    <a:pt x="4170" y="1059"/>
                  </a:cubicBezTo>
                  <a:cubicBezTo>
                    <a:pt x="3931" y="555"/>
                    <a:pt x="3346" y="0"/>
                    <a:pt x="27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630;p59">
              <a:extLst>
                <a:ext uri="{FF2B5EF4-FFF2-40B4-BE49-F238E27FC236}">
                  <a16:creationId xmlns:a16="http://schemas.microsoft.com/office/drawing/2014/main" id="{1802328A-0C61-4882-9687-94191A4B2387}"/>
                </a:ext>
              </a:extLst>
            </p:cNvPr>
            <p:cNvSpPr/>
            <p:nvPr/>
          </p:nvSpPr>
          <p:spPr>
            <a:xfrm>
              <a:off x="1396599" y="2299679"/>
              <a:ext cx="138953" cy="492563"/>
            </a:xfrm>
            <a:custGeom>
              <a:avLst/>
              <a:gdLst/>
              <a:ahLst/>
              <a:cxnLst/>
              <a:rect l="l" t="t" r="r" b="b"/>
              <a:pathLst>
                <a:path w="7239" h="25661" extrusionOk="0">
                  <a:moveTo>
                    <a:pt x="1168" y="5805"/>
                  </a:moveTo>
                  <a:cubicBezTo>
                    <a:pt x="1468" y="5805"/>
                    <a:pt x="1801" y="5872"/>
                    <a:pt x="2102" y="5972"/>
                  </a:cubicBezTo>
                  <a:cubicBezTo>
                    <a:pt x="2569" y="6138"/>
                    <a:pt x="2769" y="6505"/>
                    <a:pt x="3069" y="6839"/>
                  </a:cubicBezTo>
                  <a:cubicBezTo>
                    <a:pt x="3069" y="7106"/>
                    <a:pt x="3069" y="7406"/>
                    <a:pt x="3069" y="7673"/>
                  </a:cubicBezTo>
                  <a:cubicBezTo>
                    <a:pt x="2869" y="7639"/>
                    <a:pt x="2669" y="7606"/>
                    <a:pt x="2469" y="7573"/>
                  </a:cubicBezTo>
                  <a:cubicBezTo>
                    <a:pt x="2235" y="7439"/>
                    <a:pt x="2002" y="7239"/>
                    <a:pt x="1835" y="7006"/>
                  </a:cubicBezTo>
                  <a:cubicBezTo>
                    <a:pt x="1535" y="6639"/>
                    <a:pt x="1334" y="6238"/>
                    <a:pt x="1168" y="5805"/>
                  </a:cubicBezTo>
                  <a:close/>
                  <a:moveTo>
                    <a:pt x="6271" y="10175"/>
                  </a:moveTo>
                  <a:lnTo>
                    <a:pt x="6271" y="10175"/>
                  </a:lnTo>
                  <a:cubicBezTo>
                    <a:pt x="6105" y="11075"/>
                    <a:pt x="5037" y="11776"/>
                    <a:pt x="4203" y="11809"/>
                  </a:cubicBezTo>
                  <a:cubicBezTo>
                    <a:pt x="4704" y="11042"/>
                    <a:pt x="5437" y="10475"/>
                    <a:pt x="6271" y="10175"/>
                  </a:cubicBezTo>
                  <a:close/>
                  <a:moveTo>
                    <a:pt x="1095" y="15537"/>
                  </a:moveTo>
                  <a:cubicBezTo>
                    <a:pt x="1862" y="15537"/>
                    <a:pt x="2607" y="15900"/>
                    <a:pt x="3069" y="16546"/>
                  </a:cubicBezTo>
                  <a:cubicBezTo>
                    <a:pt x="3102" y="16579"/>
                    <a:pt x="3169" y="16613"/>
                    <a:pt x="3202" y="16613"/>
                  </a:cubicBezTo>
                  <a:lnTo>
                    <a:pt x="3202" y="16846"/>
                  </a:lnTo>
                  <a:lnTo>
                    <a:pt x="3136" y="16846"/>
                  </a:lnTo>
                  <a:cubicBezTo>
                    <a:pt x="2965" y="16878"/>
                    <a:pt x="2794" y="16893"/>
                    <a:pt x="2624" y="16893"/>
                  </a:cubicBezTo>
                  <a:cubicBezTo>
                    <a:pt x="2263" y="16893"/>
                    <a:pt x="1908" y="16826"/>
                    <a:pt x="1568" y="16713"/>
                  </a:cubicBezTo>
                  <a:cubicBezTo>
                    <a:pt x="1201" y="16446"/>
                    <a:pt x="934" y="16012"/>
                    <a:pt x="901" y="15545"/>
                  </a:cubicBezTo>
                  <a:cubicBezTo>
                    <a:pt x="966" y="15540"/>
                    <a:pt x="1030" y="15537"/>
                    <a:pt x="1095" y="15537"/>
                  </a:cubicBezTo>
                  <a:close/>
                  <a:moveTo>
                    <a:pt x="6105" y="19615"/>
                  </a:moveTo>
                  <a:lnTo>
                    <a:pt x="6105" y="19615"/>
                  </a:lnTo>
                  <a:cubicBezTo>
                    <a:pt x="6038" y="20449"/>
                    <a:pt x="4937" y="20749"/>
                    <a:pt x="4170" y="20949"/>
                  </a:cubicBezTo>
                  <a:lnTo>
                    <a:pt x="4136" y="20949"/>
                  </a:lnTo>
                  <a:lnTo>
                    <a:pt x="4136" y="20916"/>
                  </a:lnTo>
                  <a:cubicBezTo>
                    <a:pt x="4203" y="20816"/>
                    <a:pt x="4270" y="20715"/>
                    <a:pt x="4303" y="20649"/>
                  </a:cubicBezTo>
                  <a:cubicBezTo>
                    <a:pt x="4470" y="20415"/>
                    <a:pt x="4670" y="20215"/>
                    <a:pt x="4937" y="20082"/>
                  </a:cubicBezTo>
                  <a:cubicBezTo>
                    <a:pt x="5304" y="19848"/>
                    <a:pt x="5671" y="19715"/>
                    <a:pt x="6105" y="19615"/>
                  </a:cubicBezTo>
                  <a:close/>
                  <a:moveTo>
                    <a:pt x="3524" y="1"/>
                  </a:moveTo>
                  <a:cubicBezTo>
                    <a:pt x="3411" y="1"/>
                    <a:pt x="3303" y="67"/>
                    <a:pt x="3269" y="201"/>
                  </a:cubicBezTo>
                  <a:cubicBezTo>
                    <a:pt x="2902" y="1101"/>
                    <a:pt x="3036" y="2069"/>
                    <a:pt x="3002" y="3036"/>
                  </a:cubicBezTo>
                  <a:cubicBezTo>
                    <a:pt x="3002" y="3970"/>
                    <a:pt x="3002" y="4837"/>
                    <a:pt x="3036" y="5738"/>
                  </a:cubicBezTo>
                  <a:cubicBezTo>
                    <a:pt x="2902" y="5638"/>
                    <a:pt x="2769" y="5505"/>
                    <a:pt x="2635" y="5405"/>
                  </a:cubicBezTo>
                  <a:cubicBezTo>
                    <a:pt x="2082" y="5055"/>
                    <a:pt x="1453" y="4858"/>
                    <a:pt x="813" y="4858"/>
                  </a:cubicBezTo>
                  <a:cubicBezTo>
                    <a:pt x="720" y="4858"/>
                    <a:pt x="627" y="4862"/>
                    <a:pt x="534" y="4871"/>
                  </a:cubicBezTo>
                  <a:cubicBezTo>
                    <a:pt x="267" y="4871"/>
                    <a:pt x="67" y="5071"/>
                    <a:pt x="67" y="5338"/>
                  </a:cubicBezTo>
                  <a:cubicBezTo>
                    <a:pt x="100" y="6305"/>
                    <a:pt x="467" y="7206"/>
                    <a:pt x="1068" y="7973"/>
                  </a:cubicBezTo>
                  <a:cubicBezTo>
                    <a:pt x="1355" y="8338"/>
                    <a:pt x="2050" y="8744"/>
                    <a:pt x="2642" y="8744"/>
                  </a:cubicBezTo>
                  <a:cubicBezTo>
                    <a:pt x="2807" y="8744"/>
                    <a:pt x="2964" y="8713"/>
                    <a:pt x="3102" y="8640"/>
                  </a:cubicBezTo>
                  <a:cubicBezTo>
                    <a:pt x="3136" y="10108"/>
                    <a:pt x="3136" y="11609"/>
                    <a:pt x="3169" y="13110"/>
                  </a:cubicBezTo>
                  <a:cubicBezTo>
                    <a:pt x="3169" y="13944"/>
                    <a:pt x="3202" y="14778"/>
                    <a:pt x="3202" y="15645"/>
                  </a:cubicBezTo>
                  <a:cubicBezTo>
                    <a:pt x="2693" y="15034"/>
                    <a:pt x="1891" y="14772"/>
                    <a:pt x="1080" y="14772"/>
                  </a:cubicBezTo>
                  <a:cubicBezTo>
                    <a:pt x="829" y="14772"/>
                    <a:pt x="578" y="14797"/>
                    <a:pt x="334" y="14845"/>
                  </a:cubicBezTo>
                  <a:cubicBezTo>
                    <a:pt x="134" y="14911"/>
                    <a:pt x="0" y="15111"/>
                    <a:pt x="67" y="15345"/>
                  </a:cubicBezTo>
                  <a:cubicBezTo>
                    <a:pt x="309" y="16798"/>
                    <a:pt x="1348" y="17812"/>
                    <a:pt x="2786" y="17812"/>
                  </a:cubicBezTo>
                  <a:cubicBezTo>
                    <a:pt x="2932" y="17812"/>
                    <a:pt x="3082" y="17802"/>
                    <a:pt x="3236" y="17780"/>
                  </a:cubicBezTo>
                  <a:cubicBezTo>
                    <a:pt x="3236" y="18514"/>
                    <a:pt x="3236" y="19248"/>
                    <a:pt x="3269" y="19982"/>
                  </a:cubicBezTo>
                  <a:cubicBezTo>
                    <a:pt x="3269" y="21049"/>
                    <a:pt x="3303" y="22116"/>
                    <a:pt x="3303" y="23184"/>
                  </a:cubicBezTo>
                  <a:cubicBezTo>
                    <a:pt x="3303" y="23784"/>
                    <a:pt x="3303" y="24385"/>
                    <a:pt x="3369" y="25019"/>
                  </a:cubicBezTo>
                  <a:cubicBezTo>
                    <a:pt x="3369" y="25252"/>
                    <a:pt x="3603" y="25352"/>
                    <a:pt x="3669" y="25586"/>
                  </a:cubicBezTo>
                  <a:cubicBezTo>
                    <a:pt x="3669" y="25636"/>
                    <a:pt x="3694" y="25661"/>
                    <a:pt x="3724" y="25661"/>
                  </a:cubicBezTo>
                  <a:cubicBezTo>
                    <a:pt x="3753" y="25661"/>
                    <a:pt x="3786" y="25636"/>
                    <a:pt x="3803" y="25586"/>
                  </a:cubicBezTo>
                  <a:cubicBezTo>
                    <a:pt x="3836" y="25385"/>
                    <a:pt x="4036" y="25285"/>
                    <a:pt x="4103" y="25085"/>
                  </a:cubicBezTo>
                  <a:cubicBezTo>
                    <a:pt x="4170" y="24618"/>
                    <a:pt x="4203" y="24118"/>
                    <a:pt x="4136" y="23618"/>
                  </a:cubicBezTo>
                  <a:lnTo>
                    <a:pt x="4136" y="21616"/>
                  </a:lnTo>
                  <a:cubicBezTo>
                    <a:pt x="4170" y="21633"/>
                    <a:pt x="4211" y="21641"/>
                    <a:pt x="4253" y="21641"/>
                  </a:cubicBezTo>
                  <a:cubicBezTo>
                    <a:pt x="4295" y="21641"/>
                    <a:pt x="4337" y="21633"/>
                    <a:pt x="4370" y="21616"/>
                  </a:cubicBezTo>
                  <a:cubicBezTo>
                    <a:pt x="5671" y="21349"/>
                    <a:pt x="6938" y="20649"/>
                    <a:pt x="6805" y="19114"/>
                  </a:cubicBezTo>
                  <a:cubicBezTo>
                    <a:pt x="6772" y="18914"/>
                    <a:pt x="6605" y="18781"/>
                    <a:pt x="6405" y="18781"/>
                  </a:cubicBezTo>
                  <a:cubicBezTo>
                    <a:pt x="5704" y="18847"/>
                    <a:pt x="5037" y="19081"/>
                    <a:pt x="4437" y="19481"/>
                  </a:cubicBezTo>
                  <a:cubicBezTo>
                    <a:pt x="4337" y="19548"/>
                    <a:pt x="4237" y="19648"/>
                    <a:pt x="4136" y="19715"/>
                  </a:cubicBezTo>
                  <a:cubicBezTo>
                    <a:pt x="4136" y="17680"/>
                    <a:pt x="4136" y="15612"/>
                    <a:pt x="4103" y="13544"/>
                  </a:cubicBezTo>
                  <a:lnTo>
                    <a:pt x="4103" y="12710"/>
                  </a:lnTo>
                  <a:cubicBezTo>
                    <a:pt x="4904" y="12710"/>
                    <a:pt x="5704" y="12410"/>
                    <a:pt x="6271" y="11842"/>
                  </a:cubicBezTo>
                  <a:cubicBezTo>
                    <a:pt x="6905" y="11209"/>
                    <a:pt x="7239" y="10341"/>
                    <a:pt x="7205" y="9474"/>
                  </a:cubicBezTo>
                  <a:cubicBezTo>
                    <a:pt x="7205" y="9209"/>
                    <a:pt x="6971" y="8996"/>
                    <a:pt x="6709" y="8996"/>
                  </a:cubicBezTo>
                  <a:cubicBezTo>
                    <a:pt x="6675" y="8996"/>
                    <a:pt x="6640" y="8999"/>
                    <a:pt x="6605" y="9007"/>
                  </a:cubicBezTo>
                  <a:cubicBezTo>
                    <a:pt x="5604" y="9341"/>
                    <a:pt x="4737" y="9941"/>
                    <a:pt x="4070" y="10708"/>
                  </a:cubicBezTo>
                  <a:cubicBezTo>
                    <a:pt x="4070" y="9374"/>
                    <a:pt x="4036" y="8040"/>
                    <a:pt x="4070" y="6672"/>
                  </a:cubicBezTo>
                  <a:cubicBezTo>
                    <a:pt x="4070" y="5605"/>
                    <a:pt x="4070" y="4537"/>
                    <a:pt x="4070" y="3470"/>
                  </a:cubicBezTo>
                  <a:cubicBezTo>
                    <a:pt x="4036" y="2402"/>
                    <a:pt x="4170" y="1235"/>
                    <a:pt x="3803" y="201"/>
                  </a:cubicBezTo>
                  <a:cubicBezTo>
                    <a:pt x="3753" y="67"/>
                    <a:pt x="3636" y="1"/>
                    <a:pt x="3524" y="1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631;p59">
              <a:extLst>
                <a:ext uri="{FF2B5EF4-FFF2-40B4-BE49-F238E27FC236}">
                  <a16:creationId xmlns:a16="http://schemas.microsoft.com/office/drawing/2014/main" id="{A0FF4301-33CE-437E-A2AA-ED0C6FC293B8}"/>
                </a:ext>
              </a:extLst>
            </p:cNvPr>
            <p:cNvSpPr/>
            <p:nvPr/>
          </p:nvSpPr>
          <p:spPr>
            <a:xfrm>
              <a:off x="1385716" y="2198699"/>
              <a:ext cx="156881" cy="119700"/>
            </a:xfrm>
            <a:custGeom>
              <a:avLst/>
              <a:gdLst/>
              <a:ahLst/>
              <a:cxnLst/>
              <a:rect l="l" t="t" r="r" b="b"/>
              <a:pathLst>
                <a:path w="8173" h="6236" extrusionOk="0">
                  <a:moveTo>
                    <a:pt x="2739" y="1"/>
                  </a:moveTo>
                  <a:cubicBezTo>
                    <a:pt x="2517" y="1"/>
                    <a:pt x="2298" y="86"/>
                    <a:pt x="2102" y="291"/>
                  </a:cubicBezTo>
                  <a:cubicBezTo>
                    <a:pt x="1601" y="825"/>
                    <a:pt x="1668" y="1592"/>
                    <a:pt x="1835" y="2260"/>
                  </a:cubicBezTo>
                  <a:cubicBezTo>
                    <a:pt x="1591" y="2153"/>
                    <a:pt x="1319" y="2074"/>
                    <a:pt x="1073" y="2074"/>
                  </a:cubicBezTo>
                  <a:cubicBezTo>
                    <a:pt x="782" y="2074"/>
                    <a:pt x="527" y="2185"/>
                    <a:pt x="400" y="2493"/>
                  </a:cubicBezTo>
                  <a:cubicBezTo>
                    <a:pt x="0" y="3360"/>
                    <a:pt x="601" y="4328"/>
                    <a:pt x="1168" y="4961"/>
                  </a:cubicBezTo>
                  <a:cubicBezTo>
                    <a:pt x="1968" y="5695"/>
                    <a:pt x="2969" y="6162"/>
                    <a:pt x="4036" y="6229"/>
                  </a:cubicBezTo>
                  <a:cubicBezTo>
                    <a:pt x="4066" y="6233"/>
                    <a:pt x="4095" y="6235"/>
                    <a:pt x="4124" y="6235"/>
                  </a:cubicBezTo>
                  <a:cubicBezTo>
                    <a:pt x="4319" y="6235"/>
                    <a:pt x="4483" y="6137"/>
                    <a:pt x="4570" y="5962"/>
                  </a:cubicBezTo>
                  <a:cubicBezTo>
                    <a:pt x="5304" y="5962"/>
                    <a:pt x="6238" y="5228"/>
                    <a:pt x="6672" y="4828"/>
                  </a:cubicBezTo>
                  <a:cubicBezTo>
                    <a:pt x="7372" y="4194"/>
                    <a:pt x="8173" y="3227"/>
                    <a:pt x="8139" y="2260"/>
                  </a:cubicBezTo>
                  <a:cubicBezTo>
                    <a:pt x="8106" y="1926"/>
                    <a:pt x="7872" y="1692"/>
                    <a:pt x="7572" y="1692"/>
                  </a:cubicBezTo>
                  <a:cubicBezTo>
                    <a:pt x="7525" y="1688"/>
                    <a:pt x="7477" y="1686"/>
                    <a:pt x="7430" y="1686"/>
                  </a:cubicBezTo>
                  <a:cubicBezTo>
                    <a:pt x="7112" y="1686"/>
                    <a:pt x="6800" y="1781"/>
                    <a:pt x="6538" y="1926"/>
                  </a:cubicBezTo>
                  <a:cubicBezTo>
                    <a:pt x="6538" y="1559"/>
                    <a:pt x="6471" y="1192"/>
                    <a:pt x="6305" y="859"/>
                  </a:cubicBezTo>
                  <a:cubicBezTo>
                    <a:pt x="6204" y="506"/>
                    <a:pt x="5894" y="286"/>
                    <a:pt x="5561" y="286"/>
                  </a:cubicBezTo>
                  <a:cubicBezTo>
                    <a:pt x="5453" y="286"/>
                    <a:pt x="5343" y="309"/>
                    <a:pt x="5237" y="358"/>
                  </a:cubicBezTo>
                  <a:cubicBezTo>
                    <a:pt x="5070" y="425"/>
                    <a:pt x="4904" y="525"/>
                    <a:pt x="4804" y="692"/>
                  </a:cubicBezTo>
                  <a:cubicBezTo>
                    <a:pt x="4637" y="925"/>
                    <a:pt x="4470" y="1192"/>
                    <a:pt x="4337" y="1492"/>
                  </a:cubicBezTo>
                  <a:cubicBezTo>
                    <a:pt x="4270" y="1359"/>
                    <a:pt x="4203" y="1225"/>
                    <a:pt x="4136" y="1092"/>
                  </a:cubicBezTo>
                  <a:cubicBezTo>
                    <a:pt x="3896" y="564"/>
                    <a:pt x="3310" y="1"/>
                    <a:pt x="27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632;p59">
              <a:extLst>
                <a:ext uri="{FF2B5EF4-FFF2-40B4-BE49-F238E27FC236}">
                  <a16:creationId xmlns:a16="http://schemas.microsoft.com/office/drawing/2014/main" id="{1D7171C4-1FC5-44E7-A2FA-84916D93BBD0}"/>
                </a:ext>
              </a:extLst>
            </p:cNvPr>
            <p:cNvSpPr/>
            <p:nvPr/>
          </p:nvSpPr>
          <p:spPr>
            <a:xfrm>
              <a:off x="1576506" y="2112882"/>
              <a:ext cx="160739" cy="570034"/>
            </a:xfrm>
            <a:custGeom>
              <a:avLst/>
              <a:gdLst/>
              <a:ahLst/>
              <a:cxnLst/>
              <a:rect l="l" t="t" r="r" b="b"/>
              <a:pathLst>
                <a:path w="8374" h="29697" extrusionOk="0">
                  <a:moveTo>
                    <a:pt x="1335" y="6697"/>
                  </a:moveTo>
                  <a:cubicBezTo>
                    <a:pt x="1702" y="6697"/>
                    <a:pt x="2069" y="6764"/>
                    <a:pt x="2402" y="6897"/>
                  </a:cubicBezTo>
                  <a:cubicBezTo>
                    <a:pt x="2969" y="7097"/>
                    <a:pt x="3203" y="7531"/>
                    <a:pt x="3536" y="7898"/>
                  </a:cubicBezTo>
                  <a:cubicBezTo>
                    <a:pt x="3536" y="8232"/>
                    <a:pt x="3536" y="8565"/>
                    <a:pt x="3536" y="8865"/>
                  </a:cubicBezTo>
                  <a:cubicBezTo>
                    <a:pt x="3303" y="8832"/>
                    <a:pt x="3069" y="8799"/>
                    <a:pt x="2869" y="8732"/>
                  </a:cubicBezTo>
                  <a:cubicBezTo>
                    <a:pt x="2569" y="8565"/>
                    <a:pt x="2336" y="8365"/>
                    <a:pt x="2135" y="8098"/>
                  </a:cubicBezTo>
                  <a:cubicBezTo>
                    <a:pt x="1802" y="7665"/>
                    <a:pt x="1535" y="7198"/>
                    <a:pt x="1335" y="6697"/>
                  </a:cubicBezTo>
                  <a:close/>
                  <a:moveTo>
                    <a:pt x="7272" y="11767"/>
                  </a:moveTo>
                  <a:lnTo>
                    <a:pt x="7272" y="11767"/>
                  </a:lnTo>
                  <a:cubicBezTo>
                    <a:pt x="7072" y="12802"/>
                    <a:pt x="5871" y="13635"/>
                    <a:pt x="4837" y="13669"/>
                  </a:cubicBezTo>
                  <a:cubicBezTo>
                    <a:pt x="5371" y="12735"/>
                    <a:pt x="6305" y="12201"/>
                    <a:pt x="7272" y="11767"/>
                  </a:cubicBezTo>
                  <a:close/>
                  <a:moveTo>
                    <a:pt x="1310" y="17991"/>
                  </a:moveTo>
                  <a:cubicBezTo>
                    <a:pt x="2183" y="17991"/>
                    <a:pt x="3026" y="18415"/>
                    <a:pt x="3570" y="19139"/>
                  </a:cubicBezTo>
                  <a:cubicBezTo>
                    <a:pt x="3603" y="19206"/>
                    <a:pt x="3636" y="19239"/>
                    <a:pt x="3703" y="19239"/>
                  </a:cubicBezTo>
                  <a:lnTo>
                    <a:pt x="3703" y="19506"/>
                  </a:lnTo>
                  <a:lnTo>
                    <a:pt x="3603" y="19506"/>
                  </a:lnTo>
                  <a:cubicBezTo>
                    <a:pt x="3423" y="19536"/>
                    <a:pt x="3243" y="19551"/>
                    <a:pt x="3064" y="19551"/>
                  </a:cubicBezTo>
                  <a:cubicBezTo>
                    <a:pt x="2645" y="19551"/>
                    <a:pt x="2232" y="19470"/>
                    <a:pt x="1835" y="19306"/>
                  </a:cubicBezTo>
                  <a:cubicBezTo>
                    <a:pt x="1368" y="19039"/>
                    <a:pt x="1068" y="18539"/>
                    <a:pt x="1035" y="18005"/>
                  </a:cubicBezTo>
                  <a:cubicBezTo>
                    <a:pt x="1127" y="17996"/>
                    <a:pt x="1219" y="17991"/>
                    <a:pt x="1310" y="17991"/>
                  </a:cubicBezTo>
                  <a:close/>
                  <a:moveTo>
                    <a:pt x="7039" y="22709"/>
                  </a:moveTo>
                  <a:lnTo>
                    <a:pt x="7039" y="22709"/>
                  </a:lnTo>
                  <a:cubicBezTo>
                    <a:pt x="7006" y="23709"/>
                    <a:pt x="5705" y="24010"/>
                    <a:pt x="4837" y="24243"/>
                  </a:cubicBezTo>
                  <a:lnTo>
                    <a:pt x="4804" y="24243"/>
                  </a:lnTo>
                  <a:lnTo>
                    <a:pt x="4804" y="24210"/>
                  </a:lnTo>
                  <a:cubicBezTo>
                    <a:pt x="4871" y="24110"/>
                    <a:pt x="4937" y="23976"/>
                    <a:pt x="5004" y="23876"/>
                  </a:cubicBezTo>
                  <a:cubicBezTo>
                    <a:pt x="5171" y="23609"/>
                    <a:pt x="5438" y="23409"/>
                    <a:pt x="5705" y="23242"/>
                  </a:cubicBezTo>
                  <a:cubicBezTo>
                    <a:pt x="6138" y="22975"/>
                    <a:pt x="6572" y="22809"/>
                    <a:pt x="7039" y="22709"/>
                  </a:cubicBezTo>
                  <a:close/>
                  <a:moveTo>
                    <a:pt x="4087" y="1"/>
                  </a:moveTo>
                  <a:cubicBezTo>
                    <a:pt x="3953" y="1"/>
                    <a:pt x="3820" y="76"/>
                    <a:pt x="3770" y="226"/>
                  </a:cubicBezTo>
                  <a:cubicBezTo>
                    <a:pt x="3370" y="1260"/>
                    <a:pt x="3503" y="2394"/>
                    <a:pt x="3470" y="3495"/>
                  </a:cubicBezTo>
                  <a:cubicBezTo>
                    <a:pt x="3470" y="4596"/>
                    <a:pt x="3470" y="5596"/>
                    <a:pt x="3503" y="6664"/>
                  </a:cubicBezTo>
                  <a:cubicBezTo>
                    <a:pt x="3370" y="6530"/>
                    <a:pt x="3203" y="6397"/>
                    <a:pt x="3036" y="6264"/>
                  </a:cubicBezTo>
                  <a:cubicBezTo>
                    <a:pt x="2423" y="5855"/>
                    <a:pt x="1682" y="5651"/>
                    <a:pt x="926" y="5651"/>
                  </a:cubicBezTo>
                  <a:cubicBezTo>
                    <a:pt x="818" y="5651"/>
                    <a:pt x="709" y="5655"/>
                    <a:pt x="601" y="5663"/>
                  </a:cubicBezTo>
                  <a:cubicBezTo>
                    <a:pt x="334" y="5663"/>
                    <a:pt x="67" y="5897"/>
                    <a:pt x="101" y="6163"/>
                  </a:cubicBezTo>
                  <a:cubicBezTo>
                    <a:pt x="134" y="7298"/>
                    <a:pt x="534" y="8332"/>
                    <a:pt x="1235" y="9199"/>
                  </a:cubicBezTo>
                  <a:cubicBezTo>
                    <a:pt x="1599" y="9642"/>
                    <a:pt x="2391" y="10125"/>
                    <a:pt x="3070" y="10125"/>
                  </a:cubicBezTo>
                  <a:cubicBezTo>
                    <a:pt x="3261" y="10125"/>
                    <a:pt x="3442" y="10087"/>
                    <a:pt x="3603" y="10000"/>
                  </a:cubicBezTo>
                  <a:cubicBezTo>
                    <a:pt x="3636" y="11734"/>
                    <a:pt x="3670" y="13435"/>
                    <a:pt x="3670" y="15170"/>
                  </a:cubicBezTo>
                  <a:cubicBezTo>
                    <a:pt x="3670" y="16137"/>
                    <a:pt x="3703" y="17138"/>
                    <a:pt x="3737" y="18105"/>
                  </a:cubicBezTo>
                  <a:cubicBezTo>
                    <a:pt x="3125" y="17392"/>
                    <a:pt x="2202" y="17087"/>
                    <a:pt x="1265" y="17087"/>
                  </a:cubicBezTo>
                  <a:cubicBezTo>
                    <a:pt x="975" y="17087"/>
                    <a:pt x="684" y="17116"/>
                    <a:pt x="401" y="17171"/>
                  </a:cubicBezTo>
                  <a:cubicBezTo>
                    <a:pt x="134" y="17238"/>
                    <a:pt x="1" y="17505"/>
                    <a:pt x="67" y="17738"/>
                  </a:cubicBezTo>
                  <a:cubicBezTo>
                    <a:pt x="340" y="19436"/>
                    <a:pt x="1577" y="20610"/>
                    <a:pt x="3227" y="20610"/>
                  </a:cubicBezTo>
                  <a:cubicBezTo>
                    <a:pt x="3393" y="20610"/>
                    <a:pt x="3563" y="20598"/>
                    <a:pt x="3737" y="20574"/>
                  </a:cubicBezTo>
                  <a:cubicBezTo>
                    <a:pt x="3770" y="21408"/>
                    <a:pt x="3770" y="22275"/>
                    <a:pt x="3770" y="23109"/>
                  </a:cubicBezTo>
                  <a:cubicBezTo>
                    <a:pt x="3770" y="24376"/>
                    <a:pt x="3803" y="25577"/>
                    <a:pt x="3837" y="26812"/>
                  </a:cubicBezTo>
                  <a:cubicBezTo>
                    <a:pt x="3837" y="27545"/>
                    <a:pt x="3837" y="28246"/>
                    <a:pt x="3903" y="28946"/>
                  </a:cubicBezTo>
                  <a:cubicBezTo>
                    <a:pt x="3937" y="29213"/>
                    <a:pt x="4170" y="29380"/>
                    <a:pt x="4237" y="29647"/>
                  </a:cubicBezTo>
                  <a:cubicBezTo>
                    <a:pt x="4254" y="29680"/>
                    <a:pt x="4287" y="29697"/>
                    <a:pt x="4320" y="29697"/>
                  </a:cubicBezTo>
                  <a:cubicBezTo>
                    <a:pt x="4354" y="29697"/>
                    <a:pt x="4387" y="29680"/>
                    <a:pt x="4404" y="29647"/>
                  </a:cubicBezTo>
                  <a:cubicBezTo>
                    <a:pt x="4470" y="29413"/>
                    <a:pt x="4671" y="29280"/>
                    <a:pt x="4737" y="29080"/>
                  </a:cubicBezTo>
                  <a:cubicBezTo>
                    <a:pt x="4837" y="28513"/>
                    <a:pt x="4871" y="27912"/>
                    <a:pt x="4804" y="27345"/>
                  </a:cubicBezTo>
                  <a:lnTo>
                    <a:pt x="4804" y="25044"/>
                  </a:lnTo>
                  <a:lnTo>
                    <a:pt x="5071" y="25044"/>
                  </a:lnTo>
                  <a:cubicBezTo>
                    <a:pt x="6572" y="24710"/>
                    <a:pt x="8040" y="23876"/>
                    <a:pt x="7873" y="22142"/>
                  </a:cubicBezTo>
                  <a:cubicBezTo>
                    <a:pt x="7839" y="21908"/>
                    <a:pt x="7673" y="21741"/>
                    <a:pt x="7439" y="21741"/>
                  </a:cubicBezTo>
                  <a:cubicBezTo>
                    <a:pt x="6605" y="21808"/>
                    <a:pt x="5805" y="22108"/>
                    <a:pt x="5138" y="22575"/>
                  </a:cubicBezTo>
                  <a:cubicBezTo>
                    <a:pt x="5004" y="22642"/>
                    <a:pt x="4904" y="22742"/>
                    <a:pt x="4804" y="22842"/>
                  </a:cubicBezTo>
                  <a:cubicBezTo>
                    <a:pt x="4771" y="20440"/>
                    <a:pt x="4771" y="18072"/>
                    <a:pt x="4737" y="15704"/>
                  </a:cubicBezTo>
                  <a:lnTo>
                    <a:pt x="4737" y="14703"/>
                  </a:lnTo>
                  <a:cubicBezTo>
                    <a:pt x="4776" y="14704"/>
                    <a:pt x="4815" y="14705"/>
                    <a:pt x="4855" y="14705"/>
                  </a:cubicBezTo>
                  <a:cubicBezTo>
                    <a:pt x="5749" y="14705"/>
                    <a:pt x="6633" y="14341"/>
                    <a:pt x="7272" y="13702"/>
                  </a:cubicBezTo>
                  <a:cubicBezTo>
                    <a:pt x="8006" y="12968"/>
                    <a:pt x="8373" y="12001"/>
                    <a:pt x="8340" y="10967"/>
                  </a:cubicBezTo>
                  <a:cubicBezTo>
                    <a:pt x="8340" y="10653"/>
                    <a:pt x="8095" y="10412"/>
                    <a:pt x="7795" y="10412"/>
                  </a:cubicBezTo>
                  <a:cubicBezTo>
                    <a:pt x="7744" y="10412"/>
                    <a:pt x="7692" y="10419"/>
                    <a:pt x="7639" y="10433"/>
                  </a:cubicBezTo>
                  <a:cubicBezTo>
                    <a:pt x="6505" y="10800"/>
                    <a:pt x="5471" y="11501"/>
                    <a:pt x="4704" y="12401"/>
                  </a:cubicBezTo>
                  <a:cubicBezTo>
                    <a:pt x="4671" y="10867"/>
                    <a:pt x="4671" y="9299"/>
                    <a:pt x="4704" y="7731"/>
                  </a:cubicBezTo>
                  <a:cubicBezTo>
                    <a:pt x="4704" y="6497"/>
                    <a:pt x="4737" y="5263"/>
                    <a:pt x="4704" y="4029"/>
                  </a:cubicBezTo>
                  <a:cubicBezTo>
                    <a:pt x="4671" y="2794"/>
                    <a:pt x="4837" y="1393"/>
                    <a:pt x="4404" y="226"/>
                  </a:cubicBezTo>
                  <a:cubicBezTo>
                    <a:pt x="4354" y="76"/>
                    <a:pt x="4220" y="1"/>
                    <a:pt x="4087" y="1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633;p59">
              <a:extLst>
                <a:ext uri="{FF2B5EF4-FFF2-40B4-BE49-F238E27FC236}">
                  <a16:creationId xmlns:a16="http://schemas.microsoft.com/office/drawing/2014/main" id="{66770C75-4086-4D55-9240-F974D8230326}"/>
                </a:ext>
              </a:extLst>
            </p:cNvPr>
            <p:cNvSpPr/>
            <p:nvPr/>
          </p:nvSpPr>
          <p:spPr>
            <a:xfrm>
              <a:off x="1563703" y="1995952"/>
              <a:ext cx="181853" cy="138665"/>
            </a:xfrm>
            <a:custGeom>
              <a:avLst/>
              <a:gdLst/>
              <a:ahLst/>
              <a:cxnLst/>
              <a:rect l="l" t="t" r="r" b="b"/>
              <a:pathLst>
                <a:path w="9474" h="7224" extrusionOk="0">
                  <a:moveTo>
                    <a:pt x="3165" y="0"/>
                  </a:moveTo>
                  <a:cubicBezTo>
                    <a:pt x="2901" y="0"/>
                    <a:pt x="2638" y="101"/>
                    <a:pt x="2402" y="347"/>
                  </a:cubicBezTo>
                  <a:cubicBezTo>
                    <a:pt x="1835" y="947"/>
                    <a:pt x="1902" y="1815"/>
                    <a:pt x="2102" y="2582"/>
                  </a:cubicBezTo>
                  <a:cubicBezTo>
                    <a:pt x="1831" y="2476"/>
                    <a:pt x="1525" y="2391"/>
                    <a:pt x="1244" y="2391"/>
                  </a:cubicBezTo>
                  <a:cubicBezTo>
                    <a:pt x="903" y="2391"/>
                    <a:pt x="599" y="2516"/>
                    <a:pt x="434" y="2882"/>
                  </a:cubicBezTo>
                  <a:cubicBezTo>
                    <a:pt x="0" y="3849"/>
                    <a:pt x="668" y="5017"/>
                    <a:pt x="1368" y="5717"/>
                  </a:cubicBezTo>
                  <a:cubicBezTo>
                    <a:pt x="2269" y="6585"/>
                    <a:pt x="3436" y="7118"/>
                    <a:pt x="4704" y="7219"/>
                  </a:cubicBezTo>
                  <a:cubicBezTo>
                    <a:pt x="4728" y="7222"/>
                    <a:pt x="4752" y="7224"/>
                    <a:pt x="4776" y="7224"/>
                  </a:cubicBezTo>
                  <a:cubicBezTo>
                    <a:pt x="4984" y="7224"/>
                    <a:pt x="5185" y="7098"/>
                    <a:pt x="5304" y="6918"/>
                  </a:cubicBezTo>
                  <a:cubicBezTo>
                    <a:pt x="6138" y="6918"/>
                    <a:pt x="7206" y="6051"/>
                    <a:pt x="7739" y="5584"/>
                  </a:cubicBezTo>
                  <a:cubicBezTo>
                    <a:pt x="8540" y="4850"/>
                    <a:pt x="9474" y="3749"/>
                    <a:pt x="9440" y="2582"/>
                  </a:cubicBezTo>
                  <a:cubicBezTo>
                    <a:pt x="9407" y="2248"/>
                    <a:pt x="9140" y="1948"/>
                    <a:pt x="8773" y="1948"/>
                  </a:cubicBezTo>
                  <a:cubicBezTo>
                    <a:pt x="8722" y="1944"/>
                    <a:pt x="8671" y="1942"/>
                    <a:pt x="8619" y="1942"/>
                  </a:cubicBezTo>
                  <a:cubicBezTo>
                    <a:pt x="8264" y="1942"/>
                    <a:pt x="7893" y="2040"/>
                    <a:pt x="7572" y="2215"/>
                  </a:cubicBezTo>
                  <a:cubicBezTo>
                    <a:pt x="7572" y="1815"/>
                    <a:pt x="7472" y="1381"/>
                    <a:pt x="7306" y="981"/>
                  </a:cubicBezTo>
                  <a:cubicBezTo>
                    <a:pt x="7206" y="583"/>
                    <a:pt x="6847" y="315"/>
                    <a:pt x="6449" y="315"/>
                  </a:cubicBezTo>
                  <a:cubicBezTo>
                    <a:pt x="6314" y="315"/>
                    <a:pt x="6174" y="346"/>
                    <a:pt x="6038" y="414"/>
                  </a:cubicBezTo>
                  <a:cubicBezTo>
                    <a:pt x="5871" y="480"/>
                    <a:pt x="5671" y="614"/>
                    <a:pt x="5538" y="781"/>
                  </a:cubicBezTo>
                  <a:cubicBezTo>
                    <a:pt x="5338" y="1081"/>
                    <a:pt x="5171" y="1381"/>
                    <a:pt x="5004" y="1715"/>
                  </a:cubicBezTo>
                  <a:cubicBezTo>
                    <a:pt x="4937" y="1548"/>
                    <a:pt x="4871" y="1381"/>
                    <a:pt x="4804" y="1248"/>
                  </a:cubicBezTo>
                  <a:cubicBezTo>
                    <a:pt x="4517" y="650"/>
                    <a:pt x="3835" y="0"/>
                    <a:pt x="31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634;p59">
              <a:extLst>
                <a:ext uri="{FF2B5EF4-FFF2-40B4-BE49-F238E27FC236}">
                  <a16:creationId xmlns:a16="http://schemas.microsoft.com/office/drawing/2014/main" id="{1536AE9B-23DA-4293-8BFE-9B2FB3283FAA}"/>
                </a:ext>
              </a:extLst>
            </p:cNvPr>
            <p:cNvSpPr/>
            <p:nvPr/>
          </p:nvSpPr>
          <p:spPr>
            <a:xfrm>
              <a:off x="1170587" y="2112882"/>
              <a:ext cx="160720" cy="570034"/>
            </a:xfrm>
            <a:custGeom>
              <a:avLst/>
              <a:gdLst/>
              <a:ahLst/>
              <a:cxnLst/>
              <a:rect l="l" t="t" r="r" b="b"/>
              <a:pathLst>
                <a:path w="8373" h="29697" extrusionOk="0">
                  <a:moveTo>
                    <a:pt x="1334" y="6697"/>
                  </a:moveTo>
                  <a:cubicBezTo>
                    <a:pt x="1701" y="6697"/>
                    <a:pt x="2068" y="6764"/>
                    <a:pt x="2435" y="6897"/>
                  </a:cubicBezTo>
                  <a:cubicBezTo>
                    <a:pt x="2969" y="7097"/>
                    <a:pt x="3202" y="7531"/>
                    <a:pt x="3536" y="7898"/>
                  </a:cubicBezTo>
                  <a:cubicBezTo>
                    <a:pt x="3536" y="8232"/>
                    <a:pt x="3536" y="8565"/>
                    <a:pt x="3569" y="8865"/>
                  </a:cubicBezTo>
                  <a:cubicBezTo>
                    <a:pt x="3336" y="8832"/>
                    <a:pt x="3102" y="8799"/>
                    <a:pt x="2869" y="8732"/>
                  </a:cubicBezTo>
                  <a:cubicBezTo>
                    <a:pt x="2569" y="8565"/>
                    <a:pt x="2335" y="8365"/>
                    <a:pt x="2135" y="8098"/>
                  </a:cubicBezTo>
                  <a:cubicBezTo>
                    <a:pt x="1801" y="7665"/>
                    <a:pt x="1535" y="7198"/>
                    <a:pt x="1334" y="6697"/>
                  </a:cubicBezTo>
                  <a:close/>
                  <a:moveTo>
                    <a:pt x="7272" y="11767"/>
                  </a:moveTo>
                  <a:cubicBezTo>
                    <a:pt x="7072" y="12802"/>
                    <a:pt x="5871" y="13635"/>
                    <a:pt x="4870" y="13669"/>
                  </a:cubicBezTo>
                  <a:cubicBezTo>
                    <a:pt x="5371" y="12735"/>
                    <a:pt x="6305" y="12201"/>
                    <a:pt x="7272" y="11767"/>
                  </a:cubicBezTo>
                  <a:close/>
                  <a:moveTo>
                    <a:pt x="1318" y="17991"/>
                  </a:moveTo>
                  <a:cubicBezTo>
                    <a:pt x="2210" y="17991"/>
                    <a:pt x="3026" y="18415"/>
                    <a:pt x="3569" y="19139"/>
                  </a:cubicBezTo>
                  <a:cubicBezTo>
                    <a:pt x="3603" y="19206"/>
                    <a:pt x="3669" y="19239"/>
                    <a:pt x="3703" y="19239"/>
                  </a:cubicBezTo>
                  <a:lnTo>
                    <a:pt x="3703" y="19506"/>
                  </a:lnTo>
                  <a:lnTo>
                    <a:pt x="3603" y="19506"/>
                  </a:lnTo>
                  <a:cubicBezTo>
                    <a:pt x="3423" y="19536"/>
                    <a:pt x="3242" y="19551"/>
                    <a:pt x="3063" y="19551"/>
                  </a:cubicBezTo>
                  <a:cubicBezTo>
                    <a:pt x="2645" y="19551"/>
                    <a:pt x="2232" y="19470"/>
                    <a:pt x="1835" y="19306"/>
                  </a:cubicBezTo>
                  <a:cubicBezTo>
                    <a:pt x="1368" y="19039"/>
                    <a:pt x="1101" y="18539"/>
                    <a:pt x="1034" y="18005"/>
                  </a:cubicBezTo>
                  <a:cubicBezTo>
                    <a:pt x="1129" y="17996"/>
                    <a:pt x="1224" y="17991"/>
                    <a:pt x="1318" y="17991"/>
                  </a:cubicBezTo>
                  <a:close/>
                  <a:moveTo>
                    <a:pt x="7072" y="22709"/>
                  </a:moveTo>
                  <a:cubicBezTo>
                    <a:pt x="7005" y="23709"/>
                    <a:pt x="5704" y="24010"/>
                    <a:pt x="4837" y="24243"/>
                  </a:cubicBezTo>
                  <a:lnTo>
                    <a:pt x="4804" y="24243"/>
                  </a:lnTo>
                  <a:lnTo>
                    <a:pt x="4804" y="24210"/>
                  </a:lnTo>
                  <a:cubicBezTo>
                    <a:pt x="4870" y="24110"/>
                    <a:pt x="4937" y="23976"/>
                    <a:pt x="5004" y="23876"/>
                  </a:cubicBezTo>
                  <a:cubicBezTo>
                    <a:pt x="5170" y="23609"/>
                    <a:pt x="5437" y="23409"/>
                    <a:pt x="5704" y="23242"/>
                  </a:cubicBezTo>
                  <a:cubicBezTo>
                    <a:pt x="6138" y="23009"/>
                    <a:pt x="6571" y="22809"/>
                    <a:pt x="7072" y="22709"/>
                  </a:cubicBezTo>
                  <a:close/>
                  <a:moveTo>
                    <a:pt x="4086" y="1"/>
                  </a:moveTo>
                  <a:cubicBezTo>
                    <a:pt x="3953" y="1"/>
                    <a:pt x="3819" y="76"/>
                    <a:pt x="3769" y="226"/>
                  </a:cubicBezTo>
                  <a:cubicBezTo>
                    <a:pt x="3369" y="1260"/>
                    <a:pt x="3503" y="2394"/>
                    <a:pt x="3503" y="3495"/>
                  </a:cubicBezTo>
                  <a:cubicBezTo>
                    <a:pt x="3503" y="4596"/>
                    <a:pt x="3503" y="5596"/>
                    <a:pt x="3536" y="6664"/>
                  </a:cubicBezTo>
                  <a:cubicBezTo>
                    <a:pt x="3403" y="6530"/>
                    <a:pt x="3236" y="6397"/>
                    <a:pt x="3069" y="6264"/>
                  </a:cubicBezTo>
                  <a:cubicBezTo>
                    <a:pt x="2427" y="5855"/>
                    <a:pt x="1708" y="5651"/>
                    <a:pt x="957" y="5651"/>
                  </a:cubicBezTo>
                  <a:cubicBezTo>
                    <a:pt x="850" y="5651"/>
                    <a:pt x="742" y="5655"/>
                    <a:pt x="634" y="5663"/>
                  </a:cubicBezTo>
                  <a:cubicBezTo>
                    <a:pt x="334" y="5663"/>
                    <a:pt x="100" y="5897"/>
                    <a:pt x="100" y="6197"/>
                  </a:cubicBezTo>
                  <a:cubicBezTo>
                    <a:pt x="167" y="7298"/>
                    <a:pt x="567" y="8365"/>
                    <a:pt x="1234" y="9232"/>
                  </a:cubicBezTo>
                  <a:cubicBezTo>
                    <a:pt x="1596" y="9671"/>
                    <a:pt x="2396" y="10130"/>
                    <a:pt x="3079" y="10130"/>
                  </a:cubicBezTo>
                  <a:cubicBezTo>
                    <a:pt x="3280" y="10130"/>
                    <a:pt x="3470" y="10090"/>
                    <a:pt x="3636" y="10000"/>
                  </a:cubicBezTo>
                  <a:cubicBezTo>
                    <a:pt x="3669" y="11734"/>
                    <a:pt x="3669" y="13435"/>
                    <a:pt x="3703" y="15170"/>
                  </a:cubicBezTo>
                  <a:cubicBezTo>
                    <a:pt x="3703" y="16171"/>
                    <a:pt x="3703" y="17138"/>
                    <a:pt x="3736" y="18105"/>
                  </a:cubicBezTo>
                  <a:cubicBezTo>
                    <a:pt x="3150" y="17392"/>
                    <a:pt x="2233" y="17087"/>
                    <a:pt x="1282" y="17087"/>
                  </a:cubicBezTo>
                  <a:cubicBezTo>
                    <a:pt x="989" y="17087"/>
                    <a:pt x="692" y="17116"/>
                    <a:pt x="400" y="17171"/>
                  </a:cubicBezTo>
                  <a:cubicBezTo>
                    <a:pt x="167" y="17238"/>
                    <a:pt x="0" y="17505"/>
                    <a:pt x="67" y="17738"/>
                  </a:cubicBezTo>
                  <a:cubicBezTo>
                    <a:pt x="339" y="19463"/>
                    <a:pt x="1571" y="20611"/>
                    <a:pt x="3241" y="20611"/>
                  </a:cubicBezTo>
                  <a:cubicBezTo>
                    <a:pt x="3413" y="20611"/>
                    <a:pt x="3589" y="20599"/>
                    <a:pt x="3769" y="20574"/>
                  </a:cubicBezTo>
                  <a:cubicBezTo>
                    <a:pt x="3769" y="21408"/>
                    <a:pt x="3803" y="22275"/>
                    <a:pt x="3803" y="23109"/>
                  </a:cubicBezTo>
                  <a:cubicBezTo>
                    <a:pt x="3803" y="24376"/>
                    <a:pt x="3836" y="25577"/>
                    <a:pt x="3836" y="26845"/>
                  </a:cubicBezTo>
                  <a:cubicBezTo>
                    <a:pt x="3836" y="27545"/>
                    <a:pt x="3836" y="28246"/>
                    <a:pt x="3903" y="28946"/>
                  </a:cubicBezTo>
                  <a:cubicBezTo>
                    <a:pt x="3936" y="29247"/>
                    <a:pt x="4203" y="29380"/>
                    <a:pt x="4270" y="29647"/>
                  </a:cubicBezTo>
                  <a:cubicBezTo>
                    <a:pt x="4286" y="29680"/>
                    <a:pt x="4320" y="29697"/>
                    <a:pt x="4353" y="29697"/>
                  </a:cubicBezTo>
                  <a:cubicBezTo>
                    <a:pt x="4387" y="29697"/>
                    <a:pt x="4420" y="29680"/>
                    <a:pt x="4437" y="29647"/>
                  </a:cubicBezTo>
                  <a:cubicBezTo>
                    <a:pt x="4470" y="29413"/>
                    <a:pt x="4703" y="29280"/>
                    <a:pt x="4770" y="29080"/>
                  </a:cubicBezTo>
                  <a:cubicBezTo>
                    <a:pt x="4837" y="28513"/>
                    <a:pt x="4870" y="27946"/>
                    <a:pt x="4837" y="27379"/>
                  </a:cubicBezTo>
                  <a:lnTo>
                    <a:pt x="4837" y="25044"/>
                  </a:lnTo>
                  <a:lnTo>
                    <a:pt x="5070" y="25044"/>
                  </a:lnTo>
                  <a:cubicBezTo>
                    <a:pt x="6605" y="24710"/>
                    <a:pt x="8073" y="23909"/>
                    <a:pt x="7906" y="22142"/>
                  </a:cubicBezTo>
                  <a:cubicBezTo>
                    <a:pt x="7872" y="21908"/>
                    <a:pt x="7672" y="21741"/>
                    <a:pt x="7439" y="21741"/>
                  </a:cubicBezTo>
                  <a:cubicBezTo>
                    <a:pt x="6605" y="21808"/>
                    <a:pt x="5838" y="22108"/>
                    <a:pt x="5137" y="22575"/>
                  </a:cubicBezTo>
                  <a:cubicBezTo>
                    <a:pt x="5037" y="22642"/>
                    <a:pt x="4904" y="22742"/>
                    <a:pt x="4804" y="22842"/>
                  </a:cubicBezTo>
                  <a:cubicBezTo>
                    <a:pt x="4770" y="20440"/>
                    <a:pt x="4770" y="18072"/>
                    <a:pt x="4737" y="15704"/>
                  </a:cubicBezTo>
                  <a:lnTo>
                    <a:pt x="4737" y="14703"/>
                  </a:lnTo>
                  <a:cubicBezTo>
                    <a:pt x="4776" y="14704"/>
                    <a:pt x="4815" y="14705"/>
                    <a:pt x="4854" y="14705"/>
                  </a:cubicBezTo>
                  <a:cubicBezTo>
                    <a:pt x="5746" y="14705"/>
                    <a:pt x="6599" y="14341"/>
                    <a:pt x="7239" y="13702"/>
                  </a:cubicBezTo>
                  <a:cubicBezTo>
                    <a:pt x="7972" y="12968"/>
                    <a:pt x="8373" y="12001"/>
                    <a:pt x="8339" y="10967"/>
                  </a:cubicBezTo>
                  <a:cubicBezTo>
                    <a:pt x="8309" y="10668"/>
                    <a:pt x="8066" y="10423"/>
                    <a:pt x="7775" y="10423"/>
                  </a:cubicBezTo>
                  <a:cubicBezTo>
                    <a:pt x="7741" y="10423"/>
                    <a:pt x="7707" y="10426"/>
                    <a:pt x="7672" y="10433"/>
                  </a:cubicBezTo>
                  <a:cubicBezTo>
                    <a:pt x="6505" y="10833"/>
                    <a:pt x="5504" y="11501"/>
                    <a:pt x="4703" y="12435"/>
                  </a:cubicBezTo>
                  <a:cubicBezTo>
                    <a:pt x="4703" y="10867"/>
                    <a:pt x="4670" y="9299"/>
                    <a:pt x="4703" y="7731"/>
                  </a:cubicBezTo>
                  <a:cubicBezTo>
                    <a:pt x="4703" y="6497"/>
                    <a:pt x="4737" y="5263"/>
                    <a:pt x="4703" y="4029"/>
                  </a:cubicBezTo>
                  <a:cubicBezTo>
                    <a:pt x="4670" y="2794"/>
                    <a:pt x="4870" y="1393"/>
                    <a:pt x="4403" y="226"/>
                  </a:cubicBezTo>
                  <a:cubicBezTo>
                    <a:pt x="4353" y="76"/>
                    <a:pt x="4220" y="1"/>
                    <a:pt x="4086" y="1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635;p59">
              <a:extLst>
                <a:ext uri="{FF2B5EF4-FFF2-40B4-BE49-F238E27FC236}">
                  <a16:creationId xmlns:a16="http://schemas.microsoft.com/office/drawing/2014/main" id="{AC3D3DA9-D8C8-4F6E-ADFB-E6B6C3F788CC}"/>
                </a:ext>
              </a:extLst>
            </p:cNvPr>
            <p:cNvSpPr/>
            <p:nvPr/>
          </p:nvSpPr>
          <p:spPr>
            <a:xfrm>
              <a:off x="1157766" y="1995299"/>
              <a:ext cx="182506" cy="138703"/>
            </a:xfrm>
            <a:custGeom>
              <a:avLst/>
              <a:gdLst/>
              <a:ahLst/>
              <a:cxnLst/>
              <a:rect l="l" t="t" r="r" b="b"/>
              <a:pathLst>
                <a:path w="9508" h="7226" extrusionOk="0">
                  <a:moveTo>
                    <a:pt x="3166" y="1"/>
                  </a:moveTo>
                  <a:cubicBezTo>
                    <a:pt x="2901" y="1"/>
                    <a:pt x="2639" y="102"/>
                    <a:pt x="2403" y="348"/>
                  </a:cubicBezTo>
                  <a:cubicBezTo>
                    <a:pt x="1836" y="981"/>
                    <a:pt x="1936" y="1849"/>
                    <a:pt x="2136" y="2616"/>
                  </a:cubicBezTo>
                  <a:cubicBezTo>
                    <a:pt x="1842" y="2492"/>
                    <a:pt x="1520" y="2397"/>
                    <a:pt x="1232" y="2397"/>
                  </a:cubicBezTo>
                  <a:cubicBezTo>
                    <a:pt x="898" y="2397"/>
                    <a:pt x="611" y="2525"/>
                    <a:pt x="468" y="2883"/>
                  </a:cubicBezTo>
                  <a:cubicBezTo>
                    <a:pt x="1" y="3883"/>
                    <a:pt x="701" y="5051"/>
                    <a:pt x="1369" y="5751"/>
                  </a:cubicBezTo>
                  <a:cubicBezTo>
                    <a:pt x="2269" y="6619"/>
                    <a:pt x="3470" y="7152"/>
                    <a:pt x="4704" y="7219"/>
                  </a:cubicBezTo>
                  <a:cubicBezTo>
                    <a:pt x="4738" y="7223"/>
                    <a:pt x="4770" y="7225"/>
                    <a:pt x="4803" y="7225"/>
                  </a:cubicBezTo>
                  <a:cubicBezTo>
                    <a:pt x="5027" y="7225"/>
                    <a:pt x="5217" y="7123"/>
                    <a:pt x="5305" y="6919"/>
                  </a:cubicBezTo>
                  <a:cubicBezTo>
                    <a:pt x="6139" y="6919"/>
                    <a:pt x="7239" y="6052"/>
                    <a:pt x="7773" y="5585"/>
                  </a:cubicBezTo>
                  <a:cubicBezTo>
                    <a:pt x="8574" y="4884"/>
                    <a:pt x="9508" y="3783"/>
                    <a:pt x="9441" y="2616"/>
                  </a:cubicBezTo>
                  <a:cubicBezTo>
                    <a:pt x="9441" y="2282"/>
                    <a:pt x="9141" y="1982"/>
                    <a:pt x="8774" y="1982"/>
                  </a:cubicBezTo>
                  <a:cubicBezTo>
                    <a:pt x="8723" y="1978"/>
                    <a:pt x="8672" y="1976"/>
                    <a:pt x="8620" y="1976"/>
                  </a:cubicBezTo>
                  <a:cubicBezTo>
                    <a:pt x="8265" y="1976"/>
                    <a:pt x="7893" y="2074"/>
                    <a:pt x="7573" y="2249"/>
                  </a:cubicBezTo>
                  <a:cubicBezTo>
                    <a:pt x="7606" y="1849"/>
                    <a:pt x="7506" y="1415"/>
                    <a:pt x="7306" y="1015"/>
                  </a:cubicBezTo>
                  <a:cubicBezTo>
                    <a:pt x="7207" y="617"/>
                    <a:pt x="6847" y="349"/>
                    <a:pt x="6464" y="349"/>
                  </a:cubicBezTo>
                  <a:cubicBezTo>
                    <a:pt x="6333" y="349"/>
                    <a:pt x="6199" y="380"/>
                    <a:pt x="6072" y="448"/>
                  </a:cubicBezTo>
                  <a:cubicBezTo>
                    <a:pt x="5872" y="514"/>
                    <a:pt x="5705" y="648"/>
                    <a:pt x="5572" y="815"/>
                  </a:cubicBezTo>
                  <a:cubicBezTo>
                    <a:pt x="5338" y="1115"/>
                    <a:pt x="5171" y="1415"/>
                    <a:pt x="5038" y="1749"/>
                  </a:cubicBezTo>
                  <a:cubicBezTo>
                    <a:pt x="4971" y="1582"/>
                    <a:pt x="4871" y="1415"/>
                    <a:pt x="4804" y="1248"/>
                  </a:cubicBezTo>
                  <a:cubicBezTo>
                    <a:pt x="4517" y="650"/>
                    <a:pt x="3836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Rectangle 94">
            <a:extLst>
              <a:ext uri="{FF2B5EF4-FFF2-40B4-BE49-F238E27FC236}">
                <a16:creationId xmlns:a16="http://schemas.microsoft.com/office/drawing/2014/main" id="{54DE3FF5-0A0C-4623-B379-E07993E7996F}"/>
              </a:ext>
            </a:extLst>
          </p:cNvPr>
          <p:cNvSpPr/>
          <p:nvPr/>
        </p:nvSpPr>
        <p:spPr>
          <a:xfrm>
            <a:off x="231275" y="1231873"/>
            <a:ext cx="39853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1"/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Chào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tạm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biệt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các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em</a:t>
            </a:r>
            <a:r>
              <a:rPr lang="en-US" sz="48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0523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oogle Shape;2474;p59">
            <a:extLst>
              <a:ext uri="{FF2B5EF4-FFF2-40B4-BE49-F238E27FC236}">
                <a16:creationId xmlns:a16="http://schemas.microsoft.com/office/drawing/2014/main" id="{D4303E14-F175-4877-99DA-ACE17FA76603}"/>
              </a:ext>
            </a:extLst>
          </p:cNvPr>
          <p:cNvGrpSpPr/>
          <p:nvPr/>
        </p:nvGrpSpPr>
        <p:grpSpPr>
          <a:xfrm>
            <a:off x="7191363" y="1512191"/>
            <a:ext cx="1773419" cy="2654865"/>
            <a:chOff x="3339796" y="1032600"/>
            <a:chExt cx="1155095" cy="1729704"/>
          </a:xfrm>
          <a:solidFill>
            <a:schemeClr val="accent6">
              <a:lumMod val="90000"/>
            </a:schemeClr>
          </a:solidFill>
        </p:grpSpPr>
        <p:sp>
          <p:nvSpPr>
            <p:cNvPr id="158" name="Google Shape;2475;p59">
              <a:extLst>
                <a:ext uri="{FF2B5EF4-FFF2-40B4-BE49-F238E27FC236}">
                  <a16:creationId xmlns:a16="http://schemas.microsoft.com/office/drawing/2014/main" id="{E3904360-9D59-43F7-A9E0-29640969C3F7}"/>
                </a:ext>
              </a:extLst>
            </p:cNvPr>
            <p:cNvSpPr/>
            <p:nvPr/>
          </p:nvSpPr>
          <p:spPr>
            <a:xfrm>
              <a:off x="3339796" y="1032600"/>
              <a:ext cx="1155095" cy="1729704"/>
            </a:xfrm>
            <a:custGeom>
              <a:avLst/>
              <a:gdLst/>
              <a:ahLst/>
              <a:cxnLst/>
              <a:rect l="l" t="t" r="r" b="b"/>
              <a:pathLst>
                <a:path w="54106" h="76489" extrusionOk="0">
                  <a:moveTo>
                    <a:pt x="0" y="1"/>
                  </a:moveTo>
                  <a:lnTo>
                    <a:pt x="0" y="76489"/>
                  </a:lnTo>
                  <a:lnTo>
                    <a:pt x="54105" y="76489"/>
                  </a:lnTo>
                  <a:lnTo>
                    <a:pt x="54105" y="1"/>
                  </a:lnTo>
                  <a:close/>
                </a:path>
              </a:pathLst>
            </a:custGeom>
            <a:grpFill/>
            <a:ln w="11675" cap="flat" cmpd="sng">
              <a:noFill/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/>
                <a:t>	</a:t>
              </a:r>
              <a:endParaRPr dirty="0"/>
            </a:p>
          </p:txBody>
        </p:sp>
        <p:sp>
          <p:nvSpPr>
            <p:cNvPr id="159" name="Google Shape;2476;p59">
              <a:extLst>
                <a:ext uri="{FF2B5EF4-FFF2-40B4-BE49-F238E27FC236}">
                  <a16:creationId xmlns:a16="http://schemas.microsoft.com/office/drawing/2014/main" id="{3A6D6901-2C12-4F42-9866-16F609004931}"/>
                </a:ext>
              </a:extLst>
            </p:cNvPr>
            <p:cNvSpPr/>
            <p:nvPr/>
          </p:nvSpPr>
          <p:spPr>
            <a:xfrm>
              <a:off x="3572577" y="1469849"/>
              <a:ext cx="806061" cy="31"/>
            </a:xfrm>
            <a:custGeom>
              <a:avLst/>
              <a:gdLst/>
              <a:ahLst/>
              <a:cxnLst/>
              <a:rect l="l" t="t" r="r" b="b"/>
              <a:pathLst>
                <a:path w="46392" h="1" fill="none" extrusionOk="0">
                  <a:moveTo>
                    <a:pt x="0" y="0"/>
                  </a:moveTo>
                  <a:lnTo>
                    <a:pt x="46391" y="0"/>
                  </a:lnTo>
                </a:path>
              </a:pathLst>
            </a:custGeom>
            <a:grpFill/>
            <a:ln w="9525" cap="flat" cmpd="sng">
              <a:noFill/>
              <a:prstDash val="solid"/>
              <a:miter lim="161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477;p59">
              <a:extLst>
                <a:ext uri="{FF2B5EF4-FFF2-40B4-BE49-F238E27FC236}">
                  <a16:creationId xmlns:a16="http://schemas.microsoft.com/office/drawing/2014/main" id="{C01485C4-DA72-40BB-99CE-E727EAF6F80A}"/>
                </a:ext>
              </a:extLst>
            </p:cNvPr>
            <p:cNvSpPr/>
            <p:nvPr/>
          </p:nvSpPr>
          <p:spPr>
            <a:xfrm>
              <a:off x="3572577" y="1619772"/>
              <a:ext cx="806061" cy="31"/>
            </a:xfrm>
            <a:custGeom>
              <a:avLst/>
              <a:gdLst/>
              <a:ahLst/>
              <a:cxnLst/>
              <a:rect l="l" t="t" r="r" b="b"/>
              <a:pathLst>
                <a:path w="46392" h="1" fill="none" extrusionOk="0">
                  <a:moveTo>
                    <a:pt x="0" y="0"/>
                  </a:moveTo>
                  <a:lnTo>
                    <a:pt x="46391" y="0"/>
                  </a:lnTo>
                </a:path>
              </a:pathLst>
            </a:custGeom>
            <a:grpFill/>
            <a:ln w="9525" cap="flat" cmpd="sng">
              <a:noFill/>
              <a:prstDash val="solid"/>
              <a:miter lim="161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478;p59">
              <a:extLst>
                <a:ext uri="{FF2B5EF4-FFF2-40B4-BE49-F238E27FC236}">
                  <a16:creationId xmlns:a16="http://schemas.microsoft.com/office/drawing/2014/main" id="{8F940998-47E7-4E2A-ADB6-294A52A0CD3C}"/>
                </a:ext>
              </a:extLst>
            </p:cNvPr>
            <p:cNvSpPr/>
            <p:nvPr/>
          </p:nvSpPr>
          <p:spPr>
            <a:xfrm flipV="1">
              <a:off x="3572577" y="1180618"/>
              <a:ext cx="806061" cy="589079"/>
            </a:xfrm>
            <a:custGeom>
              <a:avLst/>
              <a:gdLst/>
              <a:ahLst/>
              <a:cxnLst/>
              <a:rect l="l" t="t" r="r" b="b"/>
              <a:pathLst>
                <a:path w="46392" h="1" fill="none" extrusionOk="0">
                  <a:moveTo>
                    <a:pt x="0" y="0"/>
                  </a:moveTo>
                  <a:lnTo>
                    <a:pt x="46391" y="0"/>
                  </a:lnTo>
                </a:path>
              </a:pathLst>
            </a:custGeom>
            <a:grpFill/>
            <a:ln w="9525" cap="flat" cmpd="sng">
              <a:noFill/>
              <a:prstDash val="solid"/>
              <a:miter lim="161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479;p59">
              <a:extLst>
                <a:ext uri="{FF2B5EF4-FFF2-40B4-BE49-F238E27FC236}">
                  <a16:creationId xmlns:a16="http://schemas.microsoft.com/office/drawing/2014/main" id="{68B5C1EF-A57E-4E5B-AA04-FA124482FC29}"/>
                </a:ext>
              </a:extLst>
            </p:cNvPr>
            <p:cNvSpPr/>
            <p:nvPr/>
          </p:nvSpPr>
          <p:spPr>
            <a:xfrm>
              <a:off x="3572577" y="1919620"/>
              <a:ext cx="806061" cy="31"/>
            </a:xfrm>
            <a:custGeom>
              <a:avLst/>
              <a:gdLst/>
              <a:ahLst/>
              <a:cxnLst/>
              <a:rect l="l" t="t" r="r" b="b"/>
              <a:pathLst>
                <a:path w="46392" h="1" fill="none" extrusionOk="0">
                  <a:moveTo>
                    <a:pt x="0" y="0"/>
                  </a:moveTo>
                  <a:lnTo>
                    <a:pt x="46391" y="0"/>
                  </a:lnTo>
                </a:path>
              </a:pathLst>
            </a:custGeom>
            <a:grpFill/>
            <a:ln w="9525" cap="flat" cmpd="sng">
              <a:noFill/>
              <a:prstDash val="solid"/>
              <a:miter lim="161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480;p59">
              <a:extLst>
                <a:ext uri="{FF2B5EF4-FFF2-40B4-BE49-F238E27FC236}">
                  <a16:creationId xmlns:a16="http://schemas.microsoft.com/office/drawing/2014/main" id="{A92E698D-2533-4F1D-B858-291C6606BBB6}"/>
                </a:ext>
              </a:extLst>
            </p:cNvPr>
            <p:cNvSpPr/>
            <p:nvPr/>
          </p:nvSpPr>
          <p:spPr>
            <a:xfrm>
              <a:off x="3572577" y="2069544"/>
              <a:ext cx="806061" cy="31"/>
            </a:xfrm>
            <a:custGeom>
              <a:avLst/>
              <a:gdLst/>
              <a:ahLst/>
              <a:cxnLst/>
              <a:rect l="l" t="t" r="r" b="b"/>
              <a:pathLst>
                <a:path w="46392" h="1" fill="none" extrusionOk="0">
                  <a:moveTo>
                    <a:pt x="0" y="0"/>
                  </a:moveTo>
                  <a:lnTo>
                    <a:pt x="46391" y="0"/>
                  </a:lnTo>
                </a:path>
              </a:pathLst>
            </a:custGeom>
            <a:grpFill/>
            <a:ln w="9525" cap="flat" cmpd="sng">
              <a:noFill/>
              <a:prstDash val="solid"/>
              <a:miter lim="161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481;p59">
              <a:extLst>
                <a:ext uri="{FF2B5EF4-FFF2-40B4-BE49-F238E27FC236}">
                  <a16:creationId xmlns:a16="http://schemas.microsoft.com/office/drawing/2014/main" id="{9001E70A-E5C8-440D-9367-85CEA48EB60B}"/>
                </a:ext>
              </a:extLst>
            </p:cNvPr>
            <p:cNvSpPr/>
            <p:nvPr/>
          </p:nvSpPr>
          <p:spPr>
            <a:xfrm>
              <a:off x="3572577" y="1319925"/>
              <a:ext cx="806061" cy="31"/>
            </a:xfrm>
            <a:custGeom>
              <a:avLst/>
              <a:gdLst/>
              <a:ahLst/>
              <a:cxnLst/>
              <a:rect l="l" t="t" r="r" b="b"/>
              <a:pathLst>
                <a:path w="46392" h="1" fill="none" extrusionOk="0">
                  <a:moveTo>
                    <a:pt x="0" y="0"/>
                  </a:moveTo>
                  <a:lnTo>
                    <a:pt x="46391" y="0"/>
                  </a:lnTo>
                </a:path>
              </a:pathLst>
            </a:custGeom>
            <a:grpFill/>
            <a:ln w="9525" cap="flat" cmpd="sng">
              <a:noFill/>
              <a:prstDash val="solid"/>
              <a:miter lim="161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" name="Google Shape;2474;p59">
            <a:extLst>
              <a:ext uri="{FF2B5EF4-FFF2-40B4-BE49-F238E27FC236}">
                <a16:creationId xmlns:a16="http://schemas.microsoft.com/office/drawing/2014/main" id="{3A64058E-EDFD-4E3F-8DD6-71733D8B4E79}"/>
              </a:ext>
            </a:extLst>
          </p:cNvPr>
          <p:cNvGrpSpPr/>
          <p:nvPr/>
        </p:nvGrpSpPr>
        <p:grpSpPr>
          <a:xfrm>
            <a:off x="5194673" y="1491503"/>
            <a:ext cx="1821000" cy="2654865"/>
            <a:chOff x="3329372" y="995773"/>
            <a:chExt cx="1155095" cy="1729704"/>
          </a:xfrm>
        </p:grpSpPr>
        <p:sp>
          <p:nvSpPr>
            <p:cNvPr id="150" name="Google Shape;2475;p59">
              <a:extLst>
                <a:ext uri="{FF2B5EF4-FFF2-40B4-BE49-F238E27FC236}">
                  <a16:creationId xmlns:a16="http://schemas.microsoft.com/office/drawing/2014/main" id="{0CA69CC7-D5D9-4BB2-A9EE-4F5FC0995527}"/>
                </a:ext>
              </a:extLst>
            </p:cNvPr>
            <p:cNvSpPr/>
            <p:nvPr/>
          </p:nvSpPr>
          <p:spPr>
            <a:xfrm>
              <a:off x="3329372" y="995773"/>
              <a:ext cx="1155095" cy="1729704"/>
            </a:xfrm>
            <a:custGeom>
              <a:avLst/>
              <a:gdLst/>
              <a:ahLst/>
              <a:cxnLst/>
              <a:rect l="l" t="t" r="r" b="b"/>
              <a:pathLst>
                <a:path w="54106" h="76489" extrusionOk="0">
                  <a:moveTo>
                    <a:pt x="0" y="1"/>
                  </a:moveTo>
                  <a:lnTo>
                    <a:pt x="0" y="76489"/>
                  </a:lnTo>
                  <a:lnTo>
                    <a:pt x="54105" y="76489"/>
                  </a:lnTo>
                  <a:lnTo>
                    <a:pt x="54105" y="1"/>
                  </a:lnTo>
                  <a:close/>
                </a:path>
              </a:pathLst>
            </a:custGeom>
            <a:solidFill>
              <a:schemeClr val="accent6"/>
            </a:solidFill>
            <a:ln w="11675" cap="flat" cmpd="sng">
              <a:solidFill>
                <a:schemeClr val="dk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/>
                <a:t>	</a:t>
              </a:r>
              <a:endParaRPr dirty="0"/>
            </a:p>
          </p:txBody>
        </p:sp>
        <p:sp>
          <p:nvSpPr>
            <p:cNvPr id="151" name="Google Shape;2476;p59">
              <a:extLst>
                <a:ext uri="{FF2B5EF4-FFF2-40B4-BE49-F238E27FC236}">
                  <a16:creationId xmlns:a16="http://schemas.microsoft.com/office/drawing/2014/main" id="{D41BF42E-1286-493D-9EAD-1E9EBD3C0402}"/>
                </a:ext>
              </a:extLst>
            </p:cNvPr>
            <p:cNvSpPr/>
            <p:nvPr/>
          </p:nvSpPr>
          <p:spPr>
            <a:xfrm>
              <a:off x="3572577" y="1469849"/>
              <a:ext cx="806061" cy="31"/>
            </a:xfrm>
            <a:custGeom>
              <a:avLst/>
              <a:gdLst/>
              <a:ahLst/>
              <a:cxnLst/>
              <a:rect l="l" t="t" r="r" b="b"/>
              <a:pathLst>
                <a:path w="46392" h="1" fill="none" extrusionOk="0">
                  <a:moveTo>
                    <a:pt x="0" y="0"/>
                  </a:moveTo>
                  <a:lnTo>
                    <a:pt x="46391" y="0"/>
                  </a:lnTo>
                </a:path>
              </a:pathLst>
            </a:custGeom>
            <a:noFill/>
            <a:ln w="9525" cap="flat" cmpd="sng">
              <a:solidFill>
                <a:srgbClr val="D9D9D9"/>
              </a:solidFill>
              <a:prstDash val="solid"/>
              <a:miter lim="161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477;p59">
              <a:extLst>
                <a:ext uri="{FF2B5EF4-FFF2-40B4-BE49-F238E27FC236}">
                  <a16:creationId xmlns:a16="http://schemas.microsoft.com/office/drawing/2014/main" id="{F686AD20-278C-4E56-A633-C10A859E9910}"/>
                </a:ext>
              </a:extLst>
            </p:cNvPr>
            <p:cNvSpPr/>
            <p:nvPr/>
          </p:nvSpPr>
          <p:spPr>
            <a:xfrm>
              <a:off x="3572577" y="1619772"/>
              <a:ext cx="806061" cy="31"/>
            </a:xfrm>
            <a:custGeom>
              <a:avLst/>
              <a:gdLst/>
              <a:ahLst/>
              <a:cxnLst/>
              <a:rect l="l" t="t" r="r" b="b"/>
              <a:pathLst>
                <a:path w="46392" h="1" fill="none" extrusionOk="0">
                  <a:moveTo>
                    <a:pt x="0" y="0"/>
                  </a:moveTo>
                  <a:lnTo>
                    <a:pt x="46391" y="0"/>
                  </a:lnTo>
                </a:path>
              </a:pathLst>
            </a:custGeom>
            <a:noFill/>
            <a:ln w="9525" cap="flat" cmpd="sng">
              <a:solidFill>
                <a:srgbClr val="D9D9D9"/>
              </a:solidFill>
              <a:prstDash val="solid"/>
              <a:miter lim="161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478;p59">
              <a:extLst>
                <a:ext uri="{FF2B5EF4-FFF2-40B4-BE49-F238E27FC236}">
                  <a16:creationId xmlns:a16="http://schemas.microsoft.com/office/drawing/2014/main" id="{697B6ABF-9B35-4DF6-A847-8ACA0770FF6B}"/>
                </a:ext>
              </a:extLst>
            </p:cNvPr>
            <p:cNvSpPr/>
            <p:nvPr/>
          </p:nvSpPr>
          <p:spPr>
            <a:xfrm flipV="1">
              <a:off x="3572577" y="1180618"/>
              <a:ext cx="806061" cy="589079"/>
            </a:xfrm>
            <a:custGeom>
              <a:avLst/>
              <a:gdLst/>
              <a:ahLst/>
              <a:cxnLst/>
              <a:rect l="l" t="t" r="r" b="b"/>
              <a:pathLst>
                <a:path w="46392" h="1" fill="none" extrusionOk="0">
                  <a:moveTo>
                    <a:pt x="0" y="0"/>
                  </a:moveTo>
                  <a:lnTo>
                    <a:pt x="46391" y="0"/>
                  </a:lnTo>
                </a:path>
              </a:pathLst>
            </a:custGeom>
            <a:noFill/>
            <a:ln w="9525" cap="flat" cmpd="sng">
              <a:solidFill>
                <a:srgbClr val="D9D9D9"/>
              </a:solidFill>
              <a:prstDash val="solid"/>
              <a:miter lim="161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479;p59">
              <a:extLst>
                <a:ext uri="{FF2B5EF4-FFF2-40B4-BE49-F238E27FC236}">
                  <a16:creationId xmlns:a16="http://schemas.microsoft.com/office/drawing/2014/main" id="{B4D8C2AE-AFAA-4FAD-9924-143F8979CF17}"/>
                </a:ext>
              </a:extLst>
            </p:cNvPr>
            <p:cNvSpPr/>
            <p:nvPr/>
          </p:nvSpPr>
          <p:spPr>
            <a:xfrm>
              <a:off x="3572577" y="1919620"/>
              <a:ext cx="806061" cy="31"/>
            </a:xfrm>
            <a:custGeom>
              <a:avLst/>
              <a:gdLst/>
              <a:ahLst/>
              <a:cxnLst/>
              <a:rect l="l" t="t" r="r" b="b"/>
              <a:pathLst>
                <a:path w="46392" h="1" fill="none" extrusionOk="0">
                  <a:moveTo>
                    <a:pt x="0" y="0"/>
                  </a:moveTo>
                  <a:lnTo>
                    <a:pt x="46391" y="0"/>
                  </a:lnTo>
                </a:path>
              </a:pathLst>
            </a:custGeom>
            <a:noFill/>
            <a:ln w="9525" cap="flat" cmpd="sng">
              <a:solidFill>
                <a:srgbClr val="D9D9D9"/>
              </a:solidFill>
              <a:prstDash val="solid"/>
              <a:miter lim="161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480;p59">
              <a:extLst>
                <a:ext uri="{FF2B5EF4-FFF2-40B4-BE49-F238E27FC236}">
                  <a16:creationId xmlns:a16="http://schemas.microsoft.com/office/drawing/2014/main" id="{767581D6-35DC-4D19-8DEC-6F594FA77BE2}"/>
                </a:ext>
              </a:extLst>
            </p:cNvPr>
            <p:cNvSpPr/>
            <p:nvPr/>
          </p:nvSpPr>
          <p:spPr>
            <a:xfrm>
              <a:off x="3572577" y="2069544"/>
              <a:ext cx="806061" cy="31"/>
            </a:xfrm>
            <a:custGeom>
              <a:avLst/>
              <a:gdLst/>
              <a:ahLst/>
              <a:cxnLst/>
              <a:rect l="l" t="t" r="r" b="b"/>
              <a:pathLst>
                <a:path w="46392" h="1" fill="none" extrusionOk="0">
                  <a:moveTo>
                    <a:pt x="0" y="0"/>
                  </a:moveTo>
                  <a:lnTo>
                    <a:pt x="46391" y="0"/>
                  </a:lnTo>
                </a:path>
              </a:pathLst>
            </a:custGeom>
            <a:noFill/>
            <a:ln w="9525" cap="flat" cmpd="sng">
              <a:solidFill>
                <a:srgbClr val="D9D9D9"/>
              </a:solidFill>
              <a:prstDash val="solid"/>
              <a:miter lim="161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481;p59">
              <a:extLst>
                <a:ext uri="{FF2B5EF4-FFF2-40B4-BE49-F238E27FC236}">
                  <a16:creationId xmlns:a16="http://schemas.microsoft.com/office/drawing/2014/main" id="{1830448D-DBE4-4F7B-B1E9-AEC79587D1B0}"/>
                </a:ext>
              </a:extLst>
            </p:cNvPr>
            <p:cNvSpPr/>
            <p:nvPr/>
          </p:nvSpPr>
          <p:spPr>
            <a:xfrm>
              <a:off x="3572577" y="1319925"/>
              <a:ext cx="806061" cy="31"/>
            </a:xfrm>
            <a:custGeom>
              <a:avLst/>
              <a:gdLst/>
              <a:ahLst/>
              <a:cxnLst/>
              <a:rect l="l" t="t" r="r" b="b"/>
              <a:pathLst>
                <a:path w="46392" h="1" fill="none" extrusionOk="0">
                  <a:moveTo>
                    <a:pt x="0" y="0"/>
                  </a:moveTo>
                  <a:lnTo>
                    <a:pt x="46391" y="0"/>
                  </a:lnTo>
                </a:path>
              </a:pathLst>
            </a:custGeom>
            <a:noFill/>
            <a:ln w="9525" cap="flat" cmpd="sng">
              <a:solidFill>
                <a:srgbClr val="D9D9D9"/>
              </a:solidFill>
              <a:prstDash val="solid"/>
              <a:miter lim="161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2" name="Google Shape;1142;p41"/>
          <p:cNvSpPr txBox="1">
            <a:spLocks noGrp="1"/>
          </p:cNvSpPr>
          <p:nvPr>
            <p:ph type="title"/>
          </p:nvPr>
        </p:nvSpPr>
        <p:spPr>
          <a:xfrm>
            <a:off x="1161771" y="402582"/>
            <a:ext cx="3085948" cy="4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 TIÊU:</a:t>
            </a:r>
            <a:endParaRPr sz="36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43" name="Google Shape;1143;p41"/>
          <p:cNvGrpSpPr/>
          <p:nvPr/>
        </p:nvGrpSpPr>
        <p:grpSpPr>
          <a:xfrm>
            <a:off x="-219821" y="927070"/>
            <a:ext cx="3810300" cy="3810300"/>
            <a:chOff x="457188" y="981150"/>
            <a:chExt cx="3810300" cy="3810300"/>
          </a:xfrm>
        </p:grpSpPr>
        <p:sp>
          <p:nvSpPr>
            <p:cNvPr id="1144" name="Google Shape;1144;p41"/>
            <p:cNvSpPr/>
            <p:nvPr/>
          </p:nvSpPr>
          <p:spPr>
            <a:xfrm>
              <a:off x="939731" y="1465589"/>
              <a:ext cx="2841300" cy="2841300"/>
            </a:xfrm>
            <a:prstGeom prst="donut">
              <a:avLst>
                <a:gd name="adj" fmla="val 4716"/>
              </a:avLst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1"/>
            <p:cNvSpPr/>
            <p:nvPr/>
          </p:nvSpPr>
          <p:spPr>
            <a:xfrm>
              <a:off x="1208110" y="1733999"/>
              <a:ext cx="2303700" cy="2303700"/>
            </a:xfrm>
            <a:prstGeom prst="donut">
              <a:avLst>
                <a:gd name="adj" fmla="val 5814"/>
              </a:avLst>
            </a:prstGeom>
            <a:noFill/>
            <a:ln w="9525" cap="flat" cmpd="sng">
              <a:solidFill>
                <a:srgbClr val="828D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1"/>
            <p:cNvSpPr/>
            <p:nvPr/>
          </p:nvSpPr>
          <p:spPr>
            <a:xfrm>
              <a:off x="1484384" y="2010366"/>
              <a:ext cx="1752000" cy="1750800"/>
            </a:xfrm>
            <a:prstGeom prst="donut">
              <a:avLst>
                <a:gd name="adj" fmla="val 7648"/>
              </a:avLst>
            </a:prstGeom>
            <a:noFill/>
            <a:ln w="9525" cap="flat" cmpd="sng">
              <a:solidFill>
                <a:srgbClr val="FFD1B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1"/>
            <p:cNvSpPr/>
            <p:nvPr/>
          </p:nvSpPr>
          <p:spPr>
            <a:xfrm>
              <a:off x="1784159" y="2310202"/>
              <a:ext cx="1152300" cy="1152300"/>
            </a:xfrm>
            <a:prstGeom prst="donut">
              <a:avLst>
                <a:gd name="adj" fmla="val 10182"/>
              </a:avLst>
            </a:prstGeom>
            <a:solidFill>
              <a:schemeClr val="accent6">
                <a:lumMod val="75000"/>
              </a:schemeClr>
            </a:solidFill>
            <a:ln w="9525" cap="flat" cmpd="sng">
              <a:solidFill>
                <a:srgbClr val="E89F8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1"/>
            <p:cNvSpPr/>
            <p:nvPr/>
          </p:nvSpPr>
          <p:spPr>
            <a:xfrm rot="-3810318">
              <a:off x="941740" y="1465703"/>
              <a:ext cx="2841195" cy="2841195"/>
            </a:xfrm>
            <a:prstGeom prst="blockArc">
              <a:avLst>
                <a:gd name="adj1" fmla="val 5266439"/>
                <a:gd name="adj2" fmla="val 19995741"/>
                <a:gd name="adj3" fmla="val 4692"/>
              </a:avLst>
            </a:prstGeom>
            <a:solidFill>
              <a:schemeClr val="accent6">
                <a:lumMod val="75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9" name="Google Shape;1149;p41"/>
            <p:cNvSpPr/>
            <p:nvPr/>
          </p:nvSpPr>
          <p:spPr>
            <a:xfrm rot="-3905960">
              <a:off x="1208174" y="1733414"/>
              <a:ext cx="2304972" cy="2304972"/>
            </a:xfrm>
            <a:prstGeom prst="blockArc">
              <a:avLst>
                <a:gd name="adj1" fmla="val 3085776"/>
                <a:gd name="adj2" fmla="val 20100839"/>
                <a:gd name="adj3" fmla="val 5564"/>
              </a:avLst>
            </a:prstGeom>
            <a:solidFill>
              <a:srgbClr val="828D87"/>
            </a:solidFill>
            <a:ln w="9525" cap="flat" cmpd="sng">
              <a:solidFill>
                <a:srgbClr val="828D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1"/>
            <p:cNvSpPr/>
            <p:nvPr/>
          </p:nvSpPr>
          <p:spPr>
            <a:xfrm rot="-4222828">
              <a:off x="1486510" y="2009434"/>
              <a:ext cx="1752972" cy="1752972"/>
            </a:xfrm>
            <a:prstGeom prst="blockArc">
              <a:avLst>
                <a:gd name="adj1" fmla="val 8884448"/>
                <a:gd name="adj2" fmla="val 20414899"/>
                <a:gd name="adj3" fmla="val 7688"/>
              </a:avLst>
            </a:prstGeom>
            <a:solidFill>
              <a:schemeClr val="accent6">
                <a:lumMod val="9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1"/>
            <p:cNvSpPr/>
            <p:nvPr/>
          </p:nvSpPr>
          <p:spPr>
            <a:xfrm rot="-4538495">
              <a:off x="1784334" y="2309289"/>
              <a:ext cx="1151674" cy="1151674"/>
            </a:xfrm>
            <a:prstGeom prst="blockArc">
              <a:avLst>
                <a:gd name="adj1" fmla="val 6490304"/>
                <a:gd name="adj2" fmla="val 20700625"/>
                <a:gd name="adj3" fmla="val 10156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13" name="Google Shape;1213;p41"/>
          <p:cNvGrpSpPr/>
          <p:nvPr/>
        </p:nvGrpSpPr>
        <p:grpSpPr>
          <a:xfrm flipH="1">
            <a:off x="4139798" y="-834035"/>
            <a:ext cx="3393304" cy="1796989"/>
            <a:chOff x="-1085827" y="927365"/>
            <a:chExt cx="3393304" cy="1796989"/>
          </a:xfrm>
          <a:solidFill>
            <a:schemeClr val="accent2">
              <a:lumMod val="50000"/>
            </a:schemeClr>
          </a:solidFill>
        </p:grpSpPr>
        <p:sp>
          <p:nvSpPr>
            <p:cNvPr id="1214" name="Google Shape;1214;p41"/>
            <p:cNvSpPr/>
            <p:nvPr/>
          </p:nvSpPr>
          <p:spPr>
            <a:xfrm>
              <a:off x="1640153" y="2041303"/>
              <a:ext cx="667323" cy="530732"/>
            </a:xfrm>
            <a:custGeom>
              <a:avLst/>
              <a:gdLst/>
              <a:ahLst/>
              <a:cxnLst/>
              <a:rect l="l" t="t" r="r" b="b"/>
              <a:pathLst>
                <a:path w="14256" h="11338" extrusionOk="0">
                  <a:moveTo>
                    <a:pt x="1603" y="911"/>
                  </a:moveTo>
                  <a:cubicBezTo>
                    <a:pt x="6724" y="2124"/>
                    <a:pt x="11045" y="5533"/>
                    <a:pt x="13436" y="10223"/>
                  </a:cubicBezTo>
                  <a:lnTo>
                    <a:pt x="13436" y="10223"/>
                  </a:lnTo>
                  <a:cubicBezTo>
                    <a:pt x="8967" y="7650"/>
                    <a:pt x="3720" y="5802"/>
                    <a:pt x="916" y="1316"/>
                  </a:cubicBezTo>
                  <a:lnTo>
                    <a:pt x="916" y="1316"/>
                  </a:lnTo>
                  <a:cubicBezTo>
                    <a:pt x="3180" y="2506"/>
                    <a:pt x="5235" y="4056"/>
                    <a:pt x="7012" y="5908"/>
                  </a:cubicBezTo>
                  <a:cubicBezTo>
                    <a:pt x="7028" y="5924"/>
                    <a:pt x="7045" y="5931"/>
                    <a:pt x="7062" y="5931"/>
                  </a:cubicBezTo>
                  <a:cubicBezTo>
                    <a:pt x="7210" y="5931"/>
                    <a:pt x="7383" y="5405"/>
                    <a:pt x="7234" y="5256"/>
                  </a:cubicBezTo>
                  <a:cubicBezTo>
                    <a:pt x="5583" y="3536"/>
                    <a:pt x="3685" y="2072"/>
                    <a:pt x="1603" y="911"/>
                  </a:cubicBezTo>
                  <a:close/>
                  <a:moveTo>
                    <a:pt x="685" y="1"/>
                  </a:moveTo>
                  <a:cubicBezTo>
                    <a:pt x="578" y="1"/>
                    <a:pt x="493" y="151"/>
                    <a:pt x="457" y="312"/>
                  </a:cubicBezTo>
                  <a:lnTo>
                    <a:pt x="457" y="312"/>
                  </a:lnTo>
                  <a:cubicBezTo>
                    <a:pt x="396" y="283"/>
                    <a:pt x="336" y="253"/>
                    <a:pt x="275" y="224"/>
                  </a:cubicBezTo>
                  <a:cubicBezTo>
                    <a:pt x="260" y="217"/>
                    <a:pt x="246" y="214"/>
                    <a:pt x="233" y="214"/>
                  </a:cubicBezTo>
                  <a:cubicBezTo>
                    <a:pt x="58" y="214"/>
                    <a:pt x="1" y="759"/>
                    <a:pt x="39" y="862"/>
                  </a:cubicBezTo>
                  <a:cubicBezTo>
                    <a:pt x="2812" y="6421"/>
                    <a:pt x="8967" y="8292"/>
                    <a:pt x="13943" y="11314"/>
                  </a:cubicBezTo>
                  <a:cubicBezTo>
                    <a:pt x="13968" y="11330"/>
                    <a:pt x="13992" y="11338"/>
                    <a:pt x="14014" y="11338"/>
                  </a:cubicBezTo>
                  <a:cubicBezTo>
                    <a:pt x="14195" y="11338"/>
                    <a:pt x="14256" y="10829"/>
                    <a:pt x="14206" y="10718"/>
                  </a:cubicBezTo>
                  <a:cubicBezTo>
                    <a:pt x="11794" y="5090"/>
                    <a:pt x="6721" y="1070"/>
                    <a:pt x="705" y="3"/>
                  </a:cubicBezTo>
                  <a:cubicBezTo>
                    <a:pt x="698" y="1"/>
                    <a:pt x="691" y="1"/>
                    <a:pt x="6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1"/>
            <p:cNvSpPr/>
            <p:nvPr/>
          </p:nvSpPr>
          <p:spPr>
            <a:xfrm>
              <a:off x="1638983" y="1763579"/>
              <a:ext cx="393391" cy="313159"/>
            </a:xfrm>
            <a:custGeom>
              <a:avLst/>
              <a:gdLst/>
              <a:ahLst/>
              <a:cxnLst/>
              <a:rect l="l" t="t" r="r" b="b"/>
              <a:pathLst>
                <a:path w="8404" h="6690" extrusionOk="0">
                  <a:moveTo>
                    <a:pt x="7516" y="771"/>
                  </a:moveTo>
                  <a:cubicBezTo>
                    <a:pt x="5923" y="3064"/>
                    <a:pt x="3563" y="5032"/>
                    <a:pt x="875" y="5846"/>
                  </a:cubicBezTo>
                  <a:lnTo>
                    <a:pt x="875" y="5846"/>
                  </a:lnTo>
                  <a:cubicBezTo>
                    <a:pt x="1056" y="3841"/>
                    <a:pt x="1631" y="1930"/>
                    <a:pt x="3863" y="1375"/>
                  </a:cubicBezTo>
                  <a:cubicBezTo>
                    <a:pt x="5039" y="1075"/>
                    <a:pt x="6299" y="952"/>
                    <a:pt x="7516" y="771"/>
                  </a:cubicBezTo>
                  <a:close/>
                  <a:moveTo>
                    <a:pt x="8153" y="0"/>
                  </a:moveTo>
                  <a:cubicBezTo>
                    <a:pt x="8142" y="0"/>
                    <a:pt x="8130" y="1"/>
                    <a:pt x="8118" y="3"/>
                  </a:cubicBezTo>
                  <a:cubicBezTo>
                    <a:pt x="6191" y="308"/>
                    <a:pt x="3544" y="238"/>
                    <a:pt x="2005" y="1611"/>
                  </a:cubicBezTo>
                  <a:cubicBezTo>
                    <a:pt x="753" y="2723"/>
                    <a:pt x="514" y="4388"/>
                    <a:pt x="397" y="5978"/>
                  </a:cubicBezTo>
                  <a:lnTo>
                    <a:pt x="397" y="5978"/>
                  </a:lnTo>
                  <a:cubicBezTo>
                    <a:pt x="379" y="5982"/>
                    <a:pt x="360" y="5987"/>
                    <a:pt x="342" y="5991"/>
                  </a:cubicBezTo>
                  <a:cubicBezTo>
                    <a:pt x="64" y="6057"/>
                    <a:pt x="1" y="6689"/>
                    <a:pt x="259" y="6689"/>
                  </a:cubicBezTo>
                  <a:cubicBezTo>
                    <a:pt x="272" y="6689"/>
                    <a:pt x="286" y="6687"/>
                    <a:pt x="300" y="6684"/>
                  </a:cubicBezTo>
                  <a:cubicBezTo>
                    <a:pt x="354" y="6671"/>
                    <a:pt x="408" y="6658"/>
                    <a:pt x="461" y="6644"/>
                  </a:cubicBezTo>
                  <a:lnTo>
                    <a:pt x="461" y="6644"/>
                  </a:lnTo>
                  <a:cubicBezTo>
                    <a:pt x="483" y="6657"/>
                    <a:pt x="507" y="6662"/>
                    <a:pt x="532" y="6662"/>
                  </a:cubicBezTo>
                  <a:cubicBezTo>
                    <a:pt x="591" y="6662"/>
                    <a:pt x="657" y="6631"/>
                    <a:pt x="713" y="6577"/>
                  </a:cubicBezTo>
                  <a:lnTo>
                    <a:pt x="713" y="6577"/>
                  </a:lnTo>
                  <a:cubicBezTo>
                    <a:pt x="3863" y="5688"/>
                    <a:pt x="6556" y="3308"/>
                    <a:pt x="8257" y="571"/>
                  </a:cubicBezTo>
                  <a:cubicBezTo>
                    <a:pt x="8337" y="438"/>
                    <a:pt x="8403" y="0"/>
                    <a:pt x="81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1"/>
            <p:cNvSpPr/>
            <p:nvPr/>
          </p:nvSpPr>
          <p:spPr>
            <a:xfrm>
              <a:off x="1178419" y="1874097"/>
              <a:ext cx="399008" cy="850257"/>
            </a:xfrm>
            <a:custGeom>
              <a:avLst/>
              <a:gdLst/>
              <a:ahLst/>
              <a:cxnLst/>
              <a:rect l="l" t="t" r="r" b="b"/>
              <a:pathLst>
                <a:path w="8524" h="18164" extrusionOk="0">
                  <a:moveTo>
                    <a:pt x="1697" y="1483"/>
                  </a:moveTo>
                  <a:cubicBezTo>
                    <a:pt x="3308" y="3226"/>
                    <a:pt x="4699" y="5173"/>
                    <a:pt x="5592" y="7401"/>
                  </a:cubicBezTo>
                  <a:cubicBezTo>
                    <a:pt x="6133" y="8745"/>
                    <a:pt x="6480" y="10173"/>
                    <a:pt x="6604" y="11628"/>
                  </a:cubicBezTo>
                  <a:cubicBezTo>
                    <a:pt x="6646" y="12252"/>
                    <a:pt x="6577" y="16854"/>
                    <a:pt x="5745" y="16951"/>
                  </a:cubicBezTo>
                  <a:cubicBezTo>
                    <a:pt x="5720" y="16954"/>
                    <a:pt x="5696" y="16956"/>
                    <a:pt x="5672" y="16956"/>
                  </a:cubicBezTo>
                  <a:cubicBezTo>
                    <a:pt x="5014" y="16956"/>
                    <a:pt x="4683" y="15882"/>
                    <a:pt x="4442" y="15440"/>
                  </a:cubicBezTo>
                  <a:cubicBezTo>
                    <a:pt x="2876" y="12668"/>
                    <a:pt x="921" y="9965"/>
                    <a:pt x="921" y="6707"/>
                  </a:cubicBezTo>
                  <a:cubicBezTo>
                    <a:pt x="921" y="4915"/>
                    <a:pt x="1558" y="3236"/>
                    <a:pt x="1697" y="1483"/>
                  </a:cubicBezTo>
                  <a:close/>
                  <a:moveTo>
                    <a:pt x="1637" y="1"/>
                  </a:moveTo>
                  <a:cubicBezTo>
                    <a:pt x="1581" y="1"/>
                    <a:pt x="1494" y="189"/>
                    <a:pt x="1449" y="352"/>
                  </a:cubicBezTo>
                  <a:lnTo>
                    <a:pt x="1449" y="352"/>
                  </a:lnTo>
                  <a:cubicBezTo>
                    <a:pt x="1384" y="285"/>
                    <a:pt x="1319" y="217"/>
                    <a:pt x="1254" y="151"/>
                  </a:cubicBezTo>
                  <a:cubicBezTo>
                    <a:pt x="1247" y="144"/>
                    <a:pt x="1239" y="140"/>
                    <a:pt x="1230" y="140"/>
                  </a:cubicBezTo>
                  <a:cubicBezTo>
                    <a:pt x="1124" y="140"/>
                    <a:pt x="930" y="674"/>
                    <a:pt x="1046" y="802"/>
                  </a:cubicBezTo>
                  <a:cubicBezTo>
                    <a:pt x="1186" y="945"/>
                    <a:pt x="1326" y="1089"/>
                    <a:pt x="1463" y="1235"/>
                  </a:cubicBezTo>
                  <a:lnTo>
                    <a:pt x="1463" y="1235"/>
                  </a:lnTo>
                  <a:cubicBezTo>
                    <a:pt x="1504" y="3964"/>
                    <a:pt x="0" y="6342"/>
                    <a:pt x="769" y="9147"/>
                  </a:cubicBezTo>
                  <a:cubicBezTo>
                    <a:pt x="1628" y="12335"/>
                    <a:pt x="3777" y="15288"/>
                    <a:pt x="5371" y="18143"/>
                  </a:cubicBezTo>
                  <a:cubicBezTo>
                    <a:pt x="5380" y="18157"/>
                    <a:pt x="5390" y="18163"/>
                    <a:pt x="5401" y="18163"/>
                  </a:cubicBezTo>
                  <a:cubicBezTo>
                    <a:pt x="5456" y="18163"/>
                    <a:pt x="5525" y="18016"/>
                    <a:pt x="5537" y="18005"/>
                  </a:cubicBezTo>
                  <a:cubicBezTo>
                    <a:pt x="8524" y="11857"/>
                    <a:pt x="6101" y="5373"/>
                    <a:pt x="1720" y="641"/>
                  </a:cubicBezTo>
                  <a:lnTo>
                    <a:pt x="1720" y="641"/>
                  </a:lnTo>
                  <a:cubicBezTo>
                    <a:pt x="1715" y="460"/>
                    <a:pt x="1704" y="278"/>
                    <a:pt x="1683" y="95"/>
                  </a:cubicBezTo>
                  <a:cubicBezTo>
                    <a:pt x="1675" y="28"/>
                    <a:pt x="1658" y="1"/>
                    <a:pt x="16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1"/>
            <p:cNvSpPr/>
            <p:nvPr/>
          </p:nvSpPr>
          <p:spPr>
            <a:xfrm>
              <a:off x="1224995" y="1859446"/>
              <a:ext cx="125544" cy="461500"/>
            </a:xfrm>
            <a:custGeom>
              <a:avLst/>
              <a:gdLst/>
              <a:ahLst/>
              <a:cxnLst/>
              <a:rect l="l" t="t" r="r" b="b"/>
              <a:pathLst>
                <a:path w="2682" h="9859" extrusionOk="0">
                  <a:moveTo>
                    <a:pt x="291" y="1"/>
                  </a:moveTo>
                  <a:cubicBezTo>
                    <a:pt x="230" y="1"/>
                    <a:pt x="1" y="515"/>
                    <a:pt x="92" y="672"/>
                  </a:cubicBezTo>
                  <a:cubicBezTo>
                    <a:pt x="1825" y="3402"/>
                    <a:pt x="2158" y="6605"/>
                    <a:pt x="2421" y="9765"/>
                  </a:cubicBezTo>
                  <a:cubicBezTo>
                    <a:pt x="2427" y="9831"/>
                    <a:pt x="2440" y="9859"/>
                    <a:pt x="2459" y="9859"/>
                  </a:cubicBezTo>
                  <a:cubicBezTo>
                    <a:pt x="2533" y="9859"/>
                    <a:pt x="2682" y="9419"/>
                    <a:pt x="2671" y="9308"/>
                  </a:cubicBezTo>
                  <a:cubicBezTo>
                    <a:pt x="2407" y="6092"/>
                    <a:pt x="2075" y="2806"/>
                    <a:pt x="300" y="6"/>
                  </a:cubicBezTo>
                  <a:cubicBezTo>
                    <a:pt x="298" y="2"/>
                    <a:pt x="295" y="1"/>
                    <a:pt x="2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1"/>
            <p:cNvSpPr/>
            <p:nvPr/>
          </p:nvSpPr>
          <p:spPr>
            <a:xfrm>
              <a:off x="898589" y="1543853"/>
              <a:ext cx="978329" cy="243646"/>
            </a:xfrm>
            <a:custGeom>
              <a:avLst/>
              <a:gdLst/>
              <a:ahLst/>
              <a:cxnLst/>
              <a:rect l="l" t="t" r="r" b="b"/>
              <a:pathLst>
                <a:path w="20900" h="5205" extrusionOk="0">
                  <a:moveTo>
                    <a:pt x="6191" y="711"/>
                  </a:moveTo>
                  <a:cubicBezTo>
                    <a:pt x="7201" y="711"/>
                    <a:pt x="8213" y="885"/>
                    <a:pt x="9200" y="1079"/>
                  </a:cubicBezTo>
                  <a:cubicBezTo>
                    <a:pt x="12508" y="1723"/>
                    <a:pt x="15816" y="2464"/>
                    <a:pt x="19114" y="3169"/>
                  </a:cubicBezTo>
                  <a:lnTo>
                    <a:pt x="19114" y="3169"/>
                  </a:lnTo>
                  <a:cubicBezTo>
                    <a:pt x="16821" y="3798"/>
                    <a:pt x="14548" y="4445"/>
                    <a:pt x="12204" y="4445"/>
                  </a:cubicBezTo>
                  <a:cubicBezTo>
                    <a:pt x="11478" y="4445"/>
                    <a:pt x="10746" y="4383"/>
                    <a:pt x="10004" y="4239"/>
                  </a:cubicBezTo>
                  <a:cubicBezTo>
                    <a:pt x="7316" y="3709"/>
                    <a:pt x="4685" y="2899"/>
                    <a:pt x="2160" y="1836"/>
                  </a:cubicBezTo>
                  <a:lnTo>
                    <a:pt x="2160" y="1836"/>
                  </a:lnTo>
                  <a:cubicBezTo>
                    <a:pt x="2841" y="1540"/>
                    <a:pt x="3502" y="1190"/>
                    <a:pt x="4251" y="968"/>
                  </a:cubicBezTo>
                  <a:cubicBezTo>
                    <a:pt x="4892" y="783"/>
                    <a:pt x="5541" y="711"/>
                    <a:pt x="6191" y="711"/>
                  </a:cubicBezTo>
                  <a:close/>
                  <a:moveTo>
                    <a:pt x="6257" y="1"/>
                  </a:moveTo>
                  <a:cubicBezTo>
                    <a:pt x="5713" y="1"/>
                    <a:pt x="5171" y="51"/>
                    <a:pt x="4640" y="178"/>
                  </a:cubicBezTo>
                  <a:cubicBezTo>
                    <a:pt x="3459" y="459"/>
                    <a:pt x="2465" y="1130"/>
                    <a:pt x="1333" y="1476"/>
                  </a:cubicBezTo>
                  <a:lnTo>
                    <a:pt x="1333" y="1476"/>
                  </a:lnTo>
                  <a:cubicBezTo>
                    <a:pt x="1103" y="1374"/>
                    <a:pt x="875" y="1269"/>
                    <a:pt x="647" y="1162"/>
                  </a:cubicBezTo>
                  <a:cubicBezTo>
                    <a:pt x="634" y="1156"/>
                    <a:pt x="622" y="1153"/>
                    <a:pt x="609" y="1153"/>
                  </a:cubicBezTo>
                  <a:cubicBezTo>
                    <a:pt x="479" y="1153"/>
                    <a:pt x="357" y="1459"/>
                    <a:pt x="379" y="1672"/>
                  </a:cubicBezTo>
                  <a:lnTo>
                    <a:pt x="379" y="1672"/>
                  </a:lnTo>
                  <a:cubicBezTo>
                    <a:pt x="366" y="1673"/>
                    <a:pt x="354" y="1674"/>
                    <a:pt x="342" y="1675"/>
                  </a:cubicBezTo>
                  <a:cubicBezTo>
                    <a:pt x="125" y="1702"/>
                    <a:pt x="1" y="2369"/>
                    <a:pt x="257" y="2369"/>
                  </a:cubicBezTo>
                  <a:cubicBezTo>
                    <a:pt x="262" y="2369"/>
                    <a:pt x="268" y="2369"/>
                    <a:pt x="273" y="2368"/>
                  </a:cubicBezTo>
                  <a:cubicBezTo>
                    <a:pt x="604" y="2340"/>
                    <a:pt x="916" y="2276"/>
                    <a:pt x="1216" y="2188"/>
                  </a:cubicBezTo>
                  <a:lnTo>
                    <a:pt x="1216" y="2188"/>
                  </a:lnTo>
                  <a:cubicBezTo>
                    <a:pt x="4242" y="3528"/>
                    <a:pt x="7428" y="4585"/>
                    <a:pt x="10697" y="5085"/>
                  </a:cubicBezTo>
                  <a:cubicBezTo>
                    <a:pt x="11224" y="5168"/>
                    <a:pt x="11750" y="5205"/>
                    <a:pt x="12275" y="5205"/>
                  </a:cubicBezTo>
                  <a:cubicBezTo>
                    <a:pt x="15080" y="5205"/>
                    <a:pt x="17856" y="4152"/>
                    <a:pt x="20553" y="3463"/>
                  </a:cubicBezTo>
                  <a:cubicBezTo>
                    <a:pt x="20747" y="3421"/>
                    <a:pt x="20899" y="2825"/>
                    <a:pt x="20664" y="2770"/>
                  </a:cubicBezTo>
                  <a:cubicBezTo>
                    <a:pt x="16685" y="1924"/>
                    <a:pt x="12707" y="940"/>
                    <a:pt x="8701" y="247"/>
                  </a:cubicBezTo>
                  <a:cubicBezTo>
                    <a:pt x="7901" y="114"/>
                    <a:pt x="7077" y="1"/>
                    <a:pt x="62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1"/>
            <p:cNvSpPr/>
            <p:nvPr/>
          </p:nvSpPr>
          <p:spPr>
            <a:xfrm>
              <a:off x="892223" y="1600072"/>
              <a:ext cx="542153" cy="81637"/>
            </a:xfrm>
            <a:custGeom>
              <a:avLst/>
              <a:gdLst/>
              <a:ahLst/>
              <a:cxnLst/>
              <a:rect l="l" t="t" r="r" b="b"/>
              <a:pathLst>
                <a:path w="11582" h="1744" extrusionOk="0">
                  <a:moveTo>
                    <a:pt x="362" y="1"/>
                  </a:moveTo>
                  <a:cubicBezTo>
                    <a:pt x="150" y="1"/>
                    <a:pt x="0" y="642"/>
                    <a:pt x="229" y="696"/>
                  </a:cubicBezTo>
                  <a:cubicBezTo>
                    <a:pt x="3268" y="1397"/>
                    <a:pt x="6376" y="1743"/>
                    <a:pt x="9486" y="1743"/>
                  </a:cubicBezTo>
                  <a:cubicBezTo>
                    <a:pt x="10065" y="1743"/>
                    <a:pt x="10643" y="1732"/>
                    <a:pt x="11221" y="1708"/>
                  </a:cubicBezTo>
                  <a:cubicBezTo>
                    <a:pt x="11471" y="1694"/>
                    <a:pt x="11582" y="1015"/>
                    <a:pt x="11374" y="1015"/>
                  </a:cubicBezTo>
                  <a:cubicBezTo>
                    <a:pt x="10796" y="1038"/>
                    <a:pt x="10217" y="1050"/>
                    <a:pt x="9639" y="1050"/>
                  </a:cubicBezTo>
                  <a:cubicBezTo>
                    <a:pt x="6528" y="1050"/>
                    <a:pt x="3420" y="704"/>
                    <a:pt x="381" y="3"/>
                  </a:cubicBezTo>
                  <a:cubicBezTo>
                    <a:pt x="375" y="1"/>
                    <a:pt x="368" y="1"/>
                    <a:pt x="3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1"/>
            <p:cNvSpPr/>
            <p:nvPr/>
          </p:nvSpPr>
          <p:spPr>
            <a:xfrm>
              <a:off x="-1085827" y="1164177"/>
              <a:ext cx="2764833" cy="894773"/>
            </a:xfrm>
            <a:custGeom>
              <a:avLst/>
              <a:gdLst/>
              <a:ahLst/>
              <a:cxnLst/>
              <a:rect l="l" t="t" r="r" b="b"/>
              <a:pathLst>
                <a:path w="59065" h="19115" extrusionOk="0">
                  <a:moveTo>
                    <a:pt x="5289" y="0"/>
                  </a:moveTo>
                  <a:cubicBezTo>
                    <a:pt x="3658" y="0"/>
                    <a:pt x="2027" y="34"/>
                    <a:pt x="401" y="69"/>
                  </a:cubicBezTo>
                  <a:cubicBezTo>
                    <a:pt x="72" y="69"/>
                    <a:pt x="1" y="762"/>
                    <a:pt x="363" y="762"/>
                  </a:cubicBezTo>
                  <a:cubicBezTo>
                    <a:pt x="366" y="762"/>
                    <a:pt x="370" y="762"/>
                    <a:pt x="374" y="762"/>
                  </a:cubicBezTo>
                  <a:cubicBezTo>
                    <a:pt x="1869" y="729"/>
                    <a:pt x="3364" y="701"/>
                    <a:pt x="4857" y="701"/>
                  </a:cubicBezTo>
                  <a:cubicBezTo>
                    <a:pt x="9062" y="701"/>
                    <a:pt x="13245" y="923"/>
                    <a:pt x="17368" y="1885"/>
                  </a:cubicBezTo>
                  <a:cubicBezTo>
                    <a:pt x="22650" y="3104"/>
                    <a:pt x="27917" y="4588"/>
                    <a:pt x="33101" y="6112"/>
                  </a:cubicBezTo>
                  <a:cubicBezTo>
                    <a:pt x="38078" y="7568"/>
                    <a:pt x="44163" y="10049"/>
                    <a:pt x="47837" y="13834"/>
                  </a:cubicBezTo>
                  <a:cubicBezTo>
                    <a:pt x="50942" y="17036"/>
                    <a:pt x="54047" y="19115"/>
                    <a:pt x="58676" y="19115"/>
                  </a:cubicBezTo>
                  <a:cubicBezTo>
                    <a:pt x="58995" y="19115"/>
                    <a:pt x="59065" y="18422"/>
                    <a:pt x="58690" y="18422"/>
                  </a:cubicBezTo>
                  <a:lnTo>
                    <a:pt x="58704" y="18408"/>
                  </a:lnTo>
                  <a:cubicBezTo>
                    <a:pt x="55863" y="18408"/>
                    <a:pt x="53104" y="17618"/>
                    <a:pt x="50831" y="15871"/>
                  </a:cubicBezTo>
                  <a:cubicBezTo>
                    <a:pt x="48876" y="14374"/>
                    <a:pt x="47545" y="12364"/>
                    <a:pt x="45452" y="11020"/>
                  </a:cubicBezTo>
                  <a:cubicBezTo>
                    <a:pt x="41238" y="8303"/>
                    <a:pt x="36525" y="6320"/>
                    <a:pt x="31715" y="4990"/>
                  </a:cubicBezTo>
                  <a:cubicBezTo>
                    <a:pt x="26572" y="3576"/>
                    <a:pt x="21416" y="1954"/>
                    <a:pt x="16190" y="900"/>
                  </a:cubicBezTo>
                  <a:cubicBezTo>
                    <a:pt x="12596" y="172"/>
                    <a:pt x="8942" y="0"/>
                    <a:pt x="52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1"/>
            <p:cNvSpPr/>
            <p:nvPr/>
          </p:nvSpPr>
          <p:spPr>
            <a:xfrm>
              <a:off x="430302" y="1419947"/>
              <a:ext cx="671162" cy="794927"/>
            </a:xfrm>
            <a:custGeom>
              <a:avLst/>
              <a:gdLst/>
              <a:ahLst/>
              <a:cxnLst/>
              <a:rect l="l" t="t" r="r" b="b"/>
              <a:pathLst>
                <a:path w="14338" h="16982" extrusionOk="0">
                  <a:moveTo>
                    <a:pt x="1344" y="1589"/>
                  </a:moveTo>
                  <a:lnTo>
                    <a:pt x="1344" y="1589"/>
                  </a:lnTo>
                  <a:cubicBezTo>
                    <a:pt x="4008" y="3433"/>
                    <a:pt x="7021" y="4478"/>
                    <a:pt x="9348" y="6997"/>
                  </a:cubicBezTo>
                  <a:cubicBezTo>
                    <a:pt x="11696" y="9564"/>
                    <a:pt x="13299" y="12731"/>
                    <a:pt x="13957" y="16152"/>
                  </a:cubicBezTo>
                  <a:lnTo>
                    <a:pt x="13957" y="16152"/>
                  </a:lnTo>
                  <a:cubicBezTo>
                    <a:pt x="7694" y="13533"/>
                    <a:pt x="3031" y="8136"/>
                    <a:pt x="1344" y="1589"/>
                  </a:cubicBezTo>
                  <a:close/>
                  <a:moveTo>
                    <a:pt x="302" y="1"/>
                  </a:moveTo>
                  <a:cubicBezTo>
                    <a:pt x="196" y="1"/>
                    <a:pt x="0" y="559"/>
                    <a:pt x="116" y="662"/>
                  </a:cubicBezTo>
                  <a:lnTo>
                    <a:pt x="130" y="662"/>
                  </a:lnTo>
                  <a:cubicBezTo>
                    <a:pt x="382" y="876"/>
                    <a:pt x="639" y="1078"/>
                    <a:pt x="900" y="1271"/>
                  </a:cubicBezTo>
                  <a:lnTo>
                    <a:pt x="900" y="1271"/>
                  </a:lnTo>
                  <a:cubicBezTo>
                    <a:pt x="2419" y="8385"/>
                    <a:pt x="7365" y="14272"/>
                    <a:pt x="14131" y="16978"/>
                  </a:cubicBezTo>
                  <a:cubicBezTo>
                    <a:pt x="14137" y="16980"/>
                    <a:pt x="14143" y="16981"/>
                    <a:pt x="14148" y="16981"/>
                  </a:cubicBezTo>
                  <a:cubicBezTo>
                    <a:pt x="14275" y="16981"/>
                    <a:pt x="14338" y="16420"/>
                    <a:pt x="14325" y="16340"/>
                  </a:cubicBezTo>
                  <a:cubicBezTo>
                    <a:pt x="13798" y="12847"/>
                    <a:pt x="12301" y="9576"/>
                    <a:pt x="10028" y="6886"/>
                  </a:cubicBezTo>
                  <a:cubicBezTo>
                    <a:pt x="9002" y="5680"/>
                    <a:pt x="7837" y="4613"/>
                    <a:pt x="6534" y="3712"/>
                  </a:cubicBezTo>
                  <a:cubicBezTo>
                    <a:pt x="4823" y="2515"/>
                    <a:pt x="2833" y="1804"/>
                    <a:pt x="1117" y="615"/>
                  </a:cubicBezTo>
                  <a:lnTo>
                    <a:pt x="1117" y="615"/>
                  </a:lnTo>
                  <a:cubicBezTo>
                    <a:pt x="1102" y="543"/>
                    <a:pt x="1087" y="471"/>
                    <a:pt x="1073" y="399"/>
                  </a:cubicBezTo>
                  <a:cubicBezTo>
                    <a:pt x="1069" y="379"/>
                    <a:pt x="1063" y="369"/>
                    <a:pt x="1054" y="369"/>
                  </a:cubicBezTo>
                  <a:cubicBezTo>
                    <a:pt x="1032" y="369"/>
                    <a:pt x="996" y="426"/>
                    <a:pt x="960" y="505"/>
                  </a:cubicBezTo>
                  <a:lnTo>
                    <a:pt x="960" y="505"/>
                  </a:lnTo>
                  <a:cubicBezTo>
                    <a:pt x="743" y="349"/>
                    <a:pt x="531" y="185"/>
                    <a:pt x="324" y="11"/>
                  </a:cubicBezTo>
                  <a:cubicBezTo>
                    <a:pt x="317" y="4"/>
                    <a:pt x="310" y="1"/>
                    <a:pt x="3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1"/>
            <p:cNvSpPr/>
            <p:nvPr/>
          </p:nvSpPr>
          <p:spPr>
            <a:xfrm>
              <a:off x="433017" y="1422381"/>
              <a:ext cx="394983" cy="490428"/>
            </a:xfrm>
            <a:custGeom>
              <a:avLst/>
              <a:gdLst/>
              <a:ahLst/>
              <a:cxnLst/>
              <a:rect l="l" t="t" r="r" b="b"/>
              <a:pathLst>
                <a:path w="8438" h="10477" extrusionOk="0">
                  <a:moveTo>
                    <a:pt x="309" y="1"/>
                  </a:moveTo>
                  <a:cubicBezTo>
                    <a:pt x="200" y="1"/>
                    <a:pt x="0" y="526"/>
                    <a:pt x="128" y="666"/>
                  </a:cubicBezTo>
                  <a:cubicBezTo>
                    <a:pt x="2872" y="3812"/>
                    <a:pt x="5936" y="6890"/>
                    <a:pt x="8126" y="10466"/>
                  </a:cubicBezTo>
                  <a:cubicBezTo>
                    <a:pt x="8131" y="10474"/>
                    <a:pt x="8137" y="10477"/>
                    <a:pt x="8145" y="10477"/>
                  </a:cubicBezTo>
                  <a:cubicBezTo>
                    <a:pt x="8231" y="10477"/>
                    <a:pt x="8437" y="9968"/>
                    <a:pt x="8348" y="9815"/>
                  </a:cubicBezTo>
                  <a:cubicBezTo>
                    <a:pt x="6144" y="6238"/>
                    <a:pt x="3080" y="3161"/>
                    <a:pt x="336" y="14"/>
                  </a:cubicBezTo>
                  <a:cubicBezTo>
                    <a:pt x="328" y="5"/>
                    <a:pt x="318" y="1"/>
                    <a:pt x="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1"/>
            <p:cNvSpPr/>
            <p:nvPr/>
          </p:nvSpPr>
          <p:spPr>
            <a:xfrm>
              <a:off x="112462" y="1082306"/>
              <a:ext cx="984133" cy="314095"/>
            </a:xfrm>
            <a:custGeom>
              <a:avLst/>
              <a:gdLst/>
              <a:ahLst/>
              <a:cxnLst/>
              <a:rect l="l" t="t" r="r" b="b"/>
              <a:pathLst>
                <a:path w="21024" h="6710" extrusionOk="0">
                  <a:moveTo>
                    <a:pt x="9837" y="700"/>
                  </a:moveTo>
                  <a:cubicBezTo>
                    <a:pt x="10284" y="700"/>
                    <a:pt x="10735" y="725"/>
                    <a:pt x="11190" y="778"/>
                  </a:cubicBezTo>
                  <a:cubicBezTo>
                    <a:pt x="13676" y="1066"/>
                    <a:pt x="16031" y="1888"/>
                    <a:pt x="18482" y="1992"/>
                  </a:cubicBezTo>
                  <a:lnTo>
                    <a:pt x="18482" y="1992"/>
                  </a:lnTo>
                  <a:cubicBezTo>
                    <a:pt x="14164" y="3682"/>
                    <a:pt x="9737" y="6016"/>
                    <a:pt x="5215" y="6016"/>
                  </a:cubicBezTo>
                  <a:cubicBezTo>
                    <a:pt x="3745" y="6016"/>
                    <a:pt x="2264" y="5769"/>
                    <a:pt x="774" y="5173"/>
                  </a:cubicBezTo>
                  <a:lnTo>
                    <a:pt x="774" y="5173"/>
                  </a:lnTo>
                  <a:cubicBezTo>
                    <a:pt x="3008" y="2343"/>
                    <a:pt x="6277" y="700"/>
                    <a:pt x="9837" y="700"/>
                  </a:cubicBezTo>
                  <a:close/>
                  <a:moveTo>
                    <a:pt x="9808" y="0"/>
                  </a:moveTo>
                  <a:cubicBezTo>
                    <a:pt x="9489" y="0"/>
                    <a:pt x="9169" y="14"/>
                    <a:pt x="8847" y="43"/>
                  </a:cubicBezTo>
                  <a:cubicBezTo>
                    <a:pt x="5451" y="348"/>
                    <a:pt x="2484" y="2192"/>
                    <a:pt x="461" y="4895"/>
                  </a:cubicBezTo>
                  <a:cubicBezTo>
                    <a:pt x="438" y="4922"/>
                    <a:pt x="420" y="4966"/>
                    <a:pt x="406" y="5019"/>
                  </a:cubicBezTo>
                  <a:lnTo>
                    <a:pt x="406" y="5019"/>
                  </a:lnTo>
                  <a:cubicBezTo>
                    <a:pt x="397" y="5014"/>
                    <a:pt x="387" y="5010"/>
                    <a:pt x="377" y="5006"/>
                  </a:cubicBezTo>
                  <a:cubicBezTo>
                    <a:pt x="368" y="5003"/>
                    <a:pt x="360" y="5001"/>
                    <a:pt x="351" y="5001"/>
                  </a:cubicBezTo>
                  <a:cubicBezTo>
                    <a:pt x="178" y="5001"/>
                    <a:pt x="0" y="5607"/>
                    <a:pt x="211" y="5699"/>
                  </a:cubicBezTo>
                  <a:cubicBezTo>
                    <a:pt x="1842" y="6417"/>
                    <a:pt x="3462" y="6709"/>
                    <a:pt x="5072" y="6709"/>
                  </a:cubicBezTo>
                  <a:cubicBezTo>
                    <a:pt x="10424" y="6709"/>
                    <a:pt x="15650" y="3472"/>
                    <a:pt x="20713" y="1873"/>
                  </a:cubicBezTo>
                  <a:cubicBezTo>
                    <a:pt x="20901" y="1806"/>
                    <a:pt x="21024" y="1178"/>
                    <a:pt x="20804" y="1178"/>
                  </a:cubicBezTo>
                  <a:cubicBezTo>
                    <a:pt x="20797" y="1178"/>
                    <a:pt x="20790" y="1179"/>
                    <a:pt x="20782" y="1180"/>
                  </a:cubicBezTo>
                  <a:cubicBezTo>
                    <a:pt x="20782" y="1180"/>
                    <a:pt x="20781" y="1180"/>
                    <a:pt x="20781" y="1180"/>
                  </a:cubicBezTo>
                  <a:lnTo>
                    <a:pt x="20781" y="1180"/>
                  </a:lnTo>
                  <a:lnTo>
                    <a:pt x="20782" y="1166"/>
                  </a:lnTo>
                  <a:lnTo>
                    <a:pt x="20782" y="1166"/>
                  </a:lnTo>
                  <a:cubicBezTo>
                    <a:pt x="20752" y="1176"/>
                    <a:pt x="20723" y="1185"/>
                    <a:pt x="20693" y="1195"/>
                  </a:cubicBezTo>
                  <a:lnTo>
                    <a:pt x="20693" y="1195"/>
                  </a:lnTo>
                  <a:cubicBezTo>
                    <a:pt x="20163" y="1280"/>
                    <a:pt x="19638" y="1316"/>
                    <a:pt x="19116" y="1316"/>
                  </a:cubicBezTo>
                  <a:cubicBezTo>
                    <a:pt x="15975" y="1316"/>
                    <a:pt x="12959" y="0"/>
                    <a:pt x="98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1"/>
            <p:cNvSpPr/>
            <p:nvPr/>
          </p:nvSpPr>
          <p:spPr>
            <a:xfrm>
              <a:off x="128377" y="1216604"/>
              <a:ext cx="577776" cy="132191"/>
            </a:xfrm>
            <a:custGeom>
              <a:avLst/>
              <a:gdLst/>
              <a:ahLst/>
              <a:cxnLst/>
              <a:rect l="l" t="t" r="r" b="b"/>
              <a:pathLst>
                <a:path w="12343" h="2824" extrusionOk="0">
                  <a:moveTo>
                    <a:pt x="12207" y="0"/>
                  </a:moveTo>
                  <a:cubicBezTo>
                    <a:pt x="12203" y="0"/>
                    <a:pt x="12199" y="1"/>
                    <a:pt x="12194" y="2"/>
                  </a:cubicBezTo>
                  <a:cubicBezTo>
                    <a:pt x="10337" y="557"/>
                    <a:pt x="8465" y="1042"/>
                    <a:pt x="6552" y="1430"/>
                  </a:cubicBezTo>
                  <a:cubicBezTo>
                    <a:pt x="5120" y="1714"/>
                    <a:pt x="3502" y="2140"/>
                    <a:pt x="1959" y="2140"/>
                  </a:cubicBezTo>
                  <a:cubicBezTo>
                    <a:pt x="1397" y="2140"/>
                    <a:pt x="844" y="2084"/>
                    <a:pt x="315" y="1943"/>
                  </a:cubicBezTo>
                  <a:cubicBezTo>
                    <a:pt x="310" y="1942"/>
                    <a:pt x="306" y="1941"/>
                    <a:pt x="301" y="1941"/>
                  </a:cubicBezTo>
                  <a:cubicBezTo>
                    <a:pt x="153" y="1941"/>
                    <a:pt x="1" y="2596"/>
                    <a:pt x="162" y="2636"/>
                  </a:cubicBezTo>
                  <a:cubicBezTo>
                    <a:pt x="677" y="2770"/>
                    <a:pt x="1207" y="2823"/>
                    <a:pt x="1742" y="2823"/>
                  </a:cubicBezTo>
                  <a:cubicBezTo>
                    <a:pt x="3096" y="2823"/>
                    <a:pt x="4489" y="2482"/>
                    <a:pt x="5790" y="2234"/>
                  </a:cubicBezTo>
                  <a:cubicBezTo>
                    <a:pt x="7925" y="1832"/>
                    <a:pt x="10032" y="1305"/>
                    <a:pt x="12097" y="681"/>
                  </a:cubicBezTo>
                  <a:cubicBezTo>
                    <a:pt x="12272" y="628"/>
                    <a:pt x="12342" y="0"/>
                    <a:pt x="122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1"/>
            <p:cNvSpPr/>
            <p:nvPr/>
          </p:nvSpPr>
          <p:spPr>
            <a:xfrm>
              <a:off x="-392618" y="1193246"/>
              <a:ext cx="695503" cy="993729"/>
            </a:xfrm>
            <a:custGeom>
              <a:avLst/>
              <a:gdLst/>
              <a:ahLst/>
              <a:cxnLst/>
              <a:rect l="l" t="t" r="r" b="b"/>
              <a:pathLst>
                <a:path w="14858" h="21229" extrusionOk="0">
                  <a:moveTo>
                    <a:pt x="3271" y="2718"/>
                  </a:moveTo>
                  <a:lnTo>
                    <a:pt x="3271" y="2718"/>
                  </a:lnTo>
                  <a:cubicBezTo>
                    <a:pt x="5790" y="4492"/>
                    <a:pt x="8127" y="6523"/>
                    <a:pt x="9948" y="9026"/>
                  </a:cubicBezTo>
                  <a:cubicBezTo>
                    <a:pt x="11237" y="10759"/>
                    <a:pt x="12193" y="12714"/>
                    <a:pt x="12789" y="14793"/>
                  </a:cubicBezTo>
                  <a:cubicBezTo>
                    <a:pt x="13053" y="15694"/>
                    <a:pt x="13219" y="16623"/>
                    <a:pt x="13302" y="17551"/>
                  </a:cubicBezTo>
                  <a:cubicBezTo>
                    <a:pt x="13385" y="18452"/>
                    <a:pt x="13358" y="19353"/>
                    <a:pt x="13247" y="20254"/>
                  </a:cubicBezTo>
                  <a:cubicBezTo>
                    <a:pt x="12817" y="20130"/>
                    <a:pt x="12443" y="19880"/>
                    <a:pt x="12165" y="19534"/>
                  </a:cubicBezTo>
                  <a:cubicBezTo>
                    <a:pt x="8852" y="17011"/>
                    <a:pt x="6205" y="13407"/>
                    <a:pt x="5110" y="9387"/>
                  </a:cubicBezTo>
                  <a:cubicBezTo>
                    <a:pt x="4597" y="7492"/>
                    <a:pt x="4220" y="5540"/>
                    <a:pt x="3455" y="3801"/>
                  </a:cubicBezTo>
                  <a:lnTo>
                    <a:pt x="3455" y="3801"/>
                  </a:lnTo>
                  <a:cubicBezTo>
                    <a:pt x="6279" y="6979"/>
                    <a:pt x="8426" y="10717"/>
                    <a:pt x="9753" y="14793"/>
                  </a:cubicBezTo>
                  <a:cubicBezTo>
                    <a:pt x="9761" y="14819"/>
                    <a:pt x="9772" y="14831"/>
                    <a:pt x="9785" y="14831"/>
                  </a:cubicBezTo>
                  <a:cubicBezTo>
                    <a:pt x="9867" y="14831"/>
                    <a:pt x="10037" y="14355"/>
                    <a:pt x="9989" y="14211"/>
                  </a:cubicBezTo>
                  <a:cubicBezTo>
                    <a:pt x="8600" y="9933"/>
                    <a:pt x="6303" y="6009"/>
                    <a:pt x="3271" y="2718"/>
                  </a:cubicBezTo>
                  <a:close/>
                  <a:moveTo>
                    <a:pt x="319" y="0"/>
                  </a:moveTo>
                  <a:cubicBezTo>
                    <a:pt x="229" y="0"/>
                    <a:pt x="0" y="601"/>
                    <a:pt x="175" y="695"/>
                  </a:cubicBezTo>
                  <a:cubicBezTo>
                    <a:pt x="277" y="758"/>
                    <a:pt x="379" y="821"/>
                    <a:pt x="481" y="884"/>
                  </a:cubicBezTo>
                  <a:lnTo>
                    <a:pt x="481" y="884"/>
                  </a:lnTo>
                  <a:lnTo>
                    <a:pt x="480" y="889"/>
                  </a:lnTo>
                  <a:cubicBezTo>
                    <a:pt x="519" y="918"/>
                    <a:pt x="557" y="946"/>
                    <a:pt x="595" y="975"/>
                  </a:cubicBezTo>
                  <a:lnTo>
                    <a:pt x="595" y="975"/>
                  </a:lnTo>
                  <a:cubicBezTo>
                    <a:pt x="947" y="1280"/>
                    <a:pt x="1292" y="1593"/>
                    <a:pt x="1629" y="1913"/>
                  </a:cubicBezTo>
                  <a:lnTo>
                    <a:pt x="1629" y="1913"/>
                  </a:lnTo>
                  <a:cubicBezTo>
                    <a:pt x="4185" y="4693"/>
                    <a:pt x="4188" y="8787"/>
                    <a:pt x="5609" y="12242"/>
                  </a:cubicBezTo>
                  <a:cubicBezTo>
                    <a:pt x="7120" y="15957"/>
                    <a:pt x="10169" y="18674"/>
                    <a:pt x="13163" y="21211"/>
                  </a:cubicBezTo>
                  <a:cubicBezTo>
                    <a:pt x="13177" y="21223"/>
                    <a:pt x="13191" y="21229"/>
                    <a:pt x="13204" y="21229"/>
                  </a:cubicBezTo>
                  <a:cubicBezTo>
                    <a:pt x="13308" y="21229"/>
                    <a:pt x="13385" y="20872"/>
                    <a:pt x="13385" y="20823"/>
                  </a:cubicBezTo>
                  <a:cubicBezTo>
                    <a:pt x="14858" y="11579"/>
                    <a:pt x="7922" y="4721"/>
                    <a:pt x="689" y="225"/>
                  </a:cubicBezTo>
                  <a:lnTo>
                    <a:pt x="689" y="225"/>
                  </a:lnTo>
                  <a:cubicBezTo>
                    <a:pt x="689" y="225"/>
                    <a:pt x="688" y="224"/>
                    <a:pt x="688" y="224"/>
                  </a:cubicBezTo>
                  <a:lnTo>
                    <a:pt x="688" y="224"/>
                  </a:lnTo>
                  <a:cubicBezTo>
                    <a:pt x="688" y="224"/>
                    <a:pt x="688" y="224"/>
                    <a:pt x="688" y="224"/>
                  </a:cubicBezTo>
                  <a:cubicBezTo>
                    <a:pt x="685" y="222"/>
                    <a:pt x="683" y="221"/>
                    <a:pt x="680" y="219"/>
                  </a:cubicBezTo>
                  <a:lnTo>
                    <a:pt x="680" y="219"/>
                  </a:lnTo>
                  <a:cubicBezTo>
                    <a:pt x="563" y="146"/>
                    <a:pt x="445" y="74"/>
                    <a:pt x="327" y="2"/>
                  </a:cubicBezTo>
                  <a:cubicBezTo>
                    <a:pt x="325" y="1"/>
                    <a:pt x="322" y="0"/>
                    <a:pt x="3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1"/>
            <p:cNvSpPr/>
            <p:nvPr/>
          </p:nvSpPr>
          <p:spPr>
            <a:xfrm>
              <a:off x="-375345" y="927365"/>
              <a:ext cx="800077" cy="322755"/>
            </a:xfrm>
            <a:custGeom>
              <a:avLst/>
              <a:gdLst/>
              <a:ahLst/>
              <a:cxnLst/>
              <a:rect l="l" t="t" r="r" b="b"/>
              <a:pathLst>
                <a:path w="17092" h="6895" extrusionOk="0">
                  <a:moveTo>
                    <a:pt x="10899" y="713"/>
                  </a:moveTo>
                  <a:cubicBezTo>
                    <a:pt x="12571" y="713"/>
                    <a:pt x="14206" y="1103"/>
                    <a:pt x="15870" y="1613"/>
                  </a:cubicBezTo>
                  <a:lnTo>
                    <a:pt x="15870" y="1613"/>
                  </a:lnTo>
                  <a:cubicBezTo>
                    <a:pt x="13537" y="2591"/>
                    <a:pt x="11401" y="3829"/>
                    <a:pt x="9149" y="5003"/>
                  </a:cubicBezTo>
                  <a:cubicBezTo>
                    <a:pt x="7502" y="5863"/>
                    <a:pt x="5802" y="6186"/>
                    <a:pt x="4067" y="6186"/>
                  </a:cubicBezTo>
                  <a:cubicBezTo>
                    <a:pt x="2889" y="6186"/>
                    <a:pt x="1695" y="6037"/>
                    <a:pt x="490" y="5807"/>
                  </a:cubicBezTo>
                  <a:lnTo>
                    <a:pt x="490" y="5807"/>
                  </a:lnTo>
                  <a:cubicBezTo>
                    <a:pt x="2711" y="3967"/>
                    <a:pt x="5020" y="2116"/>
                    <a:pt x="7804" y="1205"/>
                  </a:cubicBezTo>
                  <a:cubicBezTo>
                    <a:pt x="8858" y="857"/>
                    <a:pt x="9885" y="713"/>
                    <a:pt x="10899" y="713"/>
                  </a:cubicBezTo>
                  <a:close/>
                  <a:moveTo>
                    <a:pt x="11018" y="0"/>
                  </a:moveTo>
                  <a:cubicBezTo>
                    <a:pt x="10233" y="0"/>
                    <a:pt x="9440" y="87"/>
                    <a:pt x="8636" y="290"/>
                  </a:cubicBezTo>
                  <a:cubicBezTo>
                    <a:pt x="5365" y="1135"/>
                    <a:pt x="2689" y="3367"/>
                    <a:pt x="152" y="5488"/>
                  </a:cubicBezTo>
                  <a:cubicBezTo>
                    <a:pt x="7" y="5621"/>
                    <a:pt x="0" y="6171"/>
                    <a:pt x="48" y="6171"/>
                  </a:cubicBezTo>
                  <a:cubicBezTo>
                    <a:pt x="51" y="6171"/>
                    <a:pt x="53" y="6170"/>
                    <a:pt x="55" y="6167"/>
                  </a:cubicBezTo>
                  <a:cubicBezTo>
                    <a:pt x="123" y="6111"/>
                    <a:pt x="191" y="6055"/>
                    <a:pt x="258" y="5999"/>
                  </a:cubicBezTo>
                  <a:lnTo>
                    <a:pt x="258" y="5999"/>
                  </a:lnTo>
                  <a:cubicBezTo>
                    <a:pt x="191" y="6197"/>
                    <a:pt x="169" y="6469"/>
                    <a:pt x="263" y="6486"/>
                  </a:cubicBezTo>
                  <a:cubicBezTo>
                    <a:pt x="1505" y="6730"/>
                    <a:pt x="2756" y="6894"/>
                    <a:pt x="3995" y="6894"/>
                  </a:cubicBezTo>
                  <a:cubicBezTo>
                    <a:pt x="5507" y="6894"/>
                    <a:pt x="7002" y="6649"/>
                    <a:pt x="8442" y="6001"/>
                  </a:cubicBezTo>
                  <a:cubicBezTo>
                    <a:pt x="11297" y="4698"/>
                    <a:pt x="13834" y="2979"/>
                    <a:pt x="16814" y="1884"/>
                  </a:cubicBezTo>
                  <a:cubicBezTo>
                    <a:pt x="16939" y="1842"/>
                    <a:pt x="17092" y="1246"/>
                    <a:pt x="16939" y="1191"/>
                  </a:cubicBezTo>
                  <a:cubicBezTo>
                    <a:pt x="14977" y="564"/>
                    <a:pt x="13022" y="0"/>
                    <a:pt x="110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1"/>
            <p:cNvSpPr/>
            <p:nvPr/>
          </p:nvSpPr>
          <p:spPr>
            <a:xfrm>
              <a:off x="-378388" y="1027117"/>
              <a:ext cx="465011" cy="201283"/>
            </a:xfrm>
            <a:custGeom>
              <a:avLst/>
              <a:gdLst/>
              <a:ahLst/>
              <a:cxnLst/>
              <a:rect l="l" t="t" r="r" b="b"/>
              <a:pathLst>
                <a:path w="9934" h="4300" extrusionOk="0">
                  <a:moveTo>
                    <a:pt x="9846" y="1"/>
                  </a:moveTo>
                  <a:cubicBezTo>
                    <a:pt x="9844" y="1"/>
                    <a:pt x="9841" y="1"/>
                    <a:pt x="9838" y="3"/>
                  </a:cubicBezTo>
                  <a:cubicBezTo>
                    <a:pt x="8285" y="848"/>
                    <a:pt x="6677" y="1638"/>
                    <a:pt x="5055" y="2359"/>
                  </a:cubicBezTo>
                  <a:cubicBezTo>
                    <a:pt x="3917" y="2856"/>
                    <a:pt x="2576" y="3601"/>
                    <a:pt x="1285" y="3601"/>
                  </a:cubicBezTo>
                  <a:cubicBezTo>
                    <a:pt x="957" y="3601"/>
                    <a:pt x="632" y="3553"/>
                    <a:pt x="314" y="3440"/>
                  </a:cubicBezTo>
                  <a:cubicBezTo>
                    <a:pt x="311" y="3439"/>
                    <a:pt x="307" y="3438"/>
                    <a:pt x="303" y="3438"/>
                  </a:cubicBezTo>
                  <a:cubicBezTo>
                    <a:pt x="179" y="3438"/>
                    <a:pt x="0" y="4080"/>
                    <a:pt x="148" y="4133"/>
                  </a:cubicBezTo>
                  <a:cubicBezTo>
                    <a:pt x="476" y="4250"/>
                    <a:pt x="806" y="4299"/>
                    <a:pt x="1133" y="4299"/>
                  </a:cubicBezTo>
                  <a:cubicBezTo>
                    <a:pt x="2286" y="4299"/>
                    <a:pt x="3423" y="3689"/>
                    <a:pt x="4459" y="3246"/>
                  </a:cubicBezTo>
                  <a:cubicBezTo>
                    <a:pt x="6261" y="2484"/>
                    <a:pt x="8022" y="1611"/>
                    <a:pt x="9741" y="682"/>
                  </a:cubicBezTo>
                  <a:cubicBezTo>
                    <a:pt x="9915" y="601"/>
                    <a:pt x="9934" y="1"/>
                    <a:pt x="98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8" name="Google Shape;1228;p41"/>
          <p:cNvGrpSpPr/>
          <p:nvPr/>
        </p:nvGrpSpPr>
        <p:grpSpPr>
          <a:xfrm rot="2213250">
            <a:off x="-86676" y="4197289"/>
            <a:ext cx="1748535" cy="1517775"/>
            <a:chOff x="972034" y="4038077"/>
            <a:chExt cx="1579697" cy="1371393"/>
          </a:xfr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</p:grpSpPr>
        <p:sp>
          <p:nvSpPr>
            <p:cNvPr id="1229" name="Google Shape;1229;p41"/>
            <p:cNvSpPr/>
            <p:nvPr/>
          </p:nvSpPr>
          <p:spPr>
            <a:xfrm>
              <a:off x="1874296" y="5118358"/>
              <a:ext cx="279690" cy="109723"/>
            </a:xfrm>
            <a:custGeom>
              <a:avLst/>
              <a:gdLst/>
              <a:ahLst/>
              <a:cxnLst/>
              <a:rect l="l" t="t" r="r" b="b"/>
              <a:pathLst>
                <a:path w="5975" h="2344" extrusionOk="0">
                  <a:moveTo>
                    <a:pt x="5614" y="1"/>
                  </a:moveTo>
                  <a:cubicBezTo>
                    <a:pt x="3909" y="999"/>
                    <a:pt x="1982" y="1553"/>
                    <a:pt x="0" y="1623"/>
                  </a:cubicBezTo>
                  <a:lnTo>
                    <a:pt x="28" y="2343"/>
                  </a:lnTo>
                  <a:cubicBezTo>
                    <a:pt x="2121" y="2260"/>
                    <a:pt x="4172" y="1678"/>
                    <a:pt x="5975" y="624"/>
                  </a:cubicBezTo>
                  <a:lnTo>
                    <a:pt x="56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1"/>
            <p:cNvSpPr/>
            <p:nvPr/>
          </p:nvSpPr>
          <p:spPr>
            <a:xfrm>
              <a:off x="1854168" y="4845830"/>
              <a:ext cx="70121" cy="200581"/>
            </a:xfrm>
            <a:custGeom>
              <a:avLst/>
              <a:gdLst/>
              <a:ahLst/>
              <a:cxnLst/>
              <a:rect l="l" t="t" r="r" b="b"/>
              <a:pathLst>
                <a:path w="1498" h="4285" extrusionOk="0">
                  <a:moveTo>
                    <a:pt x="790" y="1"/>
                  </a:moveTo>
                  <a:lnTo>
                    <a:pt x="0" y="4145"/>
                  </a:lnTo>
                  <a:lnTo>
                    <a:pt x="707" y="4284"/>
                  </a:lnTo>
                  <a:lnTo>
                    <a:pt x="1497" y="125"/>
                  </a:lnTo>
                  <a:lnTo>
                    <a:pt x="79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31" name="Google Shape;1231;p41"/>
            <p:cNvGrpSpPr/>
            <p:nvPr/>
          </p:nvGrpSpPr>
          <p:grpSpPr>
            <a:xfrm>
              <a:off x="972034" y="4038077"/>
              <a:ext cx="1579697" cy="1371393"/>
              <a:chOff x="972034" y="4038077"/>
              <a:chExt cx="1579697" cy="1371393"/>
            </a:xfrm>
            <a:grpFill/>
          </p:grpSpPr>
          <p:sp>
            <p:nvSpPr>
              <p:cNvPr id="1232" name="Google Shape;1232;p41"/>
              <p:cNvSpPr/>
              <p:nvPr/>
            </p:nvSpPr>
            <p:spPr>
              <a:xfrm>
                <a:off x="1241613" y="4544093"/>
                <a:ext cx="1310118" cy="646540"/>
              </a:xfrm>
              <a:custGeom>
                <a:avLst/>
                <a:gdLst/>
                <a:ahLst/>
                <a:cxnLst/>
                <a:rect l="l" t="t" r="r" b="b"/>
                <a:pathLst>
                  <a:path w="27988" h="13812" extrusionOk="0">
                    <a:moveTo>
                      <a:pt x="583" y="1"/>
                    </a:moveTo>
                    <a:lnTo>
                      <a:pt x="1" y="431"/>
                    </a:lnTo>
                    <a:lnTo>
                      <a:pt x="15" y="431"/>
                    </a:lnTo>
                    <a:cubicBezTo>
                      <a:pt x="6389" y="8881"/>
                      <a:pt x="16334" y="13812"/>
                      <a:pt x="26875" y="13812"/>
                    </a:cubicBezTo>
                    <a:cubicBezTo>
                      <a:pt x="27245" y="13812"/>
                      <a:pt x="27616" y="13806"/>
                      <a:pt x="27988" y="13793"/>
                    </a:cubicBezTo>
                    <a:lnTo>
                      <a:pt x="27960" y="13087"/>
                    </a:lnTo>
                    <a:cubicBezTo>
                      <a:pt x="27603" y="13098"/>
                      <a:pt x="27247" y="13104"/>
                      <a:pt x="26891" y="13104"/>
                    </a:cubicBezTo>
                    <a:cubicBezTo>
                      <a:pt x="16568" y="13104"/>
                      <a:pt x="6814" y="8269"/>
                      <a:pt x="58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41"/>
              <p:cNvSpPr/>
              <p:nvPr/>
            </p:nvSpPr>
            <p:spPr>
              <a:xfrm>
                <a:off x="972034" y="4261454"/>
                <a:ext cx="564248" cy="538689"/>
              </a:xfrm>
              <a:custGeom>
                <a:avLst/>
                <a:gdLst/>
                <a:ahLst/>
                <a:cxnLst/>
                <a:rect l="l" t="t" r="r" b="b"/>
                <a:pathLst>
                  <a:path w="12054" h="11508" extrusionOk="0">
                    <a:moveTo>
                      <a:pt x="549" y="0"/>
                    </a:moveTo>
                    <a:cubicBezTo>
                      <a:pt x="211" y="0"/>
                      <a:pt x="1" y="472"/>
                      <a:pt x="173" y="771"/>
                    </a:cubicBezTo>
                    <a:cubicBezTo>
                      <a:pt x="2294" y="4500"/>
                      <a:pt x="4387" y="8687"/>
                      <a:pt x="8283" y="10863"/>
                    </a:cubicBezTo>
                    <a:lnTo>
                      <a:pt x="8338" y="10891"/>
                    </a:lnTo>
                    <a:cubicBezTo>
                      <a:pt x="8722" y="11092"/>
                      <a:pt x="9693" y="11507"/>
                      <a:pt x="10359" y="11507"/>
                    </a:cubicBezTo>
                    <a:cubicBezTo>
                      <a:pt x="10653" y="11507"/>
                      <a:pt x="10888" y="11426"/>
                      <a:pt x="10986" y="11209"/>
                    </a:cubicBezTo>
                    <a:cubicBezTo>
                      <a:pt x="12053" y="8881"/>
                      <a:pt x="11332" y="6330"/>
                      <a:pt x="9516" y="4583"/>
                    </a:cubicBezTo>
                    <a:cubicBezTo>
                      <a:pt x="7090" y="2255"/>
                      <a:pt x="3597" y="1700"/>
                      <a:pt x="769" y="64"/>
                    </a:cubicBezTo>
                    <a:cubicBezTo>
                      <a:pt x="692" y="20"/>
                      <a:pt x="618" y="0"/>
                      <a:pt x="54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41"/>
              <p:cNvSpPr/>
              <p:nvPr/>
            </p:nvSpPr>
            <p:spPr>
              <a:xfrm>
                <a:off x="1741262" y="4038077"/>
                <a:ext cx="382204" cy="890747"/>
              </a:xfrm>
              <a:custGeom>
                <a:avLst/>
                <a:gdLst/>
                <a:ahLst/>
                <a:cxnLst/>
                <a:rect l="l" t="t" r="r" b="b"/>
                <a:pathLst>
                  <a:path w="8165" h="19029" extrusionOk="0">
                    <a:moveTo>
                      <a:pt x="2211" y="0"/>
                    </a:moveTo>
                    <a:cubicBezTo>
                      <a:pt x="1998" y="0"/>
                      <a:pt x="1785" y="133"/>
                      <a:pt x="1733" y="387"/>
                    </a:cubicBezTo>
                    <a:cubicBezTo>
                      <a:pt x="818" y="3589"/>
                      <a:pt x="0" y="6833"/>
                      <a:pt x="291" y="10187"/>
                    </a:cubicBezTo>
                    <a:cubicBezTo>
                      <a:pt x="569" y="13140"/>
                      <a:pt x="1442" y="16023"/>
                      <a:pt x="2842" y="18629"/>
                    </a:cubicBezTo>
                    <a:cubicBezTo>
                      <a:pt x="2919" y="18770"/>
                      <a:pt x="3056" y="18852"/>
                      <a:pt x="3208" y="18852"/>
                    </a:cubicBezTo>
                    <a:cubicBezTo>
                      <a:pt x="3220" y="18852"/>
                      <a:pt x="3232" y="18852"/>
                      <a:pt x="3244" y="18851"/>
                    </a:cubicBezTo>
                    <a:cubicBezTo>
                      <a:pt x="3311" y="18969"/>
                      <a:pt x="3432" y="19028"/>
                      <a:pt x="3552" y="19028"/>
                    </a:cubicBezTo>
                    <a:cubicBezTo>
                      <a:pt x="3658" y="19028"/>
                      <a:pt x="3762" y="18983"/>
                      <a:pt x="3826" y="18892"/>
                    </a:cubicBezTo>
                    <a:cubicBezTo>
                      <a:pt x="8165" y="13140"/>
                      <a:pt x="5601" y="6001"/>
                      <a:pt x="2662" y="304"/>
                    </a:cubicBezTo>
                    <a:cubicBezTo>
                      <a:pt x="2579" y="99"/>
                      <a:pt x="2395" y="0"/>
                      <a:pt x="221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41"/>
              <p:cNvSpPr/>
              <p:nvPr/>
            </p:nvSpPr>
            <p:spPr>
              <a:xfrm>
                <a:off x="1106659" y="5137878"/>
                <a:ext cx="920144" cy="271592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5802" extrusionOk="0">
                    <a:moveTo>
                      <a:pt x="15184" y="1"/>
                    </a:moveTo>
                    <a:cubicBezTo>
                      <a:pt x="13482" y="1"/>
                      <a:pt x="11759" y="296"/>
                      <a:pt x="10161" y="651"/>
                    </a:cubicBezTo>
                    <a:cubicBezTo>
                      <a:pt x="8567" y="1011"/>
                      <a:pt x="7001" y="1483"/>
                      <a:pt x="5462" y="2037"/>
                    </a:cubicBezTo>
                    <a:cubicBezTo>
                      <a:pt x="4506" y="2384"/>
                      <a:pt x="3577" y="2841"/>
                      <a:pt x="2606" y="3215"/>
                    </a:cubicBezTo>
                    <a:cubicBezTo>
                      <a:pt x="1789" y="3520"/>
                      <a:pt x="749" y="3645"/>
                      <a:pt x="222" y="4435"/>
                    </a:cubicBezTo>
                    <a:cubicBezTo>
                      <a:pt x="0" y="4782"/>
                      <a:pt x="181" y="4990"/>
                      <a:pt x="499" y="5115"/>
                    </a:cubicBezTo>
                    <a:cubicBezTo>
                      <a:pt x="901" y="5267"/>
                      <a:pt x="1553" y="5281"/>
                      <a:pt x="1789" y="5323"/>
                    </a:cubicBezTo>
                    <a:cubicBezTo>
                      <a:pt x="2690" y="5461"/>
                      <a:pt x="3591" y="5572"/>
                      <a:pt x="4492" y="5655"/>
                    </a:cubicBezTo>
                    <a:cubicBezTo>
                      <a:pt x="5475" y="5753"/>
                      <a:pt x="6459" y="5802"/>
                      <a:pt x="7443" y="5802"/>
                    </a:cubicBezTo>
                    <a:cubicBezTo>
                      <a:pt x="8275" y="5802"/>
                      <a:pt x="9107" y="5767"/>
                      <a:pt x="9939" y="5697"/>
                    </a:cubicBezTo>
                    <a:cubicBezTo>
                      <a:pt x="13502" y="5364"/>
                      <a:pt x="17009" y="4117"/>
                      <a:pt x="19449" y="1400"/>
                    </a:cubicBezTo>
                    <a:cubicBezTo>
                      <a:pt x="19657" y="1178"/>
                      <a:pt x="19490" y="845"/>
                      <a:pt x="19255" y="748"/>
                    </a:cubicBezTo>
                    <a:cubicBezTo>
                      <a:pt x="19213" y="720"/>
                      <a:pt x="19171" y="693"/>
                      <a:pt x="19130" y="679"/>
                    </a:cubicBezTo>
                    <a:cubicBezTo>
                      <a:pt x="17877" y="188"/>
                      <a:pt x="16537" y="1"/>
                      <a:pt x="1518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36" name="Google Shape;1236;p41"/>
          <p:cNvGrpSpPr/>
          <p:nvPr/>
        </p:nvGrpSpPr>
        <p:grpSpPr>
          <a:xfrm rot="3477557">
            <a:off x="6973520" y="449348"/>
            <a:ext cx="3738826" cy="1912161"/>
            <a:chOff x="6797960" y="203729"/>
            <a:chExt cx="3774524" cy="1979829"/>
          </a:xfr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</p:grpSpPr>
        <p:sp>
          <p:nvSpPr>
            <p:cNvPr id="1237" name="Google Shape;1237;p41"/>
            <p:cNvSpPr/>
            <p:nvPr/>
          </p:nvSpPr>
          <p:spPr>
            <a:xfrm>
              <a:off x="7296299" y="282183"/>
              <a:ext cx="3276185" cy="1482192"/>
            </a:xfrm>
            <a:custGeom>
              <a:avLst/>
              <a:gdLst/>
              <a:ahLst/>
              <a:cxnLst/>
              <a:rect l="l" t="t" r="r" b="b"/>
              <a:pathLst>
                <a:path w="69989" h="31664" extrusionOk="0">
                  <a:moveTo>
                    <a:pt x="63720" y="0"/>
                  </a:moveTo>
                  <a:cubicBezTo>
                    <a:pt x="56473" y="0"/>
                    <a:pt x="49100" y="1157"/>
                    <a:pt x="42085" y="3413"/>
                  </a:cubicBezTo>
                  <a:cubicBezTo>
                    <a:pt x="33047" y="6338"/>
                    <a:pt x="24591" y="11093"/>
                    <a:pt x="17605" y="17178"/>
                  </a:cubicBezTo>
                  <a:cubicBezTo>
                    <a:pt x="16108" y="18481"/>
                    <a:pt x="14638" y="19881"/>
                    <a:pt x="13211" y="21240"/>
                  </a:cubicBezTo>
                  <a:cubicBezTo>
                    <a:pt x="9205" y="25052"/>
                    <a:pt x="5060" y="28974"/>
                    <a:pt x="0" y="31248"/>
                  </a:cubicBezTo>
                  <a:lnTo>
                    <a:pt x="180" y="31664"/>
                  </a:lnTo>
                  <a:cubicBezTo>
                    <a:pt x="5323" y="29363"/>
                    <a:pt x="9496" y="25398"/>
                    <a:pt x="13529" y="21572"/>
                  </a:cubicBezTo>
                  <a:cubicBezTo>
                    <a:pt x="14943" y="20228"/>
                    <a:pt x="16427" y="18828"/>
                    <a:pt x="17910" y="17525"/>
                  </a:cubicBezTo>
                  <a:cubicBezTo>
                    <a:pt x="30400" y="6625"/>
                    <a:pt x="47167" y="463"/>
                    <a:pt x="63772" y="463"/>
                  </a:cubicBezTo>
                  <a:cubicBezTo>
                    <a:pt x="65836" y="463"/>
                    <a:pt x="67897" y="559"/>
                    <a:pt x="69947" y="752"/>
                  </a:cubicBezTo>
                  <a:lnTo>
                    <a:pt x="69989" y="294"/>
                  </a:lnTo>
                  <a:cubicBezTo>
                    <a:pt x="67918" y="98"/>
                    <a:pt x="65824" y="0"/>
                    <a:pt x="637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1"/>
            <p:cNvSpPr/>
            <p:nvPr/>
          </p:nvSpPr>
          <p:spPr>
            <a:xfrm>
              <a:off x="6797960" y="1254052"/>
              <a:ext cx="1174557" cy="929506"/>
            </a:xfrm>
            <a:custGeom>
              <a:avLst/>
              <a:gdLst/>
              <a:ahLst/>
              <a:cxnLst/>
              <a:rect l="l" t="t" r="r" b="b"/>
              <a:pathLst>
                <a:path w="25092" h="19857" extrusionOk="0">
                  <a:moveTo>
                    <a:pt x="24242" y="0"/>
                  </a:moveTo>
                  <a:cubicBezTo>
                    <a:pt x="23656" y="0"/>
                    <a:pt x="22776" y="419"/>
                    <a:pt x="21888" y="824"/>
                  </a:cubicBezTo>
                  <a:cubicBezTo>
                    <a:pt x="17744" y="2695"/>
                    <a:pt x="13848" y="5274"/>
                    <a:pt x="10369" y="8185"/>
                  </a:cubicBezTo>
                  <a:cubicBezTo>
                    <a:pt x="6363" y="11539"/>
                    <a:pt x="2870" y="15476"/>
                    <a:pt x="0" y="19856"/>
                  </a:cubicBezTo>
                  <a:cubicBezTo>
                    <a:pt x="416" y="19219"/>
                    <a:pt x="5088" y="18595"/>
                    <a:pt x="6030" y="18235"/>
                  </a:cubicBezTo>
                  <a:cubicBezTo>
                    <a:pt x="7985" y="17500"/>
                    <a:pt x="9870" y="16599"/>
                    <a:pt x="11658" y="15532"/>
                  </a:cubicBezTo>
                  <a:cubicBezTo>
                    <a:pt x="15359" y="13314"/>
                    <a:pt x="18617" y="10444"/>
                    <a:pt x="21292" y="7076"/>
                  </a:cubicBezTo>
                  <a:cubicBezTo>
                    <a:pt x="22429" y="5634"/>
                    <a:pt x="24508" y="3347"/>
                    <a:pt x="24869" y="1517"/>
                  </a:cubicBezTo>
                  <a:cubicBezTo>
                    <a:pt x="25092" y="381"/>
                    <a:pt x="24800" y="0"/>
                    <a:pt x="242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1"/>
            <p:cNvSpPr/>
            <p:nvPr/>
          </p:nvSpPr>
          <p:spPr>
            <a:xfrm>
              <a:off x="7140562" y="781271"/>
              <a:ext cx="1312084" cy="320134"/>
            </a:xfrm>
            <a:custGeom>
              <a:avLst/>
              <a:gdLst/>
              <a:ahLst/>
              <a:cxnLst/>
              <a:rect l="l" t="t" r="r" b="b"/>
              <a:pathLst>
                <a:path w="28030" h="6839" extrusionOk="0">
                  <a:moveTo>
                    <a:pt x="24086" y="0"/>
                  </a:moveTo>
                  <a:cubicBezTo>
                    <a:pt x="20429" y="0"/>
                    <a:pt x="15390" y="1182"/>
                    <a:pt x="13945" y="1567"/>
                  </a:cubicBezTo>
                  <a:cubicBezTo>
                    <a:pt x="9135" y="2815"/>
                    <a:pt x="4547" y="4825"/>
                    <a:pt x="0" y="6835"/>
                  </a:cubicBezTo>
                  <a:cubicBezTo>
                    <a:pt x="665" y="6837"/>
                    <a:pt x="1330" y="6838"/>
                    <a:pt x="1995" y="6838"/>
                  </a:cubicBezTo>
                  <a:cubicBezTo>
                    <a:pt x="6395" y="6838"/>
                    <a:pt x="10804" y="6759"/>
                    <a:pt x="15151" y="6072"/>
                  </a:cubicBezTo>
                  <a:cubicBezTo>
                    <a:pt x="19421" y="5407"/>
                    <a:pt x="24633" y="4201"/>
                    <a:pt x="28029" y="1373"/>
                  </a:cubicBezTo>
                  <a:cubicBezTo>
                    <a:pt x="27662" y="351"/>
                    <a:pt x="26079" y="0"/>
                    <a:pt x="240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1"/>
            <p:cNvSpPr/>
            <p:nvPr/>
          </p:nvSpPr>
          <p:spPr>
            <a:xfrm>
              <a:off x="7614888" y="203729"/>
              <a:ext cx="1593693" cy="341245"/>
            </a:xfrm>
            <a:custGeom>
              <a:avLst/>
              <a:gdLst/>
              <a:ahLst/>
              <a:cxnLst/>
              <a:rect l="l" t="t" r="r" b="b"/>
              <a:pathLst>
                <a:path w="34046" h="7290" extrusionOk="0">
                  <a:moveTo>
                    <a:pt x="7742" y="1"/>
                  </a:moveTo>
                  <a:cubicBezTo>
                    <a:pt x="5160" y="1"/>
                    <a:pt x="2576" y="131"/>
                    <a:pt x="0" y="390"/>
                  </a:cubicBezTo>
                  <a:cubicBezTo>
                    <a:pt x="5268" y="2455"/>
                    <a:pt x="10549" y="4521"/>
                    <a:pt x="16039" y="5810"/>
                  </a:cubicBezTo>
                  <a:cubicBezTo>
                    <a:pt x="18451" y="6378"/>
                    <a:pt x="20890" y="6753"/>
                    <a:pt x="23358" y="6947"/>
                  </a:cubicBezTo>
                  <a:cubicBezTo>
                    <a:pt x="24374" y="7019"/>
                    <a:pt x="26411" y="7289"/>
                    <a:pt x="28231" y="7289"/>
                  </a:cubicBezTo>
                  <a:cubicBezTo>
                    <a:pt x="29565" y="7289"/>
                    <a:pt x="30782" y="7144"/>
                    <a:pt x="31398" y="6669"/>
                  </a:cubicBezTo>
                  <a:cubicBezTo>
                    <a:pt x="34045" y="4618"/>
                    <a:pt x="23122" y="1540"/>
                    <a:pt x="21486" y="1249"/>
                  </a:cubicBezTo>
                  <a:cubicBezTo>
                    <a:pt x="16948" y="415"/>
                    <a:pt x="12347" y="1"/>
                    <a:pt x="77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41"/>
            <p:cNvSpPr/>
            <p:nvPr/>
          </p:nvSpPr>
          <p:spPr>
            <a:xfrm>
              <a:off x="8758830" y="342006"/>
              <a:ext cx="944813" cy="1318544"/>
            </a:xfrm>
            <a:custGeom>
              <a:avLst/>
              <a:gdLst/>
              <a:ahLst/>
              <a:cxnLst/>
              <a:rect l="l" t="t" r="r" b="b"/>
              <a:pathLst>
                <a:path w="20184" h="28168" extrusionOk="0">
                  <a:moveTo>
                    <a:pt x="19477" y="0"/>
                  </a:moveTo>
                  <a:lnTo>
                    <a:pt x="19477" y="0"/>
                  </a:lnTo>
                  <a:cubicBezTo>
                    <a:pt x="14611" y="2149"/>
                    <a:pt x="10522" y="8110"/>
                    <a:pt x="7791" y="12490"/>
                  </a:cubicBezTo>
                  <a:cubicBezTo>
                    <a:pt x="4701" y="17437"/>
                    <a:pt x="2345" y="22813"/>
                    <a:pt x="3" y="28162"/>
                  </a:cubicBezTo>
                  <a:lnTo>
                    <a:pt x="3" y="28162"/>
                  </a:lnTo>
                  <a:cubicBezTo>
                    <a:pt x="307" y="27483"/>
                    <a:pt x="2983" y="26461"/>
                    <a:pt x="3674" y="25978"/>
                  </a:cubicBezTo>
                  <a:cubicBezTo>
                    <a:pt x="4908" y="25146"/>
                    <a:pt x="6086" y="24231"/>
                    <a:pt x="7209" y="23247"/>
                  </a:cubicBezTo>
                  <a:cubicBezTo>
                    <a:pt x="9496" y="21251"/>
                    <a:pt x="11534" y="18977"/>
                    <a:pt x="13267" y="16482"/>
                  </a:cubicBezTo>
                  <a:cubicBezTo>
                    <a:pt x="14986" y="14042"/>
                    <a:pt x="16399" y="11395"/>
                    <a:pt x="17508" y="8622"/>
                  </a:cubicBezTo>
                  <a:cubicBezTo>
                    <a:pt x="18382" y="6391"/>
                    <a:pt x="20184" y="2288"/>
                    <a:pt x="19477" y="0"/>
                  </a:cubicBezTo>
                  <a:close/>
                  <a:moveTo>
                    <a:pt x="3" y="28162"/>
                  </a:moveTo>
                  <a:cubicBezTo>
                    <a:pt x="3" y="28164"/>
                    <a:pt x="2" y="28166"/>
                    <a:pt x="1" y="28168"/>
                  </a:cubicBezTo>
                  <a:cubicBezTo>
                    <a:pt x="2" y="28166"/>
                    <a:pt x="3" y="28164"/>
                    <a:pt x="3" y="2816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1"/>
            <p:cNvSpPr/>
            <p:nvPr/>
          </p:nvSpPr>
          <p:spPr>
            <a:xfrm>
              <a:off x="8145666" y="688915"/>
              <a:ext cx="601696" cy="1218886"/>
            </a:xfrm>
            <a:custGeom>
              <a:avLst/>
              <a:gdLst/>
              <a:ahLst/>
              <a:cxnLst/>
              <a:rect l="l" t="t" r="r" b="b"/>
              <a:pathLst>
                <a:path w="12854" h="26039" extrusionOk="0">
                  <a:moveTo>
                    <a:pt x="12263" y="0"/>
                  </a:moveTo>
                  <a:cubicBezTo>
                    <a:pt x="11009" y="0"/>
                    <a:pt x="8007" y="3504"/>
                    <a:pt x="7472" y="4178"/>
                  </a:cubicBezTo>
                  <a:cubicBezTo>
                    <a:pt x="5712" y="6451"/>
                    <a:pt x="4270" y="8946"/>
                    <a:pt x="3216" y="11622"/>
                  </a:cubicBezTo>
                  <a:cubicBezTo>
                    <a:pt x="1373" y="16210"/>
                    <a:pt x="499" y="21131"/>
                    <a:pt x="0" y="26038"/>
                  </a:cubicBezTo>
                  <a:cubicBezTo>
                    <a:pt x="6626" y="19163"/>
                    <a:pt x="12268" y="10638"/>
                    <a:pt x="12809" y="1087"/>
                  </a:cubicBezTo>
                  <a:cubicBezTo>
                    <a:pt x="12853" y="308"/>
                    <a:pt x="12635" y="0"/>
                    <a:pt x="12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" name="Google Shape;2474;p59">
            <a:extLst>
              <a:ext uri="{FF2B5EF4-FFF2-40B4-BE49-F238E27FC236}">
                <a16:creationId xmlns:a16="http://schemas.microsoft.com/office/drawing/2014/main" id="{9337FB80-A81F-47D1-B5AD-60755315A348}"/>
              </a:ext>
            </a:extLst>
          </p:cNvPr>
          <p:cNvGrpSpPr/>
          <p:nvPr/>
        </p:nvGrpSpPr>
        <p:grpSpPr>
          <a:xfrm>
            <a:off x="3253579" y="1504062"/>
            <a:ext cx="1773419" cy="2654866"/>
            <a:chOff x="3339796" y="1032600"/>
            <a:chExt cx="1155095" cy="1729704"/>
          </a:xfrm>
        </p:grpSpPr>
        <p:sp>
          <p:nvSpPr>
            <p:cNvPr id="108" name="Google Shape;2475;p59">
              <a:extLst>
                <a:ext uri="{FF2B5EF4-FFF2-40B4-BE49-F238E27FC236}">
                  <a16:creationId xmlns:a16="http://schemas.microsoft.com/office/drawing/2014/main" id="{25E7BED9-B392-464B-8101-84D7007ACF32}"/>
                </a:ext>
              </a:extLst>
            </p:cNvPr>
            <p:cNvSpPr/>
            <p:nvPr/>
          </p:nvSpPr>
          <p:spPr>
            <a:xfrm>
              <a:off x="3339796" y="1032600"/>
              <a:ext cx="1155095" cy="1729704"/>
            </a:xfrm>
            <a:custGeom>
              <a:avLst/>
              <a:gdLst/>
              <a:ahLst/>
              <a:cxnLst/>
              <a:rect l="l" t="t" r="r" b="b"/>
              <a:pathLst>
                <a:path w="54106" h="76489" extrusionOk="0">
                  <a:moveTo>
                    <a:pt x="0" y="1"/>
                  </a:moveTo>
                  <a:lnTo>
                    <a:pt x="0" y="76489"/>
                  </a:lnTo>
                  <a:lnTo>
                    <a:pt x="54105" y="76489"/>
                  </a:lnTo>
                  <a:lnTo>
                    <a:pt x="54105" y="1"/>
                  </a:lnTo>
                  <a:close/>
                </a:path>
              </a:pathLst>
            </a:custGeom>
            <a:solidFill>
              <a:schemeClr val="lt1"/>
            </a:solidFill>
            <a:ln w="11675" cap="flat" cmpd="sng">
              <a:noFill/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/>
                <a:t>	</a:t>
              </a:r>
              <a:endParaRPr dirty="0"/>
            </a:p>
          </p:txBody>
        </p:sp>
        <p:sp>
          <p:nvSpPr>
            <p:cNvPr id="109" name="Google Shape;2476;p59">
              <a:extLst>
                <a:ext uri="{FF2B5EF4-FFF2-40B4-BE49-F238E27FC236}">
                  <a16:creationId xmlns:a16="http://schemas.microsoft.com/office/drawing/2014/main" id="{713EFDDA-6E8E-4224-AB70-77DD1372301A}"/>
                </a:ext>
              </a:extLst>
            </p:cNvPr>
            <p:cNvSpPr/>
            <p:nvPr/>
          </p:nvSpPr>
          <p:spPr>
            <a:xfrm>
              <a:off x="3572577" y="1469849"/>
              <a:ext cx="806061" cy="31"/>
            </a:xfrm>
            <a:custGeom>
              <a:avLst/>
              <a:gdLst/>
              <a:ahLst/>
              <a:cxnLst/>
              <a:rect l="l" t="t" r="r" b="b"/>
              <a:pathLst>
                <a:path w="46392" h="1" fill="none" extrusionOk="0">
                  <a:moveTo>
                    <a:pt x="0" y="0"/>
                  </a:moveTo>
                  <a:lnTo>
                    <a:pt x="46391" y="0"/>
                  </a:lnTo>
                </a:path>
              </a:pathLst>
            </a:custGeom>
            <a:noFill/>
            <a:ln w="9525" cap="flat" cmpd="sng">
              <a:noFill/>
              <a:prstDash val="solid"/>
              <a:miter lim="161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477;p59">
              <a:extLst>
                <a:ext uri="{FF2B5EF4-FFF2-40B4-BE49-F238E27FC236}">
                  <a16:creationId xmlns:a16="http://schemas.microsoft.com/office/drawing/2014/main" id="{47BB073A-BCB0-4F02-B12C-D0AD4FB3B524}"/>
                </a:ext>
              </a:extLst>
            </p:cNvPr>
            <p:cNvSpPr/>
            <p:nvPr/>
          </p:nvSpPr>
          <p:spPr>
            <a:xfrm>
              <a:off x="3572577" y="1619772"/>
              <a:ext cx="806061" cy="31"/>
            </a:xfrm>
            <a:custGeom>
              <a:avLst/>
              <a:gdLst/>
              <a:ahLst/>
              <a:cxnLst/>
              <a:rect l="l" t="t" r="r" b="b"/>
              <a:pathLst>
                <a:path w="46392" h="1" fill="none" extrusionOk="0">
                  <a:moveTo>
                    <a:pt x="0" y="0"/>
                  </a:moveTo>
                  <a:lnTo>
                    <a:pt x="46391" y="0"/>
                  </a:lnTo>
                </a:path>
              </a:pathLst>
            </a:custGeom>
            <a:noFill/>
            <a:ln w="9525" cap="flat" cmpd="sng">
              <a:noFill/>
              <a:prstDash val="solid"/>
              <a:miter lim="161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478;p59">
              <a:extLst>
                <a:ext uri="{FF2B5EF4-FFF2-40B4-BE49-F238E27FC236}">
                  <a16:creationId xmlns:a16="http://schemas.microsoft.com/office/drawing/2014/main" id="{BB782BD1-B634-4EC4-B402-8DE36081E224}"/>
                </a:ext>
              </a:extLst>
            </p:cNvPr>
            <p:cNvSpPr/>
            <p:nvPr/>
          </p:nvSpPr>
          <p:spPr>
            <a:xfrm flipV="1">
              <a:off x="3572577" y="1180618"/>
              <a:ext cx="806061" cy="589079"/>
            </a:xfrm>
            <a:custGeom>
              <a:avLst/>
              <a:gdLst/>
              <a:ahLst/>
              <a:cxnLst/>
              <a:rect l="l" t="t" r="r" b="b"/>
              <a:pathLst>
                <a:path w="46392" h="1" fill="none" extrusionOk="0">
                  <a:moveTo>
                    <a:pt x="0" y="0"/>
                  </a:moveTo>
                  <a:lnTo>
                    <a:pt x="46391" y="0"/>
                  </a:lnTo>
                </a:path>
              </a:pathLst>
            </a:custGeom>
            <a:noFill/>
            <a:ln w="9525" cap="flat" cmpd="sng">
              <a:noFill/>
              <a:prstDash val="solid"/>
              <a:miter lim="161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479;p59">
              <a:extLst>
                <a:ext uri="{FF2B5EF4-FFF2-40B4-BE49-F238E27FC236}">
                  <a16:creationId xmlns:a16="http://schemas.microsoft.com/office/drawing/2014/main" id="{BE73A69F-EE93-421A-93C4-E44F7D2ED6AC}"/>
                </a:ext>
              </a:extLst>
            </p:cNvPr>
            <p:cNvSpPr/>
            <p:nvPr/>
          </p:nvSpPr>
          <p:spPr>
            <a:xfrm>
              <a:off x="3572577" y="1919620"/>
              <a:ext cx="806061" cy="31"/>
            </a:xfrm>
            <a:custGeom>
              <a:avLst/>
              <a:gdLst/>
              <a:ahLst/>
              <a:cxnLst/>
              <a:rect l="l" t="t" r="r" b="b"/>
              <a:pathLst>
                <a:path w="46392" h="1" fill="none" extrusionOk="0">
                  <a:moveTo>
                    <a:pt x="0" y="0"/>
                  </a:moveTo>
                  <a:lnTo>
                    <a:pt x="46391" y="0"/>
                  </a:lnTo>
                </a:path>
              </a:pathLst>
            </a:custGeom>
            <a:noFill/>
            <a:ln w="9525" cap="flat" cmpd="sng">
              <a:noFill/>
              <a:prstDash val="solid"/>
              <a:miter lim="161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480;p59">
              <a:extLst>
                <a:ext uri="{FF2B5EF4-FFF2-40B4-BE49-F238E27FC236}">
                  <a16:creationId xmlns:a16="http://schemas.microsoft.com/office/drawing/2014/main" id="{16CBD648-7D47-4E97-92E3-0585AE372C48}"/>
                </a:ext>
              </a:extLst>
            </p:cNvPr>
            <p:cNvSpPr/>
            <p:nvPr/>
          </p:nvSpPr>
          <p:spPr>
            <a:xfrm>
              <a:off x="3572577" y="2069544"/>
              <a:ext cx="806061" cy="31"/>
            </a:xfrm>
            <a:custGeom>
              <a:avLst/>
              <a:gdLst/>
              <a:ahLst/>
              <a:cxnLst/>
              <a:rect l="l" t="t" r="r" b="b"/>
              <a:pathLst>
                <a:path w="46392" h="1" fill="none" extrusionOk="0">
                  <a:moveTo>
                    <a:pt x="0" y="0"/>
                  </a:moveTo>
                  <a:lnTo>
                    <a:pt x="46391" y="0"/>
                  </a:lnTo>
                </a:path>
              </a:pathLst>
            </a:custGeom>
            <a:noFill/>
            <a:ln w="9525" cap="flat" cmpd="sng">
              <a:noFill/>
              <a:prstDash val="solid"/>
              <a:miter lim="161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481;p59">
              <a:extLst>
                <a:ext uri="{FF2B5EF4-FFF2-40B4-BE49-F238E27FC236}">
                  <a16:creationId xmlns:a16="http://schemas.microsoft.com/office/drawing/2014/main" id="{2224659F-01FF-4941-9FB3-6928688F35B2}"/>
                </a:ext>
              </a:extLst>
            </p:cNvPr>
            <p:cNvSpPr/>
            <p:nvPr/>
          </p:nvSpPr>
          <p:spPr>
            <a:xfrm>
              <a:off x="3572577" y="1319925"/>
              <a:ext cx="806061" cy="31"/>
            </a:xfrm>
            <a:custGeom>
              <a:avLst/>
              <a:gdLst/>
              <a:ahLst/>
              <a:cxnLst/>
              <a:rect l="l" t="t" r="r" b="b"/>
              <a:pathLst>
                <a:path w="46392" h="1" fill="none" extrusionOk="0">
                  <a:moveTo>
                    <a:pt x="0" y="0"/>
                  </a:moveTo>
                  <a:lnTo>
                    <a:pt x="46391" y="0"/>
                  </a:lnTo>
                </a:path>
              </a:pathLst>
            </a:custGeom>
            <a:noFill/>
            <a:ln w="9525" cap="flat" cmpd="sng">
              <a:noFill/>
              <a:prstDash val="solid"/>
              <a:miter lim="161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" name="TextBox 145">
            <a:extLst>
              <a:ext uri="{FF2B5EF4-FFF2-40B4-BE49-F238E27FC236}">
                <a16:creationId xmlns:a16="http://schemas.microsoft.com/office/drawing/2014/main" id="{24D88A09-6F89-460D-9C02-4CB801616139}"/>
              </a:ext>
            </a:extLst>
          </p:cNvPr>
          <p:cNvSpPr txBox="1"/>
          <p:nvPr/>
        </p:nvSpPr>
        <p:spPr>
          <a:xfrm>
            <a:off x="3208564" y="1558977"/>
            <a:ext cx="1861457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Nhớ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lang="en-US" sz="2400" kern="1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kern="1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r>
              <a:rPr lang="en-US" sz="2400" kern="1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 </a:t>
            </a:r>
            <a:r>
              <a:rPr lang="en-US" sz="2400" kern="1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khổ</a:t>
            </a:r>
            <a:r>
              <a:rPr lang="en-US" sz="2400" kern="1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kern="1200" noProof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hát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trồng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lang="en-US" sz="2400" b="1" kern="1200" noProof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8D544506-E450-4134-9150-45856FDDF161}"/>
              </a:ext>
            </a:extLst>
          </p:cNvPr>
          <p:cNvSpPr txBox="1"/>
          <p:nvPr/>
        </p:nvSpPr>
        <p:spPr>
          <a:xfrm>
            <a:off x="7255152" y="1512112"/>
            <a:ext cx="1725561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kern="1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biệt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âm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r/</a:t>
            </a:r>
            <a:r>
              <a:rPr lang="en-US" sz="2400" kern="1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</a:t>
            </a:r>
            <a:r>
              <a:rPr lang="en-US" sz="2400" kern="1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/d </a:t>
            </a:r>
            <a:r>
              <a:rPr lang="en-US" sz="2400" kern="1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hoặc</a:t>
            </a:r>
            <a:r>
              <a:rPr lang="en-US" sz="2400" kern="1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thanh</a:t>
            </a:r>
            <a:r>
              <a:rPr lang="en-US" sz="2400" kern="1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lang="en-US" sz="2400" kern="1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</a:t>
            </a:r>
            <a:r>
              <a:rPr lang="en-US" sz="2400" kern="1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ngã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FEFB25CC-2A02-4B78-9919-EFC46888AD32}"/>
              </a:ext>
            </a:extLst>
          </p:cNvPr>
          <p:cNvSpPr txBox="1"/>
          <p:nvPr/>
        </p:nvSpPr>
        <p:spPr>
          <a:xfrm>
            <a:off x="5386112" y="1642819"/>
            <a:ext cx="1659667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kern="1200" noProof="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Trình</a:t>
            </a:r>
            <a:r>
              <a:rPr lang="en-US" sz="2400" kern="1200" noProof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noProof="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bày</a:t>
            </a:r>
            <a:r>
              <a:rPr lang="en-US" sz="2400" kern="1200" noProof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noProof="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r>
              <a:rPr lang="en-US" sz="2400" kern="1200" noProof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noProof="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</a:t>
            </a:r>
            <a:r>
              <a:rPr lang="en-US" sz="2400" kern="1200" noProof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noProof="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định</a:t>
            </a:r>
            <a:r>
              <a:rPr lang="en-US" sz="2400" kern="1200" noProof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noProof="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lang="en-US" sz="2400" kern="1200" noProof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noProof="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lang="en-US" sz="2400" kern="1200" noProof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noProof="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tả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65" name="Google Shape;2625;p59">
            <a:extLst>
              <a:ext uri="{FF2B5EF4-FFF2-40B4-BE49-F238E27FC236}">
                <a16:creationId xmlns:a16="http://schemas.microsoft.com/office/drawing/2014/main" id="{62BBE7D6-6FC5-41EB-A6B3-356D606EC482}"/>
              </a:ext>
            </a:extLst>
          </p:cNvPr>
          <p:cNvGrpSpPr/>
          <p:nvPr/>
        </p:nvGrpSpPr>
        <p:grpSpPr>
          <a:xfrm>
            <a:off x="3265666" y="3702809"/>
            <a:ext cx="1759570" cy="669982"/>
            <a:chOff x="979778" y="1995299"/>
            <a:chExt cx="968756" cy="796943"/>
          </a:xfrm>
        </p:grpSpPr>
        <p:sp>
          <p:nvSpPr>
            <p:cNvPr id="166" name="Google Shape;2626;p59">
              <a:extLst>
                <a:ext uri="{FF2B5EF4-FFF2-40B4-BE49-F238E27FC236}">
                  <a16:creationId xmlns:a16="http://schemas.microsoft.com/office/drawing/2014/main" id="{76D795A8-1239-45AB-A44E-AA2623CC7D2C}"/>
                </a:ext>
              </a:extLst>
            </p:cNvPr>
            <p:cNvSpPr/>
            <p:nvPr/>
          </p:nvSpPr>
          <p:spPr>
            <a:xfrm>
              <a:off x="1802517" y="2299679"/>
              <a:ext cx="138972" cy="492563"/>
            </a:xfrm>
            <a:custGeom>
              <a:avLst/>
              <a:gdLst/>
              <a:ahLst/>
              <a:cxnLst/>
              <a:rect l="l" t="t" r="r" b="b"/>
              <a:pathLst>
                <a:path w="7240" h="25661" extrusionOk="0">
                  <a:moveTo>
                    <a:pt x="1168" y="5771"/>
                  </a:moveTo>
                  <a:lnTo>
                    <a:pt x="1168" y="5771"/>
                  </a:lnTo>
                  <a:cubicBezTo>
                    <a:pt x="1468" y="5805"/>
                    <a:pt x="1802" y="5838"/>
                    <a:pt x="2102" y="5972"/>
                  </a:cubicBezTo>
                  <a:cubicBezTo>
                    <a:pt x="2569" y="6138"/>
                    <a:pt x="2769" y="6505"/>
                    <a:pt x="3069" y="6806"/>
                  </a:cubicBezTo>
                  <a:cubicBezTo>
                    <a:pt x="3069" y="7106"/>
                    <a:pt x="3069" y="7373"/>
                    <a:pt x="3069" y="7639"/>
                  </a:cubicBezTo>
                  <a:cubicBezTo>
                    <a:pt x="2869" y="7639"/>
                    <a:pt x="2669" y="7606"/>
                    <a:pt x="2469" y="7573"/>
                  </a:cubicBezTo>
                  <a:lnTo>
                    <a:pt x="2469" y="7539"/>
                  </a:lnTo>
                  <a:cubicBezTo>
                    <a:pt x="2202" y="7406"/>
                    <a:pt x="2002" y="7206"/>
                    <a:pt x="1835" y="6972"/>
                  </a:cubicBezTo>
                  <a:cubicBezTo>
                    <a:pt x="1568" y="6605"/>
                    <a:pt x="1335" y="6205"/>
                    <a:pt x="1168" y="5771"/>
                  </a:cubicBezTo>
                  <a:close/>
                  <a:moveTo>
                    <a:pt x="6272" y="10175"/>
                  </a:moveTo>
                  <a:lnTo>
                    <a:pt x="6272" y="10175"/>
                  </a:lnTo>
                  <a:cubicBezTo>
                    <a:pt x="6105" y="11075"/>
                    <a:pt x="5038" y="11776"/>
                    <a:pt x="4170" y="11809"/>
                  </a:cubicBezTo>
                  <a:cubicBezTo>
                    <a:pt x="4671" y="11042"/>
                    <a:pt x="5404" y="10475"/>
                    <a:pt x="6272" y="10175"/>
                  </a:cubicBezTo>
                  <a:close/>
                  <a:moveTo>
                    <a:pt x="1124" y="15530"/>
                  </a:moveTo>
                  <a:cubicBezTo>
                    <a:pt x="1870" y="15530"/>
                    <a:pt x="2590" y="15914"/>
                    <a:pt x="3069" y="16512"/>
                  </a:cubicBezTo>
                  <a:cubicBezTo>
                    <a:pt x="3103" y="16579"/>
                    <a:pt x="3136" y="16579"/>
                    <a:pt x="3203" y="16613"/>
                  </a:cubicBezTo>
                  <a:lnTo>
                    <a:pt x="3203" y="16846"/>
                  </a:lnTo>
                  <a:lnTo>
                    <a:pt x="3103" y="16846"/>
                  </a:lnTo>
                  <a:cubicBezTo>
                    <a:pt x="2965" y="16863"/>
                    <a:pt x="2827" y="16872"/>
                    <a:pt x="2690" y="16872"/>
                  </a:cubicBezTo>
                  <a:cubicBezTo>
                    <a:pt x="2298" y="16872"/>
                    <a:pt x="1915" y="16803"/>
                    <a:pt x="1568" y="16679"/>
                  </a:cubicBezTo>
                  <a:cubicBezTo>
                    <a:pt x="1168" y="16412"/>
                    <a:pt x="901" y="16012"/>
                    <a:pt x="868" y="15545"/>
                  </a:cubicBezTo>
                  <a:cubicBezTo>
                    <a:pt x="953" y="15535"/>
                    <a:pt x="1039" y="15530"/>
                    <a:pt x="1124" y="15530"/>
                  </a:cubicBezTo>
                  <a:close/>
                  <a:moveTo>
                    <a:pt x="6072" y="19581"/>
                  </a:moveTo>
                  <a:cubicBezTo>
                    <a:pt x="6005" y="20449"/>
                    <a:pt x="4904" y="20749"/>
                    <a:pt x="4170" y="20949"/>
                  </a:cubicBezTo>
                  <a:lnTo>
                    <a:pt x="4137" y="20949"/>
                  </a:lnTo>
                  <a:lnTo>
                    <a:pt x="4137" y="20882"/>
                  </a:lnTo>
                  <a:cubicBezTo>
                    <a:pt x="4204" y="20816"/>
                    <a:pt x="4237" y="20715"/>
                    <a:pt x="4270" y="20615"/>
                  </a:cubicBezTo>
                  <a:cubicBezTo>
                    <a:pt x="4437" y="20382"/>
                    <a:pt x="4671" y="20182"/>
                    <a:pt x="4904" y="20048"/>
                  </a:cubicBezTo>
                  <a:cubicBezTo>
                    <a:pt x="5271" y="19848"/>
                    <a:pt x="5671" y="19681"/>
                    <a:pt x="6072" y="19581"/>
                  </a:cubicBezTo>
                  <a:close/>
                  <a:moveTo>
                    <a:pt x="3520" y="1"/>
                  </a:moveTo>
                  <a:cubicBezTo>
                    <a:pt x="3403" y="1"/>
                    <a:pt x="3286" y="67"/>
                    <a:pt x="3236" y="201"/>
                  </a:cubicBezTo>
                  <a:cubicBezTo>
                    <a:pt x="2903" y="1101"/>
                    <a:pt x="3003" y="2069"/>
                    <a:pt x="3003" y="3036"/>
                  </a:cubicBezTo>
                  <a:cubicBezTo>
                    <a:pt x="3003" y="3970"/>
                    <a:pt x="3003" y="4837"/>
                    <a:pt x="3036" y="5738"/>
                  </a:cubicBezTo>
                  <a:cubicBezTo>
                    <a:pt x="2903" y="5638"/>
                    <a:pt x="2769" y="5505"/>
                    <a:pt x="2602" y="5405"/>
                  </a:cubicBezTo>
                  <a:cubicBezTo>
                    <a:pt x="2078" y="5055"/>
                    <a:pt x="1427" y="4858"/>
                    <a:pt x="782" y="4858"/>
                  </a:cubicBezTo>
                  <a:cubicBezTo>
                    <a:pt x="688" y="4858"/>
                    <a:pt x="594" y="4862"/>
                    <a:pt x="501" y="4871"/>
                  </a:cubicBezTo>
                  <a:cubicBezTo>
                    <a:pt x="267" y="4871"/>
                    <a:pt x="34" y="5071"/>
                    <a:pt x="34" y="5338"/>
                  </a:cubicBezTo>
                  <a:cubicBezTo>
                    <a:pt x="101" y="6305"/>
                    <a:pt x="434" y="7206"/>
                    <a:pt x="1035" y="7973"/>
                  </a:cubicBezTo>
                  <a:cubicBezTo>
                    <a:pt x="1348" y="8338"/>
                    <a:pt x="2049" y="8744"/>
                    <a:pt x="2642" y="8744"/>
                  </a:cubicBezTo>
                  <a:cubicBezTo>
                    <a:pt x="2808" y="8744"/>
                    <a:pt x="2965" y="8713"/>
                    <a:pt x="3103" y="8640"/>
                  </a:cubicBezTo>
                  <a:cubicBezTo>
                    <a:pt x="3103" y="10108"/>
                    <a:pt x="3136" y="11609"/>
                    <a:pt x="3136" y="13110"/>
                  </a:cubicBezTo>
                  <a:cubicBezTo>
                    <a:pt x="3136" y="13944"/>
                    <a:pt x="3170" y="14778"/>
                    <a:pt x="3170" y="15645"/>
                  </a:cubicBezTo>
                  <a:cubicBezTo>
                    <a:pt x="2660" y="15034"/>
                    <a:pt x="1878" y="14772"/>
                    <a:pt x="1076" y="14772"/>
                  </a:cubicBezTo>
                  <a:cubicBezTo>
                    <a:pt x="828" y="14772"/>
                    <a:pt x="578" y="14797"/>
                    <a:pt x="334" y="14845"/>
                  </a:cubicBezTo>
                  <a:cubicBezTo>
                    <a:pt x="101" y="14911"/>
                    <a:pt x="1" y="15111"/>
                    <a:pt x="34" y="15345"/>
                  </a:cubicBezTo>
                  <a:cubicBezTo>
                    <a:pt x="276" y="16798"/>
                    <a:pt x="1343" y="17812"/>
                    <a:pt x="2760" y="17812"/>
                  </a:cubicBezTo>
                  <a:cubicBezTo>
                    <a:pt x="2904" y="17812"/>
                    <a:pt x="3052" y="17802"/>
                    <a:pt x="3203" y="17780"/>
                  </a:cubicBezTo>
                  <a:cubicBezTo>
                    <a:pt x="3203" y="18514"/>
                    <a:pt x="3236" y="19248"/>
                    <a:pt x="3270" y="19982"/>
                  </a:cubicBezTo>
                  <a:cubicBezTo>
                    <a:pt x="3270" y="21049"/>
                    <a:pt x="3270" y="22116"/>
                    <a:pt x="3303" y="23184"/>
                  </a:cubicBezTo>
                  <a:cubicBezTo>
                    <a:pt x="3303" y="23784"/>
                    <a:pt x="3303" y="24385"/>
                    <a:pt x="3336" y="25019"/>
                  </a:cubicBezTo>
                  <a:cubicBezTo>
                    <a:pt x="3370" y="25252"/>
                    <a:pt x="3603" y="25352"/>
                    <a:pt x="3637" y="25586"/>
                  </a:cubicBezTo>
                  <a:cubicBezTo>
                    <a:pt x="3653" y="25636"/>
                    <a:pt x="3687" y="25661"/>
                    <a:pt x="3720" y="25661"/>
                  </a:cubicBezTo>
                  <a:cubicBezTo>
                    <a:pt x="3753" y="25661"/>
                    <a:pt x="3787" y="25636"/>
                    <a:pt x="3803" y="25586"/>
                  </a:cubicBezTo>
                  <a:cubicBezTo>
                    <a:pt x="3837" y="25385"/>
                    <a:pt x="4037" y="25285"/>
                    <a:pt x="4070" y="25085"/>
                  </a:cubicBezTo>
                  <a:cubicBezTo>
                    <a:pt x="4170" y="24618"/>
                    <a:pt x="4170" y="24118"/>
                    <a:pt x="4137" y="23618"/>
                  </a:cubicBezTo>
                  <a:lnTo>
                    <a:pt x="4137" y="21616"/>
                  </a:lnTo>
                  <a:cubicBezTo>
                    <a:pt x="4170" y="21633"/>
                    <a:pt x="4204" y="21641"/>
                    <a:pt x="4237" y="21641"/>
                  </a:cubicBezTo>
                  <a:cubicBezTo>
                    <a:pt x="4270" y="21641"/>
                    <a:pt x="4304" y="21633"/>
                    <a:pt x="4337" y="21616"/>
                  </a:cubicBezTo>
                  <a:cubicBezTo>
                    <a:pt x="5638" y="21349"/>
                    <a:pt x="6939" y="20649"/>
                    <a:pt x="6772" y="19114"/>
                  </a:cubicBezTo>
                  <a:cubicBezTo>
                    <a:pt x="6772" y="18914"/>
                    <a:pt x="6605" y="18781"/>
                    <a:pt x="6405" y="18781"/>
                  </a:cubicBezTo>
                  <a:cubicBezTo>
                    <a:pt x="5705" y="18847"/>
                    <a:pt x="5004" y="19081"/>
                    <a:pt x="4437" y="19481"/>
                  </a:cubicBezTo>
                  <a:cubicBezTo>
                    <a:pt x="4337" y="19548"/>
                    <a:pt x="4237" y="19648"/>
                    <a:pt x="4137" y="19715"/>
                  </a:cubicBezTo>
                  <a:cubicBezTo>
                    <a:pt x="4137" y="17680"/>
                    <a:pt x="4104" y="15612"/>
                    <a:pt x="4070" y="13544"/>
                  </a:cubicBezTo>
                  <a:lnTo>
                    <a:pt x="4070" y="12710"/>
                  </a:lnTo>
                  <a:cubicBezTo>
                    <a:pt x="4904" y="12710"/>
                    <a:pt x="5705" y="12410"/>
                    <a:pt x="6272" y="11842"/>
                  </a:cubicBezTo>
                  <a:cubicBezTo>
                    <a:pt x="6906" y="11209"/>
                    <a:pt x="7239" y="10341"/>
                    <a:pt x="7206" y="9474"/>
                  </a:cubicBezTo>
                  <a:cubicBezTo>
                    <a:pt x="7206" y="9209"/>
                    <a:pt x="6971" y="8996"/>
                    <a:pt x="6710" y="8996"/>
                  </a:cubicBezTo>
                  <a:cubicBezTo>
                    <a:pt x="6675" y="8996"/>
                    <a:pt x="6640" y="8999"/>
                    <a:pt x="6605" y="9007"/>
                  </a:cubicBezTo>
                  <a:cubicBezTo>
                    <a:pt x="5605" y="9341"/>
                    <a:pt x="4737" y="9941"/>
                    <a:pt x="4037" y="10708"/>
                  </a:cubicBezTo>
                  <a:cubicBezTo>
                    <a:pt x="4037" y="9374"/>
                    <a:pt x="4003" y="8040"/>
                    <a:pt x="4037" y="6672"/>
                  </a:cubicBezTo>
                  <a:cubicBezTo>
                    <a:pt x="4037" y="5605"/>
                    <a:pt x="4070" y="4537"/>
                    <a:pt x="4037" y="3470"/>
                  </a:cubicBezTo>
                  <a:cubicBezTo>
                    <a:pt x="4037" y="2402"/>
                    <a:pt x="4170" y="1235"/>
                    <a:pt x="3803" y="201"/>
                  </a:cubicBezTo>
                  <a:cubicBezTo>
                    <a:pt x="3753" y="67"/>
                    <a:pt x="3637" y="1"/>
                    <a:pt x="3520" y="1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627;p59">
              <a:extLst>
                <a:ext uri="{FF2B5EF4-FFF2-40B4-BE49-F238E27FC236}">
                  <a16:creationId xmlns:a16="http://schemas.microsoft.com/office/drawing/2014/main" id="{AB4AC4E3-5341-4493-ADA1-76650EC24100}"/>
                </a:ext>
              </a:extLst>
            </p:cNvPr>
            <p:cNvSpPr/>
            <p:nvPr/>
          </p:nvSpPr>
          <p:spPr>
            <a:xfrm>
              <a:off x="1791000" y="2198699"/>
              <a:ext cx="157533" cy="119700"/>
            </a:xfrm>
            <a:custGeom>
              <a:avLst/>
              <a:gdLst/>
              <a:ahLst/>
              <a:cxnLst/>
              <a:rect l="l" t="t" r="r" b="b"/>
              <a:pathLst>
                <a:path w="8207" h="6236" extrusionOk="0">
                  <a:moveTo>
                    <a:pt x="2760" y="1"/>
                  </a:moveTo>
                  <a:cubicBezTo>
                    <a:pt x="2534" y="1"/>
                    <a:pt x="2307" y="86"/>
                    <a:pt x="2102" y="291"/>
                  </a:cubicBezTo>
                  <a:cubicBezTo>
                    <a:pt x="1601" y="825"/>
                    <a:pt x="1701" y="1592"/>
                    <a:pt x="1868" y="2260"/>
                  </a:cubicBezTo>
                  <a:cubicBezTo>
                    <a:pt x="1624" y="2153"/>
                    <a:pt x="1352" y="2074"/>
                    <a:pt x="1104" y="2074"/>
                  </a:cubicBezTo>
                  <a:cubicBezTo>
                    <a:pt x="808" y="2074"/>
                    <a:pt x="545" y="2185"/>
                    <a:pt x="400" y="2493"/>
                  </a:cubicBezTo>
                  <a:cubicBezTo>
                    <a:pt x="0" y="3360"/>
                    <a:pt x="601" y="4328"/>
                    <a:pt x="1201" y="4961"/>
                  </a:cubicBezTo>
                  <a:cubicBezTo>
                    <a:pt x="1968" y="5695"/>
                    <a:pt x="3002" y="6162"/>
                    <a:pt x="4070" y="6229"/>
                  </a:cubicBezTo>
                  <a:cubicBezTo>
                    <a:pt x="4095" y="6233"/>
                    <a:pt x="4121" y="6235"/>
                    <a:pt x="4146" y="6235"/>
                  </a:cubicBezTo>
                  <a:cubicBezTo>
                    <a:pt x="4319" y="6235"/>
                    <a:pt x="4483" y="6137"/>
                    <a:pt x="4570" y="5962"/>
                  </a:cubicBezTo>
                  <a:cubicBezTo>
                    <a:pt x="5304" y="5962"/>
                    <a:pt x="6238" y="5228"/>
                    <a:pt x="6705" y="4828"/>
                  </a:cubicBezTo>
                  <a:cubicBezTo>
                    <a:pt x="7405" y="4194"/>
                    <a:pt x="8206" y="3227"/>
                    <a:pt x="8139" y="2260"/>
                  </a:cubicBezTo>
                  <a:cubicBezTo>
                    <a:pt x="8139" y="1926"/>
                    <a:pt x="7906" y="1692"/>
                    <a:pt x="7606" y="1692"/>
                  </a:cubicBezTo>
                  <a:cubicBezTo>
                    <a:pt x="7558" y="1688"/>
                    <a:pt x="7511" y="1686"/>
                    <a:pt x="7463" y="1686"/>
                  </a:cubicBezTo>
                  <a:cubicBezTo>
                    <a:pt x="7144" y="1686"/>
                    <a:pt x="6829" y="1781"/>
                    <a:pt x="6538" y="1926"/>
                  </a:cubicBezTo>
                  <a:cubicBezTo>
                    <a:pt x="6572" y="1559"/>
                    <a:pt x="6471" y="1192"/>
                    <a:pt x="6305" y="859"/>
                  </a:cubicBezTo>
                  <a:cubicBezTo>
                    <a:pt x="6229" y="506"/>
                    <a:pt x="5906" y="286"/>
                    <a:pt x="5566" y="286"/>
                  </a:cubicBezTo>
                  <a:cubicBezTo>
                    <a:pt x="5455" y="286"/>
                    <a:pt x="5343" y="309"/>
                    <a:pt x="5237" y="358"/>
                  </a:cubicBezTo>
                  <a:cubicBezTo>
                    <a:pt x="5070" y="425"/>
                    <a:pt x="4937" y="525"/>
                    <a:pt x="4837" y="692"/>
                  </a:cubicBezTo>
                  <a:cubicBezTo>
                    <a:pt x="4637" y="925"/>
                    <a:pt x="4503" y="1192"/>
                    <a:pt x="4370" y="1492"/>
                  </a:cubicBezTo>
                  <a:cubicBezTo>
                    <a:pt x="4303" y="1359"/>
                    <a:pt x="4237" y="1225"/>
                    <a:pt x="4170" y="1092"/>
                  </a:cubicBezTo>
                  <a:cubicBezTo>
                    <a:pt x="3930" y="564"/>
                    <a:pt x="3344" y="1"/>
                    <a:pt x="27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628;p59">
              <a:extLst>
                <a:ext uri="{FF2B5EF4-FFF2-40B4-BE49-F238E27FC236}">
                  <a16:creationId xmlns:a16="http://schemas.microsoft.com/office/drawing/2014/main" id="{364ACF64-3443-42FF-A997-ACE5136D25CC}"/>
                </a:ext>
              </a:extLst>
            </p:cNvPr>
            <p:cNvSpPr/>
            <p:nvPr/>
          </p:nvSpPr>
          <p:spPr>
            <a:xfrm>
              <a:off x="990661" y="2299679"/>
              <a:ext cx="138972" cy="492563"/>
            </a:xfrm>
            <a:custGeom>
              <a:avLst/>
              <a:gdLst/>
              <a:ahLst/>
              <a:cxnLst/>
              <a:rect l="l" t="t" r="r" b="b"/>
              <a:pathLst>
                <a:path w="7240" h="25661" extrusionOk="0">
                  <a:moveTo>
                    <a:pt x="1168" y="5805"/>
                  </a:moveTo>
                  <a:cubicBezTo>
                    <a:pt x="1468" y="5805"/>
                    <a:pt x="1802" y="5872"/>
                    <a:pt x="2102" y="5972"/>
                  </a:cubicBezTo>
                  <a:cubicBezTo>
                    <a:pt x="2569" y="6138"/>
                    <a:pt x="2769" y="6505"/>
                    <a:pt x="3070" y="6839"/>
                  </a:cubicBezTo>
                  <a:cubicBezTo>
                    <a:pt x="3070" y="7106"/>
                    <a:pt x="3070" y="7406"/>
                    <a:pt x="3103" y="7673"/>
                  </a:cubicBezTo>
                  <a:cubicBezTo>
                    <a:pt x="2869" y="7639"/>
                    <a:pt x="2669" y="7606"/>
                    <a:pt x="2469" y="7573"/>
                  </a:cubicBezTo>
                  <a:cubicBezTo>
                    <a:pt x="2236" y="7439"/>
                    <a:pt x="2002" y="7239"/>
                    <a:pt x="1835" y="7006"/>
                  </a:cubicBezTo>
                  <a:cubicBezTo>
                    <a:pt x="1569" y="6639"/>
                    <a:pt x="1335" y="6238"/>
                    <a:pt x="1168" y="5805"/>
                  </a:cubicBezTo>
                  <a:close/>
                  <a:moveTo>
                    <a:pt x="6272" y="10175"/>
                  </a:moveTo>
                  <a:lnTo>
                    <a:pt x="6272" y="10175"/>
                  </a:lnTo>
                  <a:cubicBezTo>
                    <a:pt x="6105" y="11075"/>
                    <a:pt x="5071" y="11776"/>
                    <a:pt x="4204" y="11809"/>
                  </a:cubicBezTo>
                  <a:cubicBezTo>
                    <a:pt x="4704" y="11042"/>
                    <a:pt x="5438" y="10475"/>
                    <a:pt x="6272" y="10175"/>
                  </a:cubicBezTo>
                  <a:close/>
                  <a:moveTo>
                    <a:pt x="1173" y="15562"/>
                  </a:moveTo>
                  <a:cubicBezTo>
                    <a:pt x="1913" y="15562"/>
                    <a:pt x="2624" y="15922"/>
                    <a:pt x="3070" y="16546"/>
                  </a:cubicBezTo>
                  <a:cubicBezTo>
                    <a:pt x="3103" y="16579"/>
                    <a:pt x="3170" y="16613"/>
                    <a:pt x="3203" y="16613"/>
                  </a:cubicBezTo>
                  <a:lnTo>
                    <a:pt x="3203" y="16846"/>
                  </a:lnTo>
                  <a:lnTo>
                    <a:pt x="3136" y="16846"/>
                  </a:lnTo>
                  <a:cubicBezTo>
                    <a:pt x="2965" y="16878"/>
                    <a:pt x="2794" y="16893"/>
                    <a:pt x="2625" y="16893"/>
                  </a:cubicBezTo>
                  <a:cubicBezTo>
                    <a:pt x="2267" y="16893"/>
                    <a:pt x="1919" y="16826"/>
                    <a:pt x="1602" y="16713"/>
                  </a:cubicBezTo>
                  <a:cubicBezTo>
                    <a:pt x="1202" y="16446"/>
                    <a:pt x="935" y="16045"/>
                    <a:pt x="901" y="15578"/>
                  </a:cubicBezTo>
                  <a:cubicBezTo>
                    <a:pt x="992" y="15568"/>
                    <a:pt x="1083" y="15562"/>
                    <a:pt x="1173" y="15562"/>
                  </a:cubicBezTo>
                  <a:close/>
                  <a:moveTo>
                    <a:pt x="6105" y="19615"/>
                  </a:moveTo>
                  <a:lnTo>
                    <a:pt x="6105" y="19615"/>
                  </a:lnTo>
                  <a:cubicBezTo>
                    <a:pt x="6038" y="20449"/>
                    <a:pt x="4938" y="20749"/>
                    <a:pt x="4170" y="20949"/>
                  </a:cubicBezTo>
                  <a:lnTo>
                    <a:pt x="4137" y="20949"/>
                  </a:lnTo>
                  <a:lnTo>
                    <a:pt x="4137" y="20916"/>
                  </a:lnTo>
                  <a:cubicBezTo>
                    <a:pt x="4204" y="20816"/>
                    <a:pt x="4270" y="20715"/>
                    <a:pt x="4304" y="20649"/>
                  </a:cubicBezTo>
                  <a:cubicBezTo>
                    <a:pt x="4471" y="20415"/>
                    <a:pt x="4704" y="20215"/>
                    <a:pt x="4938" y="20082"/>
                  </a:cubicBezTo>
                  <a:cubicBezTo>
                    <a:pt x="5305" y="19848"/>
                    <a:pt x="5705" y="19715"/>
                    <a:pt x="6105" y="19615"/>
                  </a:cubicBezTo>
                  <a:close/>
                  <a:moveTo>
                    <a:pt x="3537" y="1"/>
                  </a:moveTo>
                  <a:cubicBezTo>
                    <a:pt x="3420" y="1"/>
                    <a:pt x="3303" y="67"/>
                    <a:pt x="3270" y="201"/>
                  </a:cubicBezTo>
                  <a:cubicBezTo>
                    <a:pt x="2903" y="1101"/>
                    <a:pt x="3036" y="2069"/>
                    <a:pt x="3003" y="3036"/>
                  </a:cubicBezTo>
                  <a:cubicBezTo>
                    <a:pt x="3003" y="3970"/>
                    <a:pt x="3003" y="4837"/>
                    <a:pt x="3036" y="5738"/>
                  </a:cubicBezTo>
                  <a:cubicBezTo>
                    <a:pt x="2903" y="5638"/>
                    <a:pt x="2769" y="5505"/>
                    <a:pt x="2636" y="5405"/>
                  </a:cubicBezTo>
                  <a:cubicBezTo>
                    <a:pt x="2083" y="5055"/>
                    <a:pt x="1453" y="4858"/>
                    <a:pt x="814" y="4858"/>
                  </a:cubicBezTo>
                  <a:cubicBezTo>
                    <a:pt x="721" y="4858"/>
                    <a:pt x="628" y="4862"/>
                    <a:pt x="534" y="4871"/>
                  </a:cubicBezTo>
                  <a:cubicBezTo>
                    <a:pt x="268" y="4871"/>
                    <a:pt x="67" y="5071"/>
                    <a:pt x="67" y="5338"/>
                  </a:cubicBezTo>
                  <a:cubicBezTo>
                    <a:pt x="101" y="6305"/>
                    <a:pt x="468" y="7206"/>
                    <a:pt x="1068" y="7973"/>
                  </a:cubicBezTo>
                  <a:cubicBezTo>
                    <a:pt x="1355" y="8338"/>
                    <a:pt x="2050" y="8744"/>
                    <a:pt x="2643" y="8744"/>
                  </a:cubicBezTo>
                  <a:cubicBezTo>
                    <a:pt x="2808" y="8744"/>
                    <a:pt x="2965" y="8713"/>
                    <a:pt x="3103" y="8640"/>
                  </a:cubicBezTo>
                  <a:cubicBezTo>
                    <a:pt x="3136" y="10108"/>
                    <a:pt x="3170" y="11609"/>
                    <a:pt x="3170" y="13110"/>
                  </a:cubicBezTo>
                  <a:cubicBezTo>
                    <a:pt x="3170" y="13944"/>
                    <a:pt x="3170" y="14778"/>
                    <a:pt x="3203" y="15645"/>
                  </a:cubicBezTo>
                  <a:cubicBezTo>
                    <a:pt x="2693" y="15034"/>
                    <a:pt x="1911" y="14772"/>
                    <a:pt x="1094" y="14772"/>
                  </a:cubicBezTo>
                  <a:cubicBezTo>
                    <a:pt x="842" y="14772"/>
                    <a:pt x="586" y="14797"/>
                    <a:pt x="334" y="14845"/>
                  </a:cubicBezTo>
                  <a:cubicBezTo>
                    <a:pt x="134" y="14911"/>
                    <a:pt x="1" y="15111"/>
                    <a:pt x="67" y="15345"/>
                  </a:cubicBezTo>
                  <a:cubicBezTo>
                    <a:pt x="310" y="16798"/>
                    <a:pt x="1377" y="17812"/>
                    <a:pt x="2794" y="17812"/>
                  </a:cubicBezTo>
                  <a:cubicBezTo>
                    <a:pt x="2938" y="17812"/>
                    <a:pt x="3086" y="17802"/>
                    <a:pt x="3236" y="17780"/>
                  </a:cubicBezTo>
                  <a:cubicBezTo>
                    <a:pt x="3236" y="18514"/>
                    <a:pt x="3236" y="19248"/>
                    <a:pt x="3270" y="19982"/>
                  </a:cubicBezTo>
                  <a:cubicBezTo>
                    <a:pt x="3270" y="21049"/>
                    <a:pt x="3303" y="22116"/>
                    <a:pt x="3303" y="23184"/>
                  </a:cubicBezTo>
                  <a:cubicBezTo>
                    <a:pt x="3303" y="23784"/>
                    <a:pt x="3303" y="24385"/>
                    <a:pt x="3370" y="25019"/>
                  </a:cubicBezTo>
                  <a:cubicBezTo>
                    <a:pt x="3403" y="25252"/>
                    <a:pt x="3603" y="25352"/>
                    <a:pt x="3670" y="25586"/>
                  </a:cubicBezTo>
                  <a:cubicBezTo>
                    <a:pt x="3670" y="25636"/>
                    <a:pt x="3703" y="25661"/>
                    <a:pt x="3737" y="25661"/>
                  </a:cubicBezTo>
                  <a:cubicBezTo>
                    <a:pt x="3770" y="25661"/>
                    <a:pt x="3803" y="25636"/>
                    <a:pt x="3803" y="25586"/>
                  </a:cubicBezTo>
                  <a:cubicBezTo>
                    <a:pt x="3870" y="25385"/>
                    <a:pt x="4037" y="25285"/>
                    <a:pt x="4104" y="25085"/>
                  </a:cubicBezTo>
                  <a:cubicBezTo>
                    <a:pt x="4170" y="24618"/>
                    <a:pt x="4204" y="24118"/>
                    <a:pt x="4170" y="23618"/>
                  </a:cubicBezTo>
                  <a:lnTo>
                    <a:pt x="4170" y="21616"/>
                  </a:lnTo>
                  <a:cubicBezTo>
                    <a:pt x="4204" y="21633"/>
                    <a:pt x="4237" y="21641"/>
                    <a:pt x="4270" y="21641"/>
                  </a:cubicBezTo>
                  <a:cubicBezTo>
                    <a:pt x="4304" y="21641"/>
                    <a:pt x="4337" y="21633"/>
                    <a:pt x="4371" y="21616"/>
                  </a:cubicBezTo>
                  <a:cubicBezTo>
                    <a:pt x="5671" y="21349"/>
                    <a:pt x="6939" y="20649"/>
                    <a:pt x="6806" y="19114"/>
                  </a:cubicBezTo>
                  <a:cubicBezTo>
                    <a:pt x="6772" y="18914"/>
                    <a:pt x="6605" y="18781"/>
                    <a:pt x="6439" y="18781"/>
                  </a:cubicBezTo>
                  <a:cubicBezTo>
                    <a:pt x="5705" y="18847"/>
                    <a:pt x="5038" y="19081"/>
                    <a:pt x="4437" y="19481"/>
                  </a:cubicBezTo>
                  <a:cubicBezTo>
                    <a:pt x="4337" y="19548"/>
                    <a:pt x="4237" y="19648"/>
                    <a:pt x="4137" y="19715"/>
                  </a:cubicBezTo>
                  <a:cubicBezTo>
                    <a:pt x="4137" y="17680"/>
                    <a:pt x="4137" y="15612"/>
                    <a:pt x="4104" y="13544"/>
                  </a:cubicBezTo>
                  <a:lnTo>
                    <a:pt x="4104" y="12710"/>
                  </a:lnTo>
                  <a:cubicBezTo>
                    <a:pt x="4904" y="12710"/>
                    <a:pt x="5705" y="12410"/>
                    <a:pt x="6272" y="11842"/>
                  </a:cubicBezTo>
                  <a:cubicBezTo>
                    <a:pt x="6906" y="11209"/>
                    <a:pt x="7239" y="10341"/>
                    <a:pt x="7206" y="9474"/>
                  </a:cubicBezTo>
                  <a:cubicBezTo>
                    <a:pt x="7206" y="9209"/>
                    <a:pt x="6971" y="8996"/>
                    <a:pt x="6710" y="8996"/>
                  </a:cubicBezTo>
                  <a:cubicBezTo>
                    <a:pt x="6675" y="8996"/>
                    <a:pt x="6640" y="8999"/>
                    <a:pt x="6605" y="9007"/>
                  </a:cubicBezTo>
                  <a:cubicBezTo>
                    <a:pt x="5638" y="9341"/>
                    <a:pt x="4737" y="9941"/>
                    <a:pt x="4070" y="10708"/>
                  </a:cubicBezTo>
                  <a:cubicBezTo>
                    <a:pt x="4037" y="9374"/>
                    <a:pt x="4037" y="8040"/>
                    <a:pt x="4070" y="6672"/>
                  </a:cubicBezTo>
                  <a:cubicBezTo>
                    <a:pt x="4070" y="5605"/>
                    <a:pt x="4104" y="4537"/>
                    <a:pt x="4070" y="3470"/>
                  </a:cubicBezTo>
                  <a:cubicBezTo>
                    <a:pt x="4037" y="2402"/>
                    <a:pt x="4204" y="1235"/>
                    <a:pt x="3803" y="201"/>
                  </a:cubicBezTo>
                  <a:cubicBezTo>
                    <a:pt x="3770" y="67"/>
                    <a:pt x="3653" y="1"/>
                    <a:pt x="3537" y="1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629;p59">
              <a:extLst>
                <a:ext uri="{FF2B5EF4-FFF2-40B4-BE49-F238E27FC236}">
                  <a16:creationId xmlns:a16="http://schemas.microsoft.com/office/drawing/2014/main" id="{B0AAE374-DAF9-479B-9A21-5C96274E5E11}"/>
                </a:ext>
              </a:extLst>
            </p:cNvPr>
            <p:cNvSpPr/>
            <p:nvPr/>
          </p:nvSpPr>
          <p:spPr>
            <a:xfrm>
              <a:off x="979778" y="2198699"/>
              <a:ext cx="157533" cy="119700"/>
            </a:xfrm>
            <a:custGeom>
              <a:avLst/>
              <a:gdLst/>
              <a:ahLst/>
              <a:cxnLst/>
              <a:rect l="l" t="t" r="r" b="b"/>
              <a:pathLst>
                <a:path w="8207" h="6236" extrusionOk="0">
                  <a:moveTo>
                    <a:pt x="2764" y="0"/>
                  </a:moveTo>
                  <a:cubicBezTo>
                    <a:pt x="2536" y="0"/>
                    <a:pt x="2309" y="85"/>
                    <a:pt x="2102" y="291"/>
                  </a:cubicBezTo>
                  <a:cubicBezTo>
                    <a:pt x="1602" y="825"/>
                    <a:pt x="1702" y="1592"/>
                    <a:pt x="1869" y="2260"/>
                  </a:cubicBezTo>
                  <a:cubicBezTo>
                    <a:pt x="1618" y="2150"/>
                    <a:pt x="1338" y="2062"/>
                    <a:pt x="1084" y="2062"/>
                  </a:cubicBezTo>
                  <a:cubicBezTo>
                    <a:pt x="797" y="2062"/>
                    <a:pt x="543" y="2174"/>
                    <a:pt x="401" y="2493"/>
                  </a:cubicBezTo>
                  <a:cubicBezTo>
                    <a:pt x="1" y="3327"/>
                    <a:pt x="601" y="4328"/>
                    <a:pt x="1202" y="4961"/>
                  </a:cubicBezTo>
                  <a:cubicBezTo>
                    <a:pt x="1969" y="5695"/>
                    <a:pt x="2969" y="6162"/>
                    <a:pt x="4070" y="6229"/>
                  </a:cubicBezTo>
                  <a:cubicBezTo>
                    <a:pt x="4096" y="6233"/>
                    <a:pt x="4121" y="6235"/>
                    <a:pt x="4146" y="6235"/>
                  </a:cubicBezTo>
                  <a:cubicBezTo>
                    <a:pt x="4320" y="6235"/>
                    <a:pt x="4483" y="6137"/>
                    <a:pt x="4571" y="5962"/>
                  </a:cubicBezTo>
                  <a:cubicBezTo>
                    <a:pt x="5304" y="5962"/>
                    <a:pt x="6238" y="5228"/>
                    <a:pt x="6705" y="4828"/>
                  </a:cubicBezTo>
                  <a:cubicBezTo>
                    <a:pt x="7373" y="4194"/>
                    <a:pt x="8207" y="3227"/>
                    <a:pt x="8140" y="2260"/>
                  </a:cubicBezTo>
                  <a:cubicBezTo>
                    <a:pt x="8140" y="1959"/>
                    <a:pt x="7906" y="1692"/>
                    <a:pt x="7606" y="1692"/>
                  </a:cubicBezTo>
                  <a:cubicBezTo>
                    <a:pt x="7559" y="1688"/>
                    <a:pt x="7511" y="1686"/>
                    <a:pt x="7464" y="1686"/>
                  </a:cubicBezTo>
                  <a:cubicBezTo>
                    <a:pt x="7145" y="1686"/>
                    <a:pt x="6833" y="1781"/>
                    <a:pt x="6572" y="1926"/>
                  </a:cubicBezTo>
                  <a:cubicBezTo>
                    <a:pt x="6572" y="1559"/>
                    <a:pt x="6472" y="1192"/>
                    <a:pt x="6305" y="859"/>
                  </a:cubicBezTo>
                  <a:cubicBezTo>
                    <a:pt x="6230" y="506"/>
                    <a:pt x="5906" y="286"/>
                    <a:pt x="5566" y="286"/>
                  </a:cubicBezTo>
                  <a:cubicBezTo>
                    <a:pt x="5456" y="286"/>
                    <a:pt x="5344" y="309"/>
                    <a:pt x="5238" y="358"/>
                  </a:cubicBezTo>
                  <a:cubicBezTo>
                    <a:pt x="5071" y="425"/>
                    <a:pt x="4938" y="525"/>
                    <a:pt x="4837" y="692"/>
                  </a:cubicBezTo>
                  <a:cubicBezTo>
                    <a:pt x="4637" y="925"/>
                    <a:pt x="4504" y="1192"/>
                    <a:pt x="4370" y="1492"/>
                  </a:cubicBezTo>
                  <a:cubicBezTo>
                    <a:pt x="4304" y="1359"/>
                    <a:pt x="4237" y="1225"/>
                    <a:pt x="4170" y="1059"/>
                  </a:cubicBezTo>
                  <a:cubicBezTo>
                    <a:pt x="3931" y="555"/>
                    <a:pt x="3346" y="0"/>
                    <a:pt x="27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630;p59">
              <a:extLst>
                <a:ext uri="{FF2B5EF4-FFF2-40B4-BE49-F238E27FC236}">
                  <a16:creationId xmlns:a16="http://schemas.microsoft.com/office/drawing/2014/main" id="{A497254C-20D6-4E40-9053-7B4137ED3E1D}"/>
                </a:ext>
              </a:extLst>
            </p:cNvPr>
            <p:cNvSpPr/>
            <p:nvPr/>
          </p:nvSpPr>
          <p:spPr>
            <a:xfrm>
              <a:off x="1396599" y="2299679"/>
              <a:ext cx="138953" cy="492563"/>
            </a:xfrm>
            <a:custGeom>
              <a:avLst/>
              <a:gdLst/>
              <a:ahLst/>
              <a:cxnLst/>
              <a:rect l="l" t="t" r="r" b="b"/>
              <a:pathLst>
                <a:path w="7239" h="25661" extrusionOk="0">
                  <a:moveTo>
                    <a:pt x="1168" y="5805"/>
                  </a:moveTo>
                  <a:cubicBezTo>
                    <a:pt x="1468" y="5805"/>
                    <a:pt x="1801" y="5872"/>
                    <a:pt x="2102" y="5972"/>
                  </a:cubicBezTo>
                  <a:cubicBezTo>
                    <a:pt x="2569" y="6138"/>
                    <a:pt x="2769" y="6505"/>
                    <a:pt x="3069" y="6839"/>
                  </a:cubicBezTo>
                  <a:cubicBezTo>
                    <a:pt x="3069" y="7106"/>
                    <a:pt x="3069" y="7406"/>
                    <a:pt x="3069" y="7673"/>
                  </a:cubicBezTo>
                  <a:cubicBezTo>
                    <a:pt x="2869" y="7639"/>
                    <a:pt x="2669" y="7606"/>
                    <a:pt x="2469" y="7573"/>
                  </a:cubicBezTo>
                  <a:cubicBezTo>
                    <a:pt x="2235" y="7439"/>
                    <a:pt x="2002" y="7239"/>
                    <a:pt x="1835" y="7006"/>
                  </a:cubicBezTo>
                  <a:cubicBezTo>
                    <a:pt x="1535" y="6639"/>
                    <a:pt x="1334" y="6238"/>
                    <a:pt x="1168" y="5805"/>
                  </a:cubicBezTo>
                  <a:close/>
                  <a:moveTo>
                    <a:pt x="6271" y="10175"/>
                  </a:moveTo>
                  <a:lnTo>
                    <a:pt x="6271" y="10175"/>
                  </a:lnTo>
                  <a:cubicBezTo>
                    <a:pt x="6105" y="11075"/>
                    <a:pt x="5037" y="11776"/>
                    <a:pt x="4203" y="11809"/>
                  </a:cubicBezTo>
                  <a:cubicBezTo>
                    <a:pt x="4704" y="11042"/>
                    <a:pt x="5437" y="10475"/>
                    <a:pt x="6271" y="10175"/>
                  </a:cubicBezTo>
                  <a:close/>
                  <a:moveTo>
                    <a:pt x="1095" y="15537"/>
                  </a:moveTo>
                  <a:cubicBezTo>
                    <a:pt x="1862" y="15537"/>
                    <a:pt x="2607" y="15900"/>
                    <a:pt x="3069" y="16546"/>
                  </a:cubicBezTo>
                  <a:cubicBezTo>
                    <a:pt x="3102" y="16579"/>
                    <a:pt x="3169" y="16613"/>
                    <a:pt x="3202" y="16613"/>
                  </a:cubicBezTo>
                  <a:lnTo>
                    <a:pt x="3202" y="16846"/>
                  </a:lnTo>
                  <a:lnTo>
                    <a:pt x="3136" y="16846"/>
                  </a:lnTo>
                  <a:cubicBezTo>
                    <a:pt x="2965" y="16878"/>
                    <a:pt x="2794" y="16893"/>
                    <a:pt x="2624" y="16893"/>
                  </a:cubicBezTo>
                  <a:cubicBezTo>
                    <a:pt x="2263" y="16893"/>
                    <a:pt x="1908" y="16826"/>
                    <a:pt x="1568" y="16713"/>
                  </a:cubicBezTo>
                  <a:cubicBezTo>
                    <a:pt x="1201" y="16446"/>
                    <a:pt x="934" y="16012"/>
                    <a:pt x="901" y="15545"/>
                  </a:cubicBezTo>
                  <a:cubicBezTo>
                    <a:pt x="966" y="15540"/>
                    <a:pt x="1030" y="15537"/>
                    <a:pt x="1095" y="15537"/>
                  </a:cubicBezTo>
                  <a:close/>
                  <a:moveTo>
                    <a:pt x="6105" y="19615"/>
                  </a:moveTo>
                  <a:lnTo>
                    <a:pt x="6105" y="19615"/>
                  </a:lnTo>
                  <a:cubicBezTo>
                    <a:pt x="6038" y="20449"/>
                    <a:pt x="4937" y="20749"/>
                    <a:pt x="4170" y="20949"/>
                  </a:cubicBezTo>
                  <a:lnTo>
                    <a:pt x="4136" y="20949"/>
                  </a:lnTo>
                  <a:lnTo>
                    <a:pt x="4136" y="20916"/>
                  </a:lnTo>
                  <a:cubicBezTo>
                    <a:pt x="4203" y="20816"/>
                    <a:pt x="4270" y="20715"/>
                    <a:pt x="4303" y="20649"/>
                  </a:cubicBezTo>
                  <a:cubicBezTo>
                    <a:pt x="4470" y="20415"/>
                    <a:pt x="4670" y="20215"/>
                    <a:pt x="4937" y="20082"/>
                  </a:cubicBezTo>
                  <a:cubicBezTo>
                    <a:pt x="5304" y="19848"/>
                    <a:pt x="5671" y="19715"/>
                    <a:pt x="6105" y="19615"/>
                  </a:cubicBezTo>
                  <a:close/>
                  <a:moveTo>
                    <a:pt x="3524" y="1"/>
                  </a:moveTo>
                  <a:cubicBezTo>
                    <a:pt x="3411" y="1"/>
                    <a:pt x="3303" y="67"/>
                    <a:pt x="3269" y="201"/>
                  </a:cubicBezTo>
                  <a:cubicBezTo>
                    <a:pt x="2902" y="1101"/>
                    <a:pt x="3036" y="2069"/>
                    <a:pt x="3002" y="3036"/>
                  </a:cubicBezTo>
                  <a:cubicBezTo>
                    <a:pt x="3002" y="3970"/>
                    <a:pt x="3002" y="4837"/>
                    <a:pt x="3036" y="5738"/>
                  </a:cubicBezTo>
                  <a:cubicBezTo>
                    <a:pt x="2902" y="5638"/>
                    <a:pt x="2769" y="5505"/>
                    <a:pt x="2635" y="5405"/>
                  </a:cubicBezTo>
                  <a:cubicBezTo>
                    <a:pt x="2082" y="5055"/>
                    <a:pt x="1453" y="4858"/>
                    <a:pt x="813" y="4858"/>
                  </a:cubicBezTo>
                  <a:cubicBezTo>
                    <a:pt x="720" y="4858"/>
                    <a:pt x="627" y="4862"/>
                    <a:pt x="534" y="4871"/>
                  </a:cubicBezTo>
                  <a:cubicBezTo>
                    <a:pt x="267" y="4871"/>
                    <a:pt x="67" y="5071"/>
                    <a:pt x="67" y="5338"/>
                  </a:cubicBezTo>
                  <a:cubicBezTo>
                    <a:pt x="100" y="6305"/>
                    <a:pt x="467" y="7206"/>
                    <a:pt x="1068" y="7973"/>
                  </a:cubicBezTo>
                  <a:cubicBezTo>
                    <a:pt x="1355" y="8338"/>
                    <a:pt x="2050" y="8744"/>
                    <a:pt x="2642" y="8744"/>
                  </a:cubicBezTo>
                  <a:cubicBezTo>
                    <a:pt x="2807" y="8744"/>
                    <a:pt x="2964" y="8713"/>
                    <a:pt x="3102" y="8640"/>
                  </a:cubicBezTo>
                  <a:cubicBezTo>
                    <a:pt x="3136" y="10108"/>
                    <a:pt x="3136" y="11609"/>
                    <a:pt x="3169" y="13110"/>
                  </a:cubicBezTo>
                  <a:cubicBezTo>
                    <a:pt x="3169" y="13944"/>
                    <a:pt x="3202" y="14778"/>
                    <a:pt x="3202" y="15645"/>
                  </a:cubicBezTo>
                  <a:cubicBezTo>
                    <a:pt x="2693" y="15034"/>
                    <a:pt x="1891" y="14772"/>
                    <a:pt x="1080" y="14772"/>
                  </a:cubicBezTo>
                  <a:cubicBezTo>
                    <a:pt x="829" y="14772"/>
                    <a:pt x="578" y="14797"/>
                    <a:pt x="334" y="14845"/>
                  </a:cubicBezTo>
                  <a:cubicBezTo>
                    <a:pt x="134" y="14911"/>
                    <a:pt x="0" y="15111"/>
                    <a:pt x="67" y="15345"/>
                  </a:cubicBezTo>
                  <a:cubicBezTo>
                    <a:pt x="309" y="16798"/>
                    <a:pt x="1348" y="17812"/>
                    <a:pt x="2786" y="17812"/>
                  </a:cubicBezTo>
                  <a:cubicBezTo>
                    <a:pt x="2932" y="17812"/>
                    <a:pt x="3082" y="17802"/>
                    <a:pt x="3236" y="17780"/>
                  </a:cubicBezTo>
                  <a:cubicBezTo>
                    <a:pt x="3236" y="18514"/>
                    <a:pt x="3236" y="19248"/>
                    <a:pt x="3269" y="19982"/>
                  </a:cubicBezTo>
                  <a:cubicBezTo>
                    <a:pt x="3269" y="21049"/>
                    <a:pt x="3303" y="22116"/>
                    <a:pt x="3303" y="23184"/>
                  </a:cubicBezTo>
                  <a:cubicBezTo>
                    <a:pt x="3303" y="23784"/>
                    <a:pt x="3303" y="24385"/>
                    <a:pt x="3369" y="25019"/>
                  </a:cubicBezTo>
                  <a:cubicBezTo>
                    <a:pt x="3369" y="25252"/>
                    <a:pt x="3603" y="25352"/>
                    <a:pt x="3669" y="25586"/>
                  </a:cubicBezTo>
                  <a:cubicBezTo>
                    <a:pt x="3669" y="25636"/>
                    <a:pt x="3694" y="25661"/>
                    <a:pt x="3724" y="25661"/>
                  </a:cubicBezTo>
                  <a:cubicBezTo>
                    <a:pt x="3753" y="25661"/>
                    <a:pt x="3786" y="25636"/>
                    <a:pt x="3803" y="25586"/>
                  </a:cubicBezTo>
                  <a:cubicBezTo>
                    <a:pt x="3836" y="25385"/>
                    <a:pt x="4036" y="25285"/>
                    <a:pt x="4103" y="25085"/>
                  </a:cubicBezTo>
                  <a:cubicBezTo>
                    <a:pt x="4170" y="24618"/>
                    <a:pt x="4203" y="24118"/>
                    <a:pt x="4136" y="23618"/>
                  </a:cubicBezTo>
                  <a:lnTo>
                    <a:pt x="4136" y="21616"/>
                  </a:lnTo>
                  <a:cubicBezTo>
                    <a:pt x="4170" y="21633"/>
                    <a:pt x="4211" y="21641"/>
                    <a:pt x="4253" y="21641"/>
                  </a:cubicBezTo>
                  <a:cubicBezTo>
                    <a:pt x="4295" y="21641"/>
                    <a:pt x="4337" y="21633"/>
                    <a:pt x="4370" y="21616"/>
                  </a:cubicBezTo>
                  <a:cubicBezTo>
                    <a:pt x="5671" y="21349"/>
                    <a:pt x="6938" y="20649"/>
                    <a:pt x="6805" y="19114"/>
                  </a:cubicBezTo>
                  <a:cubicBezTo>
                    <a:pt x="6772" y="18914"/>
                    <a:pt x="6605" y="18781"/>
                    <a:pt x="6405" y="18781"/>
                  </a:cubicBezTo>
                  <a:cubicBezTo>
                    <a:pt x="5704" y="18847"/>
                    <a:pt x="5037" y="19081"/>
                    <a:pt x="4437" y="19481"/>
                  </a:cubicBezTo>
                  <a:cubicBezTo>
                    <a:pt x="4337" y="19548"/>
                    <a:pt x="4237" y="19648"/>
                    <a:pt x="4136" y="19715"/>
                  </a:cubicBezTo>
                  <a:cubicBezTo>
                    <a:pt x="4136" y="17680"/>
                    <a:pt x="4136" y="15612"/>
                    <a:pt x="4103" y="13544"/>
                  </a:cubicBezTo>
                  <a:lnTo>
                    <a:pt x="4103" y="12710"/>
                  </a:lnTo>
                  <a:cubicBezTo>
                    <a:pt x="4904" y="12710"/>
                    <a:pt x="5704" y="12410"/>
                    <a:pt x="6271" y="11842"/>
                  </a:cubicBezTo>
                  <a:cubicBezTo>
                    <a:pt x="6905" y="11209"/>
                    <a:pt x="7239" y="10341"/>
                    <a:pt x="7205" y="9474"/>
                  </a:cubicBezTo>
                  <a:cubicBezTo>
                    <a:pt x="7205" y="9209"/>
                    <a:pt x="6971" y="8996"/>
                    <a:pt x="6709" y="8996"/>
                  </a:cubicBezTo>
                  <a:cubicBezTo>
                    <a:pt x="6675" y="8996"/>
                    <a:pt x="6640" y="8999"/>
                    <a:pt x="6605" y="9007"/>
                  </a:cubicBezTo>
                  <a:cubicBezTo>
                    <a:pt x="5604" y="9341"/>
                    <a:pt x="4737" y="9941"/>
                    <a:pt x="4070" y="10708"/>
                  </a:cubicBezTo>
                  <a:cubicBezTo>
                    <a:pt x="4070" y="9374"/>
                    <a:pt x="4036" y="8040"/>
                    <a:pt x="4070" y="6672"/>
                  </a:cubicBezTo>
                  <a:cubicBezTo>
                    <a:pt x="4070" y="5605"/>
                    <a:pt x="4070" y="4537"/>
                    <a:pt x="4070" y="3470"/>
                  </a:cubicBezTo>
                  <a:cubicBezTo>
                    <a:pt x="4036" y="2402"/>
                    <a:pt x="4170" y="1235"/>
                    <a:pt x="3803" y="201"/>
                  </a:cubicBezTo>
                  <a:cubicBezTo>
                    <a:pt x="3753" y="67"/>
                    <a:pt x="3636" y="1"/>
                    <a:pt x="3524" y="1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631;p59">
              <a:extLst>
                <a:ext uri="{FF2B5EF4-FFF2-40B4-BE49-F238E27FC236}">
                  <a16:creationId xmlns:a16="http://schemas.microsoft.com/office/drawing/2014/main" id="{080760EE-F802-4B63-B59A-71A31890484D}"/>
                </a:ext>
              </a:extLst>
            </p:cNvPr>
            <p:cNvSpPr/>
            <p:nvPr/>
          </p:nvSpPr>
          <p:spPr>
            <a:xfrm>
              <a:off x="1385716" y="2198699"/>
              <a:ext cx="156881" cy="119700"/>
            </a:xfrm>
            <a:custGeom>
              <a:avLst/>
              <a:gdLst/>
              <a:ahLst/>
              <a:cxnLst/>
              <a:rect l="l" t="t" r="r" b="b"/>
              <a:pathLst>
                <a:path w="8173" h="6236" extrusionOk="0">
                  <a:moveTo>
                    <a:pt x="2739" y="1"/>
                  </a:moveTo>
                  <a:cubicBezTo>
                    <a:pt x="2517" y="1"/>
                    <a:pt x="2298" y="86"/>
                    <a:pt x="2102" y="291"/>
                  </a:cubicBezTo>
                  <a:cubicBezTo>
                    <a:pt x="1601" y="825"/>
                    <a:pt x="1668" y="1592"/>
                    <a:pt x="1835" y="2260"/>
                  </a:cubicBezTo>
                  <a:cubicBezTo>
                    <a:pt x="1591" y="2153"/>
                    <a:pt x="1319" y="2074"/>
                    <a:pt x="1073" y="2074"/>
                  </a:cubicBezTo>
                  <a:cubicBezTo>
                    <a:pt x="782" y="2074"/>
                    <a:pt x="527" y="2185"/>
                    <a:pt x="400" y="2493"/>
                  </a:cubicBezTo>
                  <a:cubicBezTo>
                    <a:pt x="0" y="3360"/>
                    <a:pt x="601" y="4328"/>
                    <a:pt x="1168" y="4961"/>
                  </a:cubicBezTo>
                  <a:cubicBezTo>
                    <a:pt x="1968" y="5695"/>
                    <a:pt x="2969" y="6162"/>
                    <a:pt x="4036" y="6229"/>
                  </a:cubicBezTo>
                  <a:cubicBezTo>
                    <a:pt x="4066" y="6233"/>
                    <a:pt x="4095" y="6235"/>
                    <a:pt x="4124" y="6235"/>
                  </a:cubicBezTo>
                  <a:cubicBezTo>
                    <a:pt x="4319" y="6235"/>
                    <a:pt x="4483" y="6137"/>
                    <a:pt x="4570" y="5962"/>
                  </a:cubicBezTo>
                  <a:cubicBezTo>
                    <a:pt x="5304" y="5962"/>
                    <a:pt x="6238" y="5228"/>
                    <a:pt x="6672" y="4828"/>
                  </a:cubicBezTo>
                  <a:cubicBezTo>
                    <a:pt x="7372" y="4194"/>
                    <a:pt x="8173" y="3227"/>
                    <a:pt x="8139" y="2260"/>
                  </a:cubicBezTo>
                  <a:cubicBezTo>
                    <a:pt x="8106" y="1926"/>
                    <a:pt x="7872" y="1692"/>
                    <a:pt x="7572" y="1692"/>
                  </a:cubicBezTo>
                  <a:cubicBezTo>
                    <a:pt x="7525" y="1688"/>
                    <a:pt x="7477" y="1686"/>
                    <a:pt x="7430" y="1686"/>
                  </a:cubicBezTo>
                  <a:cubicBezTo>
                    <a:pt x="7112" y="1686"/>
                    <a:pt x="6800" y="1781"/>
                    <a:pt x="6538" y="1926"/>
                  </a:cubicBezTo>
                  <a:cubicBezTo>
                    <a:pt x="6538" y="1559"/>
                    <a:pt x="6471" y="1192"/>
                    <a:pt x="6305" y="859"/>
                  </a:cubicBezTo>
                  <a:cubicBezTo>
                    <a:pt x="6204" y="506"/>
                    <a:pt x="5894" y="286"/>
                    <a:pt x="5561" y="286"/>
                  </a:cubicBezTo>
                  <a:cubicBezTo>
                    <a:pt x="5453" y="286"/>
                    <a:pt x="5343" y="309"/>
                    <a:pt x="5237" y="358"/>
                  </a:cubicBezTo>
                  <a:cubicBezTo>
                    <a:pt x="5070" y="425"/>
                    <a:pt x="4904" y="525"/>
                    <a:pt x="4804" y="692"/>
                  </a:cubicBezTo>
                  <a:cubicBezTo>
                    <a:pt x="4637" y="925"/>
                    <a:pt x="4470" y="1192"/>
                    <a:pt x="4337" y="1492"/>
                  </a:cubicBezTo>
                  <a:cubicBezTo>
                    <a:pt x="4270" y="1359"/>
                    <a:pt x="4203" y="1225"/>
                    <a:pt x="4136" y="1092"/>
                  </a:cubicBezTo>
                  <a:cubicBezTo>
                    <a:pt x="3896" y="564"/>
                    <a:pt x="3310" y="1"/>
                    <a:pt x="27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2632;p59">
              <a:extLst>
                <a:ext uri="{FF2B5EF4-FFF2-40B4-BE49-F238E27FC236}">
                  <a16:creationId xmlns:a16="http://schemas.microsoft.com/office/drawing/2014/main" id="{01A63A91-85E7-4FA6-B1B5-FE0C18E40731}"/>
                </a:ext>
              </a:extLst>
            </p:cNvPr>
            <p:cNvSpPr/>
            <p:nvPr/>
          </p:nvSpPr>
          <p:spPr>
            <a:xfrm>
              <a:off x="1576506" y="2112882"/>
              <a:ext cx="160739" cy="570034"/>
            </a:xfrm>
            <a:custGeom>
              <a:avLst/>
              <a:gdLst/>
              <a:ahLst/>
              <a:cxnLst/>
              <a:rect l="l" t="t" r="r" b="b"/>
              <a:pathLst>
                <a:path w="8374" h="29697" extrusionOk="0">
                  <a:moveTo>
                    <a:pt x="1335" y="6697"/>
                  </a:moveTo>
                  <a:cubicBezTo>
                    <a:pt x="1702" y="6697"/>
                    <a:pt x="2069" y="6764"/>
                    <a:pt x="2402" y="6897"/>
                  </a:cubicBezTo>
                  <a:cubicBezTo>
                    <a:pt x="2969" y="7097"/>
                    <a:pt x="3203" y="7531"/>
                    <a:pt x="3536" y="7898"/>
                  </a:cubicBezTo>
                  <a:cubicBezTo>
                    <a:pt x="3536" y="8232"/>
                    <a:pt x="3536" y="8565"/>
                    <a:pt x="3536" y="8865"/>
                  </a:cubicBezTo>
                  <a:cubicBezTo>
                    <a:pt x="3303" y="8832"/>
                    <a:pt x="3069" y="8799"/>
                    <a:pt x="2869" y="8732"/>
                  </a:cubicBezTo>
                  <a:cubicBezTo>
                    <a:pt x="2569" y="8565"/>
                    <a:pt x="2336" y="8365"/>
                    <a:pt x="2135" y="8098"/>
                  </a:cubicBezTo>
                  <a:cubicBezTo>
                    <a:pt x="1802" y="7665"/>
                    <a:pt x="1535" y="7198"/>
                    <a:pt x="1335" y="6697"/>
                  </a:cubicBezTo>
                  <a:close/>
                  <a:moveTo>
                    <a:pt x="7272" y="11767"/>
                  </a:moveTo>
                  <a:lnTo>
                    <a:pt x="7272" y="11767"/>
                  </a:lnTo>
                  <a:cubicBezTo>
                    <a:pt x="7072" y="12802"/>
                    <a:pt x="5871" y="13635"/>
                    <a:pt x="4837" y="13669"/>
                  </a:cubicBezTo>
                  <a:cubicBezTo>
                    <a:pt x="5371" y="12735"/>
                    <a:pt x="6305" y="12201"/>
                    <a:pt x="7272" y="11767"/>
                  </a:cubicBezTo>
                  <a:close/>
                  <a:moveTo>
                    <a:pt x="1310" y="17991"/>
                  </a:moveTo>
                  <a:cubicBezTo>
                    <a:pt x="2183" y="17991"/>
                    <a:pt x="3026" y="18415"/>
                    <a:pt x="3570" y="19139"/>
                  </a:cubicBezTo>
                  <a:cubicBezTo>
                    <a:pt x="3603" y="19206"/>
                    <a:pt x="3636" y="19239"/>
                    <a:pt x="3703" y="19239"/>
                  </a:cubicBezTo>
                  <a:lnTo>
                    <a:pt x="3703" y="19506"/>
                  </a:lnTo>
                  <a:lnTo>
                    <a:pt x="3603" y="19506"/>
                  </a:lnTo>
                  <a:cubicBezTo>
                    <a:pt x="3423" y="19536"/>
                    <a:pt x="3243" y="19551"/>
                    <a:pt x="3064" y="19551"/>
                  </a:cubicBezTo>
                  <a:cubicBezTo>
                    <a:pt x="2645" y="19551"/>
                    <a:pt x="2232" y="19470"/>
                    <a:pt x="1835" y="19306"/>
                  </a:cubicBezTo>
                  <a:cubicBezTo>
                    <a:pt x="1368" y="19039"/>
                    <a:pt x="1068" y="18539"/>
                    <a:pt x="1035" y="18005"/>
                  </a:cubicBezTo>
                  <a:cubicBezTo>
                    <a:pt x="1127" y="17996"/>
                    <a:pt x="1219" y="17991"/>
                    <a:pt x="1310" y="17991"/>
                  </a:cubicBezTo>
                  <a:close/>
                  <a:moveTo>
                    <a:pt x="7039" y="22709"/>
                  </a:moveTo>
                  <a:lnTo>
                    <a:pt x="7039" y="22709"/>
                  </a:lnTo>
                  <a:cubicBezTo>
                    <a:pt x="7006" y="23709"/>
                    <a:pt x="5705" y="24010"/>
                    <a:pt x="4837" y="24243"/>
                  </a:cubicBezTo>
                  <a:lnTo>
                    <a:pt x="4804" y="24243"/>
                  </a:lnTo>
                  <a:lnTo>
                    <a:pt x="4804" y="24210"/>
                  </a:lnTo>
                  <a:cubicBezTo>
                    <a:pt x="4871" y="24110"/>
                    <a:pt x="4937" y="23976"/>
                    <a:pt x="5004" y="23876"/>
                  </a:cubicBezTo>
                  <a:cubicBezTo>
                    <a:pt x="5171" y="23609"/>
                    <a:pt x="5438" y="23409"/>
                    <a:pt x="5705" y="23242"/>
                  </a:cubicBezTo>
                  <a:cubicBezTo>
                    <a:pt x="6138" y="22975"/>
                    <a:pt x="6572" y="22809"/>
                    <a:pt x="7039" y="22709"/>
                  </a:cubicBezTo>
                  <a:close/>
                  <a:moveTo>
                    <a:pt x="4087" y="1"/>
                  </a:moveTo>
                  <a:cubicBezTo>
                    <a:pt x="3953" y="1"/>
                    <a:pt x="3820" y="76"/>
                    <a:pt x="3770" y="226"/>
                  </a:cubicBezTo>
                  <a:cubicBezTo>
                    <a:pt x="3370" y="1260"/>
                    <a:pt x="3503" y="2394"/>
                    <a:pt x="3470" y="3495"/>
                  </a:cubicBezTo>
                  <a:cubicBezTo>
                    <a:pt x="3470" y="4596"/>
                    <a:pt x="3470" y="5596"/>
                    <a:pt x="3503" y="6664"/>
                  </a:cubicBezTo>
                  <a:cubicBezTo>
                    <a:pt x="3370" y="6530"/>
                    <a:pt x="3203" y="6397"/>
                    <a:pt x="3036" y="6264"/>
                  </a:cubicBezTo>
                  <a:cubicBezTo>
                    <a:pt x="2423" y="5855"/>
                    <a:pt x="1682" y="5651"/>
                    <a:pt x="926" y="5651"/>
                  </a:cubicBezTo>
                  <a:cubicBezTo>
                    <a:pt x="818" y="5651"/>
                    <a:pt x="709" y="5655"/>
                    <a:pt x="601" y="5663"/>
                  </a:cubicBezTo>
                  <a:cubicBezTo>
                    <a:pt x="334" y="5663"/>
                    <a:pt x="67" y="5897"/>
                    <a:pt x="101" y="6163"/>
                  </a:cubicBezTo>
                  <a:cubicBezTo>
                    <a:pt x="134" y="7298"/>
                    <a:pt x="534" y="8332"/>
                    <a:pt x="1235" y="9199"/>
                  </a:cubicBezTo>
                  <a:cubicBezTo>
                    <a:pt x="1599" y="9642"/>
                    <a:pt x="2391" y="10125"/>
                    <a:pt x="3070" y="10125"/>
                  </a:cubicBezTo>
                  <a:cubicBezTo>
                    <a:pt x="3261" y="10125"/>
                    <a:pt x="3442" y="10087"/>
                    <a:pt x="3603" y="10000"/>
                  </a:cubicBezTo>
                  <a:cubicBezTo>
                    <a:pt x="3636" y="11734"/>
                    <a:pt x="3670" y="13435"/>
                    <a:pt x="3670" y="15170"/>
                  </a:cubicBezTo>
                  <a:cubicBezTo>
                    <a:pt x="3670" y="16137"/>
                    <a:pt x="3703" y="17138"/>
                    <a:pt x="3737" y="18105"/>
                  </a:cubicBezTo>
                  <a:cubicBezTo>
                    <a:pt x="3125" y="17392"/>
                    <a:pt x="2202" y="17087"/>
                    <a:pt x="1265" y="17087"/>
                  </a:cubicBezTo>
                  <a:cubicBezTo>
                    <a:pt x="975" y="17087"/>
                    <a:pt x="684" y="17116"/>
                    <a:pt x="401" y="17171"/>
                  </a:cubicBezTo>
                  <a:cubicBezTo>
                    <a:pt x="134" y="17238"/>
                    <a:pt x="1" y="17505"/>
                    <a:pt x="67" y="17738"/>
                  </a:cubicBezTo>
                  <a:cubicBezTo>
                    <a:pt x="340" y="19436"/>
                    <a:pt x="1577" y="20610"/>
                    <a:pt x="3227" y="20610"/>
                  </a:cubicBezTo>
                  <a:cubicBezTo>
                    <a:pt x="3393" y="20610"/>
                    <a:pt x="3563" y="20598"/>
                    <a:pt x="3737" y="20574"/>
                  </a:cubicBezTo>
                  <a:cubicBezTo>
                    <a:pt x="3770" y="21408"/>
                    <a:pt x="3770" y="22275"/>
                    <a:pt x="3770" y="23109"/>
                  </a:cubicBezTo>
                  <a:cubicBezTo>
                    <a:pt x="3770" y="24376"/>
                    <a:pt x="3803" y="25577"/>
                    <a:pt x="3837" y="26812"/>
                  </a:cubicBezTo>
                  <a:cubicBezTo>
                    <a:pt x="3837" y="27545"/>
                    <a:pt x="3837" y="28246"/>
                    <a:pt x="3903" y="28946"/>
                  </a:cubicBezTo>
                  <a:cubicBezTo>
                    <a:pt x="3937" y="29213"/>
                    <a:pt x="4170" y="29380"/>
                    <a:pt x="4237" y="29647"/>
                  </a:cubicBezTo>
                  <a:cubicBezTo>
                    <a:pt x="4254" y="29680"/>
                    <a:pt x="4287" y="29697"/>
                    <a:pt x="4320" y="29697"/>
                  </a:cubicBezTo>
                  <a:cubicBezTo>
                    <a:pt x="4354" y="29697"/>
                    <a:pt x="4387" y="29680"/>
                    <a:pt x="4404" y="29647"/>
                  </a:cubicBezTo>
                  <a:cubicBezTo>
                    <a:pt x="4470" y="29413"/>
                    <a:pt x="4671" y="29280"/>
                    <a:pt x="4737" y="29080"/>
                  </a:cubicBezTo>
                  <a:cubicBezTo>
                    <a:pt x="4837" y="28513"/>
                    <a:pt x="4871" y="27912"/>
                    <a:pt x="4804" y="27345"/>
                  </a:cubicBezTo>
                  <a:lnTo>
                    <a:pt x="4804" y="25044"/>
                  </a:lnTo>
                  <a:lnTo>
                    <a:pt x="5071" y="25044"/>
                  </a:lnTo>
                  <a:cubicBezTo>
                    <a:pt x="6572" y="24710"/>
                    <a:pt x="8040" y="23876"/>
                    <a:pt x="7873" y="22142"/>
                  </a:cubicBezTo>
                  <a:cubicBezTo>
                    <a:pt x="7839" y="21908"/>
                    <a:pt x="7673" y="21741"/>
                    <a:pt x="7439" y="21741"/>
                  </a:cubicBezTo>
                  <a:cubicBezTo>
                    <a:pt x="6605" y="21808"/>
                    <a:pt x="5805" y="22108"/>
                    <a:pt x="5138" y="22575"/>
                  </a:cubicBezTo>
                  <a:cubicBezTo>
                    <a:pt x="5004" y="22642"/>
                    <a:pt x="4904" y="22742"/>
                    <a:pt x="4804" y="22842"/>
                  </a:cubicBezTo>
                  <a:cubicBezTo>
                    <a:pt x="4771" y="20440"/>
                    <a:pt x="4771" y="18072"/>
                    <a:pt x="4737" y="15704"/>
                  </a:cubicBezTo>
                  <a:lnTo>
                    <a:pt x="4737" y="14703"/>
                  </a:lnTo>
                  <a:cubicBezTo>
                    <a:pt x="4776" y="14704"/>
                    <a:pt x="4815" y="14705"/>
                    <a:pt x="4855" y="14705"/>
                  </a:cubicBezTo>
                  <a:cubicBezTo>
                    <a:pt x="5749" y="14705"/>
                    <a:pt x="6633" y="14341"/>
                    <a:pt x="7272" y="13702"/>
                  </a:cubicBezTo>
                  <a:cubicBezTo>
                    <a:pt x="8006" y="12968"/>
                    <a:pt x="8373" y="12001"/>
                    <a:pt x="8340" y="10967"/>
                  </a:cubicBezTo>
                  <a:cubicBezTo>
                    <a:pt x="8340" y="10653"/>
                    <a:pt x="8095" y="10412"/>
                    <a:pt x="7795" y="10412"/>
                  </a:cubicBezTo>
                  <a:cubicBezTo>
                    <a:pt x="7744" y="10412"/>
                    <a:pt x="7692" y="10419"/>
                    <a:pt x="7639" y="10433"/>
                  </a:cubicBezTo>
                  <a:cubicBezTo>
                    <a:pt x="6505" y="10800"/>
                    <a:pt x="5471" y="11501"/>
                    <a:pt x="4704" y="12401"/>
                  </a:cubicBezTo>
                  <a:cubicBezTo>
                    <a:pt x="4671" y="10867"/>
                    <a:pt x="4671" y="9299"/>
                    <a:pt x="4704" y="7731"/>
                  </a:cubicBezTo>
                  <a:cubicBezTo>
                    <a:pt x="4704" y="6497"/>
                    <a:pt x="4737" y="5263"/>
                    <a:pt x="4704" y="4029"/>
                  </a:cubicBezTo>
                  <a:cubicBezTo>
                    <a:pt x="4671" y="2794"/>
                    <a:pt x="4837" y="1393"/>
                    <a:pt x="4404" y="226"/>
                  </a:cubicBezTo>
                  <a:cubicBezTo>
                    <a:pt x="4354" y="76"/>
                    <a:pt x="4220" y="1"/>
                    <a:pt x="4087" y="1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633;p59">
              <a:extLst>
                <a:ext uri="{FF2B5EF4-FFF2-40B4-BE49-F238E27FC236}">
                  <a16:creationId xmlns:a16="http://schemas.microsoft.com/office/drawing/2014/main" id="{168BE262-8C4A-4190-AE28-85062231C990}"/>
                </a:ext>
              </a:extLst>
            </p:cNvPr>
            <p:cNvSpPr/>
            <p:nvPr/>
          </p:nvSpPr>
          <p:spPr>
            <a:xfrm>
              <a:off x="1563703" y="1995952"/>
              <a:ext cx="181853" cy="138665"/>
            </a:xfrm>
            <a:custGeom>
              <a:avLst/>
              <a:gdLst/>
              <a:ahLst/>
              <a:cxnLst/>
              <a:rect l="l" t="t" r="r" b="b"/>
              <a:pathLst>
                <a:path w="9474" h="7224" extrusionOk="0">
                  <a:moveTo>
                    <a:pt x="3165" y="0"/>
                  </a:moveTo>
                  <a:cubicBezTo>
                    <a:pt x="2901" y="0"/>
                    <a:pt x="2638" y="101"/>
                    <a:pt x="2402" y="347"/>
                  </a:cubicBezTo>
                  <a:cubicBezTo>
                    <a:pt x="1835" y="947"/>
                    <a:pt x="1902" y="1815"/>
                    <a:pt x="2102" y="2582"/>
                  </a:cubicBezTo>
                  <a:cubicBezTo>
                    <a:pt x="1831" y="2476"/>
                    <a:pt x="1525" y="2391"/>
                    <a:pt x="1244" y="2391"/>
                  </a:cubicBezTo>
                  <a:cubicBezTo>
                    <a:pt x="903" y="2391"/>
                    <a:pt x="599" y="2516"/>
                    <a:pt x="434" y="2882"/>
                  </a:cubicBezTo>
                  <a:cubicBezTo>
                    <a:pt x="0" y="3849"/>
                    <a:pt x="668" y="5017"/>
                    <a:pt x="1368" y="5717"/>
                  </a:cubicBezTo>
                  <a:cubicBezTo>
                    <a:pt x="2269" y="6585"/>
                    <a:pt x="3436" y="7118"/>
                    <a:pt x="4704" y="7219"/>
                  </a:cubicBezTo>
                  <a:cubicBezTo>
                    <a:pt x="4728" y="7222"/>
                    <a:pt x="4752" y="7224"/>
                    <a:pt x="4776" y="7224"/>
                  </a:cubicBezTo>
                  <a:cubicBezTo>
                    <a:pt x="4984" y="7224"/>
                    <a:pt x="5185" y="7098"/>
                    <a:pt x="5304" y="6918"/>
                  </a:cubicBezTo>
                  <a:cubicBezTo>
                    <a:pt x="6138" y="6918"/>
                    <a:pt x="7206" y="6051"/>
                    <a:pt x="7739" y="5584"/>
                  </a:cubicBezTo>
                  <a:cubicBezTo>
                    <a:pt x="8540" y="4850"/>
                    <a:pt x="9474" y="3749"/>
                    <a:pt x="9440" y="2582"/>
                  </a:cubicBezTo>
                  <a:cubicBezTo>
                    <a:pt x="9407" y="2248"/>
                    <a:pt x="9140" y="1948"/>
                    <a:pt x="8773" y="1948"/>
                  </a:cubicBezTo>
                  <a:cubicBezTo>
                    <a:pt x="8722" y="1944"/>
                    <a:pt x="8671" y="1942"/>
                    <a:pt x="8619" y="1942"/>
                  </a:cubicBezTo>
                  <a:cubicBezTo>
                    <a:pt x="8264" y="1942"/>
                    <a:pt x="7893" y="2040"/>
                    <a:pt x="7572" y="2215"/>
                  </a:cubicBezTo>
                  <a:cubicBezTo>
                    <a:pt x="7572" y="1815"/>
                    <a:pt x="7472" y="1381"/>
                    <a:pt x="7306" y="981"/>
                  </a:cubicBezTo>
                  <a:cubicBezTo>
                    <a:pt x="7206" y="583"/>
                    <a:pt x="6847" y="315"/>
                    <a:pt x="6449" y="315"/>
                  </a:cubicBezTo>
                  <a:cubicBezTo>
                    <a:pt x="6314" y="315"/>
                    <a:pt x="6174" y="346"/>
                    <a:pt x="6038" y="414"/>
                  </a:cubicBezTo>
                  <a:cubicBezTo>
                    <a:pt x="5871" y="480"/>
                    <a:pt x="5671" y="614"/>
                    <a:pt x="5538" y="781"/>
                  </a:cubicBezTo>
                  <a:cubicBezTo>
                    <a:pt x="5338" y="1081"/>
                    <a:pt x="5171" y="1381"/>
                    <a:pt x="5004" y="1715"/>
                  </a:cubicBezTo>
                  <a:cubicBezTo>
                    <a:pt x="4937" y="1548"/>
                    <a:pt x="4871" y="1381"/>
                    <a:pt x="4804" y="1248"/>
                  </a:cubicBezTo>
                  <a:cubicBezTo>
                    <a:pt x="4517" y="650"/>
                    <a:pt x="3835" y="0"/>
                    <a:pt x="31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634;p59">
              <a:extLst>
                <a:ext uri="{FF2B5EF4-FFF2-40B4-BE49-F238E27FC236}">
                  <a16:creationId xmlns:a16="http://schemas.microsoft.com/office/drawing/2014/main" id="{84CE6433-CFD0-4B7D-B984-C900813D5135}"/>
                </a:ext>
              </a:extLst>
            </p:cNvPr>
            <p:cNvSpPr/>
            <p:nvPr/>
          </p:nvSpPr>
          <p:spPr>
            <a:xfrm>
              <a:off x="1170587" y="2112882"/>
              <a:ext cx="160720" cy="570034"/>
            </a:xfrm>
            <a:custGeom>
              <a:avLst/>
              <a:gdLst/>
              <a:ahLst/>
              <a:cxnLst/>
              <a:rect l="l" t="t" r="r" b="b"/>
              <a:pathLst>
                <a:path w="8373" h="29697" extrusionOk="0">
                  <a:moveTo>
                    <a:pt x="1334" y="6697"/>
                  </a:moveTo>
                  <a:cubicBezTo>
                    <a:pt x="1701" y="6697"/>
                    <a:pt x="2068" y="6764"/>
                    <a:pt x="2435" y="6897"/>
                  </a:cubicBezTo>
                  <a:cubicBezTo>
                    <a:pt x="2969" y="7097"/>
                    <a:pt x="3202" y="7531"/>
                    <a:pt x="3536" y="7898"/>
                  </a:cubicBezTo>
                  <a:cubicBezTo>
                    <a:pt x="3536" y="8232"/>
                    <a:pt x="3536" y="8565"/>
                    <a:pt x="3569" y="8865"/>
                  </a:cubicBezTo>
                  <a:cubicBezTo>
                    <a:pt x="3336" y="8832"/>
                    <a:pt x="3102" y="8799"/>
                    <a:pt x="2869" y="8732"/>
                  </a:cubicBezTo>
                  <a:cubicBezTo>
                    <a:pt x="2569" y="8565"/>
                    <a:pt x="2335" y="8365"/>
                    <a:pt x="2135" y="8098"/>
                  </a:cubicBezTo>
                  <a:cubicBezTo>
                    <a:pt x="1801" y="7665"/>
                    <a:pt x="1535" y="7198"/>
                    <a:pt x="1334" y="6697"/>
                  </a:cubicBezTo>
                  <a:close/>
                  <a:moveTo>
                    <a:pt x="7272" y="11767"/>
                  </a:moveTo>
                  <a:cubicBezTo>
                    <a:pt x="7072" y="12802"/>
                    <a:pt x="5871" y="13635"/>
                    <a:pt x="4870" y="13669"/>
                  </a:cubicBezTo>
                  <a:cubicBezTo>
                    <a:pt x="5371" y="12735"/>
                    <a:pt x="6305" y="12201"/>
                    <a:pt x="7272" y="11767"/>
                  </a:cubicBezTo>
                  <a:close/>
                  <a:moveTo>
                    <a:pt x="1318" y="17991"/>
                  </a:moveTo>
                  <a:cubicBezTo>
                    <a:pt x="2210" y="17991"/>
                    <a:pt x="3026" y="18415"/>
                    <a:pt x="3569" y="19139"/>
                  </a:cubicBezTo>
                  <a:cubicBezTo>
                    <a:pt x="3603" y="19206"/>
                    <a:pt x="3669" y="19239"/>
                    <a:pt x="3703" y="19239"/>
                  </a:cubicBezTo>
                  <a:lnTo>
                    <a:pt x="3703" y="19506"/>
                  </a:lnTo>
                  <a:lnTo>
                    <a:pt x="3603" y="19506"/>
                  </a:lnTo>
                  <a:cubicBezTo>
                    <a:pt x="3423" y="19536"/>
                    <a:pt x="3242" y="19551"/>
                    <a:pt x="3063" y="19551"/>
                  </a:cubicBezTo>
                  <a:cubicBezTo>
                    <a:pt x="2645" y="19551"/>
                    <a:pt x="2232" y="19470"/>
                    <a:pt x="1835" y="19306"/>
                  </a:cubicBezTo>
                  <a:cubicBezTo>
                    <a:pt x="1368" y="19039"/>
                    <a:pt x="1101" y="18539"/>
                    <a:pt x="1034" y="18005"/>
                  </a:cubicBezTo>
                  <a:cubicBezTo>
                    <a:pt x="1129" y="17996"/>
                    <a:pt x="1224" y="17991"/>
                    <a:pt x="1318" y="17991"/>
                  </a:cubicBezTo>
                  <a:close/>
                  <a:moveTo>
                    <a:pt x="7072" y="22709"/>
                  </a:moveTo>
                  <a:cubicBezTo>
                    <a:pt x="7005" y="23709"/>
                    <a:pt x="5704" y="24010"/>
                    <a:pt x="4837" y="24243"/>
                  </a:cubicBezTo>
                  <a:lnTo>
                    <a:pt x="4804" y="24243"/>
                  </a:lnTo>
                  <a:lnTo>
                    <a:pt x="4804" y="24210"/>
                  </a:lnTo>
                  <a:cubicBezTo>
                    <a:pt x="4870" y="24110"/>
                    <a:pt x="4937" y="23976"/>
                    <a:pt x="5004" y="23876"/>
                  </a:cubicBezTo>
                  <a:cubicBezTo>
                    <a:pt x="5170" y="23609"/>
                    <a:pt x="5437" y="23409"/>
                    <a:pt x="5704" y="23242"/>
                  </a:cubicBezTo>
                  <a:cubicBezTo>
                    <a:pt x="6138" y="23009"/>
                    <a:pt x="6571" y="22809"/>
                    <a:pt x="7072" y="22709"/>
                  </a:cubicBezTo>
                  <a:close/>
                  <a:moveTo>
                    <a:pt x="4086" y="1"/>
                  </a:moveTo>
                  <a:cubicBezTo>
                    <a:pt x="3953" y="1"/>
                    <a:pt x="3819" y="76"/>
                    <a:pt x="3769" y="226"/>
                  </a:cubicBezTo>
                  <a:cubicBezTo>
                    <a:pt x="3369" y="1260"/>
                    <a:pt x="3503" y="2394"/>
                    <a:pt x="3503" y="3495"/>
                  </a:cubicBezTo>
                  <a:cubicBezTo>
                    <a:pt x="3503" y="4596"/>
                    <a:pt x="3503" y="5596"/>
                    <a:pt x="3536" y="6664"/>
                  </a:cubicBezTo>
                  <a:cubicBezTo>
                    <a:pt x="3403" y="6530"/>
                    <a:pt x="3236" y="6397"/>
                    <a:pt x="3069" y="6264"/>
                  </a:cubicBezTo>
                  <a:cubicBezTo>
                    <a:pt x="2427" y="5855"/>
                    <a:pt x="1708" y="5651"/>
                    <a:pt x="957" y="5651"/>
                  </a:cubicBezTo>
                  <a:cubicBezTo>
                    <a:pt x="850" y="5651"/>
                    <a:pt x="742" y="5655"/>
                    <a:pt x="634" y="5663"/>
                  </a:cubicBezTo>
                  <a:cubicBezTo>
                    <a:pt x="334" y="5663"/>
                    <a:pt x="100" y="5897"/>
                    <a:pt x="100" y="6197"/>
                  </a:cubicBezTo>
                  <a:cubicBezTo>
                    <a:pt x="167" y="7298"/>
                    <a:pt x="567" y="8365"/>
                    <a:pt x="1234" y="9232"/>
                  </a:cubicBezTo>
                  <a:cubicBezTo>
                    <a:pt x="1596" y="9671"/>
                    <a:pt x="2396" y="10130"/>
                    <a:pt x="3079" y="10130"/>
                  </a:cubicBezTo>
                  <a:cubicBezTo>
                    <a:pt x="3280" y="10130"/>
                    <a:pt x="3470" y="10090"/>
                    <a:pt x="3636" y="10000"/>
                  </a:cubicBezTo>
                  <a:cubicBezTo>
                    <a:pt x="3669" y="11734"/>
                    <a:pt x="3669" y="13435"/>
                    <a:pt x="3703" y="15170"/>
                  </a:cubicBezTo>
                  <a:cubicBezTo>
                    <a:pt x="3703" y="16171"/>
                    <a:pt x="3703" y="17138"/>
                    <a:pt x="3736" y="18105"/>
                  </a:cubicBezTo>
                  <a:cubicBezTo>
                    <a:pt x="3150" y="17392"/>
                    <a:pt x="2233" y="17087"/>
                    <a:pt x="1282" y="17087"/>
                  </a:cubicBezTo>
                  <a:cubicBezTo>
                    <a:pt x="989" y="17087"/>
                    <a:pt x="692" y="17116"/>
                    <a:pt x="400" y="17171"/>
                  </a:cubicBezTo>
                  <a:cubicBezTo>
                    <a:pt x="167" y="17238"/>
                    <a:pt x="0" y="17505"/>
                    <a:pt x="67" y="17738"/>
                  </a:cubicBezTo>
                  <a:cubicBezTo>
                    <a:pt x="339" y="19463"/>
                    <a:pt x="1571" y="20611"/>
                    <a:pt x="3241" y="20611"/>
                  </a:cubicBezTo>
                  <a:cubicBezTo>
                    <a:pt x="3413" y="20611"/>
                    <a:pt x="3589" y="20599"/>
                    <a:pt x="3769" y="20574"/>
                  </a:cubicBezTo>
                  <a:cubicBezTo>
                    <a:pt x="3769" y="21408"/>
                    <a:pt x="3803" y="22275"/>
                    <a:pt x="3803" y="23109"/>
                  </a:cubicBezTo>
                  <a:cubicBezTo>
                    <a:pt x="3803" y="24376"/>
                    <a:pt x="3836" y="25577"/>
                    <a:pt x="3836" y="26845"/>
                  </a:cubicBezTo>
                  <a:cubicBezTo>
                    <a:pt x="3836" y="27545"/>
                    <a:pt x="3836" y="28246"/>
                    <a:pt x="3903" y="28946"/>
                  </a:cubicBezTo>
                  <a:cubicBezTo>
                    <a:pt x="3936" y="29247"/>
                    <a:pt x="4203" y="29380"/>
                    <a:pt x="4270" y="29647"/>
                  </a:cubicBezTo>
                  <a:cubicBezTo>
                    <a:pt x="4286" y="29680"/>
                    <a:pt x="4320" y="29697"/>
                    <a:pt x="4353" y="29697"/>
                  </a:cubicBezTo>
                  <a:cubicBezTo>
                    <a:pt x="4387" y="29697"/>
                    <a:pt x="4420" y="29680"/>
                    <a:pt x="4437" y="29647"/>
                  </a:cubicBezTo>
                  <a:cubicBezTo>
                    <a:pt x="4470" y="29413"/>
                    <a:pt x="4703" y="29280"/>
                    <a:pt x="4770" y="29080"/>
                  </a:cubicBezTo>
                  <a:cubicBezTo>
                    <a:pt x="4837" y="28513"/>
                    <a:pt x="4870" y="27946"/>
                    <a:pt x="4837" y="27379"/>
                  </a:cubicBezTo>
                  <a:lnTo>
                    <a:pt x="4837" y="25044"/>
                  </a:lnTo>
                  <a:lnTo>
                    <a:pt x="5070" y="25044"/>
                  </a:lnTo>
                  <a:cubicBezTo>
                    <a:pt x="6605" y="24710"/>
                    <a:pt x="8073" y="23909"/>
                    <a:pt x="7906" y="22142"/>
                  </a:cubicBezTo>
                  <a:cubicBezTo>
                    <a:pt x="7872" y="21908"/>
                    <a:pt x="7672" y="21741"/>
                    <a:pt x="7439" y="21741"/>
                  </a:cubicBezTo>
                  <a:cubicBezTo>
                    <a:pt x="6605" y="21808"/>
                    <a:pt x="5838" y="22108"/>
                    <a:pt x="5137" y="22575"/>
                  </a:cubicBezTo>
                  <a:cubicBezTo>
                    <a:pt x="5037" y="22642"/>
                    <a:pt x="4904" y="22742"/>
                    <a:pt x="4804" y="22842"/>
                  </a:cubicBezTo>
                  <a:cubicBezTo>
                    <a:pt x="4770" y="20440"/>
                    <a:pt x="4770" y="18072"/>
                    <a:pt x="4737" y="15704"/>
                  </a:cubicBezTo>
                  <a:lnTo>
                    <a:pt x="4737" y="14703"/>
                  </a:lnTo>
                  <a:cubicBezTo>
                    <a:pt x="4776" y="14704"/>
                    <a:pt x="4815" y="14705"/>
                    <a:pt x="4854" y="14705"/>
                  </a:cubicBezTo>
                  <a:cubicBezTo>
                    <a:pt x="5746" y="14705"/>
                    <a:pt x="6599" y="14341"/>
                    <a:pt x="7239" y="13702"/>
                  </a:cubicBezTo>
                  <a:cubicBezTo>
                    <a:pt x="7972" y="12968"/>
                    <a:pt x="8373" y="12001"/>
                    <a:pt x="8339" y="10967"/>
                  </a:cubicBezTo>
                  <a:cubicBezTo>
                    <a:pt x="8309" y="10668"/>
                    <a:pt x="8066" y="10423"/>
                    <a:pt x="7775" y="10423"/>
                  </a:cubicBezTo>
                  <a:cubicBezTo>
                    <a:pt x="7741" y="10423"/>
                    <a:pt x="7707" y="10426"/>
                    <a:pt x="7672" y="10433"/>
                  </a:cubicBezTo>
                  <a:cubicBezTo>
                    <a:pt x="6505" y="10833"/>
                    <a:pt x="5504" y="11501"/>
                    <a:pt x="4703" y="12435"/>
                  </a:cubicBezTo>
                  <a:cubicBezTo>
                    <a:pt x="4703" y="10867"/>
                    <a:pt x="4670" y="9299"/>
                    <a:pt x="4703" y="7731"/>
                  </a:cubicBezTo>
                  <a:cubicBezTo>
                    <a:pt x="4703" y="6497"/>
                    <a:pt x="4737" y="5263"/>
                    <a:pt x="4703" y="4029"/>
                  </a:cubicBezTo>
                  <a:cubicBezTo>
                    <a:pt x="4670" y="2794"/>
                    <a:pt x="4870" y="1393"/>
                    <a:pt x="4403" y="226"/>
                  </a:cubicBezTo>
                  <a:cubicBezTo>
                    <a:pt x="4353" y="76"/>
                    <a:pt x="4220" y="1"/>
                    <a:pt x="4086" y="1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635;p59">
              <a:extLst>
                <a:ext uri="{FF2B5EF4-FFF2-40B4-BE49-F238E27FC236}">
                  <a16:creationId xmlns:a16="http://schemas.microsoft.com/office/drawing/2014/main" id="{A3305741-6163-4A0A-94F1-D635F4C11DD9}"/>
                </a:ext>
              </a:extLst>
            </p:cNvPr>
            <p:cNvSpPr/>
            <p:nvPr/>
          </p:nvSpPr>
          <p:spPr>
            <a:xfrm>
              <a:off x="1157766" y="1995299"/>
              <a:ext cx="182506" cy="138703"/>
            </a:xfrm>
            <a:custGeom>
              <a:avLst/>
              <a:gdLst/>
              <a:ahLst/>
              <a:cxnLst/>
              <a:rect l="l" t="t" r="r" b="b"/>
              <a:pathLst>
                <a:path w="9508" h="7226" extrusionOk="0">
                  <a:moveTo>
                    <a:pt x="3166" y="1"/>
                  </a:moveTo>
                  <a:cubicBezTo>
                    <a:pt x="2901" y="1"/>
                    <a:pt x="2639" y="102"/>
                    <a:pt x="2403" y="348"/>
                  </a:cubicBezTo>
                  <a:cubicBezTo>
                    <a:pt x="1836" y="981"/>
                    <a:pt x="1936" y="1849"/>
                    <a:pt x="2136" y="2616"/>
                  </a:cubicBezTo>
                  <a:cubicBezTo>
                    <a:pt x="1842" y="2492"/>
                    <a:pt x="1520" y="2397"/>
                    <a:pt x="1232" y="2397"/>
                  </a:cubicBezTo>
                  <a:cubicBezTo>
                    <a:pt x="898" y="2397"/>
                    <a:pt x="611" y="2525"/>
                    <a:pt x="468" y="2883"/>
                  </a:cubicBezTo>
                  <a:cubicBezTo>
                    <a:pt x="1" y="3883"/>
                    <a:pt x="701" y="5051"/>
                    <a:pt x="1369" y="5751"/>
                  </a:cubicBezTo>
                  <a:cubicBezTo>
                    <a:pt x="2269" y="6619"/>
                    <a:pt x="3470" y="7152"/>
                    <a:pt x="4704" y="7219"/>
                  </a:cubicBezTo>
                  <a:cubicBezTo>
                    <a:pt x="4738" y="7223"/>
                    <a:pt x="4770" y="7225"/>
                    <a:pt x="4803" y="7225"/>
                  </a:cubicBezTo>
                  <a:cubicBezTo>
                    <a:pt x="5027" y="7225"/>
                    <a:pt x="5217" y="7123"/>
                    <a:pt x="5305" y="6919"/>
                  </a:cubicBezTo>
                  <a:cubicBezTo>
                    <a:pt x="6139" y="6919"/>
                    <a:pt x="7239" y="6052"/>
                    <a:pt x="7773" y="5585"/>
                  </a:cubicBezTo>
                  <a:cubicBezTo>
                    <a:pt x="8574" y="4884"/>
                    <a:pt x="9508" y="3783"/>
                    <a:pt x="9441" y="2616"/>
                  </a:cubicBezTo>
                  <a:cubicBezTo>
                    <a:pt x="9441" y="2282"/>
                    <a:pt x="9141" y="1982"/>
                    <a:pt x="8774" y="1982"/>
                  </a:cubicBezTo>
                  <a:cubicBezTo>
                    <a:pt x="8723" y="1978"/>
                    <a:pt x="8672" y="1976"/>
                    <a:pt x="8620" y="1976"/>
                  </a:cubicBezTo>
                  <a:cubicBezTo>
                    <a:pt x="8265" y="1976"/>
                    <a:pt x="7893" y="2074"/>
                    <a:pt x="7573" y="2249"/>
                  </a:cubicBezTo>
                  <a:cubicBezTo>
                    <a:pt x="7606" y="1849"/>
                    <a:pt x="7506" y="1415"/>
                    <a:pt x="7306" y="1015"/>
                  </a:cubicBezTo>
                  <a:cubicBezTo>
                    <a:pt x="7207" y="617"/>
                    <a:pt x="6847" y="349"/>
                    <a:pt x="6464" y="349"/>
                  </a:cubicBezTo>
                  <a:cubicBezTo>
                    <a:pt x="6333" y="349"/>
                    <a:pt x="6199" y="380"/>
                    <a:pt x="6072" y="448"/>
                  </a:cubicBezTo>
                  <a:cubicBezTo>
                    <a:pt x="5872" y="514"/>
                    <a:pt x="5705" y="648"/>
                    <a:pt x="5572" y="815"/>
                  </a:cubicBezTo>
                  <a:cubicBezTo>
                    <a:pt x="5338" y="1115"/>
                    <a:pt x="5171" y="1415"/>
                    <a:pt x="5038" y="1749"/>
                  </a:cubicBezTo>
                  <a:cubicBezTo>
                    <a:pt x="4971" y="1582"/>
                    <a:pt x="4871" y="1415"/>
                    <a:pt x="4804" y="1248"/>
                  </a:cubicBezTo>
                  <a:cubicBezTo>
                    <a:pt x="4517" y="650"/>
                    <a:pt x="3836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" name="Google Shape;2572;p59">
            <a:extLst>
              <a:ext uri="{FF2B5EF4-FFF2-40B4-BE49-F238E27FC236}">
                <a16:creationId xmlns:a16="http://schemas.microsoft.com/office/drawing/2014/main" id="{29E87FAA-DDF7-4984-97E8-A032E8719DD5}"/>
              </a:ext>
            </a:extLst>
          </p:cNvPr>
          <p:cNvGrpSpPr/>
          <p:nvPr/>
        </p:nvGrpSpPr>
        <p:grpSpPr>
          <a:xfrm>
            <a:off x="7155810" y="3811516"/>
            <a:ext cx="1835140" cy="596956"/>
            <a:chOff x="2141851" y="2150925"/>
            <a:chExt cx="1241514" cy="539929"/>
          </a:xfrm>
        </p:grpSpPr>
        <p:sp>
          <p:nvSpPr>
            <p:cNvPr id="177" name="Google Shape;2573;p59">
              <a:extLst>
                <a:ext uri="{FF2B5EF4-FFF2-40B4-BE49-F238E27FC236}">
                  <a16:creationId xmlns:a16="http://schemas.microsoft.com/office/drawing/2014/main" id="{2A08C48D-2F26-46C1-8782-940D1B01ABBA}"/>
                </a:ext>
              </a:extLst>
            </p:cNvPr>
            <p:cNvSpPr/>
            <p:nvPr/>
          </p:nvSpPr>
          <p:spPr>
            <a:xfrm>
              <a:off x="2141851" y="2164342"/>
              <a:ext cx="351537" cy="448568"/>
            </a:xfrm>
            <a:custGeom>
              <a:avLst/>
              <a:gdLst/>
              <a:ahLst/>
              <a:cxnLst/>
              <a:rect l="l" t="t" r="r" b="b"/>
              <a:pathLst>
                <a:path w="18314" h="23369" extrusionOk="0">
                  <a:moveTo>
                    <a:pt x="1562" y="0"/>
                  </a:moveTo>
                  <a:cubicBezTo>
                    <a:pt x="1376" y="0"/>
                    <a:pt x="1202" y="151"/>
                    <a:pt x="1202" y="380"/>
                  </a:cubicBezTo>
                  <a:cubicBezTo>
                    <a:pt x="1402" y="5717"/>
                    <a:pt x="1" y="11455"/>
                    <a:pt x="3003" y="16258"/>
                  </a:cubicBezTo>
                  <a:cubicBezTo>
                    <a:pt x="4471" y="18593"/>
                    <a:pt x="7006" y="20428"/>
                    <a:pt x="9441" y="21629"/>
                  </a:cubicBezTo>
                  <a:cubicBezTo>
                    <a:pt x="12043" y="22863"/>
                    <a:pt x="14678" y="22563"/>
                    <a:pt x="17347" y="23363"/>
                  </a:cubicBezTo>
                  <a:cubicBezTo>
                    <a:pt x="17361" y="23367"/>
                    <a:pt x="17375" y="23369"/>
                    <a:pt x="17388" y="23369"/>
                  </a:cubicBezTo>
                  <a:cubicBezTo>
                    <a:pt x="17500" y="23369"/>
                    <a:pt x="17573" y="23253"/>
                    <a:pt x="17513" y="23163"/>
                  </a:cubicBezTo>
                  <a:cubicBezTo>
                    <a:pt x="16613" y="21695"/>
                    <a:pt x="14578" y="22162"/>
                    <a:pt x="13110" y="21862"/>
                  </a:cubicBezTo>
                  <a:cubicBezTo>
                    <a:pt x="9741" y="21095"/>
                    <a:pt x="6706" y="19327"/>
                    <a:pt x="4404" y="16792"/>
                  </a:cubicBezTo>
                  <a:cubicBezTo>
                    <a:pt x="553" y="12590"/>
                    <a:pt x="2047" y="6323"/>
                    <a:pt x="1960" y="1121"/>
                  </a:cubicBezTo>
                  <a:lnTo>
                    <a:pt x="1960" y="1121"/>
                  </a:lnTo>
                  <a:cubicBezTo>
                    <a:pt x="5461" y="3568"/>
                    <a:pt x="8633" y="6432"/>
                    <a:pt x="11476" y="9654"/>
                  </a:cubicBezTo>
                  <a:cubicBezTo>
                    <a:pt x="14478" y="13023"/>
                    <a:pt x="17814" y="17659"/>
                    <a:pt x="17046" y="22429"/>
                  </a:cubicBezTo>
                  <a:cubicBezTo>
                    <a:pt x="17026" y="22570"/>
                    <a:pt x="17139" y="22662"/>
                    <a:pt x="17240" y="22662"/>
                  </a:cubicBezTo>
                  <a:cubicBezTo>
                    <a:pt x="17306" y="22662"/>
                    <a:pt x="17367" y="22622"/>
                    <a:pt x="17380" y="22529"/>
                  </a:cubicBezTo>
                  <a:cubicBezTo>
                    <a:pt x="18314" y="18160"/>
                    <a:pt x="15679" y="13790"/>
                    <a:pt x="13077" y="10487"/>
                  </a:cubicBezTo>
                  <a:cubicBezTo>
                    <a:pt x="9841" y="6451"/>
                    <a:pt x="6039" y="2949"/>
                    <a:pt x="1735" y="47"/>
                  </a:cubicBezTo>
                  <a:cubicBezTo>
                    <a:pt x="1680" y="15"/>
                    <a:pt x="1621" y="0"/>
                    <a:pt x="1562" y="0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574;p59">
              <a:extLst>
                <a:ext uri="{FF2B5EF4-FFF2-40B4-BE49-F238E27FC236}">
                  <a16:creationId xmlns:a16="http://schemas.microsoft.com/office/drawing/2014/main" id="{643F2AD5-FDC4-48BF-AA12-5D612CDDD3DD}"/>
                </a:ext>
              </a:extLst>
            </p:cNvPr>
            <p:cNvSpPr/>
            <p:nvPr/>
          </p:nvSpPr>
          <p:spPr>
            <a:xfrm>
              <a:off x="2163866" y="2178526"/>
              <a:ext cx="298156" cy="421657"/>
            </a:xfrm>
            <a:custGeom>
              <a:avLst/>
              <a:gdLst/>
              <a:ahLst/>
              <a:cxnLst/>
              <a:rect l="l" t="t" r="r" b="b"/>
              <a:pathLst>
                <a:path w="15533" h="21967" extrusionOk="0">
                  <a:moveTo>
                    <a:pt x="244" y="1"/>
                  </a:moveTo>
                  <a:cubicBezTo>
                    <a:pt x="124" y="1"/>
                    <a:pt x="0" y="95"/>
                    <a:pt x="21" y="242"/>
                  </a:cubicBezTo>
                  <a:cubicBezTo>
                    <a:pt x="922" y="4611"/>
                    <a:pt x="3791" y="8181"/>
                    <a:pt x="6993" y="11183"/>
                  </a:cubicBezTo>
                  <a:cubicBezTo>
                    <a:pt x="8928" y="13017"/>
                    <a:pt x="10696" y="14719"/>
                    <a:pt x="12197" y="16987"/>
                  </a:cubicBezTo>
                  <a:cubicBezTo>
                    <a:pt x="13164" y="18488"/>
                    <a:pt x="13865" y="20956"/>
                    <a:pt x="15366" y="21957"/>
                  </a:cubicBezTo>
                  <a:cubicBezTo>
                    <a:pt x="15378" y="21963"/>
                    <a:pt x="15391" y="21966"/>
                    <a:pt x="15405" y="21966"/>
                  </a:cubicBezTo>
                  <a:cubicBezTo>
                    <a:pt x="15466" y="21966"/>
                    <a:pt x="15532" y="21912"/>
                    <a:pt x="15532" y="21857"/>
                  </a:cubicBezTo>
                  <a:cubicBezTo>
                    <a:pt x="15532" y="20223"/>
                    <a:pt x="14031" y="18488"/>
                    <a:pt x="13197" y="17120"/>
                  </a:cubicBezTo>
                  <a:cubicBezTo>
                    <a:pt x="12063" y="15219"/>
                    <a:pt x="10662" y="13484"/>
                    <a:pt x="9028" y="11950"/>
                  </a:cubicBezTo>
                  <a:cubicBezTo>
                    <a:pt x="5292" y="8448"/>
                    <a:pt x="1956" y="5179"/>
                    <a:pt x="422" y="108"/>
                  </a:cubicBezTo>
                  <a:cubicBezTo>
                    <a:pt x="384" y="34"/>
                    <a:pt x="315" y="1"/>
                    <a:pt x="244" y="1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575;p59">
              <a:extLst>
                <a:ext uri="{FF2B5EF4-FFF2-40B4-BE49-F238E27FC236}">
                  <a16:creationId xmlns:a16="http://schemas.microsoft.com/office/drawing/2014/main" id="{E0575279-6335-4E0D-BCB7-9A4CFE663163}"/>
                </a:ext>
              </a:extLst>
            </p:cNvPr>
            <p:cNvSpPr/>
            <p:nvPr/>
          </p:nvSpPr>
          <p:spPr>
            <a:xfrm>
              <a:off x="2238532" y="2226204"/>
              <a:ext cx="15721" cy="91195"/>
            </a:xfrm>
            <a:custGeom>
              <a:avLst/>
              <a:gdLst/>
              <a:ahLst/>
              <a:cxnLst/>
              <a:rect l="l" t="t" r="r" b="b"/>
              <a:pathLst>
                <a:path w="819" h="4751" extrusionOk="0">
                  <a:moveTo>
                    <a:pt x="605" y="1"/>
                  </a:moveTo>
                  <a:cubicBezTo>
                    <a:pt x="493" y="1"/>
                    <a:pt x="368" y="76"/>
                    <a:pt x="334" y="226"/>
                  </a:cubicBezTo>
                  <a:cubicBezTo>
                    <a:pt x="134" y="1660"/>
                    <a:pt x="68" y="3095"/>
                    <a:pt x="1" y="4563"/>
                  </a:cubicBezTo>
                  <a:cubicBezTo>
                    <a:pt x="1" y="4692"/>
                    <a:pt x="94" y="4750"/>
                    <a:pt x="195" y="4750"/>
                  </a:cubicBezTo>
                  <a:cubicBezTo>
                    <a:pt x="302" y="4750"/>
                    <a:pt x="417" y="4683"/>
                    <a:pt x="434" y="4563"/>
                  </a:cubicBezTo>
                  <a:lnTo>
                    <a:pt x="401" y="4563"/>
                  </a:lnTo>
                  <a:cubicBezTo>
                    <a:pt x="535" y="3095"/>
                    <a:pt x="635" y="1660"/>
                    <a:pt x="801" y="226"/>
                  </a:cubicBezTo>
                  <a:cubicBezTo>
                    <a:pt x="818" y="76"/>
                    <a:pt x="718" y="1"/>
                    <a:pt x="605" y="1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576;p59">
              <a:extLst>
                <a:ext uri="{FF2B5EF4-FFF2-40B4-BE49-F238E27FC236}">
                  <a16:creationId xmlns:a16="http://schemas.microsoft.com/office/drawing/2014/main" id="{D9CE3C07-58B1-4D92-ADF7-2052204B134E}"/>
                </a:ext>
              </a:extLst>
            </p:cNvPr>
            <p:cNvSpPr/>
            <p:nvPr/>
          </p:nvSpPr>
          <p:spPr>
            <a:xfrm>
              <a:off x="2286555" y="2277491"/>
              <a:ext cx="19867" cy="89449"/>
            </a:xfrm>
            <a:custGeom>
              <a:avLst/>
              <a:gdLst/>
              <a:ahLst/>
              <a:cxnLst/>
              <a:rect l="l" t="t" r="r" b="b"/>
              <a:pathLst>
                <a:path w="1035" h="4660" extrusionOk="0">
                  <a:moveTo>
                    <a:pt x="661" y="1"/>
                  </a:moveTo>
                  <a:cubicBezTo>
                    <a:pt x="629" y="1"/>
                    <a:pt x="595" y="9"/>
                    <a:pt x="568" y="23"/>
                  </a:cubicBezTo>
                  <a:cubicBezTo>
                    <a:pt x="101" y="256"/>
                    <a:pt x="134" y="1123"/>
                    <a:pt x="101" y="1590"/>
                  </a:cubicBezTo>
                  <a:cubicBezTo>
                    <a:pt x="1" y="2558"/>
                    <a:pt x="1" y="3492"/>
                    <a:pt x="101" y="4459"/>
                  </a:cubicBezTo>
                  <a:cubicBezTo>
                    <a:pt x="101" y="4592"/>
                    <a:pt x="201" y="4659"/>
                    <a:pt x="301" y="4659"/>
                  </a:cubicBezTo>
                  <a:cubicBezTo>
                    <a:pt x="401" y="4659"/>
                    <a:pt x="501" y="4592"/>
                    <a:pt x="501" y="4459"/>
                  </a:cubicBezTo>
                  <a:lnTo>
                    <a:pt x="468" y="4459"/>
                  </a:lnTo>
                  <a:cubicBezTo>
                    <a:pt x="534" y="3658"/>
                    <a:pt x="534" y="2891"/>
                    <a:pt x="601" y="2091"/>
                  </a:cubicBezTo>
                  <a:cubicBezTo>
                    <a:pt x="634" y="1524"/>
                    <a:pt x="1035" y="590"/>
                    <a:pt x="768" y="56"/>
                  </a:cubicBezTo>
                  <a:cubicBezTo>
                    <a:pt x="748" y="17"/>
                    <a:pt x="706" y="1"/>
                    <a:pt x="661" y="1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577;p59">
              <a:extLst>
                <a:ext uri="{FF2B5EF4-FFF2-40B4-BE49-F238E27FC236}">
                  <a16:creationId xmlns:a16="http://schemas.microsoft.com/office/drawing/2014/main" id="{E3590927-7B92-49A8-93B6-9D03DE08BE93}"/>
                </a:ext>
              </a:extLst>
            </p:cNvPr>
            <p:cNvSpPr/>
            <p:nvPr/>
          </p:nvSpPr>
          <p:spPr>
            <a:xfrm>
              <a:off x="2327535" y="2319986"/>
              <a:ext cx="20846" cy="87836"/>
            </a:xfrm>
            <a:custGeom>
              <a:avLst/>
              <a:gdLst/>
              <a:ahLst/>
              <a:cxnLst/>
              <a:rect l="l" t="t" r="r" b="b"/>
              <a:pathLst>
                <a:path w="1086" h="4576" extrusionOk="0">
                  <a:moveTo>
                    <a:pt x="848" y="1"/>
                  </a:moveTo>
                  <a:cubicBezTo>
                    <a:pt x="742" y="1"/>
                    <a:pt x="632" y="51"/>
                    <a:pt x="601" y="144"/>
                  </a:cubicBezTo>
                  <a:cubicBezTo>
                    <a:pt x="101" y="1511"/>
                    <a:pt x="0" y="2979"/>
                    <a:pt x="234" y="4413"/>
                  </a:cubicBezTo>
                  <a:cubicBezTo>
                    <a:pt x="263" y="4528"/>
                    <a:pt x="347" y="4575"/>
                    <a:pt x="434" y="4575"/>
                  </a:cubicBezTo>
                  <a:cubicBezTo>
                    <a:pt x="549" y="4575"/>
                    <a:pt x="668" y="4494"/>
                    <a:pt x="668" y="4380"/>
                  </a:cubicBezTo>
                  <a:cubicBezTo>
                    <a:pt x="734" y="2979"/>
                    <a:pt x="901" y="1611"/>
                    <a:pt x="1068" y="210"/>
                  </a:cubicBezTo>
                  <a:cubicBezTo>
                    <a:pt x="1086" y="67"/>
                    <a:pt x="970" y="1"/>
                    <a:pt x="848" y="1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578;p59">
              <a:extLst>
                <a:ext uri="{FF2B5EF4-FFF2-40B4-BE49-F238E27FC236}">
                  <a16:creationId xmlns:a16="http://schemas.microsoft.com/office/drawing/2014/main" id="{66107E9F-3405-42A0-B4AC-77406FCD32F8}"/>
                </a:ext>
              </a:extLst>
            </p:cNvPr>
            <p:cNvSpPr/>
            <p:nvPr/>
          </p:nvSpPr>
          <p:spPr>
            <a:xfrm>
              <a:off x="2361470" y="2371715"/>
              <a:ext cx="22842" cy="77509"/>
            </a:xfrm>
            <a:custGeom>
              <a:avLst/>
              <a:gdLst/>
              <a:ahLst/>
              <a:cxnLst/>
              <a:rect l="l" t="t" r="r" b="b"/>
              <a:pathLst>
                <a:path w="1190" h="4038" extrusionOk="0">
                  <a:moveTo>
                    <a:pt x="967" y="1"/>
                  </a:moveTo>
                  <a:cubicBezTo>
                    <a:pt x="908" y="1"/>
                    <a:pt x="847" y="27"/>
                    <a:pt x="801" y="84"/>
                  </a:cubicBezTo>
                  <a:cubicBezTo>
                    <a:pt x="501" y="617"/>
                    <a:pt x="334" y="1185"/>
                    <a:pt x="267" y="1752"/>
                  </a:cubicBezTo>
                  <a:cubicBezTo>
                    <a:pt x="67" y="2419"/>
                    <a:pt x="0" y="3119"/>
                    <a:pt x="0" y="3820"/>
                  </a:cubicBezTo>
                  <a:cubicBezTo>
                    <a:pt x="0" y="3961"/>
                    <a:pt x="113" y="4037"/>
                    <a:pt x="229" y="4037"/>
                  </a:cubicBezTo>
                  <a:cubicBezTo>
                    <a:pt x="332" y="4037"/>
                    <a:pt x="436" y="3978"/>
                    <a:pt x="467" y="3853"/>
                  </a:cubicBezTo>
                  <a:cubicBezTo>
                    <a:pt x="834" y="2686"/>
                    <a:pt x="901" y="1418"/>
                    <a:pt x="1168" y="251"/>
                  </a:cubicBezTo>
                  <a:cubicBezTo>
                    <a:pt x="1190" y="97"/>
                    <a:pt x="1082" y="1"/>
                    <a:pt x="967" y="1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2579;p59">
              <a:extLst>
                <a:ext uri="{FF2B5EF4-FFF2-40B4-BE49-F238E27FC236}">
                  <a16:creationId xmlns:a16="http://schemas.microsoft.com/office/drawing/2014/main" id="{AE6134BD-B428-457C-83E4-D318A622F9F0}"/>
                </a:ext>
              </a:extLst>
            </p:cNvPr>
            <p:cNvSpPr/>
            <p:nvPr/>
          </p:nvSpPr>
          <p:spPr>
            <a:xfrm>
              <a:off x="2398611" y="2417262"/>
              <a:ext cx="27276" cy="87011"/>
            </a:xfrm>
            <a:custGeom>
              <a:avLst/>
              <a:gdLst/>
              <a:ahLst/>
              <a:cxnLst/>
              <a:rect l="l" t="t" r="r" b="b"/>
              <a:pathLst>
                <a:path w="1421" h="4533" extrusionOk="0">
                  <a:moveTo>
                    <a:pt x="1164" y="1"/>
                  </a:moveTo>
                  <a:cubicBezTo>
                    <a:pt x="1070" y="1"/>
                    <a:pt x="982" y="45"/>
                    <a:pt x="967" y="146"/>
                  </a:cubicBezTo>
                  <a:cubicBezTo>
                    <a:pt x="701" y="1447"/>
                    <a:pt x="0" y="3148"/>
                    <a:pt x="367" y="4482"/>
                  </a:cubicBezTo>
                  <a:cubicBezTo>
                    <a:pt x="384" y="4516"/>
                    <a:pt x="417" y="4532"/>
                    <a:pt x="450" y="4532"/>
                  </a:cubicBezTo>
                  <a:cubicBezTo>
                    <a:pt x="484" y="4532"/>
                    <a:pt x="517" y="4516"/>
                    <a:pt x="534" y="4482"/>
                  </a:cubicBezTo>
                  <a:lnTo>
                    <a:pt x="500" y="4482"/>
                  </a:lnTo>
                  <a:cubicBezTo>
                    <a:pt x="701" y="3782"/>
                    <a:pt x="867" y="3081"/>
                    <a:pt x="967" y="2381"/>
                  </a:cubicBezTo>
                  <a:cubicBezTo>
                    <a:pt x="1168" y="1647"/>
                    <a:pt x="1301" y="946"/>
                    <a:pt x="1401" y="213"/>
                  </a:cubicBezTo>
                  <a:cubicBezTo>
                    <a:pt x="1420" y="79"/>
                    <a:pt x="1287" y="1"/>
                    <a:pt x="1164" y="1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2580;p59">
              <a:extLst>
                <a:ext uri="{FF2B5EF4-FFF2-40B4-BE49-F238E27FC236}">
                  <a16:creationId xmlns:a16="http://schemas.microsoft.com/office/drawing/2014/main" id="{9BD2A7A5-712D-4728-950E-4774DAF4B4AC}"/>
                </a:ext>
              </a:extLst>
            </p:cNvPr>
            <p:cNvSpPr/>
            <p:nvPr/>
          </p:nvSpPr>
          <p:spPr>
            <a:xfrm>
              <a:off x="2438938" y="2489182"/>
              <a:ext cx="22439" cy="68488"/>
            </a:xfrm>
            <a:custGeom>
              <a:avLst/>
              <a:gdLst/>
              <a:ahLst/>
              <a:cxnLst/>
              <a:rect l="l" t="t" r="r" b="b"/>
              <a:pathLst>
                <a:path w="1169" h="3568" extrusionOk="0">
                  <a:moveTo>
                    <a:pt x="781" y="1"/>
                  </a:moveTo>
                  <a:cubicBezTo>
                    <a:pt x="331" y="1"/>
                    <a:pt x="234" y="1106"/>
                    <a:pt x="201" y="1369"/>
                  </a:cubicBezTo>
                  <a:cubicBezTo>
                    <a:pt x="1" y="2070"/>
                    <a:pt x="1" y="2803"/>
                    <a:pt x="167" y="3504"/>
                  </a:cubicBezTo>
                  <a:cubicBezTo>
                    <a:pt x="186" y="3541"/>
                    <a:pt x="234" y="3567"/>
                    <a:pt x="274" y="3567"/>
                  </a:cubicBezTo>
                  <a:cubicBezTo>
                    <a:pt x="307" y="3567"/>
                    <a:pt x="334" y="3549"/>
                    <a:pt x="334" y="3504"/>
                  </a:cubicBezTo>
                  <a:cubicBezTo>
                    <a:pt x="501" y="2703"/>
                    <a:pt x="601" y="1903"/>
                    <a:pt x="801" y="1136"/>
                  </a:cubicBezTo>
                  <a:cubicBezTo>
                    <a:pt x="835" y="969"/>
                    <a:pt x="1168" y="68"/>
                    <a:pt x="801" y="1"/>
                  </a:cubicBezTo>
                  <a:cubicBezTo>
                    <a:pt x="794" y="1"/>
                    <a:pt x="788" y="1"/>
                    <a:pt x="781" y="1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2581;p59">
              <a:extLst>
                <a:ext uri="{FF2B5EF4-FFF2-40B4-BE49-F238E27FC236}">
                  <a16:creationId xmlns:a16="http://schemas.microsoft.com/office/drawing/2014/main" id="{82A26A98-F4D7-4AEE-A065-C1C68CCF93C3}"/>
                </a:ext>
              </a:extLst>
            </p:cNvPr>
            <p:cNvSpPr/>
            <p:nvPr/>
          </p:nvSpPr>
          <p:spPr>
            <a:xfrm>
              <a:off x="2171314" y="2313268"/>
              <a:ext cx="74937" cy="22938"/>
            </a:xfrm>
            <a:custGeom>
              <a:avLst/>
              <a:gdLst/>
              <a:ahLst/>
              <a:cxnLst/>
              <a:rect l="l" t="t" r="r" b="b"/>
              <a:pathLst>
                <a:path w="3904" h="1195" extrusionOk="0">
                  <a:moveTo>
                    <a:pt x="473" y="1"/>
                  </a:moveTo>
                  <a:cubicBezTo>
                    <a:pt x="366" y="1"/>
                    <a:pt x="267" y="55"/>
                    <a:pt x="194" y="153"/>
                  </a:cubicBezTo>
                  <a:lnTo>
                    <a:pt x="194" y="153"/>
                  </a:lnTo>
                  <a:lnTo>
                    <a:pt x="234" y="93"/>
                  </a:lnTo>
                  <a:lnTo>
                    <a:pt x="234" y="93"/>
                  </a:lnTo>
                  <a:cubicBezTo>
                    <a:pt x="67" y="127"/>
                    <a:pt x="0" y="327"/>
                    <a:pt x="134" y="427"/>
                  </a:cubicBezTo>
                  <a:lnTo>
                    <a:pt x="134" y="360"/>
                  </a:lnTo>
                  <a:cubicBezTo>
                    <a:pt x="134" y="527"/>
                    <a:pt x="234" y="660"/>
                    <a:pt x="401" y="694"/>
                  </a:cubicBezTo>
                  <a:cubicBezTo>
                    <a:pt x="868" y="827"/>
                    <a:pt x="1368" y="860"/>
                    <a:pt x="1868" y="961"/>
                  </a:cubicBezTo>
                  <a:cubicBezTo>
                    <a:pt x="2402" y="1094"/>
                    <a:pt x="2969" y="1161"/>
                    <a:pt x="3503" y="1194"/>
                  </a:cubicBezTo>
                  <a:cubicBezTo>
                    <a:pt x="3803" y="1194"/>
                    <a:pt x="3903" y="794"/>
                    <a:pt x="3670" y="660"/>
                  </a:cubicBezTo>
                  <a:cubicBezTo>
                    <a:pt x="3303" y="393"/>
                    <a:pt x="2669" y="360"/>
                    <a:pt x="2235" y="293"/>
                  </a:cubicBezTo>
                  <a:cubicBezTo>
                    <a:pt x="1668" y="193"/>
                    <a:pt x="1134" y="127"/>
                    <a:pt x="601" y="27"/>
                  </a:cubicBezTo>
                  <a:cubicBezTo>
                    <a:pt x="558" y="9"/>
                    <a:pt x="515" y="1"/>
                    <a:pt x="473" y="1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2582;p59">
              <a:extLst>
                <a:ext uri="{FF2B5EF4-FFF2-40B4-BE49-F238E27FC236}">
                  <a16:creationId xmlns:a16="http://schemas.microsoft.com/office/drawing/2014/main" id="{EA70CD78-11F1-410F-A9F4-C7F8EAA7D3B7}"/>
                </a:ext>
              </a:extLst>
            </p:cNvPr>
            <p:cNvSpPr/>
            <p:nvPr/>
          </p:nvSpPr>
          <p:spPr>
            <a:xfrm>
              <a:off x="2174826" y="2365208"/>
              <a:ext cx="118164" cy="15433"/>
            </a:xfrm>
            <a:custGeom>
              <a:avLst/>
              <a:gdLst/>
              <a:ahLst/>
              <a:cxnLst/>
              <a:rect l="l" t="t" r="r" b="b"/>
              <a:pathLst>
                <a:path w="6156" h="804" extrusionOk="0">
                  <a:moveTo>
                    <a:pt x="4260" y="0"/>
                  </a:moveTo>
                  <a:cubicBezTo>
                    <a:pt x="3995" y="0"/>
                    <a:pt x="3741" y="13"/>
                    <a:pt x="3520" y="22"/>
                  </a:cubicBezTo>
                  <a:cubicBezTo>
                    <a:pt x="3408" y="19"/>
                    <a:pt x="3295" y="17"/>
                    <a:pt x="3183" y="17"/>
                  </a:cubicBezTo>
                  <a:cubicBezTo>
                    <a:pt x="2194" y="17"/>
                    <a:pt x="1206" y="146"/>
                    <a:pt x="218" y="356"/>
                  </a:cubicBezTo>
                  <a:cubicBezTo>
                    <a:pt x="151" y="389"/>
                    <a:pt x="84" y="456"/>
                    <a:pt x="51" y="523"/>
                  </a:cubicBezTo>
                  <a:cubicBezTo>
                    <a:pt x="0" y="737"/>
                    <a:pt x="226" y="804"/>
                    <a:pt x="543" y="804"/>
                  </a:cubicBezTo>
                  <a:cubicBezTo>
                    <a:pt x="1064" y="804"/>
                    <a:pt x="1832" y="623"/>
                    <a:pt x="2019" y="623"/>
                  </a:cubicBezTo>
                  <a:cubicBezTo>
                    <a:pt x="2177" y="610"/>
                    <a:pt x="2339" y="605"/>
                    <a:pt x="2504" y="605"/>
                  </a:cubicBezTo>
                  <a:cubicBezTo>
                    <a:pt x="3328" y="605"/>
                    <a:pt x="4219" y="735"/>
                    <a:pt x="5054" y="735"/>
                  </a:cubicBezTo>
                  <a:cubicBezTo>
                    <a:pt x="5388" y="735"/>
                    <a:pt x="5713" y="715"/>
                    <a:pt x="6022" y="656"/>
                  </a:cubicBezTo>
                  <a:cubicBezTo>
                    <a:pt x="6122" y="623"/>
                    <a:pt x="6155" y="523"/>
                    <a:pt x="6088" y="456"/>
                  </a:cubicBezTo>
                  <a:cubicBezTo>
                    <a:pt x="5637" y="76"/>
                    <a:pt x="4915" y="0"/>
                    <a:pt x="4260" y="0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2583;p59">
              <a:extLst>
                <a:ext uri="{FF2B5EF4-FFF2-40B4-BE49-F238E27FC236}">
                  <a16:creationId xmlns:a16="http://schemas.microsoft.com/office/drawing/2014/main" id="{C340CE18-56DD-4E1E-8D59-989DAA2CF1A7}"/>
                </a:ext>
              </a:extLst>
            </p:cNvPr>
            <p:cNvSpPr/>
            <p:nvPr/>
          </p:nvSpPr>
          <p:spPr>
            <a:xfrm>
              <a:off x="2177072" y="2409066"/>
              <a:ext cx="153042" cy="20232"/>
            </a:xfrm>
            <a:custGeom>
              <a:avLst/>
              <a:gdLst/>
              <a:ahLst/>
              <a:cxnLst/>
              <a:rect l="l" t="t" r="r" b="b"/>
              <a:pathLst>
                <a:path w="7973" h="1054" extrusionOk="0">
                  <a:moveTo>
                    <a:pt x="6766" y="1"/>
                  </a:moveTo>
                  <a:cubicBezTo>
                    <a:pt x="5957" y="1"/>
                    <a:pt x="5148" y="93"/>
                    <a:pt x="4370" y="139"/>
                  </a:cubicBezTo>
                  <a:cubicBezTo>
                    <a:pt x="3036" y="239"/>
                    <a:pt x="1702" y="239"/>
                    <a:pt x="367" y="306"/>
                  </a:cubicBezTo>
                  <a:cubicBezTo>
                    <a:pt x="101" y="306"/>
                    <a:pt x="1" y="740"/>
                    <a:pt x="301" y="806"/>
                  </a:cubicBezTo>
                  <a:cubicBezTo>
                    <a:pt x="1188" y="963"/>
                    <a:pt x="2207" y="1053"/>
                    <a:pt x="3249" y="1053"/>
                  </a:cubicBezTo>
                  <a:cubicBezTo>
                    <a:pt x="4873" y="1053"/>
                    <a:pt x="6552" y="834"/>
                    <a:pt x="7873" y="306"/>
                  </a:cubicBezTo>
                  <a:cubicBezTo>
                    <a:pt x="7940" y="273"/>
                    <a:pt x="7973" y="72"/>
                    <a:pt x="7873" y="72"/>
                  </a:cubicBezTo>
                  <a:cubicBezTo>
                    <a:pt x="7506" y="20"/>
                    <a:pt x="7136" y="1"/>
                    <a:pt x="6766" y="1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2584;p59">
              <a:extLst>
                <a:ext uri="{FF2B5EF4-FFF2-40B4-BE49-F238E27FC236}">
                  <a16:creationId xmlns:a16="http://schemas.microsoft.com/office/drawing/2014/main" id="{AAC20709-5A27-4DED-8005-89C76E45BFB3}"/>
                </a:ext>
              </a:extLst>
            </p:cNvPr>
            <p:cNvSpPr/>
            <p:nvPr/>
          </p:nvSpPr>
          <p:spPr>
            <a:xfrm>
              <a:off x="2203329" y="2444191"/>
              <a:ext cx="160720" cy="36701"/>
            </a:xfrm>
            <a:custGeom>
              <a:avLst/>
              <a:gdLst/>
              <a:ahLst/>
              <a:cxnLst/>
              <a:rect l="l" t="t" r="r" b="b"/>
              <a:pathLst>
                <a:path w="8373" h="1912" extrusionOk="0">
                  <a:moveTo>
                    <a:pt x="7736" y="1"/>
                  </a:moveTo>
                  <a:cubicBezTo>
                    <a:pt x="6570" y="1"/>
                    <a:pt x="5315" y="266"/>
                    <a:pt x="4170" y="477"/>
                  </a:cubicBezTo>
                  <a:cubicBezTo>
                    <a:pt x="2902" y="711"/>
                    <a:pt x="1201" y="844"/>
                    <a:pt x="134" y="1645"/>
                  </a:cubicBezTo>
                  <a:cubicBezTo>
                    <a:pt x="0" y="1712"/>
                    <a:pt x="67" y="1878"/>
                    <a:pt x="200" y="1912"/>
                  </a:cubicBezTo>
                  <a:cubicBezTo>
                    <a:pt x="1401" y="1912"/>
                    <a:pt x="2702" y="1478"/>
                    <a:pt x="3870" y="1278"/>
                  </a:cubicBezTo>
                  <a:cubicBezTo>
                    <a:pt x="5304" y="1044"/>
                    <a:pt x="6872" y="944"/>
                    <a:pt x="8206" y="344"/>
                  </a:cubicBezTo>
                  <a:cubicBezTo>
                    <a:pt x="8373" y="277"/>
                    <a:pt x="8273" y="10"/>
                    <a:pt x="8106" y="10"/>
                  </a:cubicBezTo>
                  <a:cubicBezTo>
                    <a:pt x="7984" y="4"/>
                    <a:pt x="7860" y="1"/>
                    <a:pt x="7736" y="1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2585;p59">
              <a:extLst>
                <a:ext uri="{FF2B5EF4-FFF2-40B4-BE49-F238E27FC236}">
                  <a16:creationId xmlns:a16="http://schemas.microsoft.com/office/drawing/2014/main" id="{89B0F7A6-D217-4C15-9B69-B29A7072E0D7}"/>
                </a:ext>
              </a:extLst>
            </p:cNvPr>
            <p:cNvSpPr/>
            <p:nvPr/>
          </p:nvSpPr>
          <p:spPr>
            <a:xfrm>
              <a:off x="2249971" y="2496323"/>
              <a:ext cx="147379" cy="29656"/>
            </a:xfrm>
            <a:custGeom>
              <a:avLst/>
              <a:gdLst/>
              <a:ahLst/>
              <a:cxnLst/>
              <a:rect l="l" t="t" r="r" b="b"/>
              <a:pathLst>
                <a:path w="7678" h="1545" extrusionOk="0">
                  <a:moveTo>
                    <a:pt x="6992" y="1"/>
                  </a:moveTo>
                  <a:cubicBezTo>
                    <a:pt x="5737" y="1"/>
                    <a:pt x="4502" y="475"/>
                    <a:pt x="3241" y="563"/>
                  </a:cubicBezTo>
                  <a:cubicBezTo>
                    <a:pt x="2240" y="630"/>
                    <a:pt x="1173" y="530"/>
                    <a:pt x="272" y="964"/>
                  </a:cubicBezTo>
                  <a:cubicBezTo>
                    <a:pt x="0" y="1145"/>
                    <a:pt x="139" y="1545"/>
                    <a:pt x="415" y="1545"/>
                  </a:cubicBezTo>
                  <a:cubicBezTo>
                    <a:pt x="444" y="1545"/>
                    <a:pt x="474" y="1540"/>
                    <a:pt x="506" y="1531"/>
                  </a:cubicBezTo>
                  <a:cubicBezTo>
                    <a:pt x="1473" y="1197"/>
                    <a:pt x="2540" y="1297"/>
                    <a:pt x="3574" y="1231"/>
                  </a:cubicBezTo>
                  <a:cubicBezTo>
                    <a:pt x="4909" y="1030"/>
                    <a:pt x="6276" y="730"/>
                    <a:pt x="7544" y="263"/>
                  </a:cubicBezTo>
                  <a:cubicBezTo>
                    <a:pt x="7677" y="196"/>
                    <a:pt x="7644" y="30"/>
                    <a:pt x="7511" y="30"/>
                  </a:cubicBezTo>
                  <a:cubicBezTo>
                    <a:pt x="7337" y="10"/>
                    <a:pt x="7165" y="1"/>
                    <a:pt x="6992" y="1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2586;p59">
              <a:extLst>
                <a:ext uri="{FF2B5EF4-FFF2-40B4-BE49-F238E27FC236}">
                  <a16:creationId xmlns:a16="http://schemas.microsoft.com/office/drawing/2014/main" id="{3DF2598C-50F5-4FFE-A649-5A8D22E01D8D}"/>
                </a:ext>
              </a:extLst>
            </p:cNvPr>
            <p:cNvSpPr/>
            <p:nvPr/>
          </p:nvSpPr>
          <p:spPr>
            <a:xfrm>
              <a:off x="2316018" y="2544903"/>
              <a:ext cx="102463" cy="20654"/>
            </a:xfrm>
            <a:custGeom>
              <a:avLst/>
              <a:gdLst/>
              <a:ahLst/>
              <a:cxnLst/>
              <a:rect l="l" t="t" r="r" b="b"/>
              <a:pathLst>
                <a:path w="5338" h="1076" extrusionOk="0">
                  <a:moveTo>
                    <a:pt x="5270" y="0"/>
                  </a:moveTo>
                  <a:cubicBezTo>
                    <a:pt x="4170" y="0"/>
                    <a:pt x="3002" y="134"/>
                    <a:pt x="1868" y="234"/>
                  </a:cubicBezTo>
                  <a:cubicBezTo>
                    <a:pt x="1301" y="301"/>
                    <a:pt x="267" y="301"/>
                    <a:pt x="33" y="901"/>
                  </a:cubicBezTo>
                  <a:cubicBezTo>
                    <a:pt x="0" y="968"/>
                    <a:pt x="33" y="1001"/>
                    <a:pt x="100" y="1035"/>
                  </a:cubicBezTo>
                  <a:cubicBezTo>
                    <a:pt x="188" y="1064"/>
                    <a:pt x="265" y="1076"/>
                    <a:pt x="336" y="1076"/>
                  </a:cubicBezTo>
                  <a:cubicBezTo>
                    <a:pt x="509" y="1076"/>
                    <a:pt x="655" y="1005"/>
                    <a:pt x="867" y="934"/>
                  </a:cubicBezTo>
                  <a:cubicBezTo>
                    <a:pt x="1468" y="768"/>
                    <a:pt x="2102" y="668"/>
                    <a:pt x="2769" y="601"/>
                  </a:cubicBezTo>
                  <a:cubicBezTo>
                    <a:pt x="3603" y="501"/>
                    <a:pt x="4570" y="501"/>
                    <a:pt x="5304" y="34"/>
                  </a:cubicBezTo>
                  <a:cubicBezTo>
                    <a:pt x="5337" y="34"/>
                    <a:pt x="5337" y="0"/>
                    <a:pt x="5304" y="0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2587;p59">
              <a:extLst>
                <a:ext uri="{FF2B5EF4-FFF2-40B4-BE49-F238E27FC236}">
                  <a16:creationId xmlns:a16="http://schemas.microsoft.com/office/drawing/2014/main" id="{2AF6E015-D51F-4612-8E1E-2A13E5D005F3}"/>
                </a:ext>
              </a:extLst>
            </p:cNvPr>
            <p:cNvSpPr/>
            <p:nvPr/>
          </p:nvSpPr>
          <p:spPr>
            <a:xfrm>
              <a:off x="2460704" y="2241099"/>
              <a:ext cx="165211" cy="371711"/>
            </a:xfrm>
            <a:custGeom>
              <a:avLst/>
              <a:gdLst/>
              <a:ahLst/>
              <a:cxnLst/>
              <a:rect l="l" t="t" r="r" b="b"/>
              <a:pathLst>
                <a:path w="8607" h="19365" extrusionOk="0">
                  <a:moveTo>
                    <a:pt x="7506" y="0"/>
                  </a:moveTo>
                  <a:cubicBezTo>
                    <a:pt x="7473" y="0"/>
                    <a:pt x="7439" y="17"/>
                    <a:pt x="7406" y="51"/>
                  </a:cubicBezTo>
                  <a:cubicBezTo>
                    <a:pt x="6972" y="1018"/>
                    <a:pt x="7740" y="2486"/>
                    <a:pt x="7940" y="3420"/>
                  </a:cubicBezTo>
                  <a:cubicBezTo>
                    <a:pt x="8440" y="5821"/>
                    <a:pt x="8173" y="8723"/>
                    <a:pt x="7740" y="11092"/>
                  </a:cubicBezTo>
                  <a:cubicBezTo>
                    <a:pt x="7072" y="14794"/>
                    <a:pt x="4170" y="18630"/>
                    <a:pt x="234" y="18964"/>
                  </a:cubicBezTo>
                  <a:cubicBezTo>
                    <a:pt x="1" y="18964"/>
                    <a:pt x="1" y="19364"/>
                    <a:pt x="234" y="19364"/>
                  </a:cubicBezTo>
                  <a:cubicBezTo>
                    <a:pt x="3770" y="19298"/>
                    <a:pt x="6472" y="16295"/>
                    <a:pt x="7673" y="13160"/>
                  </a:cubicBezTo>
                  <a:cubicBezTo>
                    <a:pt x="8507" y="10958"/>
                    <a:pt x="8607" y="8623"/>
                    <a:pt x="8607" y="6288"/>
                  </a:cubicBezTo>
                  <a:cubicBezTo>
                    <a:pt x="8607" y="4387"/>
                    <a:pt x="8407" y="1785"/>
                    <a:pt x="7606" y="51"/>
                  </a:cubicBezTo>
                  <a:cubicBezTo>
                    <a:pt x="7573" y="17"/>
                    <a:pt x="7539" y="0"/>
                    <a:pt x="7506" y="0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2588;p59">
              <a:extLst>
                <a:ext uri="{FF2B5EF4-FFF2-40B4-BE49-F238E27FC236}">
                  <a16:creationId xmlns:a16="http://schemas.microsoft.com/office/drawing/2014/main" id="{02EB6941-D91A-4334-A359-5454C89A28C7}"/>
                </a:ext>
              </a:extLst>
            </p:cNvPr>
            <p:cNvSpPr/>
            <p:nvPr/>
          </p:nvSpPr>
          <p:spPr>
            <a:xfrm>
              <a:off x="2408726" y="2239026"/>
              <a:ext cx="198630" cy="160336"/>
            </a:xfrm>
            <a:custGeom>
              <a:avLst/>
              <a:gdLst/>
              <a:ahLst/>
              <a:cxnLst/>
              <a:rect l="l" t="t" r="r" b="b"/>
              <a:pathLst>
                <a:path w="10348" h="8353" extrusionOk="0">
                  <a:moveTo>
                    <a:pt x="9381" y="0"/>
                  </a:moveTo>
                  <a:cubicBezTo>
                    <a:pt x="8077" y="0"/>
                    <a:pt x="6408" y="1070"/>
                    <a:pt x="5444" y="1593"/>
                  </a:cubicBezTo>
                  <a:cubicBezTo>
                    <a:pt x="3076" y="2827"/>
                    <a:pt x="474" y="5296"/>
                    <a:pt x="40" y="8064"/>
                  </a:cubicBezTo>
                  <a:cubicBezTo>
                    <a:pt x="0" y="8244"/>
                    <a:pt x="140" y="8352"/>
                    <a:pt x="273" y="8352"/>
                  </a:cubicBezTo>
                  <a:cubicBezTo>
                    <a:pt x="362" y="8352"/>
                    <a:pt x="447" y="8304"/>
                    <a:pt x="474" y="8198"/>
                  </a:cubicBezTo>
                  <a:cubicBezTo>
                    <a:pt x="1208" y="5462"/>
                    <a:pt x="3276" y="3394"/>
                    <a:pt x="5778" y="2160"/>
                  </a:cubicBezTo>
                  <a:cubicBezTo>
                    <a:pt x="6925" y="1570"/>
                    <a:pt x="8589" y="625"/>
                    <a:pt x="9945" y="625"/>
                  </a:cubicBezTo>
                  <a:cubicBezTo>
                    <a:pt x="9968" y="625"/>
                    <a:pt x="9991" y="625"/>
                    <a:pt x="10014" y="626"/>
                  </a:cubicBezTo>
                  <a:cubicBezTo>
                    <a:pt x="10247" y="626"/>
                    <a:pt x="10348" y="292"/>
                    <a:pt x="10114" y="159"/>
                  </a:cubicBezTo>
                  <a:lnTo>
                    <a:pt x="10147" y="159"/>
                  </a:lnTo>
                  <a:cubicBezTo>
                    <a:pt x="9915" y="48"/>
                    <a:pt x="9656" y="0"/>
                    <a:pt x="9381" y="0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2589;p59">
              <a:extLst>
                <a:ext uri="{FF2B5EF4-FFF2-40B4-BE49-F238E27FC236}">
                  <a16:creationId xmlns:a16="http://schemas.microsoft.com/office/drawing/2014/main" id="{04EF5D89-B635-4D4E-BF55-6E14FE7C337A}"/>
                </a:ext>
              </a:extLst>
            </p:cNvPr>
            <p:cNvSpPr/>
            <p:nvPr/>
          </p:nvSpPr>
          <p:spPr>
            <a:xfrm>
              <a:off x="2466885" y="2250485"/>
              <a:ext cx="127455" cy="244410"/>
            </a:xfrm>
            <a:custGeom>
              <a:avLst/>
              <a:gdLst/>
              <a:ahLst/>
              <a:cxnLst/>
              <a:rect l="l" t="t" r="r" b="b"/>
              <a:pathLst>
                <a:path w="6640" h="12733" extrusionOk="0">
                  <a:moveTo>
                    <a:pt x="6442" y="0"/>
                  </a:moveTo>
                  <a:cubicBezTo>
                    <a:pt x="6395" y="0"/>
                    <a:pt x="6349" y="19"/>
                    <a:pt x="6317" y="62"/>
                  </a:cubicBezTo>
                  <a:cubicBezTo>
                    <a:pt x="5149" y="2063"/>
                    <a:pt x="4149" y="4198"/>
                    <a:pt x="3081" y="6233"/>
                  </a:cubicBezTo>
                  <a:cubicBezTo>
                    <a:pt x="2014" y="8301"/>
                    <a:pt x="813" y="10336"/>
                    <a:pt x="46" y="12537"/>
                  </a:cubicBezTo>
                  <a:cubicBezTo>
                    <a:pt x="1" y="12650"/>
                    <a:pt x="108" y="12733"/>
                    <a:pt x="203" y="12733"/>
                  </a:cubicBezTo>
                  <a:cubicBezTo>
                    <a:pt x="249" y="12733"/>
                    <a:pt x="291" y="12714"/>
                    <a:pt x="313" y="12671"/>
                  </a:cubicBezTo>
                  <a:cubicBezTo>
                    <a:pt x="2648" y="8835"/>
                    <a:pt x="5283" y="4465"/>
                    <a:pt x="6617" y="195"/>
                  </a:cubicBezTo>
                  <a:cubicBezTo>
                    <a:pt x="6640" y="82"/>
                    <a:pt x="6540" y="0"/>
                    <a:pt x="6442" y="0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2590;p59">
              <a:extLst>
                <a:ext uri="{FF2B5EF4-FFF2-40B4-BE49-F238E27FC236}">
                  <a16:creationId xmlns:a16="http://schemas.microsoft.com/office/drawing/2014/main" id="{F8706E78-02F5-47CD-8FBE-D106A0013DB6}"/>
                </a:ext>
              </a:extLst>
            </p:cNvPr>
            <p:cNvSpPr/>
            <p:nvPr/>
          </p:nvSpPr>
          <p:spPr>
            <a:xfrm>
              <a:off x="2498862" y="2282923"/>
              <a:ext cx="27814" cy="94727"/>
            </a:xfrm>
            <a:custGeom>
              <a:avLst/>
              <a:gdLst/>
              <a:ahLst/>
              <a:cxnLst/>
              <a:rect l="l" t="t" r="r" b="b"/>
              <a:pathLst>
                <a:path w="1449" h="4935" extrusionOk="0">
                  <a:moveTo>
                    <a:pt x="626" y="1"/>
                  </a:moveTo>
                  <a:cubicBezTo>
                    <a:pt x="367" y="1"/>
                    <a:pt x="0" y="209"/>
                    <a:pt x="414" y="407"/>
                  </a:cubicBezTo>
                  <a:cubicBezTo>
                    <a:pt x="615" y="540"/>
                    <a:pt x="681" y="1974"/>
                    <a:pt x="715" y="2208"/>
                  </a:cubicBezTo>
                  <a:cubicBezTo>
                    <a:pt x="881" y="3075"/>
                    <a:pt x="1015" y="3943"/>
                    <a:pt x="1115" y="4810"/>
                  </a:cubicBezTo>
                  <a:cubicBezTo>
                    <a:pt x="1132" y="4893"/>
                    <a:pt x="1207" y="4935"/>
                    <a:pt x="1282" y="4935"/>
                  </a:cubicBezTo>
                  <a:cubicBezTo>
                    <a:pt x="1357" y="4935"/>
                    <a:pt x="1432" y="4893"/>
                    <a:pt x="1449" y="4810"/>
                  </a:cubicBezTo>
                  <a:lnTo>
                    <a:pt x="1415" y="4810"/>
                  </a:lnTo>
                  <a:cubicBezTo>
                    <a:pt x="1449" y="4109"/>
                    <a:pt x="1415" y="3375"/>
                    <a:pt x="1282" y="2675"/>
                  </a:cubicBezTo>
                  <a:cubicBezTo>
                    <a:pt x="1215" y="2275"/>
                    <a:pt x="1148" y="1874"/>
                    <a:pt x="1048" y="1474"/>
                  </a:cubicBezTo>
                  <a:cubicBezTo>
                    <a:pt x="1015" y="1374"/>
                    <a:pt x="648" y="507"/>
                    <a:pt x="715" y="373"/>
                  </a:cubicBezTo>
                  <a:cubicBezTo>
                    <a:pt x="933" y="101"/>
                    <a:pt x="805" y="1"/>
                    <a:pt x="626" y="1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2591;p59">
              <a:extLst>
                <a:ext uri="{FF2B5EF4-FFF2-40B4-BE49-F238E27FC236}">
                  <a16:creationId xmlns:a16="http://schemas.microsoft.com/office/drawing/2014/main" id="{2754D5FB-1394-4164-956D-A32581A34E56}"/>
                </a:ext>
              </a:extLst>
            </p:cNvPr>
            <p:cNvSpPr/>
            <p:nvPr/>
          </p:nvSpPr>
          <p:spPr>
            <a:xfrm>
              <a:off x="2466386" y="2307318"/>
              <a:ext cx="41077" cy="113884"/>
            </a:xfrm>
            <a:custGeom>
              <a:avLst/>
              <a:gdLst/>
              <a:ahLst/>
              <a:cxnLst/>
              <a:rect l="l" t="t" r="r" b="b"/>
              <a:pathLst>
                <a:path w="2140" h="5933" extrusionOk="0">
                  <a:moveTo>
                    <a:pt x="221" y="1"/>
                  </a:moveTo>
                  <a:cubicBezTo>
                    <a:pt x="114" y="1"/>
                    <a:pt x="1" y="119"/>
                    <a:pt x="72" y="236"/>
                  </a:cubicBezTo>
                  <a:cubicBezTo>
                    <a:pt x="572" y="1137"/>
                    <a:pt x="906" y="2138"/>
                    <a:pt x="1106" y="3139"/>
                  </a:cubicBezTo>
                  <a:cubicBezTo>
                    <a:pt x="1339" y="4006"/>
                    <a:pt x="1339" y="5140"/>
                    <a:pt x="1840" y="5907"/>
                  </a:cubicBezTo>
                  <a:cubicBezTo>
                    <a:pt x="1840" y="5924"/>
                    <a:pt x="1856" y="5932"/>
                    <a:pt x="1873" y="5932"/>
                  </a:cubicBezTo>
                  <a:cubicBezTo>
                    <a:pt x="1890" y="5932"/>
                    <a:pt x="1906" y="5924"/>
                    <a:pt x="1906" y="5907"/>
                  </a:cubicBezTo>
                  <a:lnTo>
                    <a:pt x="1906" y="5874"/>
                  </a:lnTo>
                  <a:cubicBezTo>
                    <a:pt x="2140" y="5007"/>
                    <a:pt x="1740" y="3839"/>
                    <a:pt x="1539" y="3005"/>
                  </a:cubicBezTo>
                  <a:cubicBezTo>
                    <a:pt x="1306" y="1971"/>
                    <a:pt x="906" y="970"/>
                    <a:pt x="339" y="70"/>
                  </a:cubicBezTo>
                  <a:cubicBezTo>
                    <a:pt x="309" y="21"/>
                    <a:pt x="266" y="1"/>
                    <a:pt x="221" y="1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2592;p59">
              <a:extLst>
                <a:ext uri="{FF2B5EF4-FFF2-40B4-BE49-F238E27FC236}">
                  <a16:creationId xmlns:a16="http://schemas.microsoft.com/office/drawing/2014/main" id="{650E0176-3E3C-49FA-8915-F5967D5FD8CB}"/>
                </a:ext>
              </a:extLst>
            </p:cNvPr>
            <p:cNvSpPr/>
            <p:nvPr/>
          </p:nvSpPr>
          <p:spPr>
            <a:xfrm>
              <a:off x="2441510" y="2346417"/>
              <a:ext cx="44187" cy="110467"/>
            </a:xfrm>
            <a:custGeom>
              <a:avLst/>
              <a:gdLst/>
              <a:ahLst/>
              <a:cxnLst/>
              <a:rect l="l" t="t" r="r" b="b"/>
              <a:pathLst>
                <a:path w="2302" h="5755" extrusionOk="0">
                  <a:moveTo>
                    <a:pt x="52" y="0"/>
                  </a:moveTo>
                  <a:cubicBezTo>
                    <a:pt x="46" y="0"/>
                    <a:pt x="40" y="0"/>
                    <a:pt x="33" y="1"/>
                  </a:cubicBezTo>
                  <a:cubicBezTo>
                    <a:pt x="0" y="1"/>
                    <a:pt x="0" y="34"/>
                    <a:pt x="0" y="34"/>
                  </a:cubicBezTo>
                  <a:cubicBezTo>
                    <a:pt x="100" y="334"/>
                    <a:pt x="234" y="601"/>
                    <a:pt x="400" y="835"/>
                  </a:cubicBezTo>
                  <a:cubicBezTo>
                    <a:pt x="634" y="1402"/>
                    <a:pt x="867" y="2002"/>
                    <a:pt x="1034" y="2636"/>
                  </a:cubicBezTo>
                  <a:cubicBezTo>
                    <a:pt x="1301" y="3570"/>
                    <a:pt x="1401" y="4904"/>
                    <a:pt x="1968" y="5705"/>
                  </a:cubicBezTo>
                  <a:cubicBezTo>
                    <a:pt x="1985" y="5738"/>
                    <a:pt x="2026" y="5755"/>
                    <a:pt x="2068" y="5755"/>
                  </a:cubicBezTo>
                  <a:cubicBezTo>
                    <a:pt x="2110" y="5755"/>
                    <a:pt x="2152" y="5738"/>
                    <a:pt x="2168" y="5705"/>
                  </a:cubicBezTo>
                  <a:lnTo>
                    <a:pt x="2168" y="5671"/>
                  </a:lnTo>
                  <a:cubicBezTo>
                    <a:pt x="2302" y="4604"/>
                    <a:pt x="1668" y="3236"/>
                    <a:pt x="1334" y="2269"/>
                  </a:cubicBezTo>
                  <a:cubicBezTo>
                    <a:pt x="1169" y="1806"/>
                    <a:pt x="742" y="0"/>
                    <a:pt x="52" y="0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2593;p59">
              <a:extLst>
                <a:ext uri="{FF2B5EF4-FFF2-40B4-BE49-F238E27FC236}">
                  <a16:creationId xmlns:a16="http://schemas.microsoft.com/office/drawing/2014/main" id="{83A1010F-2FF7-4CD1-A69B-85535734CA81}"/>
                </a:ext>
              </a:extLst>
            </p:cNvPr>
            <p:cNvSpPr/>
            <p:nvPr/>
          </p:nvSpPr>
          <p:spPr>
            <a:xfrm>
              <a:off x="2521530" y="2366590"/>
              <a:ext cx="94151" cy="31077"/>
            </a:xfrm>
            <a:custGeom>
              <a:avLst/>
              <a:gdLst/>
              <a:ahLst/>
              <a:cxnLst/>
              <a:rect l="l" t="t" r="r" b="b"/>
              <a:pathLst>
                <a:path w="4905" h="1619" extrusionOk="0">
                  <a:moveTo>
                    <a:pt x="4116" y="0"/>
                  </a:moveTo>
                  <a:cubicBezTo>
                    <a:pt x="3531" y="0"/>
                    <a:pt x="2917" y="134"/>
                    <a:pt x="2402" y="251"/>
                  </a:cubicBezTo>
                  <a:cubicBezTo>
                    <a:pt x="1635" y="384"/>
                    <a:pt x="601" y="551"/>
                    <a:pt x="101" y="1151"/>
                  </a:cubicBezTo>
                  <a:cubicBezTo>
                    <a:pt x="1" y="1218"/>
                    <a:pt x="1" y="1351"/>
                    <a:pt x="34" y="1485"/>
                  </a:cubicBezTo>
                  <a:cubicBezTo>
                    <a:pt x="101" y="1585"/>
                    <a:pt x="201" y="1618"/>
                    <a:pt x="301" y="1618"/>
                  </a:cubicBezTo>
                  <a:cubicBezTo>
                    <a:pt x="468" y="1618"/>
                    <a:pt x="568" y="1452"/>
                    <a:pt x="701" y="1351"/>
                  </a:cubicBezTo>
                  <a:cubicBezTo>
                    <a:pt x="968" y="1218"/>
                    <a:pt x="1235" y="1085"/>
                    <a:pt x="1535" y="1018"/>
                  </a:cubicBezTo>
                  <a:cubicBezTo>
                    <a:pt x="2603" y="651"/>
                    <a:pt x="3770" y="618"/>
                    <a:pt x="4837" y="284"/>
                  </a:cubicBezTo>
                  <a:cubicBezTo>
                    <a:pt x="4904" y="251"/>
                    <a:pt x="4904" y="117"/>
                    <a:pt x="4837" y="84"/>
                  </a:cubicBezTo>
                  <a:cubicBezTo>
                    <a:pt x="4609" y="24"/>
                    <a:pt x="4365" y="0"/>
                    <a:pt x="4116" y="0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594;p59">
              <a:extLst>
                <a:ext uri="{FF2B5EF4-FFF2-40B4-BE49-F238E27FC236}">
                  <a16:creationId xmlns:a16="http://schemas.microsoft.com/office/drawing/2014/main" id="{252A9FA9-1A93-402D-9313-8679A9A736B7}"/>
                </a:ext>
              </a:extLst>
            </p:cNvPr>
            <p:cNvSpPr/>
            <p:nvPr/>
          </p:nvSpPr>
          <p:spPr>
            <a:xfrm>
              <a:off x="2472240" y="2439086"/>
              <a:ext cx="136400" cy="33495"/>
            </a:xfrm>
            <a:custGeom>
              <a:avLst/>
              <a:gdLst/>
              <a:ahLst/>
              <a:cxnLst/>
              <a:rect l="l" t="t" r="r" b="b"/>
              <a:pathLst>
                <a:path w="7106" h="1745" extrusionOk="0">
                  <a:moveTo>
                    <a:pt x="5912" y="0"/>
                  </a:moveTo>
                  <a:cubicBezTo>
                    <a:pt x="4934" y="0"/>
                    <a:pt x="3818" y="195"/>
                    <a:pt x="3036" y="310"/>
                  </a:cubicBezTo>
                  <a:cubicBezTo>
                    <a:pt x="2168" y="443"/>
                    <a:pt x="334" y="610"/>
                    <a:pt x="0" y="1644"/>
                  </a:cubicBezTo>
                  <a:cubicBezTo>
                    <a:pt x="0" y="1711"/>
                    <a:pt x="34" y="1744"/>
                    <a:pt x="100" y="1744"/>
                  </a:cubicBezTo>
                  <a:cubicBezTo>
                    <a:pt x="701" y="1644"/>
                    <a:pt x="1201" y="1244"/>
                    <a:pt x="1768" y="1077"/>
                  </a:cubicBezTo>
                  <a:cubicBezTo>
                    <a:pt x="2569" y="944"/>
                    <a:pt x="3403" y="843"/>
                    <a:pt x="4203" y="843"/>
                  </a:cubicBezTo>
                  <a:cubicBezTo>
                    <a:pt x="5037" y="777"/>
                    <a:pt x="6471" y="910"/>
                    <a:pt x="7105" y="210"/>
                  </a:cubicBezTo>
                  <a:cubicBezTo>
                    <a:pt x="7105" y="176"/>
                    <a:pt x="7105" y="176"/>
                    <a:pt x="7105" y="143"/>
                  </a:cubicBezTo>
                  <a:cubicBezTo>
                    <a:pt x="6764" y="40"/>
                    <a:pt x="6352" y="0"/>
                    <a:pt x="5912" y="0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595;p59">
              <a:extLst>
                <a:ext uri="{FF2B5EF4-FFF2-40B4-BE49-F238E27FC236}">
                  <a16:creationId xmlns:a16="http://schemas.microsoft.com/office/drawing/2014/main" id="{E449E97B-BA0B-4E26-ABE1-F59DFEFFC327}"/>
                </a:ext>
              </a:extLst>
            </p:cNvPr>
            <p:cNvSpPr/>
            <p:nvPr/>
          </p:nvSpPr>
          <p:spPr>
            <a:xfrm>
              <a:off x="2469034" y="2506323"/>
              <a:ext cx="116552" cy="18754"/>
            </a:xfrm>
            <a:custGeom>
              <a:avLst/>
              <a:gdLst/>
              <a:ahLst/>
              <a:cxnLst/>
              <a:rect l="l" t="t" r="r" b="b"/>
              <a:pathLst>
                <a:path w="6072" h="977" extrusionOk="0">
                  <a:moveTo>
                    <a:pt x="4295" y="1"/>
                  </a:moveTo>
                  <a:cubicBezTo>
                    <a:pt x="3678" y="1"/>
                    <a:pt x="3053" y="59"/>
                    <a:pt x="2536" y="76"/>
                  </a:cubicBezTo>
                  <a:cubicBezTo>
                    <a:pt x="2445" y="76"/>
                    <a:pt x="2324" y="74"/>
                    <a:pt x="2185" y="74"/>
                  </a:cubicBezTo>
                  <a:cubicBezTo>
                    <a:pt x="1453" y="74"/>
                    <a:pt x="202" y="121"/>
                    <a:pt x="34" y="710"/>
                  </a:cubicBezTo>
                  <a:cubicBezTo>
                    <a:pt x="0" y="843"/>
                    <a:pt x="67" y="943"/>
                    <a:pt x="234" y="976"/>
                  </a:cubicBezTo>
                  <a:cubicBezTo>
                    <a:pt x="567" y="910"/>
                    <a:pt x="934" y="843"/>
                    <a:pt x="1301" y="743"/>
                  </a:cubicBezTo>
                  <a:cubicBezTo>
                    <a:pt x="1868" y="676"/>
                    <a:pt x="2469" y="643"/>
                    <a:pt x="3036" y="643"/>
                  </a:cubicBezTo>
                  <a:cubicBezTo>
                    <a:pt x="3465" y="643"/>
                    <a:pt x="3969" y="681"/>
                    <a:pt x="4470" y="681"/>
                  </a:cubicBezTo>
                  <a:cubicBezTo>
                    <a:pt x="5021" y="681"/>
                    <a:pt x="5568" y="635"/>
                    <a:pt x="6005" y="443"/>
                  </a:cubicBezTo>
                  <a:cubicBezTo>
                    <a:pt x="6071" y="409"/>
                    <a:pt x="6071" y="309"/>
                    <a:pt x="6005" y="276"/>
                  </a:cubicBezTo>
                  <a:cubicBezTo>
                    <a:pt x="5521" y="59"/>
                    <a:pt x="4912" y="1"/>
                    <a:pt x="4295" y="1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596;p59">
              <a:extLst>
                <a:ext uri="{FF2B5EF4-FFF2-40B4-BE49-F238E27FC236}">
                  <a16:creationId xmlns:a16="http://schemas.microsoft.com/office/drawing/2014/main" id="{A6F26F97-9390-46DF-80EB-A81F7A86C7F4}"/>
                </a:ext>
              </a:extLst>
            </p:cNvPr>
            <p:cNvSpPr/>
            <p:nvPr/>
          </p:nvSpPr>
          <p:spPr>
            <a:xfrm>
              <a:off x="2542644" y="2314862"/>
              <a:ext cx="79122" cy="35760"/>
            </a:xfrm>
            <a:custGeom>
              <a:avLst/>
              <a:gdLst/>
              <a:ahLst/>
              <a:cxnLst/>
              <a:rect l="l" t="t" r="r" b="b"/>
              <a:pathLst>
                <a:path w="4122" h="1863" extrusionOk="0">
                  <a:moveTo>
                    <a:pt x="3893" y="1"/>
                  </a:moveTo>
                  <a:cubicBezTo>
                    <a:pt x="3876" y="1"/>
                    <a:pt x="3857" y="4"/>
                    <a:pt x="3838" y="10"/>
                  </a:cubicBezTo>
                  <a:cubicBezTo>
                    <a:pt x="2703" y="444"/>
                    <a:pt x="1402" y="544"/>
                    <a:pt x="368" y="1178"/>
                  </a:cubicBezTo>
                  <a:cubicBezTo>
                    <a:pt x="0" y="1376"/>
                    <a:pt x="209" y="1862"/>
                    <a:pt x="546" y="1862"/>
                  </a:cubicBezTo>
                  <a:cubicBezTo>
                    <a:pt x="606" y="1862"/>
                    <a:pt x="670" y="1847"/>
                    <a:pt x="735" y="1812"/>
                  </a:cubicBezTo>
                  <a:cubicBezTo>
                    <a:pt x="1769" y="1244"/>
                    <a:pt x="3004" y="1044"/>
                    <a:pt x="3971" y="377"/>
                  </a:cubicBezTo>
                  <a:cubicBezTo>
                    <a:pt x="4121" y="257"/>
                    <a:pt x="4055" y="1"/>
                    <a:pt x="3893" y="1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597;p59">
              <a:extLst>
                <a:ext uri="{FF2B5EF4-FFF2-40B4-BE49-F238E27FC236}">
                  <a16:creationId xmlns:a16="http://schemas.microsoft.com/office/drawing/2014/main" id="{8EDE7131-D6A9-4658-B2A9-4CEFD003B7D4}"/>
                </a:ext>
              </a:extLst>
            </p:cNvPr>
            <p:cNvSpPr/>
            <p:nvPr/>
          </p:nvSpPr>
          <p:spPr>
            <a:xfrm>
              <a:off x="2807236" y="2310792"/>
              <a:ext cx="240705" cy="379946"/>
            </a:xfrm>
            <a:custGeom>
              <a:avLst/>
              <a:gdLst/>
              <a:ahLst/>
              <a:cxnLst/>
              <a:rect l="l" t="t" r="r" b="b"/>
              <a:pathLst>
                <a:path w="12540" h="19794" extrusionOk="0">
                  <a:moveTo>
                    <a:pt x="172" y="0"/>
                  </a:moveTo>
                  <a:cubicBezTo>
                    <a:pt x="75" y="0"/>
                    <a:pt x="0" y="78"/>
                    <a:pt x="26" y="156"/>
                  </a:cubicBezTo>
                  <a:cubicBezTo>
                    <a:pt x="427" y="1990"/>
                    <a:pt x="2728" y="3358"/>
                    <a:pt x="4029" y="4559"/>
                  </a:cubicBezTo>
                  <a:cubicBezTo>
                    <a:pt x="5931" y="6227"/>
                    <a:pt x="7732" y="7928"/>
                    <a:pt x="8966" y="10163"/>
                  </a:cubicBezTo>
                  <a:cubicBezTo>
                    <a:pt x="10300" y="12564"/>
                    <a:pt x="11468" y="17034"/>
                    <a:pt x="10100" y="19503"/>
                  </a:cubicBezTo>
                  <a:cubicBezTo>
                    <a:pt x="10067" y="19569"/>
                    <a:pt x="10100" y="19636"/>
                    <a:pt x="10167" y="19669"/>
                  </a:cubicBezTo>
                  <a:cubicBezTo>
                    <a:pt x="10342" y="19754"/>
                    <a:pt x="10497" y="19793"/>
                    <a:pt x="10633" y="19793"/>
                  </a:cubicBezTo>
                  <a:cubicBezTo>
                    <a:pt x="12539" y="19793"/>
                    <a:pt x="10752" y="12017"/>
                    <a:pt x="10534" y="11364"/>
                  </a:cubicBezTo>
                  <a:cubicBezTo>
                    <a:pt x="9833" y="9162"/>
                    <a:pt x="8499" y="7461"/>
                    <a:pt x="6798" y="5893"/>
                  </a:cubicBezTo>
                  <a:cubicBezTo>
                    <a:pt x="5630" y="4859"/>
                    <a:pt x="4329" y="3958"/>
                    <a:pt x="3162" y="2924"/>
                  </a:cubicBezTo>
                  <a:cubicBezTo>
                    <a:pt x="2161" y="1990"/>
                    <a:pt x="1427" y="689"/>
                    <a:pt x="260" y="22"/>
                  </a:cubicBezTo>
                  <a:cubicBezTo>
                    <a:pt x="230" y="7"/>
                    <a:pt x="200" y="0"/>
                    <a:pt x="172" y="0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598;p59">
              <a:extLst>
                <a:ext uri="{FF2B5EF4-FFF2-40B4-BE49-F238E27FC236}">
                  <a16:creationId xmlns:a16="http://schemas.microsoft.com/office/drawing/2014/main" id="{80EACF57-3813-42B9-AE3F-941EAC96DBE3}"/>
                </a:ext>
              </a:extLst>
            </p:cNvPr>
            <p:cNvSpPr/>
            <p:nvPr/>
          </p:nvSpPr>
          <p:spPr>
            <a:xfrm>
              <a:off x="2755872" y="2313038"/>
              <a:ext cx="267022" cy="377815"/>
            </a:xfrm>
            <a:custGeom>
              <a:avLst/>
              <a:gdLst/>
              <a:ahLst/>
              <a:cxnLst/>
              <a:rect l="l" t="t" r="r" b="b"/>
              <a:pathLst>
                <a:path w="13911" h="19683" extrusionOk="0">
                  <a:moveTo>
                    <a:pt x="3026" y="1"/>
                  </a:moveTo>
                  <a:cubicBezTo>
                    <a:pt x="2880" y="1"/>
                    <a:pt x="2731" y="63"/>
                    <a:pt x="2636" y="205"/>
                  </a:cubicBezTo>
                  <a:cubicBezTo>
                    <a:pt x="0" y="4642"/>
                    <a:pt x="1235" y="10679"/>
                    <a:pt x="3736" y="14849"/>
                  </a:cubicBezTo>
                  <a:cubicBezTo>
                    <a:pt x="4770" y="16550"/>
                    <a:pt x="6305" y="18118"/>
                    <a:pt x="8173" y="18819"/>
                  </a:cubicBezTo>
                  <a:cubicBezTo>
                    <a:pt x="9126" y="19187"/>
                    <a:pt x="10671" y="19682"/>
                    <a:pt x="12002" y="19682"/>
                  </a:cubicBezTo>
                  <a:cubicBezTo>
                    <a:pt x="12720" y="19682"/>
                    <a:pt x="13376" y="19538"/>
                    <a:pt x="13844" y="19152"/>
                  </a:cubicBezTo>
                  <a:cubicBezTo>
                    <a:pt x="13910" y="19085"/>
                    <a:pt x="13910" y="18985"/>
                    <a:pt x="13844" y="18919"/>
                  </a:cubicBezTo>
                  <a:cubicBezTo>
                    <a:pt x="12843" y="18051"/>
                    <a:pt x="11075" y="18352"/>
                    <a:pt x="9807" y="18085"/>
                  </a:cubicBezTo>
                  <a:cubicBezTo>
                    <a:pt x="7572" y="17584"/>
                    <a:pt x="6005" y="16117"/>
                    <a:pt x="4804" y="14249"/>
                  </a:cubicBezTo>
                  <a:cubicBezTo>
                    <a:pt x="2269" y="10112"/>
                    <a:pt x="1768" y="5042"/>
                    <a:pt x="3436" y="506"/>
                  </a:cubicBezTo>
                  <a:cubicBezTo>
                    <a:pt x="3544" y="205"/>
                    <a:pt x="3291" y="1"/>
                    <a:pt x="3026" y="1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599;p59">
              <a:extLst>
                <a:ext uri="{FF2B5EF4-FFF2-40B4-BE49-F238E27FC236}">
                  <a16:creationId xmlns:a16="http://schemas.microsoft.com/office/drawing/2014/main" id="{7808B979-8EC5-48E0-8169-15A66BCA6FED}"/>
                </a:ext>
              </a:extLst>
            </p:cNvPr>
            <p:cNvSpPr/>
            <p:nvPr/>
          </p:nvSpPr>
          <p:spPr>
            <a:xfrm>
              <a:off x="2796852" y="2324708"/>
              <a:ext cx="230628" cy="358486"/>
            </a:xfrm>
            <a:custGeom>
              <a:avLst/>
              <a:gdLst/>
              <a:ahLst/>
              <a:cxnLst/>
              <a:rect l="l" t="t" r="r" b="b"/>
              <a:pathLst>
                <a:path w="12015" h="18676" extrusionOk="0">
                  <a:moveTo>
                    <a:pt x="339" y="1"/>
                  </a:moveTo>
                  <a:cubicBezTo>
                    <a:pt x="172" y="1"/>
                    <a:pt x="0" y="123"/>
                    <a:pt x="0" y="331"/>
                  </a:cubicBezTo>
                  <a:cubicBezTo>
                    <a:pt x="0" y="3367"/>
                    <a:pt x="1868" y="6069"/>
                    <a:pt x="3569" y="8404"/>
                  </a:cubicBezTo>
                  <a:cubicBezTo>
                    <a:pt x="4737" y="9971"/>
                    <a:pt x="5904" y="11439"/>
                    <a:pt x="7039" y="13007"/>
                  </a:cubicBezTo>
                  <a:cubicBezTo>
                    <a:pt x="8206" y="14641"/>
                    <a:pt x="9974" y="16376"/>
                    <a:pt x="10675" y="18277"/>
                  </a:cubicBezTo>
                  <a:cubicBezTo>
                    <a:pt x="10767" y="18564"/>
                    <a:pt x="10947" y="18675"/>
                    <a:pt x="11135" y="18675"/>
                  </a:cubicBezTo>
                  <a:cubicBezTo>
                    <a:pt x="11557" y="18675"/>
                    <a:pt x="12014" y="18113"/>
                    <a:pt x="11575" y="17744"/>
                  </a:cubicBezTo>
                  <a:cubicBezTo>
                    <a:pt x="10208" y="16576"/>
                    <a:pt x="9374" y="14541"/>
                    <a:pt x="8440" y="13040"/>
                  </a:cubicBezTo>
                  <a:cubicBezTo>
                    <a:pt x="7539" y="11573"/>
                    <a:pt x="6538" y="10205"/>
                    <a:pt x="5471" y="8871"/>
                  </a:cubicBezTo>
                  <a:cubicBezTo>
                    <a:pt x="3436" y="6235"/>
                    <a:pt x="1802" y="3333"/>
                    <a:pt x="634" y="231"/>
                  </a:cubicBezTo>
                  <a:cubicBezTo>
                    <a:pt x="591" y="72"/>
                    <a:pt x="466" y="1"/>
                    <a:pt x="339" y="1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600;p59">
              <a:extLst>
                <a:ext uri="{FF2B5EF4-FFF2-40B4-BE49-F238E27FC236}">
                  <a16:creationId xmlns:a16="http://schemas.microsoft.com/office/drawing/2014/main" id="{A49F9492-4459-482F-8EE5-BFC493B8BB9A}"/>
                </a:ext>
              </a:extLst>
            </p:cNvPr>
            <p:cNvSpPr/>
            <p:nvPr/>
          </p:nvSpPr>
          <p:spPr>
            <a:xfrm>
              <a:off x="2983803" y="2554231"/>
              <a:ext cx="28197" cy="88911"/>
            </a:xfrm>
            <a:custGeom>
              <a:avLst/>
              <a:gdLst/>
              <a:ahLst/>
              <a:cxnLst/>
              <a:rect l="l" t="t" r="r" b="b"/>
              <a:pathLst>
                <a:path w="1469" h="4632" extrusionOk="0">
                  <a:moveTo>
                    <a:pt x="1216" y="0"/>
                  </a:moveTo>
                  <a:cubicBezTo>
                    <a:pt x="1194" y="0"/>
                    <a:pt x="1157" y="15"/>
                    <a:pt x="1135" y="15"/>
                  </a:cubicBezTo>
                  <a:lnTo>
                    <a:pt x="1135" y="48"/>
                  </a:lnTo>
                  <a:cubicBezTo>
                    <a:pt x="734" y="582"/>
                    <a:pt x="668" y="1282"/>
                    <a:pt x="501" y="1883"/>
                  </a:cubicBezTo>
                  <a:cubicBezTo>
                    <a:pt x="301" y="2617"/>
                    <a:pt x="134" y="3384"/>
                    <a:pt x="34" y="4151"/>
                  </a:cubicBezTo>
                  <a:cubicBezTo>
                    <a:pt x="1" y="4285"/>
                    <a:pt x="67" y="4451"/>
                    <a:pt x="201" y="4551"/>
                  </a:cubicBezTo>
                  <a:cubicBezTo>
                    <a:pt x="293" y="4607"/>
                    <a:pt x="324" y="4631"/>
                    <a:pt x="361" y="4631"/>
                  </a:cubicBezTo>
                  <a:cubicBezTo>
                    <a:pt x="391" y="4631"/>
                    <a:pt x="426" y="4615"/>
                    <a:pt x="501" y="4585"/>
                  </a:cubicBezTo>
                  <a:cubicBezTo>
                    <a:pt x="634" y="4551"/>
                    <a:pt x="734" y="4451"/>
                    <a:pt x="768" y="4318"/>
                  </a:cubicBezTo>
                  <a:cubicBezTo>
                    <a:pt x="901" y="3451"/>
                    <a:pt x="1135" y="2617"/>
                    <a:pt x="1268" y="1749"/>
                  </a:cubicBezTo>
                  <a:cubicBezTo>
                    <a:pt x="1368" y="1149"/>
                    <a:pt x="1468" y="582"/>
                    <a:pt x="1235" y="15"/>
                  </a:cubicBezTo>
                  <a:cubicBezTo>
                    <a:pt x="1235" y="4"/>
                    <a:pt x="1227" y="0"/>
                    <a:pt x="1216" y="0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601;p59">
              <a:extLst>
                <a:ext uri="{FF2B5EF4-FFF2-40B4-BE49-F238E27FC236}">
                  <a16:creationId xmlns:a16="http://schemas.microsoft.com/office/drawing/2014/main" id="{88B2F5E3-19EC-4F02-B52E-508CBA78F08D}"/>
                </a:ext>
              </a:extLst>
            </p:cNvPr>
            <p:cNvSpPr/>
            <p:nvPr/>
          </p:nvSpPr>
          <p:spPr>
            <a:xfrm>
              <a:off x="2916585" y="2456764"/>
              <a:ext cx="34589" cy="94324"/>
            </a:xfrm>
            <a:custGeom>
              <a:avLst/>
              <a:gdLst/>
              <a:ahLst/>
              <a:cxnLst/>
              <a:rect l="l" t="t" r="r" b="b"/>
              <a:pathLst>
                <a:path w="1802" h="4914" extrusionOk="0">
                  <a:moveTo>
                    <a:pt x="1521" y="1"/>
                  </a:moveTo>
                  <a:cubicBezTo>
                    <a:pt x="1444" y="1"/>
                    <a:pt x="1371" y="37"/>
                    <a:pt x="1334" y="123"/>
                  </a:cubicBezTo>
                  <a:cubicBezTo>
                    <a:pt x="1134" y="656"/>
                    <a:pt x="1001" y="1190"/>
                    <a:pt x="901" y="1724"/>
                  </a:cubicBezTo>
                  <a:cubicBezTo>
                    <a:pt x="834" y="2057"/>
                    <a:pt x="767" y="2358"/>
                    <a:pt x="701" y="2658"/>
                  </a:cubicBezTo>
                  <a:cubicBezTo>
                    <a:pt x="634" y="2891"/>
                    <a:pt x="634" y="3725"/>
                    <a:pt x="434" y="3825"/>
                  </a:cubicBezTo>
                  <a:cubicBezTo>
                    <a:pt x="0" y="4092"/>
                    <a:pt x="100" y="4759"/>
                    <a:pt x="600" y="4893"/>
                  </a:cubicBezTo>
                  <a:cubicBezTo>
                    <a:pt x="650" y="4907"/>
                    <a:pt x="700" y="4914"/>
                    <a:pt x="750" y="4914"/>
                  </a:cubicBezTo>
                  <a:cubicBezTo>
                    <a:pt x="1165" y="4914"/>
                    <a:pt x="1532" y="4446"/>
                    <a:pt x="1234" y="4059"/>
                  </a:cubicBezTo>
                  <a:cubicBezTo>
                    <a:pt x="1034" y="3759"/>
                    <a:pt x="1468" y="2591"/>
                    <a:pt x="1534" y="2257"/>
                  </a:cubicBezTo>
                  <a:cubicBezTo>
                    <a:pt x="1701" y="1590"/>
                    <a:pt x="1768" y="923"/>
                    <a:pt x="1801" y="256"/>
                  </a:cubicBezTo>
                  <a:cubicBezTo>
                    <a:pt x="1801" y="108"/>
                    <a:pt x="1654" y="1"/>
                    <a:pt x="1521" y="1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602;p59">
              <a:extLst>
                <a:ext uri="{FF2B5EF4-FFF2-40B4-BE49-F238E27FC236}">
                  <a16:creationId xmlns:a16="http://schemas.microsoft.com/office/drawing/2014/main" id="{0C877008-EE41-4748-87D1-E7111CB6E7ED}"/>
                </a:ext>
              </a:extLst>
            </p:cNvPr>
            <p:cNvSpPr/>
            <p:nvPr/>
          </p:nvSpPr>
          <p:spPr>
            <a:xfrm>
              <a:off x="2864377" y="2398759"/>
              <a:ext cx="25337" cy="79045"/>
            </a:xfrm>
            <a:custGeom>
              <a:avLst/>
              <a:gdLst/>
              <a:ahLst/>
              <a:cxnLst/>
              <a:rect l="l" t="t" r="r" b="b"/>
              <a:pathLst>
                <a:path w="1320" h="4118" extrusionOk="0">
                  <a:moveTo>
                    <a:pt x="923" y="1"/>
                  </a:moveTo>
                  <a:cubicBezTo>
                    <a:pt x="778" y="1"/>
                    <a:pt x="619" y="106"/>
                    <a:pt x="619" y="276"/>
                  </a:cubicBezTo>
                  <a:cubicBezTo>
                    <a:pt x="585" y="1477"/>
                    <a:pt x="118" y="2611"/>
                    <a:pt x="18" y="3778"/>
                  </a:cubicBezTo>
                  <a:cubicBezTo>
                    <a:pt x="0" y="4009"/>
                    <a:pt x="162" y="4117"/>
                    <a:pt x="338" y="4117"/>
                  </a:cubicBezTo>
                  <a:cubicBezTo>
                    <a:pt x="492" y="4117"/>
                    <a:pt x="656" y="4034"/>
                    <a:pt x="719" y="3878"/>
                  </a:cubicBezTo>
                  <a:cubicBezTo>
                    <a:pt x="1152" y="2711"/>
                    <a:pt x="1319" y="1443"/>
                    <a:pt x="1152" y="209"/>
                  </a:cubicBezTo>
                  <a:cubicBezTo>
                    <a:pt x="1138" y="64"/>
                    <a:pt x="1035" y="1"/>
                    <a:pt x="923" y="1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603;p59">
              <a:extLst>
                <a:ext uri="{FF2B5EF4-FFF2-40B4-BE49-F238E27FC236}">
                  <a16:creationId xmlns:a16="http://schemas.microsoft.com/office/drawing/2014/main" id="{FE393334-39D7-40FA-901E-B14A0B70751B}"/>
                </a:ext>
              </a:extLst>
            </p:cNvPr>
            <p:cNvSpPr/>
            <p:nvPr/>
          </p:nvSpPr>
          <p:spPr>
            <a:xfrm>
              <a:off x="2788521" y="2467915"/>
              <a:ext cx="119758" cy="51270"/>
            </a:xfrm>
            <a:custGeom>
              <a:avLst/>
              <a:gdLst/>
              <a:ahLst/>
              <a:cxnLst/>
              <a:rect l="l" t="t" r="r" b="b"/>
              <a:pathLst>
                <a:path w="6239" h="2671" extrusionOk="0">
                  <a:moveTo>
                    <a:pt x="284" y="1"/>
                  </a:moveTo>
                  <a:cubicBezTo>
                    <a:pt x="245" y="1"/>
                    <a:pt x="206" y="3"/>
                    <a:pt x="167" y="9"/>
                  </a:cubicBezTo>
                  <a:cubicBezTo>
                    <a:pt x="67" y="42"/>
                    <a:pt x="1" y="142"/>
                    <a:pt x="34" y="242"/>
                  </a:cubicBezTo>
                  <a:lnTo>
                    <a:pt x="34" y="275"/>
                  </a:lnTo>
                  <a:cubicBezTo>
                    <a:pt x="201" y="1143"/>
                    <a:pt x="2202" y="1443"/>
                    <a:pt x="2869" y="1643"/>
                  </a:cubicBezTo>
                  <a:cubicBezTo>
                    <a:pt x="3536" y="1877"/>
                    <a:pt x="4170" y="2177"/>
                    <a:pt x="4771" y="2544"/>
                  </a:cubicBezTo>
                  <a:cubicBezTo>
                    <a:pt x="4880" y="2617"/>
                    <a:pt x="5030" y="2670"/>
                    <a:pt x="5171" y="2670"/>
                  </a:cubicBezTo>
                  <a:cubicBezTo>
                    <a:pt x="5287" y="2670"/>
                    <a:pt x="5396" y="2634"/>
                    <a:pt x="5471" y="2544"/>
                  </a:cubicBezTo>
                  <a:cubicBezTo>
                    <a:pt x="6238" y="1810"/>
                    <a:pt x="4204" y="1076"/>
                    <a:pt x="3837" y="976"/>
                  </a:cubicBezTo>
                  <a:cubicBezTo>
                    <a:pt x="3103" y="742"/>
                    <a:pt x="2369" y="609"/>
                    <a:pt x="1635" y="442"/>
                  </a:cubicBezTo>
                  <a:cubicBezTo>
                    <a:pt x="1206" y="320"/>
                    <a:pt x="722" y="1"/>
                    <a:pt x="284" y="1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604;p59">
              <a:extLst>
                <a:ext uri="{FF2B5EF4-FFF2-40B4-BE49-F238E27FC236}">
                  <a16:creationId xmlns:a16="http://schemas.microsoft.com/office/drawing/2014/main" id="{FF4B6868-89C8-446D-98F1-5EEB55CC34BA}"/>
                </a:ext>
              </a:extLst>
            </p:cNvPr>
            <p:cNvSpPr/>
            <p:nvPr/>
          </p:nvSpPr>
          <p:spPr>
            <a:xfrm>
              <a:off x="2806449" y="2537475"/>
              <a:ext cx="121677" cy="36816"/>
            </a:xfrm>
            <a:custGeom>
              <a:avLst/>
              <a:gdLst/>
              <a:ahLst/>
              <a:cxnLst/>
              <a:rect l="l" t="t" r="r" b="b"/>
              <a:pathLst>
                <a:path w="6339" h="1918" extrusionOk="0">
                  <a:moveTo>
                    <a:pt x="352" y="0"/>
                  </a:moveTo>
                  <a:cubicBezTo>
                    <a:pt x="256" y="0"/>
                    <a:pt x="161" y="7"/>
                    <a:pt x="67" y="21"/>
                  </a:cubicBezTo>
                  <a:cubicBezTo>
                    <a:pt x="34" y="54"/>
                    <a:pt x="1" y="121"/>
                    <a:pt x="1" y="154"/>
                  </a:cubicBezTo>
                  <a:cubicBezTo>
                    <a:pt x="267" y="1021"/>
                    <a:pt x="1635" y="1155"/>
                    <a:pt x="2402" y="1355"/>
                  </a:cubicBezTo>
                  <a:cubicBezTo>
                    <a:pt x="3088" y="1544"/>
                    <a:pt x="4242" y="1917"/>
                    <a:pt x="5188" y="1917"/>
                  </a:cubicBezTo>
                  <a:cubicBezTo>
                    <a:pt x="5578" y="1917"/>
                    <a:pt x="5933" y="1854"/>
                    <a:pt x="6205" y="1688"/>
                  </a:cubicBezTo>
                  <a:cubicBezTo>
                    <a:pt x="6338" y="1622"/>
                    <a:pt x="6338" y="1422"/>
                    <a:pt x="6238" y="1321"/>
                  </a:cubicBezTo>
                  <a:cubicBezTo>
                    <a:pt x="5505" y="688"/>
                    <a:pt x="3903" y="754"/>
                    <a:pt x="2969" y="588"/>
                  </a:cubicBezTo>
                  <a:cubicBezTo>
                    <a:pt x="2103" y="468"/>
                    <a:pt x="1182" y="0"/>
                    <a:pt x="352" y="0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605;p59">
              <a:extLst>
                <a:ext uri="{FF2B5EF4-FFF2-40B4-BE49-F238E27FC236}">
                  <a16:creationId xmlns:a16="http://schemas.microsoft.com/office/drawing/2014/main" id="{B390239E-8850-4720-A6F9-33343C46E229}"/>
                </a:ext>
              </a:extLst>
            </p:cNvPr>
            <p:cNvSpPr/>
            <p:nvPr/>
          </p:nvSpPr>
          <p:spPr>
            <a:xfrm>
              <a:off x="2836545" y="2594270"/>
              <a:ext cx="121677" cy="25337"/>
            </a:xfrm>
            <a:custGeom>
              <a:avLst/>
              <a:gdLst/>
              <a:ahLst/>
              <a:cxnLst/>
              <a:rect l="l" t="t" r="r" b="b"/>
              <a:pathLst>
                <a:path w="6339" h="1320" extrusionOk="0">
                  <a:moveTo>
                    <a:pt x="1761" y="1"/>
                  </a:moveTo>
                  <a:cubicBezTo>
                    <a:pt x="1106" y="1"/>
                    <a:pt x="475" y="89"/>
                    <a:pt x="167" y="431"/>
                  </a:cubicBezTo>
                  <a:cubicBezTo>
                    <a:pt x="0" y="597"/>
                    <a:pt x="0" y="831"/>
                    <a:pt x="167" y="964"/>
                  </a:cubicBezTo>
                  <a:cubicBezTo>
                    <a:pt x="413" y="1239"/>
                    <a:pt x="798" y="1320"/>
                    <a:pt x="1217" y="1320"/>
                  </a:cubicBezTo>
                  <a:cubicBezTo>
                    <a:pt x="1763" y="1320"/>
                    <a:pt x="2368" y="1183"/>
                    <a:pt x="2802" y="1164"/>
                  </a:cubicBezTo>
                  <a:cubicBezTo>
                    <a:pt x="3330" y="1102"/>
                    <a:pt x="3864" y="1076"/>
                    <a:pt x="4402" y="1076"/>
                  </a:cubicBezTo>
                  <a:cubicBezTo>
                    <a:pt x="5022" y="1076"/>
                    <a:pt x="5647" y="1111"/>
                    <a:pt x="6272" y="1164"/>
                  </a:cubicBezTo>
                  <a:cubicBezTo>
                    <a:pt x="6305" y="1164"/>
                    <a:pt x="6338" y="1098"/>
                    <a:pt x="6305" y="1098"/>
                  </a:cubicBezTo>
                  <a:lnTo>
                    <a:pt x="6305" y="1064"/>
                  </a:lnTo>
                  <a:cubicBezTo>
                    <a:pt x="5571" y="230"/>
                    <a:pt x="4504" y="164"/>
                    <a:pt x="3436" y="97"/>
                  </a:cubicBezTo>
                  <a:cubicBezTo>
                    <a:pt x="3029" y="81"/>
                    <a:pt x="2384" y="1"/>
                    <a:pt x="1761" y="1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606;p59">
              <a:extLst>
                <a:ext uri="{FF2B5EF4-FFF2-40B4-BE49-F238E27FC236}">
                  <a16:creationId xmlns:a16="http://schemas.microsoft.com/office/drawing/2014/main" id="{807221DD-82F6-4EC9-8FA3-7CE38137DFAE}"/>
                </a:ext>
              </a:extLst>
            </p:cNvPr>
            <p:cNvSpPr/>
            <p:nvPr/>
          </p:nvSpPr>
          <p:spPr>
            <a:xfrm>
              <a:off x="2954992" y="2488626"/>
              <a:ext cx="35875" cy="100160"/>
            </a:xfrm>
            <a:custGeom>
              <a:avLst/>
              <a:gdLst/>
              <a:ahLst/>
              <a:cxnLst/>
              <a:rect l="l" t="t" r="r" b="b"/>
              <a:pathLst>
                <a:path w="1869" h="5218" extrusionOk="0">
                  <a:moveTo>
                    <a:pt x="1322" y="1"/>
                  </a:moveTo>
                  <a:cubicBezTo>
                    <a:pt x="1275" y="1"/>
                    <a:pt x="1235" y="27"/>
                    <a:pt x="1235" y="64"/>
                  </a:cubicBezTo>
                  <a:cubicBezTo>
                    <a:pt x="1135" y="464"/>
                    <a:pt x="1068" y="831"/>
                    <a:pt x="1035" y="1231"/>
                  </a:cubicBezTo>
                  <a:cubicBezTo>
                    <a:pt x="901" y="1798"/>
                    <a:pt x="734" y="2365"/>
                    <a:pt x="568" y="2899"/>
                  </a:cubicBezTo>
                  <a:cubicBezTo>
                    <a:pt x="401" y="3566"/>
                    <a:pt x="0" y="4534"/>
                    <a:pt x="434" y="5167"/>
                  </a:cubicBezTo>
                  <a:cubicBezTo>
                    <a:pt x="451" y="5201"/>
                    <a:pt x="476" y="5217"/>
                    <a:pt x="505" y="5217"/>
                  </a:cubicBezTo>
                  <a:cubicBezTo>
                    <a:pt x="534" y="5217"/>
                    <a:pt x="568" y="5201"/>
                    <a:pt x="601" y="5167"/>
                  </a:cubicBezTo>
                  <a:cubicBezTo>
                    <a:pt x="734" y="4867"/>
                    <a:pt x="801" y="4500"/>
                    <a:pt x="834" y="4167"/>
                  </a:cubicBezTo>
                  <a:cubicBezTo>
                    <a:pt x="968" y="3600"/>
                    <a:pt x="1101" y="3066"/>
                    <a:pt x="1301" y="2499"/>
                  </a:cubicBezTo>
                  <a:cubicBezTo>
                    <a:pt x="1502" y="1832"/>
                    <a:pt x="1868" y="698"/>
                    <a:pt x="1435" y="64"/>
                  </a:cubicBezTo>
                  <a:cubicBezTo>
                    <a:pt x="1405" y="19"/>
                    <a:pt x="1361" y="1"/>
                    <a:pt x="1322" y="1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607;p59">
              <a:extLst>
                <a:ext uri="{FF2B5EF4-FFF2-40B4-BE49-F238E27FC236}">
                  <a16:creationId xmlns:a16="http://schemas.microsoft.com/office/drawing/2014/main" id="{9F4F7A87-B743-41E9-8450-5EFE4C945BC5}"/>
                </a:ext>
              </a:extLst>
            </p:cNvPr>
            <p:cNvSpPr/>
            <p:nvPr/>
          </p:nvSpPr>
          <p:spPr>
            <a:xfrm>
              <a:off x="2982517" y="2150925"/>
              <a:ext cx="375243" cy="513850"/>
            </a:xfrm>
            <a:custGeom>
              <a:avLst/>
              <a:gdLst/>
              <a:ahLst/>
              <a:cxnLst/>
              <a:rect l="l" t="t" r="r" b="b"/>
              <a:pathLst>
                <a:path w="19549" h="26770" extrusionOk="0">
                  <a:moveTo>
                    <a:pt x="18524" y="0"/>
                  </a:moveTo>
                  <a:cubicBezTo>
                    <a:pt x="16350" y="0"/>
                    <a:pt x="14231" y="1419"/>
                    <a:pt x="12443" y="2480"/>
                  </a:cubicBezTo>
                  <a:cubicBezTo>
                    <a:pt x="9474" y="4315"/>
                    <a:pt x="7139" y="6717"/>
                    <a:pt x="4838" y="9352"/>
                  </a:cubicBezTo>
                  <a:cubicBezTo>
                    <a:pt x="2669" y="11787"/>
                    <a:pt x="1168" y="14756"/>
                    <a:pt x="401" y="17925"/>
                  </a:cubicBezTo>
                  <a:cubicBezTo>
                    <a:pt x="68" y="19526"/>
                    <a:pt x="1" y="21194"/>
                    <a:pt x="168" y="22861"/>
                  </a:cubicBezTo>
                  <a:cubicBezTo>
                    <a:pt x="234" y="23595"/>
                    <a:pt x="368" y="24363"/>
                    <a:pt x="568" y="25096"/>
                  </a:cubicBezTo>
                  <a:cubicBezTo>
                    <a:pt x="620" y="25318"/>
                    <a:pt x="667" y="25351"/>
                    <a:pt x="695" y="25351"/>
                  </a:cubicBezTo>
                  <a:cubicBezTo>
                    <a:pt x="707" y="25351"/>
                    <a:pt x="716" y="25345"/>
                    <a:pt x="720" y="25345"/>
                  </a:cubicBezTo>
                  <a:cubicBezTo>
                    <a:pt x="730" y="25345"/>
                    <a:pt x="708" y="25388"/>
                    <a:pt x="635" y="25697"/>
                  </a:cubicBezTo>
                  <a:cubicBezTo>
                    <a:pt x="419" y="26463"/>
                    <a:pt x="850" y="26769"/>
                    <a:pt x="1348" y="26769"/>
                  </a:cubicBezTo>
                  <a:cubicBezTo>
                    <a:pt x="2085" y="26769"/>
                    <a:pt x="2972" y="26099"/>
                    <a:pt x="2136" y="25263"/>
                  </a:cubicBezTo>
                  <a:cubicBezTo>
                    <a:pt x="2036" y="25163"/>
                    <a:pt x="1869" y="25063"/>
                    <a:pt x="1735" y="25030"/>
                  </a:cubicBezTo>
                  <a:cubicBezTo>
                    <a:pt x="1402" y="25030"/>
                    <a:pt x="1402" y="24996"/>
                    <a:pt x="1735" y="24930"/>
                  </a:cubicBezTo>
                  <a:cubicBezTo>
                    <a:pt x="1735" y="23996"/>
                    <a:pt x="1469" y="23062"/>
                    <a:pt x="1402" y="22161"/>
                  </a:cubicBezTo>
                  <a:cubicBezTo>
                    <a:pt x="1302" y="19926"/>
                    <a:pt x="1602" y="17724"/>
                    <a:pt x="2269" y="15623"/>
                  </a:cubicBezTo>
                  <a:cubicBezTo>
                    <a:pt x="3437" y="11720"/>
                    <a:pt x="6305" y="8118"/>
                    <a:pt x="9374" y="5482"/>
                  </a:cubicBezTo>
                  <a:cubicBezTo>
                    <a:pt x="11809" y="3414"/>
                    <a:pt x="15779" y="846"/>
                    <a:pt x="19048" y="679"/>
                  </a:cubicBezTo>
                  <a:cubicBezTo>
                    <a:pt x="19415" y="679"/>
                    <a:pt x="19548" y="79"/>
                    <a:pt x="19148" y="45"/>
                  </a:cubicBezTo>
                  <a:lnTo>
                    <a:pt x="19181" y="45"/>
                  </a:lnTo>
                  <a:cubicBezTo>
                    <a:pt x="18962" y="15"/>
                    <a:pt x="18743" y="0"/>
                    <a:pt x="18524" y="0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608;p59">
              <a:extLst>
                <a:ext uri="{FF2B5EF4-FFF2-40B4-BE49-F238E27FC236}">
                  <a16:creationId xmlns:a16="http://schemas.microsoft.com/office/drawing/2014/main" id="{6A0B9AE2-9F31-45D8-89B4-916DA024301A}"/>
                </a:ext>
              </a:extLst>
            </p:cNvPr>
            <p:cNvSpPr/>
            <p:nvPr/>
          </p:nvSpPr>
          <p:spPr>
            <a:xfrm>
              <a:off x="3002363" y="2152403"/>
              <a:ext cx="381002" cy="520664"/>
            </a:xfrm>
            <a:custGeom>
              <a:avLst/>
              <a:gdLst/>
              <a:ahLst/>
              <a:cxnLst/>
              <a:rect l="l" t="t" r="r" b="b"/>
              <a:pathLst>
                <a:path w="19849" h="27125" extrusionOk="0">
                  <a:moveTo>
                    <a:pt x="17847" y="0"/>
                  </a:moveTo>
                  <a:cubicBezTo>
                    <a:pt x="17640" y="0"/>
                    <a:pt x="17434" y="176"/>
                    <a:pt x="17513" y="435"/>
                  </a:cubicBezTo>
                  <a:cubicBezTo>
                    <a:pt x="18714" y="5405"/>
                    <a:pt x="16479" y="10642"/>
                    <a:pt x="13877" y="14779"/>
                  </a:cubicBezTo>
                  <a:cubicBezTo>
                    <a:pt x="10709" y="19749"/>
                    <a:pt x="6039" y="23652"/>
                    <a:pt x="568" y="25920"/>
                  </a:cubicBezTo>
                  <a:cubicBezTo>
                    <a:pt x="101" y="26087"/>
                    <a:pt x="1" y="26721"/>
                    <a:pt x="435" y="26987"/>
                  </a:cubicBezTo>
                  <a:lnTo>
                    <a:pt x="568" y="27054"/>
                  </a:lnTo>
                  <a:cubicBezTo>
                    <a:pt x="661" y="27103"/>
                    <a:pt x="752" y="27125"/>
                    <a:pt x="838" y="27125"/>
                  </a:cubicBezTo>
                  <a:cubicBezTo>
                    <a:pt x="1031" y="27125"/>
                    <a:pt x="1196" y="27014"/>
                    <a:pt x="1296" y="26859"/>
                  </a:cubicBezTo>
                  <a:lnTo>
                    <a:pt x="1296" y="26859"/>
                  </a:lnTo>
                  <a:cubicBezTo>
                    <a:pt x="6772" y="24434"/>
                    <a:pt x="11400" y="20194"/>
                    <a:pt x="14645" y="15212"/>
                  </a:cubicBezTo>
                  <a:cubicBezTo>
                    <a:pt x="17313" y="11109"/>
                    <a:pt x="19848" y="5172"/>
                    <a:pt x="18181" y="268"/>
                  </a:cubicBezTo>
                  <a:cubicBezTo>
                    <a:pt x="18127" y="80"/>
                    <a:pt x="17987" y="0"/>
                    <a:pt x="17847" y="0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609;p59">
              <a:extLst>
                <a:ext uri="{FF2B5EF4-FFF2-40B4-BE49-F238E27FC236}">
                  <a16:creationId xmlns:a16="http://schemas.microsoft.com/office/drawing/2014/main" id="{FCA0A939-3C15-4531-92AD-F6BAA5095B34}"/>
                </a:ext>
              </a:extLst>
            </p:cNvPr>
            <p:cNvSpPr/>
            <p:nvPr/>
          </p:nvSpPr>
          <p:spPr>
            <a:xfrm>
              <a:off x="3002920" y="2163977"/>
              <a:ext cx="340193" cy="496076"/>
            </a:xfrm>
            <a:custGeom>
              <a:avLst/>
              <a:gdLst/>
              <a:ahLst/>
              <a:cxnLst/>
              <a:rect l="l" t="t" r="r" b="b"/>
              <a:pathLst>
                <a:path w="17723" h="25844" extrusionOk="0">
                  <a:moveTo>
                    <a:pt x="17353" y="1"/>
                  </a:moveTo>
                  <a:cubicBezTo>
                    <a:pt x="17267" y="1"/>
                    <a:pt x="17180" y="39"/>
                    <a:pt x="17117" y="132"/>
                  </a:cubicBezTo>
                  <a:cubicBezTo>
                    <a:pt x="15550" y="2534"/>
                    <a:pt x="13815" y="4802"/>
                    <a:pt x="11947" y="6937"/>
                  </a:cubicBezTo>
                  <a:cubicBezTo>
                    <a:pt x="10279" y="8772"/>
                    <a:pt x="8578" y="10573"/>
                    <a:pt x="7177" y="12641"/>
                  </a:cubicBezTo>
                  <a:cubicBezTo>
                    <a:pt x="5676" y="14876"/>
                    <a:pt x="4475" y="17278"/>
                    <a:pt x="3041" y="19580"/>
                  </a:cubicBezTo>
                  <a:cubicBezTo>
                    <a:pt x="1873" y="21448"/>
                    <a:pt x="739" y="23015"/>
                    <a:pt x="139" y="25117"/>
                  </a:cubicBezTo>
                  <a:cubicBezTo>
                    <a:pt x="1" y="25583"/>
                    <a:pt x="362" y="25843"/>
                    <a:pt x="721" y="25843"/>
                  </a:cubicBezTo>
                  <a:cubicBezTo>
                    <a:pt x="1055" y="25843"/>
                    <a:pt x="1387" y="25616"/>
                    <a:pt x="1306" y="25117"/>
                  </a:cubicBezTo>
                  <a:cubicBezTo>
                    <a:pt x="1306" y="24950"/>
                    <a:pt x="2107" y="23849"/>
                    <a:pt x="2240" y="23616"/>
                  </a:cubicBezTo>
                  <a:cubicBezTo>
                    <a:pt x="2907" y="22482"/>
                    <a:pt x="3741" y="21481"/>
                    <a:pt x="4475" y="20414"/>
                  </a:cubicBezTo>
                  <a:cubicBezTo>
                    <a:pt x="6010" y="18212"/>
                    <a:pt x="7110" y="15710"/>
                    <a:pt x="8511" y="13409"/>
                  </a:cubicBezTo>
                  <a:cubicBezTo>
                    <a:pt x="11247" y="8872"/>
                    <a:pt x="15149" y="5069"/>
                    <a:pt x="17584" y="399"/>
                  </a:cubicBezTo>
                  <a:cubicBezTo>
                    <a:pt x="17723" y="192"/>
                    <a:pt x="17543" y="1"/>
                    <a:pt x="17353" y="1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610;p59">
              <a:extLst>
                <a:ext uri="{FF2B5EF4-FFF2-40B4-BE49-F238E27FC236}">
                  <a16:creationId xmlns:a16="http://schemas.microsoft.com/office/drawing/2014/main" id="{1BC775E7-AC87-4B8F-B929-CE1A505307DA}"/>
                </a:ext>
              </a:extLst>
            </p:cNvPr>
            <p:cNvSpPr/>
            <p:nvPr/>
          </p:nvSpPr>
          <p:spPr>
            <a:xfrm>
              <a:off x="3184209" y="2220446"/>
              <a:ext cx="32670" cy="136976"/>
            </a:xfrm>
            <a:custGeom>
              <a:avLst/>
              <a:gdLst/>
              <a:ahLst/>
              <a:cxnLst/>
              <a:rect l="l" t="t" r="r" b="b"/>
              <a:pathLst>
                <a:path w="1702" h="7136" extrusionOk="0">
                  <a:moveTo>
                    <a:pt x="1068" y="1"/>
                  </a:moveTo>
                  <a:cubicBezTo>
                    <a:pt x="851" y="1"/>
                    <a:pt x="634" y="142"/>
                    <a:pt x="634" y="426"/>
                  </a:cubicBezTo>
                  <a:cubicBezTo>
                    <a:pt x="401" y="2528"/>
                    <a:pt x="34" y="4596"/>
                    <a:pt x="0" y="6697"/>
                  </a:cubicBezTo>
                  <a:cubicBezTo>
                    <a:pt x="0" y="6993"/>
                    <a:pt x="211" y="7135"/>
                    <a:pt x="433" y="7135"/>
                  </a:cubicBezTo>
                  <a:cubicBezTo>
                    <a:pt x="661" y="7135"/>
                    <a:pt x="901" y="6985"/>
                    <a:pt x="934" y="6697"/>
                  </a:cubicBezTo>
                  <a:cubicBezTo>
                    <a:pt x="1168" y="4596"/>
                    <a:pt x="1702" y="2528"/>
                    <a:pt x="1501" y="426"/>
                  </a:cubicBezTo>
                  <a:cubicBezTo>
                    <a:pt x="1501" y="142"/>
                    <a:pt x="1285" y="1"/>
                    <a:pt x="1068" y="1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611;p59">
              <a:extLst>
                <a:ext uri="{FF2B5EF4-FFF2-40B4-BE49-F238E27FC236}">
                  <a16:creationId xmlns:a16="http://schemas.microsoft.com/office/drawing/2014/main" id="{F7B5F6FC-BE3A-4A75-82F7-05AF4260A3EA}"/>
                </a:ext>
              </a:extLst>
            </p:cNvPr>
            <p:cNvSpPr/>
            <p:nvPr/>
          </p:nvSpPr>
          <p:spPr>
            <a:xfrm>
              <a:off x="3098066" y="2306474"/>
              <a:ext cx="37507" cy="138530"/>
            </a:xfrm>
            <a:custGeom>
              <a:avLst/>
              <a:gdLst/>
              <a:ahLst/>
              <a:cxnLst/>
              <a:rect l="l" t="t" r="r" b="b"/>
              <a:pathLst>
                <a:path w="1954" h="7217" extrusionOk="0">
                  <a:moveTo>
                    <a:pt x="408" y="0"/>
                  </a:moveTo>
                  <a:cubicBezTo>
                    <a:pt x="196" y="0"/>
                    <a:pt x="1" y="133"/>
                    <a:pt x="18" y="414"/>
                  </a:cubicBezTo>
                  <a:cubicBezTo>
                    <a:pt x="85" y="1415"/>
                    <a:pt x="452" y="2382"/>
                    <a:pt x="452" y="3383"/>
                  </a:cubicBezTo>
                  <a:cubicBezTo>
                    <a:pt x="485" y="4550"/>
                    <a:pt x="619" y="5751"/>
                    <a:pt x="919" y="6885"/>
                  </a:cubicBezTo>
                  <a:cubicBezTo>
                    <a:pt x="977" y="7117"/>
                    <a:pt x="1149" y="7217"/>
                    <a:pt x="1327" y="7217"/>
                  </a:cubicBezTo>
                  <a:cubicBezTo>
                    <a:pt x="1558" y="7217"/>
                    <a:pt x="1801" y="7049"/>
                    <a:pt x="1820" y="6785"/>
                  </a:cubicBezTo>
                  <a:cubicBezTo>
                    <a:pt x="1953" y="5718"/>
                    <a:pt x="1853" y="4617"/>
                    <a:pt x="1620" y="3583"/>
                  </a:cubicBezTo>
                  <a:cubicBezTo>
                    <a:pt x="1319" y="2515"/>
                    <a:pt x="1319" y="1315"/>
                    <a:pt x="886" y="314"/>
                  </a:cubicBezTo>
                  <a:cubicBezTo>
                    <a:pt x="807" y="108"/>
                    <a:pt x="600" y="0"/>
                    <a:pt x="408" y="0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612;p59">
              <a:extLst>
                <a:ext uri="{FF2B5EF4-FFF2-40B4-BE49-F238E27FC236}">
                  <a16:creationId xmlns:a16="http://schemas.microsoft.com/office/drawing/2014/main" id="{B4DF09E7-4F60-4010-A6CA-F34F3434EE5B}"/>
                </a:ext>
              </a:extLst>
            </p:cNvPr>
            <p:cNvSpPr/>
            <p:nvPr/>
          </p:nvSpPr>
          <p:spPr>
            <a:xfrm>
              <a:off x="3026068" y="2398663"/>
              <a:ext cx="55723" cy="131063"/>
            </a:xfrm>
            <a:custGeom>
              <a:avLst/>
              <a:gdLst/>
              <a:ahLst/>
              <a:cxnLst/>
              <a:rect l="l" t="t" r="r" b="b"/>
              <a:pathLst>
                <a:path w="2903" h="6828" extrusionOk="0">
                  <a:moveTo>
                    <a:pt x="630" y="1"/>
                  </a:moveTo>
                  <a:cubicBezTo>
                    <a:pt x="522" y="1"/>
                    <a:pt x="411" y="55"/>
                    <a:pt x="300" y="181"/>
                  </a:cubicBezTo>
                  <a:cubicBezTo>
                    <a:pt x="0" y="514"/>
                    <a:pt x="734" y="1882"/>
                    <a:pt x="901" y="2416"/>
                  </a:cubicBezTo>
                  <a:cubicBezTo>
                    <a:pt x="1234" y="3683"/>
                    <a:pt x="1334" y="5751"/>
                    <a:pt x="2268" y="6719"/>
                  </a:cubicBezTo>
                  <a:cubicBezTo>
                    <a:pt x="2344" y="6794"/>
                    <a:pt x="2436" y="6828"/>
                    <a:pt x="2527" y="6828"/>
                  </a:cubicBezTo>
                  <a:cubicBezTo>
                    <a:pt x="2718" y="6828"/>
                    <a:pt x="2902" y="6678"/>
                    <a:pt x="2902" y="6452"/>
                  </a:cubicBezTo>
                  <a:cubicBezTo>
                    <a:pt x="2902" y="5051"/>
                    <a:pt x="2302" y="3483"/>
                    <a:pt x="1901" y="2149"/>
                  </a:cubicBezTo>
                  <a:cubicBezTo>
                    <a:pt x="1816" y="1892"/>
                    <a:pt x="1267" y="1"/>
                    <a:pt x="630" y="1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613;p59">
              <a:extLst>
                <a:ext uri="{FF2B5EF4-FFF2-40B4-BE49-F238E27FC236}">
                  <a16:creationId xmlns:a16="http://schemas.microsoft.com/office/drawing/2014/main" id="{112678B8-366A-426A-A177-3FF3006EE60B}"/>
                </a:ext>
              </a:extLst>
            </p:cNvPr>
            <p:cNvSpPr/>
            <p:nvPr/>
          </p:nvSpPr>
          <p:spPr>
            <a:xfrm>
              <a:off x="3179046" y="2331061"/>
              <a:ext cx="156286" cy="36048"/>
            </a:xfrm>
            <a:custGeom>
              <a:avLst/>
              <a:gdLst/>
              <a:ahLst/>
              <a:cxnLst/>
              <a:rect l="l" t="t" r="r" b="b"/>
              <a:pathLst>
                <a:path w="8142" h="1878" extrusionOk="0">
                  <a:moveTo>
                    <a:pt x="7675" y="0"/>
                  </a:moveTo>
                  <a:cubicBezTo>
                    <a:pt x="5240" y="67"/>
                    <a:pt x="2804" y="434"/>
                    <a:pt x="469" y="1134"/>
                  </a:cubicBezTo>
                  <a:cubicBezTo>
                    <a:pt x="1" y="1228"/>
                    <a:pt x="147" y="1878"/>
                    <a:pt x="578" y="1878"/>
                  </a:cubicBezTo>
                  <a:cubicBezTo>
                    <a:pt x="607" y="1878"/>
                    <a:pt x="638" y="1875"/>
                    <a:pt x="670" y="1868"/>
                  </a:cubicBezTo>
                  <a:cubicBezTo>
                    <a:pt x="2971" y="1201"/>
                    <a:pt x="5506" y="1668"/>
                    <a:pt x="7775" y="767"/>
                  </a:cubicBezTo>
                  <a:cubicBezTo>
                    <a:pt x="8142" y="601"/>
                    <a:pt x="8108" y="0"/>
                    <a:pt x="7675" y="0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614;p59">
              <a:extLst>
                <a:ext uri="{FF2B5EF4-FFF2-40B4-BE49-F238E27FC236}">
                  <a16:creationId xmlns:a16="http://schemas.microsoft.com/office/drawing/2014/main" id="{309C33EE-8768-4B0F-A295-1729021E0401}"/>
                </a:ext>
              </a:extLst>
            </p:cNvPr>
            <p:cNvSpPr/>
            <p:nvPr/>
          </p:nvSpPr>
          <p:spPr>
            <a:xfrm>
              <a:off x="3134189" y="2407991"/>
              <a:ext cx="158896" cy="37910"/>
            </a:xfrm>
            <a:custGeom>
              <a:avLst/>
              <a:gdLst/>
              <a:ahLst/>
              <a:cxnLst/>
              <a:rect l="l" t="t" r="r" b="b"/>
              <a:pathLst>
                <a:path w="8278" h="1975" extrusionOk="0">
                  <a:moveTo>
                    <a:pt x="6075" y="1"/>
                  </a:moveTo>
                  <a:cubicBezTo>
                    <a:pt x="4085" y="1"/>
                    <a:pt x="1787" y="486"/>
                    <a:pt x="338" y="1296"/>
                  </a:cubicBezTo>
                  <a:cubicBezTo>
                    <a:pt x="0" y="1480"/>
                    <a:pt x="171" y="1975"/>
                    <a:pt x="538" y="1975"/>
                  </a:cubicBezTo>
                  <a:cubicBezTo>
                    <a:pt x="570" y="1975"/>
                    <a:pt x="604" y="1971"/>
                    <a:pt x="638" y="1963"/>
                  </a:cubicBezTo>
                  <a:cubicBezTo>
                    <a:pt x="1973" y="1630"/>
                    <a:pt x="3340" y="1363"/>
                    <a:pt x="4708" y="1196"/>
                  </a:cubicBezTo>
                  <a:cubicBezTo>
                    <a:pt x="5809" y="1062"/>
                    <a:pt x="7009" y="1062"/>
                    <a:pt x="8044" y="629"/>
                  </a:cubicBezTo>
                  <a:cubicBezTo>
                    <a:pt x="8244" y="562"/>
                    <a:pt x="8277" y="229"/>
                    <a:pt x="8044" y="195"/>
                  </a:cubicBezTo>
                  <a:cubicBezTo>
                    <a:pt x="7462" y="63"/>
                    <a:pt x="6788" y="1"/>
                    <a:pt x="6075" y="1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615;p59">
              <a:extLst>
                <a:ext uri="{FF2B5EF4-FFF2-40B4-BE49-F238E27FC236}">
                  <a16:creationId xmlns:a16="http://schemas.microsoft.com/office/drawing/2014/main" id="{C9386ABC-30F9-4176-A241-5C97DF7022F0}"/>
                </a:ext>
              </a:extLst>
            </p:cNvPr>
            <p:cNvSpPr/>
            <p:nvPr/>
          </p:nvSpPr>
          <p:spPr>
            <a:xfrm>
              <a:off x="3083555" y="2500334"/>
              <a:ext cx="136534" cy="37680"/>
            </a:xfrm>
            <a:custGeom>
              <a:avLst/>
              <a:gdLst/>
              <a:ahLst/>
              <a:cxnLst/>
              <a:rect l="l" t="t" r="r" b="b"/>
              <a:pathLst>
                <a:path w="7113" h="1963" extrusionOk="0">
                  <a:moveTo>
                    <a:pt x="6179" y="1"/>
                  </a:moveTo>
                  <a:cubicBezTo>
                    <a:pt x="5331" y="1"/>
                    <a:pt x="4424" y="181"/>
                    <a:pt x="3643" y="254"/>
                  </a:cubicBezTo>
                  <a:cubicBezTo>
                    <a:pt x="2509" y="321"/>
                    <a:pt x="1375" y="655"/>
                    <a:pt x="374" y="1222"/>
                  </a:cubicBezTo>
                  <a:cubicBezTo>
                    <a:pt x="0" y="1480"/>
                    <a:pt x="221" y="1962"/>
                    <a:pt x="589" y="1962"/>
                  </a:cubicBezTo>
                  <a:cubicBezTo>
                    <a:pt x="647" y="1962"/>
                    <a:pt x="710" y="1950"/>
                    <a:pt x="774" y="1922"/>
                  </a:cubicBezTo>
                  <a:cubicBezTo>
                    <a:pt x="1975" y="1355"/>
                    <a:pt x="3210" y="1222"/>
                    <a:pt x="4544" y="988"/>
                  </a:cubicBezTo>
                  <a:cubicBezTo>
                    <a:pt x="5378" y="821"/>
                    <a:pt x="6445" y="821"/>
                    <a:pt x="7112" y="154"/>
                  </a:cubicBezTo>
                  <a:cubicBezTo>
                    <a:pt x="7112" y="121"/>
                    <a:pt x="7112" y="88"/>
                    <a:pt x="7112" y="88"/>
                  </a:cubicBezTo>
                  <a:lnTo>
                    <a:pt x="7079" y="88"/>
                  </a:lnTo>
                  <a:cubicBezTo>
                    <a:pt x="6793" y="25"/>
                    <a:pt x="6490" y="1"/>
                    <a:pt x="6179" y="1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616;p59">
              <a:extLst>
                <a:ext uri="{FF2B5EF4-FFF2-40B4-BE49-F238E27FC236}">
                  <a16:creationId xmlns:a16="http://schemas.microsoft.com/office/drawing/2014/main" id="{8DC5B127-5633-4E53-9531-6661A7AF5CA7}"/>
                </a:ext>
              </a:extLst>
            </p:cNvPr>
            <p:cNvSpPr/>
            <p:nvPr/>
          </p:nvSpPr>
          <p:spPr>
            <a:xfrm>
              <a:off x="2616925" y="2212538"/>
              <a:ext cx="180452" cy="450967"/>
            </a:xfrm>
            <a:custGeom>
              <a:avLst/>
              <a:gdLst/>
              <a:ahLst/>
              <a:cxnLst/>
              <a:rect l="l" t="t" r="r" b="b"/>
              <a:pathLst>
                <a:path w="9401" h="23494" extrusionOk="0">
                  <a:moveTo>
                    <a:pt x="2542" y="0"/>
                  </a:moveTo>
                  <a:cubicBezTo>
                    <a:pt x="2480" y="0"/>
                    <a:pt x="2419" y="21"/>
                    <a:pt x="2369" y="71"/>
                  </a:cubicBezTo>
                  <a:lnTo>
                    <a:pt x="2403" y="71"/>
                  </a:lnTo>
                  <a:cubicBezTo>
                    <a:pt x="1002" y="1305"/>
                    <a:pt x="735" y="3540"/>
                    <a:pt x="468" y="5275"/>
                  </a:cubicBezTo>
                  <a:cubicBezTo>
                    <a:pt x="1" y="8177"/>
                    <a:pt x="268" y="11145"/>
                    <a:pt x="835" y="14014"/>
                  </a:cubicBezTo>
                  <a:cubicBezTo>
                    <a:pt x="1369" y="16483"/>
                    <a:pt x="2569" y="18784"/>
                    <a:pt x="4304" y="20619"/>
                  </a:cubicBezTo>
                  <a:cubicBezTo>
                    <a:pt x="5205" y="21553"/>
                    <a:pt x="6239" y="22320"/>
                    <a:pt x="7406" y="22920"/>
                  </a:cubicBezTo>
                  <a:cubicBezTo>
                    <a:pt x="7477" y="22944"/>
                    <a:pt x="7564" y="22968"/>
                    <a:pt x="7645" y="22968"/>
                  </a:cubicBezTo>
                  <a:cubicBezTo>
                    <a:pt x="7665" y="22968"/>
                    <a:pt x="7684" y="22966"/>
                    <a:pt x="7703" y="22963"/>
                  </a:cubicBezTo>
                  <a:lnTo>
                    <a:pt x="7703" y="22963"/>
                  </a:lnTo>
                  <a:cubicBezTo>
                    <a:pt x="7704" y="22971"/>
                    <a:pt x="7705" y="22979"/>
                    <a:pt x="7706" y="22987"/>
                  </a:cubicBezTo>
                  <a:cubicBezTo>
                    <a:pt x="7740" y="23087"/>
                    <a:pt x="7806" y="23187"/>
                    <a:pt x="7907" y="23287"/>
                  </a:cubicBezTo>
                  <a:cubicBezTo>
                    <a:pt x="8052" y="23433"/>
                    <a:pt x="8210" y="23494"/>
                    <a:pt x="8360" y="23494"/>
                  </a:cubicBezTo>
                  <a:cubicBezTo>
                    <a:pt x="8932" y="23494"/>
                    <a:pt x="9401" y="22616"/>
                    <a:pt x="8740" y="22220"/>
                  </a:cubicBezTo>
                  <a:cubicBezTo>
                    <a:pt x="8596" y="22131"/>
                    <a:pt x="8474" y="22105"/>
                    <a:pt x="8367" y="22105"/>
                  </a:cubicBezTo>
                  <a:cubicBezTo>
                    <a:pt x="8219" y="22105"/>
                    <a:pt x="8101" y="22156"/>
                    <a:pt x="7999" y="22156"/>
                  </a:cubicBezTo>
                  <a:cubicBezTo>
                    <a:pt x="7955" y="22156"/>
                    <a:pt x="7913" y="22147"/>
                    <a:pt x="7873" y="22120"/>
                  </a:cubicBezTo>
                  <a:cubicBezTo>
                    <a:pt x="6506" y="21253"/>
                    <a:pt x="5271" y="20219"/>
                    <a:pt x="4171" y="19018"/>
                  </a:cubicBezTo>
                  <a:cubicBezTo>
                    <a:pt x="1735" y="16249"/>
                    <a:pt x="835" y="12480"/>
                    <a:pt x="701" y="8877"/>
                  </a:cubicBezTo>
                  <a:cubicBezTo>
                    <a:pt x="568" y="6309"/>
                    <a:pt x="1168" y="2473"/>
                    <a:pt x="2770" y="371"/>
                  </a:cubicBezTo>
                  <a:cubicBezTo>
                    <a:pt x="2920" y="195"/>
                    <a:pt x="2730" y="0"/>
                    <a:pt x="2542" y="0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617;p59">
              <a:extLst>
                <a:ext uri="{FF2B5EF4-FFF2-40B4-BE49-F238E27FC236}">
                  <a16:creationId xmlns:a16="http://schemas.microsoft.com/office/drawing/2014/main" id="{390806B3-816A-49FF-92C2-2D8B3E99C5AA}"/>
                </a:ext>
              </a:extLst>
            </p:cNvPr>
            <p:cNvSpPr/>
            <p:nvPr/>
          </p:nvSpPr>
          <p:spPr>
            <a:xfrm>
              <a:off x="2657790" y="2214246"/>
              <a:ext cx="164693" cy="447570"/>
            </a:xfrm>
            <a:custGeom>
              <a:avLst/>
              <a:gdLst/>
              <a:ahLst/>
              <a:cxnLst/>
              <a:rect l="l" t="t" r="r" b="b"/>
              <a:pathLst>
                <a:path w="8580" h="23317" extrusionOk="0">
                  <a:moveTo>
                    <a:pt x="353" y="0"/>
                  </a:moveTo>
                  <a:cubicBezTo>
                    <a:pt x="111" y="0"/>
                    <a:pt x="1" y="362"/>
                    <a:pt x="240" y="482"/>
                  </a:cubicBezTo>
                  <a:lnTo>
                    <a:pt x="240" y="516"/>
                  </a:lnTo>
                  <a:cubicBezTo>
                    <a:pt x="7612" y="4385"/>
                    <a:pt x="8580" y="15793"/>
                    <a:pt x="6311" y="22765"/>
                  </a:cubicBezTo>
                  <a:cubicBezTo>
                    <a:pt x="6224" y="23028"/>
                    <a:pt x="6443" y="23317"/>
                    <a:pt x="6723" y="23317"/>
                  </a:cubicBezTo>
                  <a:cubicBezTo>
                    <a:pt x="6763" y="23317"/>
                    <a:pt x="6804" y="23311"/>
                    <a:pt x="6845" y="23298"/>
                  </a:cubicBezTo>
                  <a:lnTo>
                    <a:pt x="6945" y="23265"/>
                  </a:lnTo>
                  <a:cubicBezTo>
                    <a:pt x="7215" y="23164"/>
                    <a:pt x="7288" y="22901"/>
                    <a:pt x="7227" y="22692"/>
                  </a:cubicBezTo>
                  <a:lnTo>
                    <a:pt x="7227" y="22692"/>
                  </a:lnTo>
                  <a:cubicBezTo>
                    <a:pt x="8575" y="18068"/>
                    <a:pt x="8450" y="13168"/>
                    <a:pt x="6945" y="8588"/>
                  </a:cubicBezTo>
                  <a:cubicBezTo>
                    <a:pt x="5844" y="5252"/>
                    <a:pt x="3809" y="1450"/>
                    <a:pt x="440" y="15"/>
                  </a:cubicBezTo>
                  <a:cubicBezTo>
                    <a:pt x="410" y="5"/>
                    <a:pt x="381" y="0"/>
                    <a:pt x="353" y="0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618;p59">
              <a:extLst>
                <a:ext uri="{FF2B5EF4-FFF2-40B4-BE49-F238E27FC236}">
                  <a16:creationId xmlns:a16="http://schemas.microsoft.com/office/drawing/2014/main" id="{0E0D38AF-7597-45BB-9C2E-A2B653EB65D4}"/>
                </a:ext>
              </a:extLst>
            </p:cNvPr>
            <p:cNvSpPr/>
            <p:nvPr/>
          </p:nvSpPr>
          <p:spPr>
            <a:xfrm>
              <a:off x="2662243" y="2226108"/>
              <a:ext cx="131697" cy="429431"/>
            </a:xfrm>
            <a:custGeom>
              <a:avLst/>
              <a:gdLst/>
              <a:ahLst/>
              <a:cxnLst/>
              <a:rect l="l" t="t" r="r" b="b"/>
              <a:pathLst>
                <a:path w="6861" h="22372" extrusionOk="0">
                  <a:moveTo>
                    <a:pt x="238" y="0"/>
                  </a:moveTo>
                  <a:cubicBezTo>
                    <a:pt x="123" y="0"/>
                    <a:pt x="1" y="101"/>
                    <a:pt x="42" y="264"/>
                  </a:cubicBezTo>
                  <a:lnTo>
                    <a:pt x="8" y="231"/>
                  </a:lnTo>
                  <a:lnTo>
                    <a:pt x="8" y="231"/>
                  </a:lnTo>
                  <a:cubicBezTo>
                    <a:pt x="1076" y="4234"/>
                    <a:pt x="1142" y="8404"/>
                    <a:pt x="2277" y="12373"/>
                  </a:cubicBezTo>
                  <a:cubicBezTo>
                    <a:pt x="2877" y="14408"/>
                    <a:pt x="3678" y="16409"/>
                    <a:pt x="4245" y="18444"/>
                  </a:cubicBezTo>
                  <a:cubicBezTo>
                    <a:pt x="4578" y="19745"/>
                    <a:pt x="5079" y="21013"/>
                    <a:pt x="5779" y="22147"/>
                  </a:cubicBezTo>
                  <a:cubicBezTo>
                    <a:pt x="5881" y="22308"/>
                    <a:pt x="6011" y="22372"/>
                    <a:pt x="6138" y="22372"/>
                  </a:cubicBezTo>
                  <a:cubicBezTo>
                    <a:pt x="6511" y="22372"/>
                    <a:pt x="6861" y="21820"/>
                    <a:pt x="6413" y="21546"/>
                  </a:cubicBezTo>
                  <a:cubicBezTo>
                    <a:pt x="5779" y="21146"/>
                    <a:pt x="5512" y="18311"/>
                    <a:pt x="5312" y="17543"/>
                  </a:cubicBezTo>
                  <a:cubicBezTo>
                    <a:pt x="4845" y="15675"/>
                    <a:pt x="4011" y="13874"/>
                    <a:pt x="3411" y="12073"/>
                  </a:cubicBezTo>
                  <a:cubicBezTo>
                    <a:pt x="2076" y="8170"/>
                    <a:pt x="1876" y="3934"/>
                    <a:pt x="409" y="131"/>
                  </a:cubicBezTo>
                  <a:cubicBezTo>
                    <a:pt x="383" y="41"/>
                    <a:pt x="312" y="0"/>
                    <a:pt x="238" y="0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619;p59">
              <a:extLst>
                <a:ext uri="{FF2B5EF4-FFF2-40B4-BE49-F238E27FC236}">
                  <a16:creationId xmlns:a16="http://schemas.microsoft.com/office/drawing/2014/main" id="{6B9A861B-F838-41A6-85B6-DBD1B035DB91}"/>
                </a:ext>
              </a:extLst>
            </p:cNvPr>
            <p:cNvSpPr/>
            <p:nvPr/>
          </p:nvSpPr>
          <p:spPr>
            <a:xfrm>
              <a:off x="2626753" y="2326916"/>
              <a:ext cx="80273" cy="79256"/>
            </a:xfrm>
            <a:custGeom>
              <a:avLst/>
              <a:gdLst/>
              <a:ahLst/>
              <a:cxnLst/>
              <a:rect l="l" t="t" r="r" b="b"/>
              <a:pathLst>
                <a:path w="4182" h="4129" extrusionOk="0">
                  <a:moveTo>
                    <a:pt x="469" y="1"/>
                  </a:moveTo>
                  <a:cubicBezTo>
                    <a:pt x="217" y="1"/>
                    <a:pt x="1" y="361"/>
                    <a:pt x="223" y="583"/>
                  </a:cubicBezTo>
                  <a:cubicBezTo>
                    <a:pt x="1324" y="1684"/>
                    <a:pt x="2258" y="2951"/>
                    <a:pt x="3425" y="4019"/>
                  </a:cubicBezTo>
                  <a:cubicBezTo>
                    <a:pt x="3503" y="4096"/>
                    <a:pt x="3589" y="4129"/>
                    <a:pt x="3672" y="4129"/>
                  </a:cubicBezTo>
                  <a:cubicBezTo>
                    <a:pt x="3946" y="4129"/>
                    <a:pt x="4181" y="3775"/>
                    <a:pt x="3925" y="3519"/>
                  </a:cubicBezTo>
                  <a:cubicBezTo>
                    <a:pt x="3392" y="2918"/>
                    <a:pt x="2891" y="2318"/>
                    <a:pt x="2358" y="1684"/>
                  </a:cubicBezTo>
                  <a:cubicBezTo>
                    <a:pt x="2091" y="1384"/>
                    <a:pt x="1824" y="1083"/>
                    <a:pt x="1557" y="817"/>
                  </a:cubicBezTo>
                  <a:cubicBezTo>
                    <a:pt x="1257" y="516"/>
                    <a:pt x="957" y="283"/>
                    <a:pt x="623" y="49"/>
                  </a:cubicBezTo>
                  <a:cubicBezTo>
                    <a:pt x="572" y="16"/>
                    <a:pt x="520" y="1"/>
                    <a:pt x="469" y="1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620;p59">
              <a:extLst>
                <a:ext uri="{FF2B5EF4-FFF2-40B4-BE49-F238E27FC236}">
                  <a16:creationId xmlns:a16="http://schemas.microsoft.com/office/drawing/2014/main" id="{69215AF5-E086-4BF2-8B58-C120FD3B3139}"/>
                </a:ext>
              </a:extLst>
            </p:cNvPr>
            <p:cNvSpPr/>
            <p:nvPr/>
          </p:nvSpPr>
          <p:spPr>
            <a:xfrm>
              <a:off x="2628461" y="2425170"/>
              <a:ext cx="94439" cy="63056"/>
            </a:xfrm>
            <a:custGeom>
              <a:avLst/>
              <a:gdLst/>
              <a:ahLst/>
              <a:cxnLst/>
              <a:rect l="l" t="t" r="r" b="b"/>
              <a:pathLst>
                <a:path w="4920" h="3285" extrusionOk="0">
                  <a:moveTo>
                    <a:pt x="367" y="1"/>
                  </a:moveTo>
                  <a:cubicBezTo>
                    <a:pt x="134" y="1"/>
                    <a:pt x="0" y="268"/>
                    <a:pt x="100" y="468"/>
                  </a:cubicBezTo>
                  <a:cubicBezTo>
                    <a:pt x="534" y="1035"/>
                    <a:pt x="1401" y="1268"/>
                    <a:pt x="1935" y="1669"/>
                  </a:cubicBezTo>
                  <a:cubicBezTo>
                    <a:pt x="2669" y="2269"/>
                    <a:pt x="3436" y="2769"/>
                    <a:pt x="4270" y="3236"/>
                  </a:cubicBezTo>
                  <a:cubicBezTo>
                    <a:pt x="4326" y="3270"/>
                    <a:pt x="4383" y="3285"/>
                    <a:pt x="4438" y="3285"/>
                  </a:cubicBezTo>
                  <a:cubicBezTo>
                    <a:pt x="4708" y="3285"/>
                    <a:pt x="4920" y="2925"/>
                    <a:pt x="4670" y="2703"/>
                  </a:cubicBezTo>
                  <a:cubicBezTo>
                    <a:pt x="4037" y="2002"/>
                    <a:pt x="3236" y="1468"/>
                    <a:pt x="2402" y="1068"/>
                  </a:cubicBezTo>
                  <a:cubicBezTo>
                    <a:pt x="1768" y="801"/>
                    <a:pt x="1101" y="34"/>
                    <a:pt x="367" y="1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621;p59">
              <a:extLst>
                <a:ext uri="{FF2B5EF4-FFF2-40B4-BE49-F238E27FC236}">
                  <a16:creationId xmlns:a16="http://schemas.microsoft.com/office/drawing/2014/main" id="{8DA0843A-CF8D-401B-BF1A-ACF506A49759}"/>
                </a:ext>
              </a:extLst>
            </p:cNvPr>
            <p:cNvSpPr/>
            <p:nvPr/>
          </p:nvSpPr>
          <p:spPr>
            <a:xfrm>
              <a:off x="2647713" y="2509355"/>
              <a:ext cx="97933" cy="47085"/>
            </a:xfrm>
            <a:custGeom>
              <a:avLst/>
              <a:gdLst/>
              <a:ahLst/>
              <a:cxnLst/>
              <a:rect l="l" t="t" r="r" b="b"/>
              <a:pathLst>
                <a:path w="5102" h="2453" extrusionOk="0">
                  <a:moveTo>
                    <a:pt x="415" y="0"/>
                  </a:moveTo>
                  <a:cubicBezTo>
                    <a:pt x="166" y="0"/>
                    <a:pt x="0" y="92"/>
                    <a:pt x="31" y="351"/>
                  </a:cubicBezTo>
                  <a:cubicBezTo>
                    <a:pt x="65" y="752"/>
                    <a:pt x="1266" y="1019"/>
                    <a:pt x="1666" y="1185"/>
                  </a:cubicBezTo>
                  <a:cubicBezTo>
                    <a:pt x="2233" y="1452"/>
                    <a:pt x="2800" y="1752"/>
                    <a:pt x="3400" y="2019"/>
                  </a:cubicBezTo>
                  <a:cubicBezTo>
                    <a:pt x="3767" y="2253"/>
                    <a:pt x="4234" y="2420"/>
                    <a:pt x="4701" y="2453"/>
                  </a:cubicBezTo>
                  <a:cubicBezTo>
                    <a:pt x="4902" y="2453"/>
                    <a:pt x="5102" y="2153"/>
                    <a:pt x="4902" y="1986"/>
                  </a:cubicBezTo>
                  <a:lnTo>
                    <a:pt x="4902" y="1986"/>
                  </a:lnTo>
                  <a:lnTo>
                    <a:pt x="4902" y="2019"/>
                  </a:lnTo>
                  <a:cubicBezTo>
                    <a:pt x="4101" y="1352"/>
                    <a:pt x="2967" y="952"/>
                    <a:pt x="2066" y="518"/>
                  </a:cubicBezTo>
                  <a:cubicBezTo>
                    <a:pt x="1928" y="449"/>
                    <a:pt x="967" y="0"/>
                    <a:pt x="415" y="0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622;p59">
              <a:extLst>
                <a:ext uri="{FF2B5EF4-FFF2-40B4-BE49-F238E27FC236}">
                  <a16:creationId xmlns:a16="http://schemas.microsoft.com/office/drawing/2014/main" id="{7410D2D8-CEF0-4E84-B2E3-C5FD3B15C99D}"/>
                </a:ext>
              </a:extLst>
            </p:cNvPr>
            <p:cNvSpPr/>
            <p:nvPr/>
          </p:nvSpPr>
          <p:spPr>
            <a:xfrm>
              <a:off x="2695391" y="2313480"/>
              <a:ext cx="67816" cy="98509"/>
            </a:xfrm>
            <a:custGeom>
              <a:avLst/>
              <a:gdLst/>
              <a:ahLst/>
              <a:cxnLst/>
              <a:rect l="l" t="t" r="r" b="b"/>
              <a:pathLst>
                <a:path w="3533" h="5132" extrusionOk="0">
                  <a:moveTo>
                    <a:pt x="3208" y="1"/>
                  </a:moveTo>
                  <a:cubicBezTo>
                    <a:pt x="3142" y="1"/>
                    <a:pt x="3075" y="25"/>
                    <a:pt x="3018" y="82"/>
                  </a:cubicBezTo>
                  <a:cubicBezTo>
                    <a:pt x="1817" y="1450"/>
                    <a:pt x="850" y="3018"/>
                    <a:pt x="116" y="4686"/>
                  </a:cubicBezTo>
                  <a:cubicBezTo>
                    <a:pt x="1" y="4916"/>
                    <a:pt x="204" y="5131"/>
                    <a:pt x="385" y="5131"/>
                  </a:cubicBezTo>
                  <a:cubicBezTo>
                    <a:pt x="466" y="5131"/>
                    <a:pt x="542" y="5089"/>
                    <a:pt x="583" y="4986"/>
                  </a:cubicBezTo>
                  <a:cubicBezTo>
                    <a:pt x="1383" y="3318"/>
                    <a:pt x="2951" y="2117"/>
                    <a:pt x="3485" y="349"/>
                  </a:cubicBezTo>
                  <a:cubicBezTo>
                    <a:pt x="3533" y="158"/>
                    <a:pt x="3375" y="1"/>
                    <a:pt x="3208" y="1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623;p59">
              <a:extLst>
                <a:ext uri="{FF2B5EF4-FFF2-40B4-BE49-F238E27FC236}">
                  <a16:creationId xmlns:a16="http://schemas.microsoft.com/office/drawing/2014/main" id="{6E3CAFB2-64E5-4A68-9501-BF378A106511}"/>
                </a:ext>
              </a:extLst>
            </p:cNvPr>
            <p:cNvSpPr/>
            <p:nvPr/>
          </p:nvSpPr>
          <p:spPr>
            <a:xfrm>
              <a:off x="2718539" y="2375285"/>
              <a:ext cx="67163" cy="101138"/>
            </a:xfrm>
            <a:custGeom>
              <a:avLst/>
              <a:gdLst/>
              <a:ahLst/>
              <a:cxnLst/>
              <a:rect l="l" t="t" r="r" b="b"/>
              <a:pathLst>
                <a:path w="3499" h="5269" extrusionOk="0">
                  <a:moveTo>
                    <a:pt x="3300" y="1"/>
                  </a:moveTo>
                  <a:cubicBezTo>
                    <a:pt x="3271" y="1"/>
                    <a:pt x="3241" y="10"/>
                    <a:pt x="3213" y="31"/>
                  </a:cubicBezTo>
                  <a:cubicBezTo>
                    <a:pt x="2546" y="598"/>
                    <a:pt x="1979" y="1265"/>
                    <a:pt x="1512" y="2033"/>
                  </a:cubicBezTo>
                  <a:cubicBezTo>
                    <a:pt x="911" y="2900"/>
                    <a:pt x="244" y="3901"/>
                    <a:pt x="44" y="4935"/>
                  </a:cubicBezTo>
                  <a:cubicBezTo>
                    <a:pt x="1" y="5130"/>
                    <a:pt x="155" y="5269"/>
                    <a:pt x="313" y="5269"/>
                  </a:cubicBezTo>
                  <a:cubicBezTo>
                    <a:pt x="399" y="5269"/>
                    <a:pt x="486" y="5228"/>
                    <a:pt x="544" y="5135"/>
                  </a:cubicBezTo>
                  <a:cubicBezTo>
                    <a:pt x="1011" y="4301"/>
                    <a:pt x="1412" y="3467"/>
                    <a:pt x="1945" y="2666"/>
                  </a:cubicBezTo>
                  <a:cubicBezTo>
                    <a:pt x="2512" y="1832"/>
                    <a:pt x="3180" y="1132"/>
                    <a:pt x="3446" y="231"/>
                  </a:cubicBezTo>
                  <a:cubicBezTo>
                    <a:pt x="3499" y="126"/>
                    <a:pt x="3407" y="1"/>
                    <a:pt x="3300" y="1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624;p59">
              <a:extLst>
                <a:ext uri="{FF2B5EF4-FFF2-40B4-BE49-F238E27FC236}">
                  <a16:creationId xmlns:a16="http://schemas.microsoft.com/office/drawing/2014/main" id="{A37FABA2-18A7-4E22-8AA1-EE853368E625}"/>
                </a:ext>
              </a:extLst>
            </p:cNvPr>
            <p:cNvSpPr/>
            <p:nvPr/>
          </p:nvSpPr>
          <p:spPr>
            <a:xfrm>
              <a:off x="2745488" y="2459739"/>
              <a:ext cx="53938" cy="91061"/>
            </a:xfrm>
            <a:custGeom>
              <a:avLst/>
              <a:gdLst/>
              <a:ahLst/>
              <a:cxnLst/>
              <a:rect l="l" t="t" r="r" b="b"/>
              <a:pathLst>
                <a:path w="2810" h="4744" extrusionOk="0">
                  <a:moveTo>
                    <a:pt x="2710" y="1"/>
                  </a:moveTo>
                  <a:cubicBezTo>
                    <a:pt x="2109" y="435"/>
                    <a:pt x="1742" y="1168"/>
                    <a:pt x="1309" y="1736"/>
                  </a:cubicBezTo>
                  <a:cubicBezTo>
                    <a:pt x="675" y="2503"/>
                    <a:pt x="241" y="3403"/>
                    <a:pt x="41" y="4371"/>
                  </a:cubicBezTo>
                  <a:cubicBezTo>
                    <a:pt x="0" y="4594"/>
                    <a:pt x="182" y="4743"/>
                    <a:pt x="361" y="4743"/>
                  </a:cubicBezTo>
                  <a:cubicBezTo>
                    <a:pt x="476" y="4743"/>
                    <a:pt x="589" y="4681"/>
                    <a:pt x="641" y="4538"/>
                  </a:cubicBezTo>
                  <a:cubicBezTo>
                    <a:pt x="942" y="3637"/>
                    <a:pt x="1342" y="2836"/>
                    <a:pt x="1842" y="2069"/>
                  </a:cubicBezTo>
                  <a:cubicBezTo>
                    <a:pt x="2209" y="1469"/>
                    <a:pt x="2810" y="768"/>
                    <a:pt x="2743" y="34"/>
                  </a:cubicBezTo>
                  <a:cubicBezTo>
                    <a:pt x="2743" y="34"/>
                    <a:pt x="2710" y="1"/>
                    <a:pt x="2710" y="1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" name="Google Shape;14183;p74">
            <a:extLst>
              <a:ext uri="{FF2B5EF4-FFF2-40B4-BE49-F238E27FC236}">
                <a16:creationId xmlns:a16="http://schemas.microsoft.com/office/drawing/2014/main" id="{EC567D49-EE97-4059-BB62-B55F454C9FFF}"/>
              </a:ext>
            </a:extLst>
          </p:cNvPr>
          <p:cNvGrpSpPr/>
          <p:nvPr/>
        </p:nvGrpSpPr>
        <p:grpSpPr>
          <a:xfrm>
            <a:off x="5251247" y="3585347"/>
            <a:ext cx="689996" cy="515463"/>
            <a:chOff x="2621388" y="3395602"/>
            <a:chExt cx="418689" cy="515463"/>
          </a:xfrm>
        </p:grpSpPr>
        <p:sp>
          <p:nvSpPr>
            <p:cNvPr id="230" name="Google Shape;14184;p74">
              <a:extLst>
                <a:ext uri="{FF2B5EF4-FFF2-40B4-BE49-F238E27FC236}">
                  <a16:creationId xmlns:a16="http://schemas.microsoft.com/office/drawing/2014/main" id="{55C07708-AA4A-4E62-B026-FF0CC96B846A}"/>
                </a:ext>
              </a:extLst>
            </p:cNvPr>
            <p:cNvSpPr/>
            <p:nvPr/>
          </p:nvSpPr>
          <p:spPr>
            <a:xfrm>
              <a:off x="2839629" y="3550386"/>
              <a:ext cx="19840" cy="16448"/>
            </a:xfrm>
            <a:custGeom>
              <a:avLst/>
              <a:gdLst/>
              <a:ahLst/>
              <a:cxnLst/>
              <a:rect l="l" t="t" r="r" b="b"/>
              <a:pathLst>
                <a:path w="620" h="514" extrusionOk="0">
                  <a:moveTo>
                    <a:pt x="443" y="1"/>
                  </a:moveTo>
                  <a:cubicBezTo>
                    <a:pt x="413" y="1"/>
                    <a:pt x="383" y="9"/>
                    <a:pt x="358" y="26"/>
                  </a:cubicBezTo>
                  <a:lnTo>
                    <a:pt x="84" y="216"/>
                  </a:lnTo>
                  <a:cubicBezTo>
                    <a:pt x="13" y="264"/>
                    <a:pt x="1" y="371"/>
                    <a:pt x="36" y="442"/>
                  </a:cubicBezTo>
                  <a:cubicBezTo>
                    <a:pt x="72" y="490"/>
                    <a:pt x="132" y="514"/>
                    <a:pt x="179" y="514"/>
                  </a:cubicBezTo>
                  <a:cubicBezTo>
                    <a:pt x="203" y="514"/>
                    <a:pt x="239" y="502"/>
                    <a:pt x="263" y="490"/>
                  </a:cubicBezTo>
                  <a:lnTo>
                    <a:pt x="537" y="300"/>
                  </a:lnTo>
                  <a:cubicBezTo>
                    <a:pt x="608" y="240"/>
                    <a:pt x="620" y="145"/>
                    <a:pt x="572" y="73"/>
                  </a:cubicBezTo>
                  <a:cubicBezTo>
                    <a:pt x="549" y="27"/>
                    <a:pt x="496" y="1"/>
                    <a:pt x="44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14185;p74">
              <a:extLst>
                <a:ext uri="{FF2B5EF4-FFF2-40B4-BE49-F238E27FC236}">
                  <a16:creationId xmlns:a16="http://schemas.microsoft.com/office/drawing/2014/main" id="{60374934-989E-46E4-8767-8552D11F8D11}"/>
                </a:ext>
              </a:extLst>
            </p:cNvPr>
            <p:cNvSpPr/>
            <p:nvPr/>
          </p:nvSpPr>
          <p:spPr>
            <a:xfrm>
              <a:off x="2865165" y="3511410"/>
              <a:ext cx="50688" cy="37536"/>
            </a:xfrm>
            <a:custGeom>
              <a:avLst/>
              <a:gdLst/>
              <a:ahLst/>
              <a:cxnLst/>
              <a:rect l="l" t="t" r="r" b="b"/>
              <a:pathLst>
                <a:path w="1584" h="1173" extrusionOk="0">
                  <a:moveTo>
                    <a:pt x="1395" y="1"/>
                  </a:moveTo>
                  <a:cubicBezTo>
                    <a:pt x="1361" y="1"/>
                    <a:pt x="1327" y="10"/>
                    <a:pt x="1298" y="29"/>
                  </a:cubicBezTo>
                  <a:lnTo>
                    <a:pt x="96" y="875"/>
                  </a:lnTo>
                  <a:cubicBezTo>
                    <a:pt x="12" y="922"/>
                    <a:pt x="0" y="1018"/>
                    <a:pt x="48" y="1101"/>
                  </a:cubicBezTo>
                  <a:cubicBezTo>
                    <a:pt x="72" y="1137"/>
                    <a:pt x="131" y="1172"/>
                    <a:pt x="179" y="1172"/>
                  </a:cubicBezTo>
                  <a:cubicBezTo>
                    <a:pt x="215" y="1172"/>
                    <a:pt x="239" y="1160"/>
                    <a:pt x="274" y="1137"/>
                  </a:cubicBezTo>
                  <a:lnTo>
                    <a:pt x="1477" y="291"/>
                  </a:lnTo>
                  <a:cubicBezTo>
                    <a:pt x="1548" y="232"/>
                    <a:pt x="1584" y="125"/>
                    <a:pt x="1524" y="65"/>
                  </a:cubicBezTo>
                  <a:cubicBezTo>
                    <a:pt x="1496" y="22"/>
                    <a:pt x="1446" y="1"/>
                    <a:pt x="139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14186;p74">
              <a:extLst>
                <a:ext uri="{FF2B5EF4-FFF2-40B4-BE49-F238E27FC236}">
                  <a16:creationId xmlns:a16="http://schemas.microsoft.com/office/drawing/2014/main" id="{20251EC8-9B38-495D-BF07-8AAEB5E3286E}"/>
                </a:ext>
              </a:extLst>
            </p:cNvPr>
            <p:cNvSpPr/>
            <p:nvPr/>
          </p:nvSpPr>
          <p:spPr>
            <a:xfrm>
              <a:off x="2621388" y="3553945"/>
              <a:ext cx="288448" cy="357120"/>
            </a:xfrm>
            <a:custGeom>
              <a:avLst/>
              <a:gdLst/>
              <a:ahLst/>
              <a:cxnLst/>
              <a:rect l="l" t="t" r="r" b="b"/>
              <a:pathLst>
                <a:path w="9014" h="11160" extrusionOk="0">
                  <a:moveTo>
                    <a:pt x="3311" y="361"/>
                  </a:moveTo>
                  <a:cubicBezTo>
                    <a:pt x="3465" y="361"/>
                    <a:pt x="3620" y="385"/>
                    <a:pt x="3763" y="468"/>
                  </a:cubicBezTo>
                  <a:cubicBezTo>
                    <a:pt x="4454" y="825"/>
                    <a:pt x="4585" y="1861"/>
                    <a:pt x="4573" y="2682"/>
                  </a:cubicBezTo>
                  <a:cubicBezTo>
                    <a:pt x="4561" y="3278"/>
                    <a:pt x="4477" y="3837"/>
                    <a:pt x="4418" y="4171"/>
                  </a:cubicBezTo>
                  <a:cubicBezTo>
                    <a:pt x="4398" y="4220"/>
                    <a:pt x="4355" y="4260"/>
                    <a:pt x="4300" y="4260"/>
                  </a:cubicBezTo>
                  <a:cubicBezTo>
                    <a:pt x="4288" y="4260"/>
                    <a:pt x="4276" y="4258"/>
                    <a:pt x="4263" y="4254"/>
                  </a:cubicBezTo>
                  <a:cubicBezTo>
                    <a:pt x="3930" y="4195"/>
                    <a:pt x="3382" y="4099"/>
                    <a:pt x="2811" y="3885"/>
                  </a:cubicBezTo>
                  <a:cubicBezTo>
                    <a:pt x="2037" y="3623"/>
                    <a:pt x="1120" y="3147"/>
                    <a:pt x="1013" y="2385"/>
                  </a:cubicBezTo>
                  <a:cubicBezTo>
                    <a:pt x="989" y="2111"/>
                    <a:pt x="1060" y="1849"/>
                    <a:pt x="1227" y="1623"/>
                  </a:cubicBezTo>
                  <a:cubicBezTo>
                    <a:pt x="1465" y="1325"/>
                    <a:pt x="1739" y="1218"/>
                    <a:pt x="1953" y="1206"/>
                  </a:cubicBezTo>
                  <a:cubicBezTo>
                    <a:pt x="2120" y="1194"/>
                    <a:pt x="2263" y="1087"/>
                    <a:pt x="2334" y="944"/>
                  </a:cubicBezTo>
                  <a:cubicBezTo>
                    <a:pt x="2430" y="766"/>
                    <a:pt x="2620" y="527"/>
                    <a:pt x="2977" y="408"/>
                  </a:cubicBezTo>
                  <a:cubicBezTo>
                    <a:pt x="3084" y="373"/>
                    <a:pt x="3192" y="361"/>
                    <a:pt x="3311" y="361"/>
                  </a:cubicBezTo>
                  <a:close/>
                  <a:moveTo>
                    <a:pt x="6699" y="947"/>
                  </a:moveTo>
                  <a:cubicBezTo>
                    <a:pt x="6925" y="947"/>
                    <a:pt x="7145" y="1020"/>
                    <a:pt x="7323" y="1158"/>
                  </a:cubicBezTo>
                  <a:cubicBezTo>
                    <a:pt x="7621" y="1397"/>
                    <a:pt x="7728" y="1682"/>
                    <a:pt x="7740" y="1885"/>
                  </a:cubicBezTo>
                  <a:cubicBezTo>
                    <a:pt x="7752" y="2051"/>
                    <a:pt x="7859" y="2206"/>
                    <a:pt x="8014" y="2278"/>
                  </a:cubicBezTo>
                  <a:cubicBezTo>
                    <a:pt x="8192" y="2361"/>
                    <a:pt x="8430" y="2563"/>
                    <a:pt x="8549" y="2921"/>
                  </a:cubicBezTo>
                  <a:cubicBezTo>
                    <a:pt x="8668" y="3183"/>
                    <a:pt x="8645" y="3468"/>
                    <a:pt x="8514" y="3706"/>
                  </a:cubicBezTo>
                  <a:cubicBezTo>
                    <a:pt x="8171" y="4370"/>
                    <a:pt x="7201" y="4517"/>
                    <a:pt x="6397" y="4517"/>
                  </a:cubicBezTo>
                  <a:cubicBezTo>
                    <a:pt x="6364" y="4517"/>
                    <a:pt x="6331" y="4517"/>
                    <a:pt x="6299" y="4516"/>
                  </a:cubicBezTo>
                  <a:cubicBezTo>
                    <a:pt x="5704" y="4492"/>
                    <a:pt x="5144" y="4421"/>
                    <a:pt x="4811" y="4361"/>
                  </a:cubicBezTo>
                  <a:cubicBezTo>
                    <a:pt x="4739" y="4349"/>
                    <a:pt x="4692" y="4290"/>
                    <a:pt x="4704" y="4218"/>
                  </a:cubicBezTo>
                  <a:cubicBezTo>
                    <a:pt x="4763" y="3885"/>
                    <a:pt x="4870" y="3337"/>
                    <a:pt x="5061" y="2766"/>
                  </a:cubicBezTo>
                  <a:cubicBezTo>
                    <a:pt x="5335" y="1992"/>
                    <a:pt x="5811" y="1051"/>
                    <a:pt x="6561" y="956"/>
                  </a:cubicBezTo>
                  <a:cubicBezTo>
                    <a:pt x="6607" y="950"/>
                    <a:pt x="6653" y="947"/>
                    <a:pt x="6699" y="947"/>
                  </a:cubicBezTo>
                  <a:close/>
                  <a:moveTo>
                    <a:pt x="2739" y="4433"/>
                  </a:moveTo>
                  <a:cubicBezTo>
                    <a:pt x="3334" y="4457"/>
                    <a:pt x="3906" y="4528"/>
                    <a:pt x="4227" y="4587"/>
                  </a:cubicBezTo>
                  <a:cubicBezTo>
                    <a:pt x="4231" y="4587"/>
                    <a:pt x="4234" y="4586"/>
                    <a:pt x="4238" y="4586"/>
                  </a:cubicBezTo>
                  <a:cubicBezTo>
                    <a:pt x="4282" y="4586"/>
                    <a:pt x="4323" y="4652"/>
                    <a:pt x="4323" y="4718"/>
                  </a:cubicBezTo>
                  <a:cubicBezTo>
                    <a:pt x="4263" y="5052"/>
                    <a:pt x="4156" y="5600"/>
                    <a:pt x="3965" y="6159"/>
                  </a:cubicBezTo>
                  <a:cubicBezTo>
                    <a:pt x="3692" y="6933"/>
                    <a:pt x="3215" y="7874"/>
                    <a:pt x="2465" y="7981"/>
                  </a:cubicBezTo>
                  <a:cubicBezTo>
                    <a:pt x="2431" y="7984"/>
                    <a:pt x="2397" y="7985"/>
                    <a:pt x="2363" y="7985"/>
                  </a:cubicBezTo>
                  <a:cubicBezTo>
                    <a:pt x="2127" y="7985"/>
                    <a:pt x="1901" y="7912"/>
                    <a:pt x="1703" y="7766"/>
                  </a:cubicBezTo>
                  <a:cubicBezTo>
                    <a:pt x="1406" y="7528"/>
                    <a:pt x="1298" y="7254"/>
                    <a:pt x="1287" y="7040"/>
                  </a:cubicBezTo>
                  <a:cubicBezTo>
                    <a:pt x="1275" y="6873"/>
                    <a:pt x="1168" y="6731"/>
                    <a:pt x="1013" y="6659"/>
                  </a:cubicBezTo>
                  <a:cubicBezTo>
                    <a:pt x="834" y="6564"/>
                    <a:pt x="596" y="6373"/>
                    <a:pt x="477" y="6016"/>
                  </a:cubicBezTo>
                  <a:cubicBezTo>
                    <a:pt x="394" y="5742"/>
                    <a:pt x="417" y="5469"/>
                    <a:pt x="536" y="5242"/>
                  </a:cubicBezTo>
                  <a:cubicBezTo>
                    <a:pt x="882" y="4587"/>
                    <a:pt x="1870" y="4433"/>
                    <a:pt x="2656" y="4433"/>
                  </a:cubicBezTo>
                  <a:close/>
                  <a:moveTo>
                    <a:pt x="4757" y="4645"/>
                  </a:moveTo>
                  <a:cubicBezTo>
                    <a:pt x="4767" y="4645"/>
                    <a:pt x="4777" y="4646"/>
                    <a:pt x="4787" y="4647"/>
                  </a:cubicBezTo>
                  <a:cubicBezTo>
                    <a:pt x="5108" y="4707"/>
                    <a:pt x="5656" y="4814"/>
                    <a:pt x="6228" y="5016"/>
                  </a:cubicBezTo>
                  <a:cubicBezTo>
                    <a:pt x="6990" y="5302"/>
                    <a:pt x="7918" y="5778"/>
                    <a:pt x="8026" y="6540"/>
                  </a:cubicBezTo>
                  <a:cubicBezTo>
                    <a:pt x="8061" y="6802"/>
                    <a:pt x="7978" y="7076"/>
                    <a:pt x="7823" y="7290"/>
                  </a:cubicBezTo>
                  <a:cubicBezTo>
                    <a:pt x="7585" y="7588"/>
                    <a:pt x="7299" y="7695"/>
                    <a:pt x="7085" y="7707"/>
                  </a:cubicBezTo>
                  <a:cubicBezTo>
                    <a:pt x="6930" y="7731"/>
                    <a:pt x="6775" y="7826"/>
                    <a:pt x="6704" y="7981"/>
                  </a:cubicBezTo>
                  <a:cubicBezTo>
                    <a:pt x="6609" y="8159"/>
                    <a:pt x="6418" y="8397"/>
                    <a:pt x="6061" y="8517"/>
                  </a:cubicBezTo>
                  <a:cubicBezTo>
                    <a:pt x="5957" y="8550"/>
                    <a:pt x="5849" y="8566"/>
                    <a:pt x="5742" y="8566"/>
                  </a:cubicBezTo>
                  <a:cubicBezTo>
                    <a:pt x="5581" y="8566"/>
                    <a:pt x="5423" y="8529"/>
                    <a:pt x="5287" y="8457"/>
                  </a:cubicBezTo>
                  <a:cubicBezTo>
                    <a:pt x="4608" y="8100"/>
                    <a:pt x="4466" y="7052"/>
                    <a:pt x="4489" y="6242"/>
                  </a:cubicBezTo>
                  <a:cubicBezTo>
                    <a:pt x="4501" y="5647"/>
                    <a:pt x="4573" y="5076"/>
                    <a:pt x="4632" y="4754"/>
                  </a:cubicBezTo>
                  <a:cubicBezTo>
                    <a:pt x="4643" y="4681"/>
                    <a:pt x="4690" y="4645"/>
                    <a:pt x="4757" y="4645"/>
                  </a:cubicBezTo>
                  <a:close/>
                  <a:moveTo>
                    <a:pt x="3309" y="1"/>
                  </a:moveTo>
                  <a:cubicBezTo>
                    <a:pt x="3162" y="1"/>
                    <a:pt x="3014" y="25"/>
                    <a:pt x="2870" y="75"/>
                  </a:cubicBezTo>
                  <a:cubicBezTo>
                    <a:pt x="2501" y="194"/>
                    <a:pt x="2203" y="444"/>
                    <a:pt x="2037" y="777"/>
                  </a:cubicBezTo>
                  <a:cubicBezTo>
                    <a:pt x="2013" y="837"/>
                    <a:pt x="1965" y="861"/>
                    <a:pt x="1906" y="885"/>
                  </a:cubicBezTo>
                  <a:cubicBezTo>
                    <a:pt x="1537" y="920"/>
                    <a:pt x="1191" y="1123"/>
                    <a:pt x="953" y="1432"/>
                  </a:cubicBezTo>
                  <a:cubicBezTo>
                    <a:pt x="727" y="1718"/>
                    <a:pt x="632" y="2087"/>
                    <a:pt x="667" y="2432"/>
                  </a:cubicBezTo>
                  <a:cubicBezTo>
                    <a:pt x="775" y="3230"/>
                    <a:pt x="1560" y="3754"/>
                    <a:pt x="2382" y="4099"/>
                  </a:cubicBezTo>
                  <a:cubicBezTo>
                    <a:pt x="1489" y="4123"/>
                    <a:pt x="572" y="4349"/>
                    <a:pt x="191" y="5064"/>
                  </a:cubicBezTo>
                  <a:cubicBezTo>
                    <a:pt x="36" y="5373"/>
                    <a:pt x="1" y="5742"/>
                    <a:pt x="120" y="6088"/>
                  </a:cubicBezTo>
                  <a:cubicBezTo>
                    <a:pt x="239" y="6457"/>
                    <a:pt x="489" y="6754"/>
                    <a:pt x="822" y="6921"/>
                  </a:cubicBezTo>
                  <a:cubicBezTo>
                    <a:pt x="882" y="6957"/>
                    <a:pt x="906" y="6993"/>
                    <a:pt x="929" y="7052"/>
                  </a:cubicBezTo>
                  <a:cubicBezTo>
                    <a:pt x="965" y="7433"/>
                    <a:pt x="1168" y="7766"/>
                    <a:pt x="1477" y="8005"/>
                  </a:cubicBezTo>
                  <a:cubicBezTo>
                    <a:pt x="1715" y="8207"/>
                    <a:pt x="2013" y="8290"/>
                    <a:pt x="2311" y="8290"/>
                  </a:cubicBezTo>
                  <a:cubicBezTo>
                    <a:pt x="2370" y="8290"/>
                    <a:pt x="2430" y="8290"/>
                    <a:pt x="2477" y="8278"/>
                  </a:cubicBezTo>
                  <a:cubicBezTo>
                    <a:pt x="3132" y="8183"/>
                    <a:pt x="3584" y="7671"/>
                    <a:pt x="3918" y="7028"/>
                  </a:cubicBezTo>
                  <a:lnTo>
                    <a:pt x="3918" y="7028"/>
                  </a:lnTo>
                  <a:cubicBezTo>
                    <a:pt x="3775" y="9040"/>
                    <a:pt x="4204" y="10326"/>
                    <a:pt x="4620" y="11076"/>
                  </a:cubicBezTo>
                  <a:cubicBezTo>
                    <a:pt x="4644" y="11136"/>
                    <a:pt x="4704" y="11160"/>
                    <a:pt x="4763" y="11160"/>
                  </a:cubicBezTo>
                  <a:cubicBezTo>
                    <a:pt x="4799" y="11160"/>
                    <a:pt x="4823" y="11160"/>
                    <a:pt x="4847" y="11148"/>
                  </a:cubicBezTo>
                  <a:cubicBezTo>
                    <a:pt x="4918" y="11100"/>
                    <a:pt x="4942" y="11005"/>
                    <a:pt x="4906" y="10922"/>
                  </a:cubicBezTo>
                  <a:cubicBezTo>
                    <a:pt x="4525" y="10255"/>
                    <a:pt x="4156" y="9124"/>
                    <a:pt x="4216" y="7385"/>
                  </a:cubicBezTo>
                  <a:lnTo>
                    <a:pt x="4216" y="7385"/>
                  </a:lnTo>
                  <a:cubicBezTo>
                    <a:pt x="4335" y="7969"/>
                    <a:pt x="4608" y="8481"/>
                    <a:pt x="5097" y="8743"/>
                  </a:cubicBezTo>
                  <a:cubicBezTo>
                    <a:pt x="5287" y="8838"/>
                    <a:pt x="5501" y="8886"/>
                    <a:pt x="5704" y="8886"/>
                  </a:cubicBezTo>
                  <a:cubicBezTo>
                    <a:pt x="5859" y="8886"/>
                    <a:pt x="5990" y="8874"/>
                    <a:pt x="6121" y="8826"/>
                  </a:cubicBezTo>
                  <a:cubicBezTo>
                    <a:pt x="6490" y="8707"/>
                    <a:pt x="6787" y="8457"/>
                    <a:pt x="6954" y="8124"/>
                  </a:cubicBezTo>
                  <a:cubicBezTo>
                    <a:pt x="6990" y="8064"/>
                    <a:pt x="7025" y="8040"/>
                    <a:pt x="7085" y="8028"/>
                  </a:cubicBezTo>
                  <a:cubicBezTo>
                    <a:pt x="7454" y="7981"/>
                    <a:pt x="7799" y="7790"/>
                    <a:pt x="8037" y="7469"/>
                  </a:cubicBezTo>
                  <a:cubicBezTo>
                    <a:pt x="8264" y="7195"/>
                    <a:pt x="8371" y="6814"/>
                    <a:pt x="8323" y="6481"/>
                  </a:cubicBezTo>
                  <a:cubicBezTo>
                    <a:pt x="8216" y="5671"/>
                    <a:pt x="7430" y="5147"/>
                    <a:pt x="6609" y="4814"/>
                  </a:cubicBezTo>
                  <a:cubicBezTo>
                    <a:pt x="7502" y="4778"/>
                    <a:pt x="8430" y="4552"/>
                    <a:pt x="8799" y="3837"/>
                  </a:cubicBezTo>
                  <a:cubicBezTo>
                    <a:pt x="8978" y="3540"/>
                    <a:pt x="9014" y="3171"/>
                    <a:pt x="8895" y="2825"/>
                  </a:cubicBezTo>
                  <a:cubicBezTo>
                    <a:pt x="8776" y="2456"/>
                    <a:pt x="8514" y="2159"/>
                    <a:pt x="8192" y="1992"/>
                  </a:cubicBezTo>
                  <a:cubicBezTo>
                    <a:pt x="8133" y="1968"/>
                    <a:pt x="8097" y="1920"/>
                    <a:pt x="8085" y="1861"/>
                  </a:cubicBezTo>
                  <a:cubicBezTo>
                    <a:pt x="8037" y="1492"/>
                    <a:pt x="7847" y="1147"/>
                    <a:pt x="7537" y="908"/>
                  </a:cubicBezTo>
                  <a:cubicBezTo>
                    <a:pt x="7296" y="718"/>
                    <a:pt x="6996" y="612"/>
                    <a:pt x="6701" y="612"/>
                  </a:cubicBezTo>
                  <a:cubicBezTo>
                    <a:pt x="6646" y="612"/>
                    <a:pt x="6591" y="615"/>
                    <a:pt x="6537" y="623"/>
                  </a:cubicBezTo>
                  <a:cubicBezTo>
                    <a:pt x="5728" y="730"/>
                    <a:pt x="5216" y="1516"/>
                    <a:pt x="4870" y="2337"/>
                  </a:cubicBezTo>
                  <a:cubicBezTo>
                    <a:pt x="4835" y="1444"/>
                    <a:pt x="4620" y="527"/>
                    <a:pt x="3906" y="146"/>
                  </a:cubicBezTo>
                  <a:cubicBezTo>
                    <a:pt x="3718" y="49"/>
                    <a:pt x="3515" y="1"/>
                    <a:pt x="330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14187;p74">
              <a:extLst>
                <a:ext uri="{FF2B5EF4-FFF2-40B4-BE49-F238E27FC236}">
                  <a16:creationId xmlns:a16="http://schemas.microsoft.com/office/drawing/2014/main" id="{F5102B43-129A-484A-B6BB-1067D7DA6EB4}"/>
                </a:ext>
              </a:extLst>
            </p:cNvPr>
            <p:cNvSpPr/>
            <p:nvPr/>
          </p:nvSpPr>
          <p:spPr>
            <a:xfrm>
              <a:off x="3019853" y="3423794"/>
              <a:ext cx="20224" cy="16576"/>
            </a:xfrm>
            <a:custGeom>
              <a:avLst/>
              <a:gdLst/>
              <a:ahLst/>
              <a:cxnLst/>
              <a:rect l="l" t="t" r="r" b="b"/>
              <a:pathLst>
                <a:path w="632" h="518" extrusionOk="0">
                  <a:moveTo>
                    <a:pt x="454" y="0"/>
                  </a:moveTo>
                  <a:cubicBezTo>
                    <a:pt x="420" y="0"/>
                    <a:pt x="386" y="10"/>
                    <a:pt x="358" y="29"/>
                  </a:cubicBezTo>
                  <a:lnTo>
                    <a:pt x="96" y="219"/>
                  </a:lnTo>
                  <a:cubicBezTo>
                    <a:pt x="24" y="255"/>
                    <a:pt x="0" y="362"/>
                    <a:pt x="48" y="434"/>
                  </a:cubicBezTo>
                  <a:cubicBezTo>
                    <a:pt x="84" y="481"/>
                    <a:pt x="143" y="517"/>
                    <a:pt x="179" y="517"/>
                  </a:cubicBezTo>
                  <a:cubicBezTo>
                    <a:pt x="215" y="517"/>
                    <a:pt x="239" y="493"/>
                    <a:pt x="274" y="481"/>
                  </a:cubicBezTo>
                  <a:lnTo>
                    <a:pt x="536" y="291"/>
                  </a:lnTo>
                  <a:cubicBezTo>
                    <a:pt x="620" y="243"/>
                    <a:pt x="631" y="136"/>
                    <a:pt x="584" y="65"/>
                  </a:cubicBezTo>
                  <a:cubicBezTo>
                    <a:pt x="555" y="22"/>
                    <a:pt x="505" y="0"/>
                    <a:pt x="4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14189;p74">
              <a:extLst>
                <a:ext uri="{FF2B5EF4-FFF2-40B4-BE49-F238E27FC236}">
                  <a16:creationId xmlns:a16="http://schemas.microsoft.com/office/drawing/2014/main" id="{F59832F6-3BA3-4C01-B31A-F837C8D72F0B}"/>
                </a:ext>
              </a:extLst>
            </p:cNvPr>
            <p:cNvSpPr/>
            <p:nvPr/>
          </p:nvSpPr>
          <p:spPr>
            <a:xfrm>
              <a:off x="2867437" y="3395602"/>
              <a:ext cx="17952" cy="18848"/>
            </a:xfrm>
            <a:custGeom>
              <a:avLst/>
              <a:gdLst/>
              <a:ahLst/>
              <a:cxnLst/>
              <a:rect l="l" t="t" r="r" b="b"/>
              <a:pathLst>
                <a:path w="561" h="589" extrusionOk="0">
                  <a:moveTo>
                    <a:pt x="189" y="1"/>
                  </a:moveTo>
                  <a:cubicBezTo>
                    <a:pt x="156" y="1"/>
                    <a:pt x="124" y="10"/>
                    <a:pt x="96" y="29"/>
                  </a:cubicBezTo>
                  <a:cubicBezTo>
                    <a:pt x="25" y="76"/>
                    <a:pt x="1" y="172"/>
                    <a:pt x="49" y="255"/>
                  </a:cubicBezTo>
                  <a:lnTo>
                    <a:pt x="239" y="517"/>
                  </a:lnTo>
                  <a:cubicBezTo>
                    <a:pt x="275" y="565"/>
                    <a:pt x="334" y="588"/>
                    <a:pt x="382" y="588"/>
                  </a:cubicBezTo>
                  <a:cubicBezTo>
                    <a:pt x="406" y="588"/>
                    <a:pt x="430" y="576"/>
                    <a:pt x="465" y="565"/>
                  </a:cubicBezTo>
                  <a:cubicBezTo>
                    <a:pt x="537" y="517"/>
                    <a:pt x="560" y="410"/>
                    <a:pt x="513" y="338"/>
                  </a:cubicBezTo>
                  <a:lnTo>
                    <a:pt x="322" y="76"/>
                  </a:lnTo>
                  <a:cubicBezTo>
                    <a:pt x="293" y="25"/>
                    <a:pt x="241" y="1"/>
                    <a:pt x="1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14190;p74">
              <a:extLst>
                <a:ext uri="{FF2B5EF4-FFF2-40B4-BE49-F238E27FC236}">
                  <a16:creationId xmlns:a16="http://schemas.microsoft.com/office/drawing/2014/main" id="{9831BA78-D105-4457-9C85-211CAE81021C}"/>
                </a:ext>
              </a:extLst>
            </p:cNvPr>
            <p:cNvSpPr/>
            <p:nvPr/>
          </p:nvSpPr>
          <p:spPr>
            <a:xfrm>
              <a:off x="2885741" y="3421234"/>
              <a:ext cx="38496" cy="49216"/>
            </a:xfrm>
            <a:custGeom>
              <a:avLst/>
              <a:gdLst/>
              <a:ahLst/>
              <a:cxnLst/>
              <a:rect l="l" t="t" r="r" b="b"/>
              <a:pathLst>
                <a:path w="1203" h="1538" extrusionOk="0">
                  <a:moveTo>
                    <a:pt x="169" y="1"/>
                  </a:moveTo>
                  <a:cubicBezTo>
                    <a:pt x="139" y="1"/>
                    <a:pt x="109" y="9"/>
                    <a:pt x="84" y="26"/>
                  </a:cubicBezTo>
                  <a:cubicBezTo>
                    <a:pt x="12" y="73"/>
                    <a:pt x="0" y="180"/>
                    <a:pt x="48" y="252"/>
                  </a:cubicBezTo>
                  <a:lnTo>
                    <a:pt x="893" y="1454"/>
                  </a:lnTo>
                  <a:cubicBezTo>
                    <a:pt x="917" y="1502"/>
                    <a:pt x="977" y="1538"/>
                    <a:pt x="1024" y="1538"/>
                  </a:cubicBezTo>
                  <a:cubicBezTo>
                    <a:pt x="1060" y="1538"/>
                    <a:pt x="1084" y="1514"/>
                    <a:pt x="1120" y="1502"/>
                  </a:cubicBezTo>
                  <a:cubicBezTo>
                    <a:pt x="1191" y="1454"/>
                    <a:pt x="1203" y="1359"/>
                    <a:pt x="1155" y="1276"/>
                  </a:cubicBezTo>
                  <a:lnTo>
                    <a:pt x="310" y="73"/>
                  </a:lnTo>
                  <a:cubicBezTo>
                    <a:pt x="279" y="27"/>
                    <a:pt x="224" y="1"/>
                    <a:pt x="16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14191;p74">
              <a:extLst>
                <a:ext uri="{FF2B5EF4-FFF2-40B4-BE49-F238E27FC236}">
                  <a16:creationId xmlns:a16="http://schemas.microsoft.com/office/drawing/2014/main" id="{F262E8B5-FB3A-418A-8D96-722AD207AE90}"/>
                </a:ext>
              </a:extLst>
            </p:cNvPr>
            <p:cNvSpPr/>
            <p:nvPr/>
          </p:nvSpPr>
          <p:spPr>
            <a:xfrm>
              <a:off x="2993933" y="3576178"/>
              <a:ext cx="17952" cy="18848"/>
            </a:xfrm>
            <a:custGeom>
              <a:avLst/>
              <a:gdLst/>
              <a:ahLst/>
              <a:cxnLst/>
              <a:rect l="l" t="t" r="r" b="b"/>
              <a:pathLst>
                <a:path w="561" h="589" extrusionOk="0">
                  <a:moveTo>
                    <a:pt x="181" y="1"/>
                  </a:moveTo>
                  <a:cubicBezTo>
                    <a:pt x="147" y="1"/>
                    <a:pt x="113" y="10"/>
                    <a:pt x="84" y="29"/>
                  </a:cubicBezTo>
                  <a:cubicBezTo>
                    <a:pt x="13" y="65"/>
                    <a:pt x="1" y="172"/>
                    <a:pt x="36" y="244"/>
                  </a:cubicBezTo>
                  <a:lnTo>
                    <a:pt x="239" y="518"/>
                  </a:lnTo>
                  <a:cubicBezTo>
                    <a:pt x="263" y="565"/>
                    <a:pt x="322" y="589"/>
                    <a:pt x="370" y="589"/>
                  </a:cubicBezTo>
                  <a:cubicBezTo>
                    <a:pt x="394" y="589"/>
                    <a:pt x="429" y="577"/>
                    <a:pt x="453" y="565"/>
                  </a:cubicBezTo>
                  <a:cubicBezTo>
                    <a:pt x="537" y="518"/>
                    <a:pt x="560" y="410"/>
                    <a:pt x="501" y="339"/>
                  </a:cubicBezTo>
                  <a:lnTo>
                    <a:pt x="310" y="65"/>
                  </a:lnTo>
                  <a:cubicBezTo>
                    <a:pt x="282" y="22"/>
                    <a:pt x="232" y="1"/>
                    <a:pt x="1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14192;p74">
              <a:extLst>
                <a:ext uri="{FF2B5EF4-FFF2-40B4-BE49-F238E27FC236}">
                  <a16:creationId xmlns:a16="http://schemas.microsoft.com/office/drawing/2014/main" id="{2DFA14A5-B26D-4007-9E9E-24EE91B66CE6}"/>
                </a:ext>
              </a:extLst>
            </p:cNvPr>
            <p:cNvSpPr/>
            <p:nvPr/>
          </p:nvSpPr>
          <p:spPr>
            <a:xfrm>
              <a:off x="2954701" y="3520466"/>
              <a:ext cx="39264" cy="49056"/>
            </a:xfrm>
            <a:custGeom>
              <a:avLst/>
              <a:gdLst/>
              <a:ahLst/>
              <a:cxnLst/>
              <a:rect l="l" t="t" r="r" b="b"/>
              <a:pathLst>
                <a:path w="1227" h="1533" extrusionOk="0">
                  <a:moveTo>
                    <a:pt x="178" y="1"/>
                  </a:moveTo>
                  <a:cubicBezTo>
                    <a:pt x="147" y="1"/>
                    <a:pt x="114" y="7"/>
                    <a:pt x="84" y="20"/>
                  </a:cubicBezTo>
                  <a:cubicBezTo>
                    <a:pt x="12" y="68"/>
                    <a:pt x="0" y="175"/>
                    <a:pt x="48" y="246"/>
                  </a:cubicBezTo>
                  <a:lnTo>
                    <a:pt x="893" y="1449"/>
                  </a:lnTo>
                  <a:cubicBezTo>
                    <a:pt x="929" y="1497"/>
                    <a:pt x="989" y="1532"/>
                    <a:pt x="1024" y="1532"/>
                  </a:cubicBezTo>
                  <a:cubicBezTo>
                    <a:pt x="1060" y="1532"/>
                    <a:pt x="1084" y="1508"/>
                    <a:pt x="1120" y="1497"/>
                  </a:cubicBezTo>
                  <a:cubicBezTo>
                    <a:pt x="1203" y="1437"/>
                    <a:pt x="1227" y="1354"/>
                    <a:pt x="1167" y="1270"/>
                  </a:cubicBezTo>
                  <a:lnTo>
                    <a:pt x="310" y="68"/>
                  </a:lnTo>
                  <a:cubicBezTo>
                    <a:pt x="287" y="22"/>
                    <a:pt x="235" y="1"/>
                    <a:pt x="1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9" name="Google Shape;14183;p74">
            <a:extLst>
              <a:ext uri="{FF2B5EF4-FFF2-40B4-BE49-F238E27FC236}">
                <a16:creationId xmlns:a16="http://schemas.microsoft.com/office/drawing/2014/main" id="{774F5451-D4C9-4A2E-88DC-D91CCA1F62C9}"/>
              </a:ext>
            </a:extLst>
          </p:cNvPr>
          <p:cNvGrpSpPr/>
          <p:nvPr/>
        </p:nvGrpSpPr>
        <p:grpSpPr>
          <a:xfrm>
            <a:off x="6603171" y="3803270"/>
            <a:ext cx="280965" cy="369821"/>
            <a:chOff x="2795053" y="3352594"/>
            <a:chExt cx="288448" cy="357120"/>
          </a:xfrm>
        </p:grpSpPr>
        <p:sp>
          <p:nvSpPr>
            <p:cNvPr id="240" name="Google Shape;14184;p74">
              <a:extLst>
                <a:ext uri="{FF2B5EF4-FFF2-40B4-BE49-F238E27FC236}">
                  <a16:creationId xmlns:a16="http://schemas.microsoft.com/office/drawing/2014/main" id="{68D6309B-E589-4D4E-B482-F90F40C3338A}"/>
                </a:ext>
              </a:extLst>
            </p:cNvPr>
            <p:cNvSpPr/>
            <p:nvPr/>
          </p:nvSpPr>
          <p:spPr>
            <a:xfrm>
              <a:off x="2839629" y="3550386"/>
              <a:ext cx="19840" cy="16448"/>
            </a:xfrm>
            <a:custGeom>
              <a:avLst/>
              <a:gdLst/>
              <a:ahLst/>
              <a:cxnLst/>
              <a:rect l="l" t="t" r="r" b="b"/>
              <a:pathLst>
                <a:path w="620" h="514" extrusionOk="0">
                  <a:moveTo>
                    <a:pt x="443" y="1"/>
                  </a:moveTo>
                  <a:cubicBezTo>
                    <a:pt x="413" y="1"/>
                    <a:pt x="383" y="9"/>
                    <a:pt x="358" y="26"/>
                  </a:cubicBezTo>
                  <a:lnTo>
                    <a:pt x="84" y="216"/>
                  </a:lnTo>
                  <a:cubicBezTo>
                    <a:pt x="13" y="264"/>
                    <a:pt x="1" y="371"/>
                    <a:pt x="36" y="442"/>
                  </a:cubicBezTo>
                  <a:cubicBezTo>
                    <a:pt x="72" y="490"/>
                    <a:pt x="132" y="514"/>
                    <a:pt x="179" y="514"/>
                  </a:cubicBezTo>
                  <a:cubicBezTo>
                    <a:pt x="203" y="514"/>
                    <a:pt x="239" y="502"/>
                    <a:pt x="263" y="490"/>
                  </a:cubicBezTo>
                  <a:lnTo>
                    <a:pt x="537" y="300"/>
                  </a:lnTo>
                  <a:cubicBezTo>
                    <a:pt x="608" y="240"/>
                    <a:pt x="620" y="145"/>
                    <a:pt x="572" y="73"/>
                  </a:cubicBezTo>
                  <a:cubicBezTo>
                    <a:pt x="549" y="27"/>
                    <a:pt x="496" y="1"/>
                    <a:pt x="44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14185;p74">
              <a:extLst>
                <a:ext uri="{FF2B5EF4-FFF2-40B4-BE49-F238E27FC236}">
                  <a16:creationId xmlns:a16="http://schemas.microsoft.com/office/drawing/2014/main" id="{09A3330F-CD7D-41CF-B225-837AAF766F30}"/>
                </a:ext>
              </a:extLst>
            </p:cNvPr>
            <p:cNvSpPr/>
            <p:nvPr/>
          </p:nvSpPr>
          <p:spPr>
            <a:xfrm>
              <a:off x="2865165" y="3511410"/>
              <a:ext cx="50688" cy="37536"/>
            </a:xfrm>
            <a:custGeom>
              <a:avLst/>
              <a:gdLst/>
              <a:ahLst/>
              <a:cxnLst/>
              <a:rect l="l" t="t" r="r" b="b"/>
              <a:pathLst>
                <a:path w="1584" h="1173" extrusionOk="0">
                  <a:moveTo>
                    <a:pt x="1395" y="1"/>
                  </a:moveTo>
                  <a:cubicBezTo>
                    <a:pt x="1361" y="1"/>
                    <a:pt x="1327" y="10"/>
                    <a:pt x="1298" y="29"/>
                  </a:cubicBezTo>
                  <a:lnTo>
                    <a:pt x="96" y="875"/>
                  </a:lnTo>
                  <a:cubicBezTo>
                    <a:pt x="12" y="922"/>
                    <a:pt x="0" y="1018"/>
                    <a:pt x="48" y="1101"/>
                  </a:cubicBezTo>
                  <a:cubicBezTo>
                    <a:pt x="72" y="1137"/>
                    <a:pt x="131" y="1172"/>
                    <a:pt x="179" y="1172"/>
                  </a:cubicBezTo>
                  <a:cubicBezTo>
                    <a:pt x="215" y="1172"/>
                    <a:pt x="239" y="1160"/>
                    <a:pt x="274" y="1137"/>
                  </a:cubicBezTo>
                  <a:lnTo>
                    <a:pt x="1477" y="291"/>
                  </a:lnTo>
                  <a:cubicBezTo>
                    <a:pt x="1548" y="232"/>
                    <a:pt x="1584" y="125"/>
                    <a:pt x="1524" y="65"/>
                  </a:cubicBezTo>
                  <a:cubicBezTo>
                    <a:pt x="1496" y="22"/>
                    <a:pt x="1446" y="1"/>
                    <a:pt x="139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14186;p74">
              <a:extLst>
                <a:ext uri="{FF2B5EF4-FFF2-40B4-BE49-F238E27FC236}">
                  <a16:creationId xmlns:a16="http://schemas.microsoft.com/office/drawing/2014/main" id="{5D1CE34E-8653-46F4-935C-231EE7B934D2}"/>
                </a:ext>
              </a:extLst>
            </p:cNvPr>
            <p:cNvSpPr/>
            <p:nvPr/>
          </p:nvSpPr>
          <p:spPr>
            <a:xfrm>
              <a:off x="2795053" y="3352594"/>
              <a:ext cx="288448" cy="357120"/>
            </a:xfrm>
            <a:custGeom>
              <a:avLst/>
              <a:gdLst/>
              <a:ahLst/>
              <a:cxnLst/>
              <a:rect l="l" t="t" r="r" b="b"/>
              <a:pathLst>
                <a:path w="9014" h="11160" extrusionOk="0">
                  <a:moveTo>
                    <a:pt x="3311" y="361"/>
                  </a:moveTo>
                  <a:cubicBezTo>
                    <a:pt x="3465" y="361"/>
                    <a:pt x="3620" y="385"/>
                    <a:pt x="3763" y="468"/>
                  </a:cubicBezTo>
                  <a:cubicBezTo>
                    <a:pt x="4454" y="825"/>
                    <a:pt x="4585" y="1861"/>
                    <a:pt x="4573" y="2682"/>
                  </a:cubicBezTo>
                  <a:cubicBezTo>
                    <a:pt x="4561" y="3278"/>
                    <a:pt x="4477" y="3837"/>
                    <a:pt x="4418" y="4171"/>
                  </a:cubicBezTo>
                  <a:cubicBezTo>
                    <a:pt x="4398" y="4220"/>
                    <a:pt x="4355" y="4260"/>
                    <a:pt x="4300" y="4260"/>
                  </a:cubicBezTo>
                  <a:cubicBezTo>
                    <a:pt x="4288" y="4260"/>
                    <a:pt x="4276" y="4258"/>
                    <a:pt x="4263" y="4254"/>
                  </a:cubicBezTo>
                  <a:cubicBezTo>
                    <a:pt x="3930" y="4195"/>
                    <a:pt x="3382" y="4099"/>
                    <a:pt x="2811" y="3885"/>
                  </a:cubicBezTo>
                  <a:cubicBezTo>
                    <a:pt x="2037" y="3623"/>
                    <a:pt x="1120" y="3147"/>
                    <a:pt x="1013" y="2385"/>
                  </a:cubicBezTo>
                  <a:cubicBezTo>
                    <a:pt x="989" y="2111"/>
                    <a:pt x="1060" y="1849"/>
                    <a:pt x="1227" y="1623"/>
                  </a:cubicBezTo>
                  <a:cubicBezTo>
                    <a:pt x="1465" y="1325"/>
                    <a:pt x="1739" y="1218"/>
                    <a:pt x="1953" y="1206"/>
                  </a:cubicBezTo>
                  <a:cubicBezTo>
                    <a:pt x="2120" y="1194"/>
                    <a:pt x="2263" y="1087"/>
                    <a:pt x="2334" y="944"/>
                  </a:cubicBezTo>
                  <a:cubicBezTo>
                    <a:pt x="2430" y="766"/>
                    <a:pt x="2620" y="527"/>
                    <a:pt x="2977" y="408"/>
                  </a:cubicBezTo>
                  <a:cubicBezTo>
                    <a:pt x="3084" y="373"/>
                    <a:pt x="3192" y="361"/>
                    <a:pt x="3311" y="361"/>
                  </a:cubicBezTo>
                  <a:close/>
                  <a:moveTo>
                    <a:pt x="6699" y="947"/>
                  </a:moveTo>
                  <a:cubicBezTo>
                    <a:pt x="6925" y="947"/>
                    <a:pt x="7145" y="1020"/>
                    <a:pt x="7323" y="1158"/>
                  </a:cubicBezTo>
                  <a:cubicBezTo>
                    <a:pt x="7621" y="1397"/>
                    <a:pt x="7728" y="1682"/>
                    <a:pt x="7740" y="1885"/>
                  </a:cubicBezTo>
                  <a:cubicBezTo>
                    <a:pt x="7752" y="2051"/>
                    <a:pt x="7859" y="2206"/>
                    <a:pt x="8014" y="2278"/>
                  </a:cubicBezTo>
                  <a:cubicBezTo>
                    <a:pt x="8192" y="2361"/>
                    <a:pt x="8430" y="2563"/>
                    <a:pt x="8549" y="2921"/>
                  </a:cubicBezTo>
                  <a:cubicBezTo>
                    <a:pt x="8668" y="3183"/>
                    <a:pt x="8645" y="3468"/>
                    <a:pt x="8514" y="3706"/>
                  </a:cubicBezTo>
                  <a:cubicBezTo>
                    <a:pt x="8171" y="4370"/>
                    <a:pt x="7201" y="4517"/>
                    <a:pt x="6397" y="4517"/>
                  </a:cubicBezTo>
                  <a:cubicBezTo>
                    <a:pt x="6364" y="4517"/>
                    <a:pt x="6331" y="4517"/>
                    <a:pt x="6299" y="4516"/>
                  </a:cubicBezTo>
                  <a:cubicBezTo>
                    <a:pt x="5704" y="4492"/>
                    <a:pt x="5144" y="4421"/>
                    <a:pt x="4811" y="4361"/>
                  </a:cubicBezTo>
                  <a:cubicBezTo>
                    <a:pt x="4739" y="4349"/>
                    <a:pt x="4692" y="4290"/>
                    <a:pt x="4704" y="4218"/>
                  </a:cubicBezTo>
                  <a:cubicBezTo>
                    <a:pt x="4763" y="3885"/>
                    <a:pt x="4870" y="3337"/>
                    <a:pt x="5061" y="2766"/>
                  </a:cubicBezTo>
                  <a:cubicBezTo>
                    <a:pt x="5335" y="1992"/>
                    <a:pt x="5811" y="1051"/>
                    <a:pt x="6561" y="956"/>
                  </a:cubicBezTo>
                  <a:cubicBezTo>
                    <a:pt x="6607" y="950"/>
                    <a:pt x="6653" y="947"/>
                    <a:pt x="6699" y="947"/>
                  </a:cubicBezTo>
                  <a:close/>
                  <a:moveTo>
                    <a:pt x="2739" y="4433"/>
                  </a:moveTo>
                  <a:cubicBezTo>
                    <a:pt x="3334" y="4457"/>
                    <a:pt x="3906" y="4528"/>
                    <a:pt x="4227" y="4587"/>
                  </a:cubicBezTo>
                  <a:cubicBezTo>
                    <a:pt x="4231" y="4587"/>
                    <a:pt x="4234" y="4586"/>
                    <a:pt x="4238" y="4586"/>
                  </a:cubicBezTo>
                  <a:cubicBezTo>
                    <a:pt x="4282" y="4586"/>
                    <a:pt x="4323" y="4652"/>
                    <a:pt x="4323" y="4718"/>
                  </a:cubicBezTo>
                  <a:cubicBezTo>
                    <a:pt x="4263" y="5052"/>
                    <a:pt x="4156" y="5600"/>
                    <a:pt x="3965" y="6159"/>
                  </a:cubicBezTo>
                  <a:cubicBezTo>
                    <a:pt x="3692" y="6933"/>
                    <a:pt x="3215" y="7874"/>
                    <a:pt x="2465" y="7981"/>
                  </a:cubicBezTo>
                  <a:cubicBezTo>
                    <a:pt x="2431" y="7984"/>
                    <a:pt x="2397" y="7985"/>
                    <a:pt x="2363" y="7985"/>
                  </a:cubicBezTo>
                  <a:cubicBezTo>
                    <a:pt x="2127" y="7985"/>
                    <a:pt x="1901" y="7912"/>
                    <a:pt x="1703" y="7766"/>
                  </a:cubicBezTo>
                  <a:cubicBezTo>
                    <a:pt x="1406" y="7528"/>
                    <a:pt x="1298" y="7254"/>
                    <a:pt x="1287" y="7040"/>
                  </a:cubicBezTo>
                  <a:cubicBezTo>
                    <a:pt x="1275" y="6873"/>
                    <a:pt x="1168" y="6731"/>
                    <a:pt x="1013" y="6659"/>
                  </a:cubicBezTo>
                  <a:cubicBezTo>
                    <a:pt x="834" y="6564"/>
                    <a:pt x="596" y="6373"/>
                    <a:pt x="477" y="6016"/>
                  </a:cubicBezTo>
                  <a:cubicBezTo>
                    <a:pt x="394" y="5742"/>
                    <a:pt x="417" y="5469"/>
                    <a:pt x="536" y="5242"/>
                  </a:cubicBezTo>
                  <a:cubicBezTo>
                    <a:pt x="882" y="4587"/>
                    <a:pt x="1870" y="4433"/>
                    <a:pt x="2656" y="4433"/>
                  </a:cubicBezTo>
                  <a:close/>
                  <a:moveTo>
                    <a:pt x="4757" y="4645"/>
                  </a:moveTo>
                  <a:cubicBezTo>
                    <a:pt x="4767" y="4645"/>
                    <a:pt x="4777" y="4646"/>
                    <a:pt x="4787" y="4647"/>
                  </a:cubicBezTo>
                  <a:cubicBezTo>
                    <a:pt x="5108" y="4707"/>
                    <a:pt x="5656" y="4814"/>
                    <a:pt x="6228" y="5016"/>
                  </a:cubicBezTo>
                  <a:cubicBezTo>
                    <a:pt x="6990" y="5302"/>
                    <a:pt x="7918" y="5778"/>
                    <a:pt x="8026" y="6540"/>
                  </a:cubicBezTo>
                  <a:cubicBezTo>
                    <a:pt x="8061" y="6802"/>
                    <a:pt x="7978" y="7076"/>
                    <a:pt x="7823" y="7290"/>
                  </a:cubicBezTo>
                  <a:cubicBezTo>
                    <a:pt x="7585" y="7588"/>
                    <a:pt x="7299" y="7695"/>
                    <a:pt x="7085" y="7707"/>
                  </a:cubicBezTo>
                  <a:cubicBezTo>
                    <a:pt x="6930" y="7731"/>
                    <a:pt x="6775" y="7826"/>
                    <a:pt x="6704" y="7981"/>
                  </a:cubicBezTo>
                  <a:cubicBezTo>
                    <a:pt x="6609" y="8159"/>
                    <a:pt x="6418" y="8397"/>
                    <a:pt x="6061" y="8517"/>
                  </a:cubicBezTo>
                  <a:cubicBezTo>
                    <a:pt x="5957" y="8550"/>
                    <a:pt x="5849" y="8566"/>
                    <a:pt x="5742" y="8566"/>
                  </a:cubicBezTo>
                  <a:cubicBezTo>
                    <a:pt x="5581" y="8566"/>
                    <a:pt x="5423" y="8529"/>
                    <a:pt x="5287" y="8457"/>
                  </a:cubicBezTo>
                  <a:cubicBezTo>
                    <a:pt x="4608" y="8100"/>
                    <a:pt x="4466" y="7052"/>
                    <a:pt x="4489" y="6242"/>
                  </a:cubicBezTo>
                  <a:cubicBezTo>
                    <a:pt x="4501" y="5647"/>
                    <a:pt x="4573" y="5076"/>
                    <a:pt x="4632" y="4754"/>
                  </a:cubicBezTo>
                  <a:cubicBezTo>
                    <a:pt x="4643" y="4681"/>
                    <a:pt x="4690" y="4645"/>
                    <a:pt x="4757" y="4645"/>
                  </a:cubicBezTo>
                  <a:close/>
                  <a:moveTo>
                    <a:pt x="3309" y="1"/>
                  </a:moveTo>
                  <a:cubicBezTo>
                    <a:pt x="3162" y="1"/>
                    <a:pt x="3014" y="25"/>
                    <a:pt x="2870" y="75"/>
                  </a:cubicBezTo>
                  <a:cubicBezTo>
                    <a:pt x="2501" y="194"/>
                    <a:pt x="2203" y="444"/>
                    <a:pt x="2037" y="777"/>
                  </a:cubicBezTo>
                  <a:cubicBezTo>
                    <a:pt x="2013" y="837"/>
                    <a:pt x="1965" y="861"/>
                    <a:pt x="1906" y="885"/>
                  </a:cubicBezTo>
                  <a:cubicBezTo>
                    <a:pt x="1537" y="920"/>
                    <a:pt x="1191" y="1123"/>
                    <a:pt x="953" y="1432"/>
                  </a:cubicBezTo>
                  <a:cubicBezTo>
                    <a:pt x="727" y="1718"/>
                    <a:pt x="632" y="2087"/>
                    <a:pt x="667" y="2432"/>
                  </a:cubicBezTo>
                  <a:cubicBezTo>
                    <a:pt x="775" y="3230"/>
                    <a:pt x="1560" y="3754"/>
                    <a:pt x="2382" y="4099"/>
                  </a:cubicBezTo>
                  <a:cubicBezTo>
                    <a:pt x="1489" y="4123"/>
                    <a:pt x="572" y="4349"/>
                    <a:pt x="191" y="5064"/>
                  </a:cubicBezTo>
                  <a:cubicBezTo>
                    <a:pt x="36" y="5373"/>
                    <a:pt x="1" y="5742"/>
                    <a:pt x="120" y="6088"/>
                  </a:cubicBezTo>
                  <a:cubicBezTo>
                    <a:pt x="239" y="6457"/>
                    <a:pt x="489" y="6754"/>
                    <a:pt x="822" y="6921"/>
                  </a:cubicBezTo>
                  <a:cubicBezTo>
                    <a:pt x="882" y="6957"/>
                    <a:pt x="906" y="6993"/>
                    <a:pt x="929" y="7052"/>
                  </a:cubicBezTo>
                  <a:cubicBezTo>
                    <a:pt x="965" y="7433"/>
                    <a:pt x="1168" y="7766"/>
                    <a:pt x="1477" y="8005"/>
                  </a:cubicBezTo>
                  <a:cubicBezTo>
                    <a:pt x="1715" y="8207"/>
                    <a:pt x="2013" y="8290"/>
                    <a:pt x="2311" y="8290"/>
                  </a:cubicBezTo>
                  <a:cubicBezTo>
                    <a:pt x="2370" y="8290"/>
                    <a:pt x="2430" y="8290"/>
                    <a:pt x="2477" y="8278"/>
                  </a:cubicBezTo>
                  <a:cubicBezTo>
                    <a:pt x="3132" y="8183"/>
                    <a:pt x="3584" y="7671"/>
                    <a:pt x="3918" y="7028"/>
                  </a:cubicBezTo>
                  <a:lnTo>
                    <a:pt x="3918" y="7028"/>
                  </a:lnTo>
                  <a:cubicBezTo>
                    <a:pt x="3775" y="9040"/>
                    <a:pt x="4204" y="10326"/>
                    <a:pt x="4620" y="11076"/>
                  </a:cubicBezTo>
                  <a:cubicBezTo>
                    <a:pt x="4644" y="11136"/>
                    <a:pt x="4704" y="11160"/>
                    <a:pt x="4763" y="11160"/>
                  </a:cubicBezTo>
                  <a:cubicBezTo>
                    <a:pt x="4799" y="11160"/>
                    <a:pt x="4823" y="11160"/>
                    <a:pt x="4847" y="11148"/>
                  </a:cubicBezTo>
                  <a:cubicBezTo>
                    <a:pt x="4918" y="11100"/>
                    <a:pt x="4942" y="11005"/>
                    <a:pt x="4906" y="10922"/>
                  </a:cubicBezTo>
                  <a:cubicBezTo>
                    <a:pt x="4525" y="10255"/>
                    <a:pt x="4156" y="9124"/>
                    <a:pt x="4216" y="7385"/>
                  </a:cubicBezTo>
                  <a:lnTo>
                    <a:pt x="4216" y="7385"/>
                  </a:lnTo>
                  <a:cubicBezTo>
                    <a:pt x="4335" y="7969"/>
                    <a:pt x="4608" y="8481"/>
                    <a:pt x="5097" y="8743"/>
                  </a:cubicBezTo>
                  <a:cubicBezTo>
                    <a:pt x="5287" y="8838"/>
                    <a:pt x="5501" y="8886"/>
                    <a:pt x="5704" y="8886"/>
                  </a:cubicBezTo>
                  <a:cubicBezTo>
                    <a:pt x="5859" y="8886"/>
                    <a:pt x="5990" y="8874"/>
                    <a:pt x="6121" y="8826"/>
                  </a:cubicBezTo>
                  <a:cubicBezTo>
                    <a:pt x="6490" y="8707"/>
                    <a:pt x="6787" y="8457"/>
                    <a:pt x="6954" y="8124"/>
                  </a:cubicBezTo>
                  <a:cubicBezTo>
                    <a:pt x="6990" y="8064"/>
                    <a:pt x="7025" y="8040"/>
                    <a:pt x="7085" y="8028"/>
                  </a:cubicBezTo>
                  <a:cubicBezTo>
                    <a:pt x="7454" y="7981"/>
                    <a:pt x="7799" y="7790"/>
                    <a:pt x="8037" y="7469"/>
                  </a:cubicBezTo>
                  <a:cubicBezTo>
                    <a:pt x="8264" y="7195"/>
                    <a:pt x="8371" y="6814"/>
                    <a:pt x="8323" y="6481"/>
                  </a:cubicBezTo>
                  <a:cubicBezTo>
                    <a:pt x="8216" y="5671"/>
                    <a:pt x="7430" y="5147"/>
                    <a:pt x="6609" y="4814"/>
                  </a:cubicBezTo>
                  <a:cubicBezTo>
                    <a:pt x="7502" y="4778"/>
                    <a:pt x="8430" y="4552"/>
                    <a:pt x="8799" y="3837"/>
                  </a:cubicBezTo>
                  <a:cubicBezTo>
                    <a:pt x="8978" y="3540"/>
                    <a:pt x="9014" y="3171"/>
                    <a:pt x="8895" y="2825"/>
                  </a:cubicBezTo>
                  <a:cubicBezTo>
                    <a:pt x="8776" y="2456"/>
                    <a:pt x="8514" y="2159"/>
                    <a:pt x="8192" y="1992"/>
                  </a:cubicBezTo>
                  <a:cubicBezTo>
                    <a:pt x="8133" y="1968"/>
                    <a:pt x="8097" y="1920"/>
                    <a:pt x="8085" y="1861"/>
                  </a:cubicBezTo>
                  <a:cubicBezTo>
                    <a:pt x="8037" y="1492"/>
                    <a:pt x="7847" y="1147"/>
                    <a:pt x="7537" y="908"/>
                  </a:cubicBezTo>
                  <a:cubicBezTo>
                    <a:pt x="7296" y="718"/>
                    <a:pt x="6996" y="612"/>
                    <a:pt x="6701" y="612"/>
                  </a:cubicBezTo>
                  <a:cubicBezTo>
                    <a:pt x="6646" y="612"/>
                    <a:pt x="6591" y="615"/>
                    <a:pt x="6537" y="623"/>
                  </a:cubicBezTo>
                  <a:cubicBezTo>
                    <a:pt x="5728" y="730"/>
                    <a:pt x="5216" y="1516"/>
                    <a:pt x="4870" y="2337"/>
                  </a:cubicBezTo>
                  <a:cubicBezTo>
                    <a:pt x="4835" y="1444"/>
                    <a:pt x="4620" y="527"/>
                    <a:pt x="3906" y="146"/>
                  </a:cubicBezTo>
                  <a:cubicBezTo>
                    <a:pt x="3718" y="49"/>
                    <a:pt x="3515" y="1"/>
                    <a:pt x="330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14187;p74">
              <a:extLst>
                <a:ext uri="{FF2B5EF4-FFF2-40B4-BE49-F238E27FC236}">
                  <a16:creationId xmlns:a16="http://schemas.microsoft.com/office/drawing/2014/main" id="{45FF5CEC-F397-4490-8689-A9EC8EFA5D9C}"/>
                </a:ext>
              </a:extLst>
            </p:cNvPr>
            <p:cNvSpPr/>
            <p:nvPr/>
          </p:nvSpPr>
          <p:spPr>
            <a:xfrm>
              <a:off x="3019853" y="3423794"/>
              <a:ext cx="20224" cy="16576"/>
            </a:xfrm>
            <a:custGeom>
              <a:avLst/>
              <a:gdLst/>
              <a:ahLst/>
              <a:cxnLst/>
              <a:rect l="l" t="t" r="r" b="b"/>
              <a:pathLst>
                <a:path w="632" h="518" extrusionOk="0">
                  <a:moveTo>
                    <a:pt x="454" y="0"/>
                  </a:moveTo>
                  <a:cubicBezTo>
                    <a:pt x="420" y="0"/>
                    <a:pt x="386" y="10"/>
                    <a:pt x="358" y="29"/>
                  </a:cubicBezTo>
                  <a:lnTo>
                    <a:pt x="96" y="219"/>
                  </a:lnTo>
                  <a:cubicBezTo>
                    <a:pt x="24" y="255"/>
                    <a:pt x="0" y="362"/>
                    <a:pt x="48" y="434"/>
                  </a:cubicBezTo>
                  <a:cubicBezTo>
                    <a:pt x="84" y="481"/>
                    <a:pt x="143" y="517"/>
                    <a:pt x="179" y="517"/>
                  </a:cubicBezTo>
                  <a:cubicBezTo>
                    <a:pt x="215" y="517"/>
                    <a:pt x="239" y="493"/>
                    <a:pt x="274" y="481"/>
                  </a:cubicBezTo>
                  <a:lnTo>
                    <a:pt x="536" y="291"/>
                  </a:lnTo>
                  <a:cubicBezTo>
                    <a:pt x="620" y="243"/>
                    <a:pt x="631" y="136"/>
                    <a:pt x="584" y="65"/>
                  </a:cubicBezTo>
                  <a:cubicBezTo>
                    <a:pt x="555" y="22"/>
                    <a:pt x="505" y="0"/>
                    <a:pt x="4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14188;p74">
              <a:extLst>
                <a:ext uri="{FF2B5EF4-FFF2-40B4-BE49-F238E27FC236}">
                  <a16:creationId xmlns:a16="http://schemas.microsoft.com/office/drawing/2014/main" id="{62C72080-AAAD-4616-A423-E24C8CE4D083}"/>
                </a:ext>
              </a:extLst>
            </p:cNvPr>
            <p:cNvSpPr/>
            <p:nvPr/>
          </p:nvSpPr>
          <p:spPr>
            <a:xfrm>
              <a:off x="2964237" y="3441810"/>
              <a:ext cx="49920" cy="37408"/>
            </a:xfrm>
            <a:custGeom>
              <a:avLst/>
              <a:gdLst/>
              <a:ahLst/>
              <a:cxnLst/>
              <a:rect l="l" t="t" r="r" b="b"/>
              <a:pathLst>
                <a:path w="1560" h="1169" extrusionOk="0">
                  <a:moveTo>
                    <a:pt x="1383" y="1"/>
                  </a:moveTo>
                  <a:cubicBezTo>
                    <a:pt x="1353" y="1"/>
                    <a:pt x="1323" y="9"/>
                    <a:pt x="1298" y="25"/>
                  </a:cubicBezTo>
                  <a:lnTo>
                    <a:pt x="83" y="871"/>
                  </a:lnTo>
                  <a:cubicBezTo>
                    <a:pt x="12" y="918"/>
                    <a:pt x="0" y="1026"/>
                    <a:pt x="48" y="1097"/>
                  </a:cubicBezTo>
                  <a:cubicBezTo>
                    <a:pt x="72" y="1145"/>
                    <a:pt x="131" y="1168"/>
                    <a:pt x="179" y="1168"/>
                  </a:cubicBezTo>
                  <a:cubicBezTo>
                    <a:pt x="214" y="1168"/>
                    <a:pt x="238" y="1157"/>
                    <a:pt x="274" y="1145"/>
                  </a:cubicBezTo>
                  <a:lnTo>
                    <a:pt x="1476" y="299"/>
                  </a:lnTo>
                  <a:cubicBezTo>
                    <a:pt x="1548" y="252"/>
                    <a:pt x="1560" y="145"/>
                    <a:pt x="1524" y="73"/>
                  </a:cubicBezTo>
                  <a:cubicBezTo>
                    <a:pt x="1493" y="27"/>
                    <a:pt x="1438" y="1"/>
                    <a:pt x="138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14189;p74">
              <a:extLst>
                <a:ext uri="{FF2B5EF4-FFF2-40B4-BE49-F238E27FC236}">
                  <a16:creationId xmlns:a16="http://schemas.microsoft.com/office/drawing/2014/main" id="{D44D5D93-AE2C-4EC0-A68D-A2B9DE221500}"/>
                </a:ext>
              </a:extLst>
            </p:cNvPr>
            <p:cNvSpPr/>
            <p:nvPr/>
          </p:nvSpPr>
          <p:spPr>
            <a:xfrm>
              <a:off x="2867437" y="3395602"/>
              <a:ext cx="17952" cy="18848"/>
            </a:xfrm>
            <a:custGeom>
              <a:avLst/>
              <a:gdLst/>
              <a:ahLst/>
              <a:cxnLst/>
              <a:rect l="l" t="t" r="r" b="b"/>
              <a:pathLst>
                <a:path w="561" h="589" extrusionOk="0">
                  <a:moveTo>
                    <a:pt x="189" y="1"/>
                  </a:moveTo>
                  <a:cubicBezTo>
                    <a:pt x="156" y="1"/>
                    <a:pt x="124" y="10"/>
                    <a:pt x="96" y="29"/>
                  </a:cubicBezTo>
                  <a:cubicBezTo>
                    <a:pt x="25" y="76"/>
                    <a:pt x="1" y="172"/>
                    <a:pt x="49" y="255"/>
                  </a:cubicBezTo>
                  <a:lnTo>
                    <a:pt x="239" y="517"/>
                  </a:lnTo>
                  <a:cubicBezTo>
                    <a:pt x="275" y="565"/>
                    <a:pt x="334" y="588"/>
                    <a:pt x="382" y="588"/>
                  </a:cubicBezTo>
                  <a:cubicBezTo>
                    <a:pt x="406" y="588"/>
                    <a:pt x="430" y="576"/>
                    <a:pt x="465" y="565"/>
                  </a:cubicBezTo>
                  <a:cubicBezTo>
                    <a:pt x="537" y="517"/>
                    <a:pt x="560" y="410"/>
                    <a:pt x="513" y="338"/>
                  </a:cubicBezTo>
                  <a:lnTo>
                    <a:pt x="322" y="76"/>
                  </a:lnTo>
                  <a:cubicBezTo>
                    <a:pt x="293" y="25"/>
                    <a:pt x="241" y="1"/>
                    <a:pt x="1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14190;p74">
              <a:extLst>
                <a:ext uri="{FF2B5EF4-FFF2-40B4-BE49-F238E27FC236}">
                  <a16:creationId xmlns:a16="http://schemas.microsoft.com/office/drawing/2014/main" id="{8F07AF93-07ED-4252-87E7-7B30DC949BA9}"/>
                </a:ext>
              </a:extLst>
            </p:cNvPr>
            <p:cNvSpPr/>
            <p:nvPr/>
          </p:nvSpPr>
          <p:spPr>
            <a:xfrm>
              <a:off x="2885741" y="3421234"/>
              <a:ext cx="38496" cy="49216"/>
            </a:xfrm>
            <a:custGeom>
              <a:avLst/>
              <a:gdLst/>
              <a:ahLst/>
              <a:cxnLst/>
              <a:rect l="l" t="t" r="r" b="b"/>
              <a:pathLst>
                <a:path w="1203" h="1538" extrusionOk="0">
                  <a:moveTo>
                    <a:pt x="169" y="1"/>
                  </a:moveTo>
                  <a:cubicBezTo>
                    <a:pt x="139" y="1"/>
                    <a:pt x="109" y="9"/>
                    <a:pt x="84" y="26"/>
                  </a:cubicBezTo>
                  <a:cubicBezTo>
                    <a:pt x="12" y="73"/>
                    <a:pt x="0" y="180"/>
                    <a:pt x="48" y="252"/>
                  </a:cubicBezTo>
                  <a:lnTo>
                    <a:pt x="893" y="1454"/>
                  </a:lnTo>
                  <a:cubicBezTo>
                    <a:pt x="917" y="1502"/>
                    <a:pt x="977" y="1538"/>
                    <a:pt x="1024" y="1538"/>
                  </a:cubicBezTo>
                  <a:cubicBezTo>
                    <a:pt x="1060" y="1538"/>
                    <a:pt x="1084" y="1514"/>
                    <a:pt x="1120" y="1502"/>
                  </a:cubicBezTo>
                  <a:cubicBezTo>
                    <a:pt x="1191" y="1454"/>
                    <a:pt x="1203" y="1359"/>
                    <a:pt x="1155" y="1276"/>
                  </a:cubicBezTo>
                  <a:lnTo>
                    <a:pt x="310" y="73"/>
                  </a:lnTo>
                  <a:cubicBezTo>
                    <a:pt x="279" y="27"/>
                    <a:pt x="224" y="1"/>
                    <a:pt x="16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14191;p74">
              <a:extLst>
                <a:ext uri="{FF2B5EF4-FFF2-40B4-BE49-F238E27FC236}">
                  <a16:creationId xmlns:a16="http://schemas.microsoft.com/office/drawing/2014/main" id="{544A2C27-9F1B-4D4C-86C1-31DB206ED773}"/>
                </a:ext>
              </a:extLst>
            </p:cNvPr>
            <p:cNvSpPr/>
            <p:nvPr/>
          </p:nvSpPr>
          <p:spPr>
            <a:xfrm>
              <a:off x="2993933" y="3576178"/>
              <a:ext cx="17952" cy="18848"/>
            </a:xfrm>
            <a:custGeom>
              <a:avLst/>
              <a:gdLst/>
              <a:ahLst/>
              <a:cxnLst/>
              <a:rect l="l" t="t" r="r" b="b"/>
              <a:pathLst>
                <a:path w="561" h="589" extrusionOk="0">
                  <a:moveTo>
                    <a:pt x="181" y="1"/>
                  </a:moveTo>
                  <a:cubicBezTo>
                    <a:pt x="147" y="1"/>
                    <a:pt x="113" y="10"/>
                    <a:pt x="84" y="29"/>
                  </a:cubicBezTo>
                  <a:cubicBezTo>
                    <a:pt x="13" y="65"/>
                    <a:pt x="1" y="172"/>
                    <a:pt x="36" y="244"/>
                  </a:cubicBezTo>
                  <a:lnTo>
                    <a:pt x="239" y="518"/>
                  </a:lnTo>
                  <a:cubicBezTo>
                    <a:pt x="263" y="565"/>
                    <a:pt x="322" y="589"/>
                    <a:pt x="370" y="589"/>
                  </a:cubicBezTo>
                  <a:cubicBezTo>
                    <a:pt x="394" y="589"/>
                    <a:pt x="429" y="577"/>
                    <a:pt x="453" y="565"/>
                  </a:cubicBezTo>
                  <a:cubicBezTo>
                    <a:pt x="537" y="518"/>
                    <a:pt x="560" y="410"/>
                    <a:pt x="501" y="339"/>
                  </a:cubicBezTo>
                  <a:lnTo>
                    <a:pt x="310" y="65"/>
                  </a:lnTo>
                  <a:cubicBezTo>
                    <a:pt x="282" y="22"/>
                    <a:pt x="232" y="1"/>
                    <a:pt x="1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14192;p74">
              <a:extLst>
                <a:ext uri="{FF2B5EF4-FFF2-40B4-BE49-F238E27FC236}">
                  <a16:creationId xmlns:a16="http://schemas.microsoft.com/office/drawing/2014/main" id="{8F627D99-5EA7-4DDE-B332-5D3F362B8E7C}"/>
                </a:ext>
              </a:extLst>
            </p:cNvPr>
            <p:cNvSpPr/>
            <p:nvPr/>
          </p:nvSpPr>
          <p:spPr>
            <a:xfrm>
              <a:off x="2954701" y="3520466"/>
              <a:ext cx="39264" cy="49056"/>
            </a:xfrm>
            <a:custGeom>
              <a:avLst/>
              <a:gdLst/>
              <a:ahLst/>
              <a:cxnLst/>
              <a:rect l="l" t="t" r="r" b="b"/>
              <a:pathLst>
                <a:path w="1227" h="1533" extrusionOk="0">
                  <a:moveTo>
                    <a:pt x="178" y="1"/>
                  </a:moveTo>
                  <a:cubicBezTo>
                    <a:pt x="147" y="1"/>
                    <a:pt x="114" y="7"/>
                    <a:pt x="84" y="20"/>
                  </a:cubicBezTo>
                  <a:cubicBezTo>
                    <a:pt x="12" y="68"/>
                    <a:pt x="0" y="175"/>
                    <a:pt x="48" y="246"/>
                  </a:cubicBezTo>
                  <a:lnTo>
                    <a:pt x="893" y="1449"/>
                  </a:lnTo>
                  <a:cubicBezTo>
                    <a:pt x="929" y="1497"/>
                    <a:pt x="989" y="1532"/>
                    <a:pt x="1024" y="1532"/>
                  </a:cubicBezTo>
                  <a:cubicBezTo>
                    <a:pt x="1060" y="1532"/>
                    <a:pt x="1084" y="1508"/>
                    <a:pt x="1120" y="1497"/>
                  </a:cubicBezTo>
                  <a:cubicBezTo>
                    <a:pt x="1203" y="1437"/>
                    <a:pt x="1227" y="1354"/>
                    <a:pt x="1167" y="1270"/>
                  </a:cubicBezTo>
                  <a:lnTo>
                    <a:pt x="310" y="68"/>
                  </a:lnTo>
                  <a:cubicBezTo>
                    <a:pt x="287" y="22"/>
                    <a:pt x="235" y="1"/>
                    <a:pt x="1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" name="Google Shape;14183;p74">
            <a:extLst>
              <a:ext uri="{FF2B5EF4-FFF2-40B4-BE49-F238E27FC236}">
                <a16:creationId xmlns:a16="http://schemas.microsoft.com/office/drawing/2014/main" id="{4899155A-E867-4D6B-B9D9-BCAAFC2A9C00}"/>
              </a:ext>
            </a:extLst>
          </p:cNvPr>
          <p:cNvGrpSpPr/>
          <p:nvPr/>
        </p:nvGrpSpPr>
        <p:grpSpPr>
          <a:xfrm>
            <a:off x="5871975" y="3775587"/>
            <a:ext cx="544428" cy="410008"/>
            <a:chOff x="2795053" y="3352594"/>
            <a:chExt cx="288448" cy="357120"/>
          </a:xfrm>
        </p:grpSpPr>
        <p:sp>
          <p:nvSpPr>
            <p:cNvPr id="250" name="Google Shape;14184;p74">
              <a:extLst>
                <a:ext uri="{FF2B5EF4-FFF2-40B4-BE49-F238E27FC236}">
                  <a16:creationId xmlns:a16="http://schemas.microsoft.com/office/drawing/2014/main" id="{87CEC838-43DA-49BB-9F97-4EDEFE4F2FB7}"/>
                </a:ext>
              </a:extLst>
            </p:cNvPr>
            <p:cNvSpPr/>
            <p:nvPr/>
          </p:nvSpPr>
          <p:spPr>
            <a:xfrm>
              <a:off x="2839629" y="3550386"/>
              <a:ext cx="19840" cy="16448"/>
            </a:xfrm>
            <a:custGeom>
              <a:avLst/>
              <a:gdLst/>
              <a:ahLst/>
              <a:cxnLst/>
              <a:rect l="l" t="t" r="r" b="b"/>
              <a:pathLst>
                <a:path w="620" h="514" extrusionOk="0">
                  <a:moveTo>
                    <a:pt x="443" y="1"/>
                  </a:moveTo>
                  <a:cubicBezTo>
                    <a:pt x="413" y="1"/>
                    <a:pt x="383" y="9"/>
                    <a:pt x="358" y="26"/>
                  </a:cubicBezTo>
                  <a:lnTo>
                    <a:pt x="84" y="216"/>
                  </a:lnTo>
                  <a:cubicBezTo>
                    <a:pt x="13" y="264"/>
                    <a:pt x="1" y="371"/>
                    <a:pt x="36" y="442"/>
                  </a:cubicBezTo>
                  <a:cubicBezTo>
                    <a:pt x="72" y="490"/>
                    <a:pt x="132" y="514"/>
                    <a:pt x="179" y="514"/>
                  </a:cubicBezTo>
                  <a:cubicBezTo>
                    <a:pt x="203" y="514"/>
                    <a:pt x="239" y="502"/>
                    <a:pt x="263" y="490"/>
                  </a:cubicBezTo>
                  <a:lnTo>
                    <a:pt x="537" y="300"/>
                  </a:lnTo>
                  <a:cubicBezTo>
                    <a:pt x="608" y="240"/>
                    <a:pt x="620" y="145"/>
                    <a:pt x="572" y="73"/>
                  </a:cubicBezTo>
                  <a:cubicBezTo>
                    <a:pt x="549" y="27"/>
                    <a:pt x="496" y="1"/>
                    <a:pt x="44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14185;p74">
              <a:extLst>
                <a:ext uri="{FF2B5EF4-FFF2-40B4-BE49-F238E27FC236}">
                  <a16:creationId xmlns:a16="http://schemas.microsoft.com/office/drawing/2014/main" id="{0977DB52-7799-4C57-87BE-3D3CDB00C9E3}"/>
                </a:ext>
              </a:extLst>
            </p:cNvPr>
            <p:cNvSpPr/>
            <p:nvPr/>
          </p:nvSpPr>
          <p:spPr>
            <a:xfrm>
              <a:off x="2865165" y="3511410"/>
              <a:ext cx="50688" cy="37536"/>
            </a:xfrm>
            <a:custGeom>
              <a:avLst/>
              <a:gdLst/>
              <a:ahLst/>
              <a:cxnLst/>
              <a:rect l="l" t="t" r="r" b="b"/>
              <a:pathLst>
                <a:path w="1584" h="1173" extrusionOk="0">
                  <a:moveTo>
                    <a:pt x="1395" y="1"/>
                  </a:moveTo>
                  <a:cubicBezTo>
                    <a:pt x="1361" y="1"/>
                    <a:pt x="1327" y="10"/>
                    <a:pt x="1298" y="29"/>
                  </a:cubicBezTo>
                  <a:lnTo>
                    <a:pt x="96" y="875"/>
                  </a:lnTo>
                  <a:cubicBezTo>
                    <a:pt x="12" y="922"/>
                    <a:pt x="0" y="1018"/>
                    <a:pt x="48" y="1101"/>
                  </a:cubicBezTo>
                  <a:cubicBezTo>
                    <a:pt x="72" y="1137"/>
                    <a:pt x="131" y="1172"/>
                    <a:pt x="179" y="1172"/>
                  </a:cubicBezTo>
                  <a:cubicBezTo>
                    <a:pt x="215" y="1172"/>
                    <a:pt x="239" y="1160"/>
                    <a:pt x="274" y="1137"/>
                  </a:cubicBezTo>
                  <a:lnTo>
                    <a:pt x="1477" y="291"/>
                  </a:lnTo>
                  <a:cubicBezTo>
                    <a:pt x="1548" y="232"/>
                    <a:pt x="1584" y="125"/>
                    <a:pt x="1524" y="65"/>
                  </a:cubicBezTo>
                  <a:cubicBezTo>
                    <a:pt x="1496" y="22"/>
                    <a:pt x="1446" y="1"/>
                    <a:pt x="139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14186;p74">
              <a:extLst>
                <a:ext uri="{FF2B5EF4-FFF2-40B4-BE49-F238E27FC236}">
                  <a16:creationId xmlns:a16="http://schemas.microsoft.com/office/drawing/2014/main" id="{3BE8DAA4-0E30-496F-BF99-213BD3F00FB5}"/>
                </a:ext>
              </a:extLst>
            </p:cNvPr>
            <p:cNvSpPr/>
            <p:nvPr/>
          </p:nvSpPr>
          <p:spPr>
            <a:xfrm>
              <a:off x="2795053" y="3352594"/>
              <a:ext cx="288448" cy="357120"/>
            </a:xfrm>
            <a:custGeom>
              <a:avLst/>
              <a:gdLst/>
              <a:ahLst/>
              <a:cxnLst/>
              <a:rect l="l" t="t" r="r" b="b"/>
              <a:pathLst>
                <a:path w="9014" h="11160" extrusionOk="0">
                  <a:moveTo>
                    <a:pt x="3311" y="361"/>
                  </a:moveTo>
                  <a:cubicBezTo>
                    <a:pt x="3465" y="361"/>
                    <a:pt x="3620" y="385"/>
                    <a:pt x="3763" y="468"/>
                  </a:cubicBezTo>
                  <a:cubicBezTo>
                    <a:pt x="4454" y="825"/>
                    <a:pt x="4585" y="1861"/>
                    <a:pt x="4573" y="2682"/>
                  </a:cubicBezTo>
                  <a:cubicBezTo>
                    <a:pt x="4561" y="3278"/>
                    <a:pt x="4477" y="3837"/>
                    <a:pt x="4418" y="4171"/>
                  </a:cubicBezTo>
                  <a:cubicBezTo>
                    <a:pt x="4398" y="4220"/>
                    <a:pt x="4355" y="4260"/>
                    <a:pt x="4300" y="4260"/>
                  </a:cubicBezTo>
                  <a:cubicBezTo>
                    <a:pt x="4288" y="4260"/>
                    <a:pt x="4276" y="4258"/>
                    <a:pt x="4263" y="4254"/>
                  </a:cubicBezTo>
                  <a:cubicBezTo>
                    <a:pt x="3930" y="4195"/>
                    <a:pt x="3382" y="4099"/>
                    <a:pt x="2811" y="3885"/>
                  </a:cubicBezTo>
                  <a:cubicBezTo>
                    <a:pt x="2037" y="3623"/>
                    <a:pt x="1120" y="3147"/>
                    <a:pt x="1013" y="2385"/>
                  </a:cubicBezTo>
                  <a:cubicBezTo>
                    <a:pt x="989" y="2111"/>
                    <a:pt x="1060" y="1849"/>
                    <a:pt x="1227" y="1623"/>
                  </a:cubicBezTo>
                  <a:cubicBezTo>
                    <a:pt x="1465" y="1325"/>
                    <a:pt x="1739" y="1218"/>
                    <a:pt x="1953" y="1206"/>
                  </a:cubicBezTo>
                  <a:cubicBezTo>
                    <a:pt x="2120" y="1194"/>
                    <a:pt x="2263" y="1087"/>
                    <a:pt x="2334" y="944"/>
                  </a:cubicBezTo>
                  <a:cubicBezTo>
                    <a:pt x="2430" y="766"/>
                    <a:pt x="2620" y="527"/>
                    <a:pt x="2977" y="408"/>
                  </a:cubicBezTo>
                  <a:cubicBezTo>
                    <a:pt x="3084" y="373"/>
                    <a:pt x="3192" y="361"/>
                    <a:pt x="3311" y="361"/>
                  </a:cubicBezTo>
                  <a:close/>
                  <a:moveTo>
                    <a:pt x="6699" y="947"/>
                  </a:moveTo>
                  <a:cubicBezTo>
                    <a:pt x="6925" y="947"/>
                    <a:pt x="7145" y="1020"/>
                    <a:pt x="7323" y="1158"/>
                  </a:cubicBezTo>
                  <a:cubicBezTo>
                    <a:pt x="7621" y="1397"/>
                    <a:pt x="7728" y="1682"/>
                    <a:pt x="7740" y="1885"/>
                  </a:cubicBezTo>
                  <a:cubicBezTo>
                    <a:pt x="7752" y="2051"/>
                    <a:pt x="7859" y="2206"/>
                    <a:pt x="8014" y="2278"/>
                  </a:cubicBezTo>
                  <a:cubicBezTo>
                    <a:pt x="8192" y="2361"/>
                    <a:pt x="8430" y="2563"/>
                    <a:pt x="8549" y="2921"/>
                  </a:cubicBezTo>
                  <a:cubicBezTo>
                    <a:pt x="8668" y="3183"/>
                    <a:pt x="8645" y="3468"/>
                    <a:pt x="8514" y="3706"/>
                  </a:cubicBezTo>
                  <a:cubicBezTo>
                    <a:pt x="8171" y="4370"/>
                    <a:pt x="7201" y="4517"/>
                    <a:pt x="6397" y="4517"/>
                  </a:cubicBezTo>
                  <a:cubicBezTo>
                    <a:pt x="6364" y="4517"/>
                    <a:pt x="6331" y="4517"/>
                    <a:pt x="6299" y="4516"/>
                  </a:cubicBezTo>
                  <a:cubicBezTo>
                    <a:pt x="5704" y="4492"/>
                    <a:pt x="5144" y="4421"/>
                    <a:pt x="4811" y="4361"/>
                  </a:cubicBezTo>
                  <a:cubicBezTo>
                    <a:pt x="4739" y="4349"/>
                    <a:pt x="4692" y="4290"/>
                    <a:pt x="4704" y="4218"/>
                  </a:cubicBezTo>
                  <a:cubicBezTo>
                    <a:pt x="4763" y="3885"/>
                    <a:pt x="4870" y="3337"/>
                    <a:pt x="5061" y="2766"/>
                  </a:cubicBezTo>
                  <a:cubicBezTo>
                    <a:pt x="5335" y="1992"/>
                    <a:pt x="5811" y="1051"/>
                    <a:pt x="6561" y="956"/>
                  </a:cubicBezTo>
                  <a:cubicBezTo>
                    <a:pt x="6607" y="950"/>
                    <a:pt x="6653" y="947"/>
                    <a:pt x="6699" y="947"/>
                  </a:cubicBezTo>
                  <a:close/>
                  <a:moveTo>
                    <a:pt x="2739" y="4433"/>
                  </a:moveTo>
                  <a:cubicBezTo>
                    <a:pt x="3334" y="4457"/>
                    <a:pt x="3906" y="4528"/>
                    <a:pt x="4227" y="4587"/>
                  </a:cubicBezTo>
                  <a:cubicBezTo>
                    <a:pt x="4231" y="4587"/>
                    <a:pt x="4234" y="4586"/>
                    <a:pt x="4238" y="4586"/>
                  </a:cubicBezTo>
                  <a:cubicBezTo>
                    <a:pt x="4282" y="4586"/>
                    <a:pt x="4323" y="4652"/>
                    <a:pt x="4323" y="4718"/>
                  </a:cubicBezTo>
                  <a:cubicBezTo>
                    <a:pt x="4263" y="5052"/>
                    <a:pt x="4156" y="5600"/>
                    <a:pt x="3965" y="6159"/>
                  </a:cubicBezTo>
                  <a:cubicBezTo>
                    <a:pt x="3692" y="6933"/>
                    <a:pt x="3215" y="7874"/>
                    <a:pt x="2465" y="7981"/>
                  </a:cubicBezTo>
                  <a:cubicBezTo>
                    <a:pt x="2431" y="7984"/>
                    <a:pt x="2397" y="7985"/>
                    <a:pt x="2363" y="7985"/>
                  </a:cubicBezTo>
                  <a:cubicBezTo>
                    <a:pt x="2127" y="7985"/>
                    <a:pt x="1901" y="7912"/>
                    <a:pt x="1703" y="7766"/>
                  </a:cubicBezTo>
                  <a:cubicBezTo>
                    <a:pt x="1406" y="7528"/>
                    <a:pt x="1298" y="7254"/>
                    <a:pt x="1287" y="7040"/>
                  </a:cubicBezTo>
                  <a:cubicBezTo>
                    <a:pt x="1275" y="6873"/>
                    <a:pt x="1168" y="6731"/>
                    <a:pt x="1013" y="6659"/>
                  </a:cubicBezTo>
                  <a:cubicBezTo>
                    <a:pt x="834" y="6564"/>
                    <a:pt x="596" y="6373"/>
                    <a:pt x="477" y="6016"/>
                  </a:cubicBezTo>
                  <a:cubicBezTo>
                    <a:pt x="394" y="5742"/>
                    <a:pt x="417" y="5469"/>
                    <a:pt x="536" y="5242"/>
                  </a:cubicBezTo>
                  <a:cubicBezTo>
                    <a:pt x="882" y="4587"/>
                    <a:pt x="1870" y="4433"/>
                    <a:pt x="2656" y="4433"/>
                  </a:cubicBezTo>
                  <a:close/>
                  <a:moveTo>
                    <a:pt x="4757" y="4645"/>
                  </a:moveTo>
                  <a:cubicBezTo>
                    <a:pt x="4767" y="4645"/>
                    <a:pt x="4777" y="4646"/>
                    <a:pt x="4787" y="4647"/>
                  </a:cubicBezTo>
                  <a:cubicBezTo>
                    <a:pt x="5108" y="4707"/>
                    <a:pt x="5656" y="4814"/>
                    <a:pt x="6228" y="5016"/>
                  </a:cubicBezTo>
                  <a:cubicBezTo>
                    <a:pt x="6990" y="5302"/>
                    <a:pt x="7918" y="5778"/>
                    <a:pt x="8026" y="6540"/>
                  </a:cubicBezTo>
                  <a:cubicBezTo>
                    <a:pt x="8061" y="6802"/>
                    <a:pt x="7978" y="7076"/>
                    <a:pt x="7823" y="7290"/>
                  </a:cubicBezTo>
                  <a:cubicBezTo>
                    <a:pt x="7585" y="7588"/>
                    <a:pt x="7299" y="7695"/>
                    <a:pt x="7085" y="7707"/>
                  </a:cubicBezTo>
                  <a:cubicBezTo>
                    <a:pt x="6930" y="7731"/>
                    <a:pt x="6775" y="7826"/>
                    <a:pt x="6704" y="7981"/>
                  </a:cubicBezTo>
                  <a:cubicBezTo>
                    <a:pt x="6609" y="8159"/>
                    <a:pt x="6418" y="8397"/>
                    <a:pt x="6061" y="8517"/>
                  </a:cubicBezTo>
                  <a:cubicBezTo>
                    <a:pt x="5957" y="8550"/>
                    <a:pt x="5849" y="8566"/>
                    <a:pt x="5742" y="8566"/>
                  </a:cubicBezTo>
                  <a:cubicBezTo>
                    <a:pt x="5581" y="8566"/>
                    <a:pt x="5423" y="8529"/>
                    <a:pt x="5287" y="8457"/>
                  </a:cubicBezTo>
                  <a:cubicBezTo>
                    <a:pt x="4608" y="8100"/>
                    <a:pt x="4466" y="7052"/>
                    <a:pt x="4489" y="6242"/>
                  </a:cubicBezTo>
                  <a:cubicBezTo>
                    <a:pt x="4501" y="5647"/>
                    <a:pt x="4573" y="5076"/>
                    <a:pt x="4632" y="4754"/>
                  </a:cubicBezTo>
                  <a:cubicBezTo>
                    <a:pt x="4643" y="4681"/>
                    <a:pt x="4690" y="4645"/>
                    <a:pt x="4757" y="4645"/>
                  </a:cubicBezTo>
                  <a:close/>
                  <a:moveTo>
                    <a:pt x="3309" y="1"/>
                  </a:moveTo>
                  <a:cubicBezTo>
                    <a:pt x="3162" y="1"/>
                    <a:pt x="3014" y="25"/>
                    <a:pt x="2870" y="75"/>
                  </a:cubicBezTo>
                  <a:cubicBezTo>
                    <a:pt x="2501" y="194"/>
                    <a:pt x="2203" y="444"/>
                    <a:pt x="2037" y="777"/>
                  </a:cubicBezTo>
                  <a:cubicBezTo>
                    <a:pt x="2013" y="837"/>
                    <a:pt x="1965" y="861"/>
                    <a:pt x="1906" y="885"/>
                  </a:cubicBezTo>
                  <a:cubicBezTo>
                    <a:pt x="1537" y="920"/>
                    <a:pt x="1191" y="1123"/>
                    <a:pt x="953" y="1432"/>
                  </a:cubicBezTo>
                  <a:cubicBezTo>
                    <a:pt x="727" y="1718"/>
                    <a:pt x="632" y="2087"/>
                    <a:pt x="667" y="2432"/>
                  </a:cubicBezTo>
                  <a:cubicBezTo>
                    <a:pt x="775" y="3230"/>
                    <a:pt x="1560" y="3754"/>
                    <a:pt x="2382" y="4099"/>
                  </a:cubicBezTo>
                  <a:cubicBezTo>
                    <a:pt x="1489" y="4123"/>
                    <a:pt x="572" y="4349"/>
                    <a:pt x="191" y="5064"/>
                  </a:cubicBezTo>
                  <a:cubicBezTo>
                    <a:pt x="36" y="5373"/>
                    <a:pt x="1" y="5742"/>
                    <a:pt x="120" y="6088"/>
                  </a:cubicBezTo>
                  <a:cubicBezTo>
                    <a:pt x="239" y="6457"/>
                    <a:pt x="489" y="6754"/>
                    <a:pt x="822" y="6921"/>
                  </a:cubicBezTo>
                  <a:cubicBezTo>
                    <a:pt x="882" y="6957"/>
                    <a:pt x="906" y="6993"/>
                    <a:pt x="929" y="7052"/>
                  </a:cubicBezTo>
                  <a:cubicBezTo>
                    <a:pt x="965" y="7433"/>
                    <a:pt x="1168" y="7766"/>
                    <a:pt x="1477" y="8005"/>
                  </a:cubicBezTo>
                  <a:cubicBezTo>
                    <a:pt x="1715" y="8207"/>
                    <a:pt x="2013" y="8290"/>
                    <a:pt x="2311" y="8290"/>
                  </a:cubicBezTo>
                  <a:cubicBezTo>
                    <a:pt x="2370" y="8290"/>
                    <a:pt x="2430" y="8290"/>
                    <a:pt x="2477" y="8278"/>
                  </a:cubicBezTo>
                  <a:cubicBezTo>
                    <a:pt x="3132" y="8183"/>
                    <a:pt x="3584" y="7671"/>
                    <a:pt x="3918" y="7028"/>
                  </a:cubicBezTo>
                  <a:lnTo>
                    <a:pt x="3918" y="7028"/>
                  </a:lnTo>
                  <a:cubicBezTo>
                    <a:pt x="3775" y="9040"/>
                    <a:pt x="4204" y="10326"/>
                    <a:pt x="4620" y="11076"/>
                  </a:cubicBezTo>
                  <a:cubicBezTo>
                    <a:pt x="4644" y="11136"/>
                    <a:pt x="4704" y="11160"/>
                    <a:pt x="4763" y="11160"/>
                  </a:cubicBezTo>
                  <a:cubicBezTo>
                    <a:pt x="4799" y="11160"/>
                    <a:pt x="4823" y="11160"/>
                    <a:pt x="4847" y="11148"/>
                  </a:cubicBezTo>
                  <a:cubicBezTo>
                    <a:pt x="4918" y="11100"/>
                    <a:pt x="4942" y="11005"/>
                    <a:pt x="4906" y="10922"/>
                  </a:cubicBezTo>
                  <a:cubicBezTo>
                    <a:pt x="4525" y="10255"/>
                    <a:pt x="4156" y="9124"/>
                    <a:pt x="4216" y="7385"/>
                  </a:cubicBezTo>
                  <a:lnTo>
                    <a:pt x="4216" y="7385"/>
                  </a:lnTo>
                  <a:cubicBezTo>
                    <a:pt x="4335" y="7969"/>
                    <a:pt x="4608" y="8481"/>
                    <a:pt x="5097" y="8743"/>
                  </a:cubicBezTo>
                  <a:cubicBezTo>
                    <a:pt x="5287" y="8838"/>
                    <a:pt x="5501" y="8886"/>
                    <a:pt x="5704" y="8886"/>
                  </a:cubicBezTo>
                  <a:cubicBezTo>
                    <a:pt x="5859" y="8886"/>
                    <a:pt x="5990" y="8874"/>
                    <a:pt x="6121" y="8826"/>
                  </a:cubicBezTo>
                  <a:cubicBezTo>
                    <a:pt x="6490" y="8707"/>
                    <a:pt x="6787" y="8457"/>
                    <a:pt x="6954" y="8124"/>
                  </a:cubicBezTo>
                  <a:cubicBezTo>
                    <a:pt x="6990" y="8064"/>
                    <a:pt x="7025" y="8040"/>
                    <a:pt x="7085" y="8028"/>
                  </a:cubicBezTo>
                  <a:cubicBezTo>
                    <a:pt x="7454" y="7981"/>
                    <a:pt x="7799" y="7790"/>
                    <a:pt x="8037" y="7469"/>
                  </a:cubicBezTo>
                  <a:cubicBezTo>
                    <a:pt x="8264" y="7195"/>
                    <a:pt x="8371" y="6814"/>
                    <a:pt x="8323" y="6481"/>
                  </a:cubicBezTo>
                  <a:cubicBezTo>
                    <a:pt x="8216" y="5671"/>
                    <a:pt x="7430" y="5147"/>
                    <a:pt x="6609" y="4814"/>
                  </a:cubicBezTo>
                  <a:cubicBezTo>
                    <a:pt x="7502" y="4778"/>
                    <a:pt x="8430" y="4552"/>
                    <a:pt x="8799" y="3837"/>
                  </a:cubicBezTo>
                  <a:cubicBezTo>
                    <a:pt x="8978" y="3540"/>
                    <a:pt x="9014" y="3171"/>
                    <a:pt x="8895" y="2825"/>
                  </a:cubicBezTo>
                  <a:cubicBezTo>
                    <a:pt x="8776" y="2456"/>
                    <a:pt x="8514" y="2159"/>
                    <a:pt x="8192" y="1992"/>
                  </a:cubicBezTo>
                  <a:cubicBezTo>
                    <a:pt x="8133" y="1968"/>
                    <a:pt x="8097" y="1920"/>
                    <a:pt x="8085" y="1861"/>
                  </a:cubicBezTo>
                  <a:cubicBezTo>
                    <a:pt x="8037" y="1492"/>
                    <a:pt x="7847" y="1147"/>
                    <a:pt x="7537" y="908"/>
                  </a:cubicBezTo>
                  <a:cubicBezTo>
                    <a:pt x="7296" y="718"/>
                    <a:pt x="6996" y="612"/>
                    <a:pt x="6701" y="612"/>
                  </a:cubicBezTo>
                  <a:cubicBezTo>
                    <a:pt x="6646" y="612"/>
                    <a:pt x="6591" y="615"/>
                    <a:pt x="6537" y="623"/>
                  </a:cubicBezTo>
                  <a:cubicBezTo>
                    <a:pt x="5728" y="730"/>
                    <a:pt x="5216" y="1516"/>
                    <a:pt x="4870" y="2337"/>
                  </a:cubicBezTo>
                  <a:cubicBezTo>
                    <a:pt x="4835" y="1444"/>
                    <a:pt x="4620" y="527"/>
                    <a:pt x="3906" y="146"/>
                  </a:cubicBezTo>
                  <a:cubicBezTo>
                    <a:pt x="3718" y="49"/>
                    <a:pt x="3515" y="1"/>
                    <a:pt x="330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14187;p74">
              <a:extLst>
                <a:ext uri="{FF2B5EF4-FFF2-40B4-BE49-F238E27FC236}">
                  <a16:creationId xmlns:a16="http://schemas.microsoft.com/office/drawing/2014/main" id="{305C61D7-A68B-4222-80EF-EA85CDEDD695}"/>
                </a:ext>
              </a:extLst>
            </p:cNvPr>
            <p:cNvSpPr/>
            <p:nvPr/>
          </p:nvSpPr>
          <p:spPr>
            <a:xfrm>
              <a:off x="3019853" y="3423794"/>
              <a:ext cx="20224" cy="16576"/>
            </a:xfrm>
            <a:custGeom>
              <a:avLst/>
              <a:gdLst/>
              <a:ahLst/>
              <a:cxnLst/>
              <a:rect l="l" t="t" r="r" b="b"/>
              <a:pathLst>
                <a:path w="632" h="518" extrusionOk="0">
                  <a:moveTo>
                    <a:pt x="454" y="0"/>
                  </a:moveTo>
                  <a:cubicBezTo>
                    <a:pt x="420" y="0"/>
                    <a:pt x="386" y="10"/>
                    <a:pt x="358" y="29"/>
                  </a:cubicBezTo>
                  <a:lnTo>
                    <a:pt x="96" y="219"/>
                  </a:lnTo>
                  <a:cubicBezTo>
                    <a:pt x="24" y="255"/>
                    <a:pt x="0" y="362"/>
                    <a:pt x="48" y="434"/>
                  </a:cubicBezTo>
                  <a:cubicBezTo>
                    <a:pt x="84" y="481"/>
                    <a:pt x="143" y="517"/>
                    <a:pt x="179" y="517"/>
                  </a:cubicBezTo>
                  <a:cubicBezTo>
                    <a:pt x="215" y="517"/>
                    <a:pt x="239" y="493"/>
                    <a:pt x="274" y="481"/>
                  </a:cubicBezTo>
                  <a:lnTo>
                    <a:pt x="536" y="291"/>
                  </a:lnTo>
                  <a:cubicBezTo>
                    <a:pt x="620" y="243"/>
                    <a:pt x="631" y="136"/>
                    <a:pt x="584" y="65"/>
                  </a:cubicBezTo>
                  <a:cubicBezTo>
                    <a:pt x="555" y="22"/>
                    <a:pt x="505" y="0"/>
                    <a:pt x="4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14188;p74">
              <a:extLst>
                <a:ext uri="{FF2B5EF4-FFF2-40B4-BE49-F238E27FC236}">
                  <a16:creationId xmlns:a16="http://schemas.microsoft.com/office/drawing/2014/main" id="{C0947BAE-C4F8-4E4F-8322-DFE866D16610}"/>
                </a:ext>
              </a:extLst>
            </p:cNvPr>
            <p:cNvSpPr/>
            <p:nvPr/>
          </p:nvSpPr>
          <p:spPr>
            <a:xfrm>
              <a:off x="2964237" y="3441810"/>
              <a:ext cx="49920" cy="37408"/>
            </a:xfrm>
            <a:custGeom>
              <a:avLst/>
              <a:gdLst/>
              <a:ahLst/>
              <a:cxnLst/>
              <a:rect l="l" t="t" r="r" b="b"/>
              <a:pathLst>
                <a:path w="1560" h="1169" extrusionOk="0">
                  <a:moveTo>
                    <a:pt x="1383" y="1"/>
                  </a:moveTo>
                  <a:cubicBezTo>
                    <a:pt x="1353" y="1"/>
                    <a:pt x="1323" y="9"/>
                    <a:pt x="1298" y="25"/>
                  </a:cubicBezTo>
                  <a:lnTo>
                    <a:pt x="83" y="871"/>
                  </a:lnTo>
                  <a:cubicBezTo>
                    <a:pt x="12" y="918"/>
                    <a:pt x="0" y="1026"/>
                    <a:pt x="48" y="1097"/>
                  </a:cubicBezTo>
                  <a:cubicBezTo>
                    <a:pt x="72" y="1145"/>
                    <a:pt x="131" y="1168"/>
                    <a:pt x="179" y="1168"/>
                  </a:cubicBezTo>
                  <a:cubicBezTo>
                    <a:pt x="214" y="1168"/>
                    <a:pt x="238" y="1157"/>
                    <a:pt x="274" y="1145"/>
                  </a:cubicBezTo>
                  <a:lnTo>
                    <a:pt x="1476" y="299"/>
                  </a:lnTo>
                  <a:cubicBezTo>
                    <a:pt x="1548" y="252"/>
                    <a:pt x="1560" y="145"/>
                    <a:pt x="1524" y="73"/>
                  </a:cubicBezTo>
                  <a:cubicBezTo>
                    <a:pt x="1493" y="27"/>
                    <a:pt x="1438" y="1"/>
                    <a:pt x="138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14189;p74">
              <a:extLst>
                <a:ext uri="{FF2B5EF4-FFF2-40B4-BE49-F238E27FC236}">
                  <a16:creationId xmlns:a16="http://schemas.microsoft.com/office/drawing/2014/main" id="{E4435DDB-9C7C-416F-9851-4729D8F77B15}"/>
                </a:ext>
              </a:extLst>
            </p:cNvPr>
            <p:cNvSpPr/>
            <p:nvPr/>
          </p:nvSpPr>
          <p:spPr>
            <a:xfrm>
              <a:off x="2867437" y="3395602"/>
              <a:ext cx="17952" cy="18848"/>
            </a:xfrm>
            <a:custGeom>
              <a:avLst/>
              <a:gdLst/>
              <a:ahLst/>
              <a:cxnLst/>
              <a:rect l="l" t="t" r="r" b="b"/>
              <a:pathLst>
                <a:path w="561" h="589" extrusionOk="0">
                  <a:moveTo>
                    <a:pt x="189" y="1"/>
                  </a:moveTo>
                  <a:cubicBezTo>
                    <a:pt x="156" y="1"/>
                    <a:pt x="124" y="10"/>
                    <a:pt x="96" y="29"/>
                  </a:cubicBezTo>
                  <a:cubicBezTo>
                    <a:pt x="25" y="76"/>
                    <a:pt x="1" y="172"/>
                    <a:pt x="49" y="255"/>
                  </a:cubicBezTo>
                  <a:lnTo>
                    <a:pt x="239" y="517"/>
                  </a:lnTo>
                  <a:cubicBezTo>
                    <a:pt x="275" y="565"/>
                    <a:pt x="334" y="588"/>
                    <a:pt x="382" y="588"/>
                  </a:cubicBezTo>
                  <a:cubicBezTo>
                    <a:pt x="406" y="588"/>
                    <a:pt x="430" y="576"/>
                    <a:pt x="465" y="565"/>
                  </a:cubicBezTo>
                  <a:cubicBezTo>
                    <a:pt x="537" y="517"/>
                    <a:pt x="560" y="410"/>
                    <a:pt x="513" y="338"/>
                  </a:cubicBezTo>
                  <a:lnTo>
                    <a:pt x="322" y="76"/>
                  </a:lnTo>
                  <a:cubicBezTo>
                    <a:pt x="293" y="25"/>
                    <a:pt x="241" y="1"/>
                    <a:pt x="1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14190;p74">
              <a:extLst>
                <a:ext uri="{FF2B5EF4-FFF2-40B4-BE49-F238E27FC236}">
                  <a16:creationId xmlns:a16="http://schemas.microsoft.com/office/drawing/2014/main" id="{1C7652A4-665E-4752-9217-C5AB479C319B}"/>
                </a:ext>
              </a:extLst>
            </p:cNvPr>
            <p:cNvSpPr/>
            <p:nvPr/>
          </p:nvSpPr>
          <p:spPr>
            <a:xfrm>
              <a:off x="2885741" y="3421234"/>
              <a:ext cx="38496" cy="49216"/>
            </a:xfrm>
            <a:custGeom>
              <a:avLst/>
              <a:gdLst/>
              <a:ahLst/>
              <a:cxnLst/>
              <a:rect l="l" t="t" r="r" b="b"/>
              <a:pathLst>
                <a:path w="1203" h="1538" extrusionOk="0">
                  <a:moveTo>
                    <a:pt x="169" y="1"/>
                  </a:moveTo>
                  <a:cubicBezTo>
                    <a:pt x="139" y="1"/>
                    <a:pt x="109" y="9"/>
                    <a:pt x="84" y="26"/>
                  </a:cubicBezTo>
                  <a:cubicBezTo>
                    <a:pt x="12" y="73"/>
                    <a:pt x="0" y="180"/>
                    <a:pt x="48" y="252"/>
                  </a:cubicBezTo>
                  <a:lnTo>
                    <a:pt x="893" y="1454"/>
                  </a:lnTo>
                  <a:cubicBezTo>
                    <a:pt x="917" y="1502"/>
                    <a:pt x="977" y="1538"/>
                    <a:pt x="1024" y="1538"/>
                  </a:cubicBezTo>
                  <a:cubicBezTo>
                    <a:pt x="1060" y="1538"/>
                    <a:pt x="1084" y="1514"/>
                    <a:pt x="1120" y="1502"/>
                  </a:cubicBezTo>
                  <a:cubicBezTo>
                    <a:pt x="1191" y="1454"/>
                    <a:pt x="1203" y="1359"/>
                    <a:pt x="1155" y="1276"/>
                  </a:cubicBezTo>
                  <a:lnTo>
                    <a:pt x="310" y="73"/>
                  </a:lnTo>
                  <a:cubicBezTo>
                    <a:pt x="279" y="27"/>
                    <a:pt x="224" y="1"/>
                    <a:pt x="16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14191;p74">
              <a:extLst>
                <a:ext uri="{FF2B5EF4-FFF2-40B4-BE49-F238E27FC236}">
                  <a16:creationId xmlns:a16="http://schemas.microsoft.com/office/drawing/2014/main" id="{235D69BC-2316-47DA-9EA0-499F2B9CCF01}"/>
                </a:ext>
              </a:extLst>
            </p:cNvPr>
            <p:cNvSpPr/>
            <p:nvPr/>
          </p:nvSpPr>
          <p:spPr>
            <a:xfrm>
              <a:off x="2993933" y="3576178"/>
              <a:ext cx="17952" cy="18848"/>
            </a:xfrm>
            <a:custGeom>
              <a:avLst/>
              <a:gdLst/>
              <a:ahLst/>
              <a:cxnLst/>
              <a:rect l="l" t="t" r="r" b="b"/>
              <a:pathLst>
                <a:path w="561" h="589" extrusionOk="0">
                  <a:moveTo>
                    <a:pt x="181" y="1"/>
                  </a:moveTo>
                  <a:cubicBezTo>
                    <a:pt x="147" y="1"/>
                    <a:pt x="113" y="10"/>
                    <a:pt x="84" y="29"/>
                  </a:cubicBezTo>
                  <a:cubicBezTo>
                    <a:pt x="13" y="65"/>
                    <a:pt x="1" y="172"/>
                    <a:pt x="36" y="244"/>
                  </a:cubicBezTo>
                  <a:lnTo>
                    <a:pt x="239" y="518"/>
                  </a:lnTo>
                  <a:cubicBezTo>
                    <a:pt x="263" y="565"/>
                    <a:pt x="322" y="589"/>
                    <a:pt x="370" y="589"/>
                  </a:cubicBezTo>
                  <a:cubicBezTo>
                    <a:pt x="394" y="589"/>
                    <a:pt x="429" y="577"/>
                    <a:pt x="453" y="565"/>
                  </a:cubicBezTo>
                  <a:cubicBezTo>
                    <a:pt x="537" y="518"/>
                    <a:pt x="560" y="410"/>
                    <a:pt x="501" y="339"/>
                  </a:cubicBezTo>
                  <a:lnTo>
                    <a:pt x="310" y="65"/>
                  </a:lnTo>
                  <a:cubicBezTo>
                    <a:pt x="282" y="22"/>
                    <a:pt x="232" y="1"/>
                    <a:pt x="1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14192;p74">
              <a:extLst>
                <a:ext uri="{FF2B5EF4-FFF2-40B4-BE49-F238E27FC236}">
                  <a16:creationId xmlns:a16="http://schemas.microsoft.com/office/drawing/2014/main" id="{0898B348-9976-405A-A235-301FF595D3ED}"/>
                </a:ext>
              </a:extLst>
            </p:cNvPr>
            <p:cNvSpPr/>
            <p:nvPr/>
          </p:nvSpPr>
          <p:spPr>
            <a:xfrm>
              <a:off x="2954701" y="3520466"/>
              <a:ext cx="39264" cy="49056"/>
            </a:xfrm>
            <a:custGeom>
              <a:avLst/>
              <a:gdLst/>
              <a:ahLst/>
              <a:cxnLst/>
              <a:rect l="l" t="t" r="r" b="b"/>
              <a:pathLst>
                <a:path w="1227" h="1533" extrusionOk="0">
                  <a:moveTo>
                    <a:pt x="178" y="1"/>
                  </a:moveTo>
                  <a:cubicBezTo>
                    <a:pt x="147" y="1"/>
                    <a:pt x="114" y="7"/>
                    <a:pt x="84" y="20"/>
                  </a:cubicBezTo>
                  <a:cubicBezTo>
                    <a:pt x="12" y="68"/>
                    <a:pt x="0" y="175"/>
                    <a:pt x="48" y="246"/>
                  </a:cubicBezTo>
                  <a:lnTo>
                    <a:pt x="893" y="1449"/>
                  </a:lnTo>
                  <a:cubicBezTo>
                    <a:pt x="929" y="1497"/>
                    <a:pt x="989" y="1532"/>
                    <a:pt x="1024" y="1532"/>
                  </a:cubicBezTo>
                  <a:cubicBezTo>
                    <a:pt x="1060" y="1532"/>
                    <a:pt x="1084" y="1508"/>
                    <a:pt x="1120" y="1497"/>
                  </a:cubicBezTo>
                  <a:cubicBezTo>
                    <a:pt x="1203" y="1437"/>
                    <a:pt x="1227" y="1354"/>
                    <a:pt x="1167" y="1270"/>
                  </a:cubicBezTo>
                  <a:lnTo>
                    <a:pt x="310" y="68"/>
                  </a:lnTo>
                  <a:cubicBezTo>
                    <a:pt x="287" y="22"/>
                    <a:pt x="235" y="1"/>
                    <a:pt x="1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9" name="Google Shape;2950;p64">
            <a:extLst>
              <a:ext uri="{FF2B5EF4-FFF2-40B4-BE49-F238E27FC236}">
                <a16:creationId xmlns:a16="http://schemas.microsoft.com/office/drawing/2014/main" id="{36C91F8B-2D2B-4113-99B8-E5E304CBE66F}"/>
              </a:ext>
            </a:extLst>
          </p:cNvPr>
          <p:cNvGrpSpPr/>
          <p:nvPr/>
        </p:nvGrpSpPr>
        <p:grpSpPr>
          <a:xfrm>
            <a:off x="633117" y="141002"/>
            <a:ext cx="3553581" cy="768760"/>
            <a:chOff x="4404545" y="3301592"/>
            <a:chExt cx="782403" cy="129272"/>
          </a:xfrm>
        </p:grpSpPr>
        <p:sp>
          <p:nvSpPr>
            <p:cNvPr id="260" name="Google Shape;2951;p64">
              <a:extLst>
                <a:ext uri="{FF2B5EF4-FFF2-40B4-BE49-F238E27FC236}">
                  <a16:creationId xmlns:a16="http://schemas.microsoft.com/office/drawing/2014/main" id="{25D7A5E2-BF3C-4728-9CB4-61CA967B64AA}"/>
                </a:ext>
              </a:extLst>
            </p:cNvPr>
            <p:cNvSpPr/>
            <p:nvPr/>
          </p:nvSpPr>
          <p:spPr>
            <a:xfrm>
              <a:off x="4404545" y="3301592"/>
              <a:ext cx="782403" cy="129272"/>
            </a:xfrm>
            <a:custGeom>
              <a:avLst/>
              <a:gdLst/>
              <a:ahLst/>
              <a:cxnLst/>
              <a:rect l="l" t="t" r="r" b="b"/>
              <a:pathLst>
                <a:path w="17328" h="2863" extrusionOk="0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noFill/>
            <a:ln w="38100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952;p64">
              <a:extLst>
                <a:ext uri="{FF2B5EF4-FFF2-40B4-BE49-F238E27FC236}">
                  <a16:creationId xmlns:a16="http://schemas.microsoft.com/office/drawing/2014/main" id="{3E7FBD3C-70C1-476D-9302-E6DB31B26710}"/>
                </a:ext>
              </a:extLst>
            </p:cNvPr>
            <p:cNvSpPr/>
            <p:nvPr/>
          </p:nvSpPr>
          <p:spPr>
            <a:xfrm>
              <a:off x="4420869" y="3318308"/>
              <a:ext cx="92621" cy="95856"/>
            </a:xfrm>
            <a:custGeom>
              <a:avLst/>
              <a:gdLst/>
              <a:ahLst/>
              <a:cxnLst/>
              <a:rect l="l" t="t" r="r" b="b"/>
              <a:pathLst>
                <a:path w="2664" h="2563" extrusionOk="0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38100" cap="flat" cmpd="sng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/>
      <p:bldP spid="147" grpId="0"/>
      <p:bldP spid="1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8" name="Google Shape;1388;p44"/>
          <p:cNvGrpSpPr/>
          <p:nvPr/>
        </p:nvGrpSpPr>
        <p:grpSpPr>
          <a:xfrm rot="-4064914">
            <a:off x="-1418342" y="1450114"/>
            <a:ext cx="3774806" cy="1979976"/>
            <a:chOff x="6797960" y="203729"/>
            <a:chExt cx="3774524" cy="1979829"/>
          </a:xfr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8100000" scaled="1"/>
            <a:tileRect/>
          </a:gradFill>
        </p:grpSpPr>
        <p:sp>
          <p:nvSpPr>
            <p:cNvPr id="1389" name="Google Shape;1389;p44"/>
            <p:cNvSpPr/>
            <p:nvPr/>
          </p:nvSpPr>
          <p:spPr>
            <a:xfrm>
              <a:off x="7296299" y="282183"/>
              <a:ext cx="3276185" cy="1482192"/>
            </a:xfrm>
            <a:custGeom>
              <a:avLst/>
              <a:gdLst/>
              <a:ahLst/>
              <a:cxnLst/>
              <a:rect l="l" t="t" r="r" b="b"/>
              <a:pathLst>
                <a:path w="69989" h="31664" extrusionOk="0">
                  <a:moveTo>
                    <a:pt x="63720" y="0"/>
                  </a:moveTo>
                  <a:cubicBezTo>
                    <a:pt x="56473" y="0"/>
                    <a:pt x="49100" y="1157"/>
                    <a:pt x="42085" y="3413"/>
                  </a:cubicBezTo>
                  <a:cubicBezTo>
                    <a:pt x="33047" y="6338"/>
                    <a:pt x="24591" y="11093"/>
                    <a:pt x="17605" y="17178"/>
                  </a:cubicBezTo>
                  <a:cubicBezTo>
                    <a:pt x="16108" y="18481"/>
                    <a:pt x="14638" y="19881"/>
                    <a:pt x="13211" y="21240"/>
                  </a:cubicBezTo>
                  <a:cubicBezTo>
                    <a:pt x="9205" y="25052"/>
                    <a:pt x="5060" y="28974"/>
                    <a:pt x="0" y="31248"/>
                  </a:cubicBezTo>
                  <a:lnTo>
                    <a:pt x="180" y="31664"/>
                  </a:lnTo>
                  <a:cubicBezTo>
                    <a:pt x="5323" y="29363"/>
                    <a:pt x="9496" y="25398"/>
                    <a:pt x="13529" y="21572"/>
                  </a:cubicBezTo>
                  <a:cubicBezTo>
                    <a:pt x="14943" y="20228"/>
                    <a:pt x="16427" y="18828"/>
                    <a:pt x="17910" y="17525"/>
                  </a:cubicBezTo>
                  <a:cubicBezTo>
                    <a:pt x="30400" y="6625"/>
                    <a:pt x="47167" y="463"/>
                    <a:pt x="63772" y="463"/>
                  </a:cubicBezTo>
                  <a:cubicBezTo>
                    <a:pt x="65836" y="463"/>
                    <a:pt x="67897" y="559"/>
                    <a:pt x="69947" y="752"/>
                  </a:cubicBezTo>
                  <a:lnTo>
                    <a:pt x="69989" y="294"/>
                  </a:lnTo>
                  <a:cubicBezTo>
                    <a:pt x="67918" y="98"/>
                    <a:pt x="65824" y="0"/>
                    <a:pt x="637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44"/>
            <p:cNvSpPr/>
            <p:nvPr/>
          </p:nvSpPr>
          <p:spPr>
            <a:xfrm>
              <a:off x="6797960" y="1254052"/>
              <a:ext cx="1174557" cy="929506"/>
            </a:xfrm>
            <a:custGeom>
              <a:avLst/>
              <a:gdLst/>
              <a:ahLst/>
              <a:cxnLst/>
              <a:rect l="l" t="t" r="r" b="b"/>
              <a:pathLst>
                <a:path w="25092" h="19857" extrusionOk="0">
                  <a:moveTo>
                    <a:pt x="24242" y="0"/>
                  </a:moveTo>
                  <a:cubicBezTo>
                    <a:pt x="23656" y="0"/>
                    <a:pt x="22776" y="419"/>
                    <a:pt x="21888" y="824"/>
                  </a:cubicBezTo>
                  <a:cubicBezTo>
                    <a:pt x="17744" y="2695"/>
                    <a:pt x="13848" y="5274"/>
                    <a:pt x="10369" y="8185"/>
                  </a:cubicBezTo>
                  <a:cubicBezTo>
                    <a:pt x="6363" y="11539"/>
                    <a:pt x="2870" y="15476"/>
                    <a:pt x="0" y="19856"/>
                  </a:cubicBezTo>
                  <a:cubicBezTo>
                    <a:pt x="416" y="19219"/>
                    <a:pt x="5088" y="18595"/>
                    <a:pt x="6030" y="18235"/>
                  </a:cubicBezTo>
                  <a:cubicBezTo>
                    <a:pt x="7985" y="17500"/>
                    <a:pt x="9870" y="16599"/>
                    <a:pt x="11658" y="15532"/>
                  </a:cubicBezTo>
                  <a:cubicBezTo>
                    <a:pt x="15359" y="13314"/>
                    <a:pt x="18617" y="10444"/>
                    <a:pt x="21292" y="7076"/>
                  </a:cubicBezTo>
                  <a:cubicBezTo>
                    <a:pt x="22429" y="5634"/>
                    <a:pt x="24508" y="3347"/>
                    <a:pt x="24869" y="1517"/>
                  </a:cubicBezTo>
                  <a:cubicBezTo>
                    <a:pt x="25092" y="381"/>
                    <a:pt x="24800" y="0"/>
                    <a:pt x="242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44"/>
            <p:cNvSpPr/>
            <p:nvPr/>
          </p:nvSpPr>
          <p:spPr>
            <a:xfrm>
              <a:off x="7140562" y="781271"/>
              <a:ext cx="1312084" cy="320134"/>
            </a:xfrm>
            <a:custGeom>
              <a:avLst/>
              <a:gdLst/>
              <a:ahLst/>
              <a:cxnLst/>
              <a:rect l="l" t="t" r="r" b="b"/>
              <a:pathLst>
                <a:path w="28030" h="6839" extrusionOk="0">
                  <a:moveTo>
                    <a:pt x="24086" y="0"/>
                  </a:moveTo>
                  <a:cubicBezTo>
                    <a:pt x="20429" y="0"/>
                    <a:pt x="15390" y="1182"/>
                    <a:pt x="13945" y="1567"/>
                  </a:cubicBezTo>
                  <a:cubicBezTo>
                    <a:pt x="9135" y="2815"/>
                    <a:pt x="4547" y="4825"/>
                    <a:pt x="0" y="6835"/>
                  </a:cubicBezTo>
                  <a:cubicBezTo>
                    <a:pt x="665" y="6837"/>
                    <a:pt x="1330" y="6838"/>
                    <a:pt x="1995" y="6838"/>
                  </a:cubicBezTo>
                  <a:cubicBezTo>
                    <a:pt x="6395" y="6838"/>
                    <a:pt x="10804" y="6759"/>
                    <a:pt x="15151" y="6072"/>
                  </a:cubicBezTo>
                  <a:cubicBezTo>
                    <a:pt x="19421" y="5407"/>
                    <a:pt x="24633" y="4201"/>
                    <a:pt x="28029" y="1373"/>
                  </a:cubicBezTo>
                  <a:cubicBezTo>
                    <a:pt x="27662" y="351"/>
                    <a:pt x="26079" y="0"/>
                    <a:pt x="240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44"/>
            <p:cNvSpPr/>
            <p:nvPr/>
          </p:nvSpPr>
          <p:spPr>
            <a:xfrm>
              <a:off x="7614888" y="203729"/>
              <a:ext cx="1593693" cy="341245"/>
            </a:xfrm>
            <a:custGeom>
              <a:avLst/>
              <a:gdLst/>
              <a:ahLst/>
              <a:cxnLst/>
              <a:rect l="l" t="t" r="r" b="b"/>
              <a:pathLst>
                <a:path w="34046" h="7290" extrusionOk="0">
                  <a:moveTo>
                    <a:pt x="7742" y="1"/>
                  </a:moveTo>
                  <a:cubicBezTo>
                    <a:pt x="5160" y="1"/>
                    <a:pt x="2576" y="131"/>
                    <a:pt x="0" y="390"/>
                  </a:cubicBezTo>
                  <a:cubicBezTo>
                    <a:pt x="5268" y="2455"/>
                    <a:pt x="10549" y="4521"/>
                    <a:pt x="16039" y="5810"/>
                  </a:cubicBezTo>
                  <a:cubicBezTo>
                    <a:pt x="18451" y="6378"/>
                    <a:pt x="20890" y="6753"/>
                    <a:pt x="23358" y="6947"/>
                  </a:cubicBezTo>
                  <a:cubicBezTo>
                    <a:pt x="24374" y="7019"/>
                    <a:pt x="26411" y="7289"/>
                    <a:pt x="28231" y="7289"/>
                  </a:cubicBezTo>
                  <a:cubicBezTo>
                    <a:pt x="29565" y="7289"/>
                    <a:pt x="30782" y="7144"/>
                    <a:pt x="31398" y="6669"/>
                  </a:cubicBezTo>
                  <a:cubicBezTo>
                    <a:pt x="34045" y="4618"/>
                    <a:pt x="23122" y="1540"/>
                    <a:pt x="21486" y="1249"/>
                  </a:cubicBezTo>
                  <a:cubicBezTo>
                    <a:pt x="16948" y="415"/>
                    <a:pt x="12347" y="1"/>
                    <a:pt x="77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44"/>
            <p:cNvSpPr/>
            <p:nvPr/>
          </p:nvSpPr>
          <p:spPr>
            <a:xfrm>
              <a:off x="8758830" y="342006"/>
              <a:ext cx="944813" cy="1318544"/>
            </a:xfrm>
            <a:custGeom>
              <a:avLst/>
              <a:gdLst/>
              <a:ahLst/>
              <a:cxnLst/>
              <a:rect l="l" t="t" r="r" b="b"/>
              <a:pathLst>
                <a:path w="20184" h="28168" extrusionOk="0">
                  <a:moveTo>
                    <a:pt x="19477" y="0"/>
                  </a:moveTo>
                  <a:lnTo>
                    <a:pt x="19477" y="0"/>
                  </a:lnTo>
                  <a:cubicBezTo>
                    <a:pt x="14611" y="2149"/>
                    <a:pt x="10522" y="8110"/>
                    <a:pt x="7791" y="12490"/>
                  </a:cubicBezTo>
                  <a:cubicBezTo>
                    <a:pt x="4701" y="17437"/>
                    <a:pt x="2345" y="22813"/>
                    <a:pt x="3" y="28162"/>
                  </a:cubicBezTo>
                  <a:lnTo>
                    <a:pt x="3" y="28162"/>
                  </a:lnTo>
                  <a:cubicBezTo>
                    <a:pt x="307" y="27483"/>
                    <a:pt x="2983" y="26461"/>
                    <a:pt x="3674" y="25978"/>
                  </a:cubicBezTo>
                  <a:cubicBezTo>
                    <a:pt x="4908" y="25146"/>
                    <a:pt x="6086" y="24231"/>
                    <a:pt x="7209" y="23247"/>
                  </a:cubicBezTo>
                  <a:cubicBezTo>
                    <a:pt x="9496" y="21251"/>
                    <a:pt x="11534" y="18977"/>
                    <a:pt x="13267" y="16482"/>
                  </a:cubicBezTo>
                  <a:cubicBezTo>
                    <a:pt x="14986" y="14042"/>
                    <a:pt x="16399" y="11395"/>
                    <a:pt x="17508" y="8622"/>
                  </a:cubicBezTo>
                  <a:cubicBezTo>
                    <a:pt x="18382" y="6391"/>
                    <a:pt x="20184" y="2288"/>
                    <a:pt x="19477" y="0"/>
                  </a:cubicBezTo>
                  <a:close/>
                  <a:moveTo>
                    <a:pt x="3" y="28162"/>
                  </a:moveTo>
                  <a:cubicBezTo>
                    <a:pt x="3" y="28164"/>
                    <a:pt x="2" y="28166"/>
                    <a:pt x="1" y="28168"/>
                  </a:cubicBezTo>
                  <a:cubicBezTo>
                    <a:pt x="2" y="28166"/>
                    <a:pt x="3" y="28164"/>
                    <a:pt x="3" y="2816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44"/>
            <p:cNvSpPr/>
            <p:nvPr/>
          </p:nvSpPr>
          <p:spPr>
            <a:xfrm>
              <a:off x="8145666" y="688915"/>
              <a:ext cx="601696" cy="1218886"/>
            </a:xfrm>
            <a:custGeom>
              <a:avLst/>
              <a:gdLst/>
              <a:ahLst/>
              <a:cxnLst/>
              <a:rect l="l" t="t" r="r" b="b"/>
              <a:pathLst>
                <a:path w="12854" h="26039" extrusionOk="0">
                  <a:moveTo>
                    <a:pt x="12263" y="0"/>
                  </a:moveTo>
                  <a:cubicBezTo>
                    <a:pt x="11009" y="0"/>
                    <a:pt x="8007" y="3504"/>
                    <a:pt x="7472" y="4178"/>
                  </a:cubicBezTo>
                  <a:cubicBezTo>
                    <a:pt x="5712" y="6451"/>
                    <a:pt x="4270" y="8946"/>
                    <a:pt x="3216" y="11622"/>
                  </a:cubicBezTo>
                  <a:cubicBezTo>
                    <a:pt x="1373" y="16210"/>
                    <a:pt x="499" y="21131"/>
                    <a:pt x="0" y="26038"/>
                  </a:cubicBezTo>
                  <a:cubicBezTo>
                    <a:pt x="6626" y="19163"/>
                    <a:pt x="12268" y="10638"/>
                    <a:pt x="12809" y="1087"/>
                  </a:cubicBezTo>
                  <a:cubicBezTo>
                    <a:pt x="12853" y="308"/>
                    <a:pt x="12635" y="0"/>
                    <a:pt x="12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5" name="Google Shape;1395;p44"/>
          <p:cNvGrpSpPr/>
          <p:nvPr/>
        </p:nvGrpSpPr>
        <p:grpSpPr>
          <a:xfrm rot="-2968875">
            <a:off x="7547156" y="-291855"/>
            <a:ext cx="1748446" cy="1517801"/>
            <a:chOff x="972034" y="4038077"/>
            <a:chExt cx="1579697" cy="1371393"/>
          </a:xfr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396" name="Google Shape;1396;p44"/>
            <p:cNvSpPr/>
            <p:nvPr/>
          </p:nvSpPr>
          <p:spPr>
            <a:xfrm>
              <a:off x="1874296" y="5118358"/>
              <a:ext cx="279690" cy="109723"/>
            </a:xfrm>
            <a:custGeom>
              <a:avLst/>
              <a:gdLst/>
              <a:ahLst/>
              <a:cxnLst/>
              <a:rect l="l" t="t" r="r" b="b"/>
              <a:pathLst>
                <a:path w="5975" h="2344" extrusionOk="0">
                  <a:moveTo>
                    <a:pt x="5614" y="1"/>
                  </a:moveTo>
                  <a:cubicBezTo>
                    <a:pt x="3909" y="999"/>
                    <a:pt x="1982" y="1553"/>
                    <a:pt x="0" y="1623"/>
                  </a:cubicBezTo>
                  <a:lnTo>
                    <a:pt x="28" y="2343"/>
                  </a:lnTo>
                  <a:cubicBezTo>
                    <a:pt x="2121" y="2260"/>
                    <a:pt x="4172" y="1678"/>
                    <a:pt x="5975" y="624"/>
                  </a:cubicBezTo>
                  <a:lnTo>
                    <a:pt x="56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44"/>
            <p:cNvSpPr/>
            <p:nvPr/>
          </p:nvSpPr>
          <p:spPr>
            <a:xfrm>
              <a:off x="1854168" y="4845830"/>
              <a:ext cx="70121" cy="200581"/>
            </a:xfrm>
            <a:custGeom>
              <a:avLst/>
              <a:gdLst/>
              <a:ahLst/>
              <a:cxnLst/>
              <a:rect l="l" t="t" r="r" b="b"/>
              <a:pathLst>
                <a:path w="1498" h="4285" extrusionOk="0">
                  <a:moveTo>
                    <a:pt x="790" y="1"/>
                  </a:moveTo>
                  <a:lnTo>
                    <a:pt x="0" y="4145"/>
                  </a:lnTo>
                  <a:lnTo>
                    <a:pt x="707" y="4284"/>
                  </a:lnTo>
                  <a:lnTo>
                    <a:pt x="1497" y="125"/>
                  </a:lnTo>
                  <a:lnTo>
                    <a:pt x="79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98" name="Google Shape;1398;p44"/>
            <p:cNvGrpSpPr/>
            <p:nvPr/>
          </p:nvGrpSpPr>
          <p:grpSpPr>
            <a:xfrm>
              <a:off x="972034" y="4038077"/>
              <a:ext cx="1579697" cy="1371393"/>
              <a:chOff x="972034" y="4038077"/>
              <a:chExt cx="1579697" cy="1371393"/>
            </a:xfrm>
            <a:grpFill/>
          </p:grpSpPr>
          <p:sp>
            <p:nvSpPr>
              <p:cNvPr id="1399" name="Google Shape;1399;p44"/>
              <p:cNvSpPr/>
              <p:nvPr/>
            </p:nvSpPr>
            <p:spPr>
              <a:xfrm>
                <a:off x="1241613" y="4544093"/>
                <a:ext cx="1310118" cy="646540"/>
              </a:xfrm>
              <a:custGeom>
                <a:avLst/>
                <a:gdLst/>
                <a:ahLst/>
                <a:cxnLst/>
                <a:rect l="l" t="t" r="r" b="b"/>
                <a:pathLst>
                  <a:path w="27988" h="13812" extrusionOk="0">
                    <a:moveTo>
                      <a:pt x="583" y="1"/>
                    </a:moveTo>
                    <a:lnTo>
                      <a:pt x="1" y="431"/>
                    </a:lnTo>
                    <a:lnTo>
                      <a:pt x="15" y="431"/>
                    </a:lnTo>
                    <a:cubicBezTo>
                      <a:pt x="6389" y="8881"/>
                      <a:pt x="16334" y="13812"/>
                      <a:pt x="26875" y="13812"/>
                    </a:cubicBezTo>
                    <a:cubicBezTo>
                      <a:pt x="27245" y="13812"/>
                      <a:pt x="27616" y="13806"/>
                      <a:pt x="27988" y="13793"/>
                    </a:cubicBezTo>
                    <a:lnTo>
                      <a:pt x="27960" y="13087"/>
                    </a:lnTo>
                    <a:cubicBezTo>
                      <a:pt x="27603" y="13098"/>
                      <a:pt x="27247" y="13104"/>
                      <a:pt x="26891" y="13104"/>
                    </a:cubicBezTo>
                    <a:cubicBezTo>
                      <a:pt x="16568" y="13104"/>
                      <a:pt x="6814" y="8269"/>
                      <a:pt x="58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44"/>
              <p:cNvSpPr/>
              <p:nvPr/>
            </p:nvSpPr>
            <p:spPr>
              <a:xfrm>
                <a:off x="972034" y="4261454"/>
                <a:ext cx="564248" cy="538689"/>
              </a:xfrm>
              <a:custGeom>
                <a:avLst/>
                <a:gdLst/>
                <a:ahLst/>
                <a:cxnLst/>
                <a:rect l="l" t="t" r="r" b="b"/>
                <a:pathLst>
                  <a:path w="12054" h="11508" extrusionOk="0">
                    <a:moveTo>
                      <a:pt x="549" y="0"/>
                    </a:moveTo>
                    <a:cubicBezTo>
                      <a:pt x="211" y="0"/>
                      <a:pt x="1" y="472"/>
                      <a:pt x="173" y="771"/>
                    </a:cubicBezTo>
                    <a:cubicBezTo>
                      <a:pt x="2294" y="4500"/>
                      <a:pt x="4387" y="8687"/>
                      <a:pt x="8283" y="10863"/>
                    </a:cubicBezTo>
                    <a:lnTo>
                      <a:pt x="8338" y="10891"/>
                    </a:lnTo>
                    <a:cubicBezTo>
                      <a:pt x="8722" y="11092"/>
                      <a:pt x="9693" y="11507"/>
                      <a:pt x="10359" y="11507"/>
                    </a:cubicBezTo>
                    <a:cubicBezTo>
                      <a:pt x="10653" y="11507"/>
                      <a:pt x="10888" y="11426"/>
                      <a:pt x="10986" y="11209"/>
                    </a:cubicBezTo>
                    <a:cubicBezTo>
                      <a:pt x="12053" y="8881"/>
                      <a:pt x="11332" y="6330"/>
                      <a:pt x="9516" y="4583"/>
                    </a:cubicBezTo>
                    <a:cubicBezTo>
                      <a:pt x="7090" y="2255"/>
                      <a:pt x="3597" y="1700"/>
                      <a:pt x="769" y="64"/>
                    </a:cubicBezTo>
                    <a:cubicBezTo>
                      <a:pt x="692" y="20"/>
                      <a:pt x="618" y="0"/>
                      <a:pt x="54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44"/>
              <p:cNvSpPr/>
              <p:nvPr/>
            </p:nvSpPr>
            <p:spPr>
              <a:xfrm>
                <a:off x="1741262" y="4038077"/>
                <a:ext cx="382204" cy="890747"/>
              </a:xfrm>
              <a:custGeom>
                <a:avLst/>
                <a:gdLst/>
                <a:ahLst/>
                <a:cxnLst/>
                <a:rect l="l" t="t" r="r" b="b"/>
                <a:pathLst>
                  <a:path w="8165" h="19029" extrusionOk="0">
                    <a:moveTo>
                      <a:pt x="2211" y="0"/>
                    </a:moveTo>
                    <a:cubicBezTo>
                      <a:pt x="1998" y="0"/>
                      <a:pt x="1785" y="133"/>
                      <a:pt x="1733" y="387"/>
                    </a:cubicBezTo>
                    <a:cubicBezTo>
                      <a:pt x="818" y="3589"/>
                      <a:pt x="0" y="6833"/>
                      <a:pt x="291" y="10187"/>
                    </a:cubicBezTo>
                    <a:cubicBezTo>
                      <a:pt x="569" y="13140"/>
                      <a:pt x="1442" y="16023"/>
                      <a:pt x="2842" y="18629"/>
                    </a:cubicBezTo>
                    <a:cubicBezTo>
                      <a:pt x="2919" y="18770"/>
                      <a:pt x="3056" y="18852"/>
                      <a:pt x="3208" y="18852"/>
                    </a:cubicBezTo>
                    <a:cubicBezTo>
                      <a:pt x="3220" y="18852"/>
                      <a:pt x="3232" y="18852"/>
                      <a:pt x="3244" y="18851"/>
                    </a:cubicBezTo>
                    <a:cubicBezTo>
                      <a:pt x="3311" y="18969"/>
                      <a:pt x="3432" y="19028"/>
                      <a:pt x="3552" y="19028"/>
                    </a:cubicBezTo>
                    <a:cubicBezTo>
                      <a:pt x="3658" y="19028"/>
                      <a:pt x="3762" y="18983"/>
                      <a:pt x="3826" y="18892"/>
                    </a:cubicBezTo>
                    <a:cubicBezTo>
                      <a:pt x="8165" y="13140"/>
                      <a:pt x="5601" y="6001"/>
                      <a:pt x="2662" y="304"/>
                    </a:cubicBezTo>
                    <a:cubicBezTo>
                      <a:pt x="2579" y="99"/>
                      <a:pt x="2395" y="0"/>
                      <a:pt x="221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44"/>
              <p:cNvSpPr/>
              <p:nvPr/>
            </p:nvSpPr>
            <p:spPr>
              <a:xfrm>
                <a:off x="1106659" y="5137878"/>
                <a:ext cx="920144" cy="271592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5802" extrusionOk="0">
                    <a:moveTo>
                      <a:pt x="15184" y="1"/>
                    </a:moveTo>
                    <a:cubicBezTo>
                      <a:pt x="13482" y="1"/>
                      <a:pt x="11759" y="296"/>
                      <a:pt x="10161" y="651"/>
                    </a:cubicBezTo>
                    <a:cubicBezTo>
                      <a:pt x="8567" y="1011"/>
                      <a:pt x="7001" y="1483"/>
                      <a:pt x="5462" y="2037"/>
                    </a:cubicBezTo>
                    <a:cubicBezTo>
                      <a:pt x="4506" y="2384"/>
                      <a:pt x="3577" y="2841"/>
                      <a:pt x="2606" y="3215"/>
                    </a:cubicBezTo>
                    <a:cubicBezTo>
                      <a:pt x="1789" y="3520"/>
                      <a:pt x="749" y="3645"/>
                      <a:pt x="222" y="4435"/>
                    </a:cubicBezTo>
                    <a:cubicBezTo>
                      <a:pt x="0" y="4782"/>
                      <a:pt x="181" y="4990"/>
                      <a:pt x="499" y="5115"/>
                    </a:cubicBezTo>
                    <a:cubicBezTo>
                      <a:pt x="901" y="5267"/>
                      <a:pt x="1553" y="5281"/>
                      <a:pt x="1789" y="5323"/>
                    </a:cubicBezTo>
                    <a:cubicBezTo>
                      <a:pt x="2690" y="5461"/>
                      <a:pt x="3591" y="5572"/>
                      <a:pt x="4492" y="5655"/>
                    </a:cubicBezTo>
                    <a:cubicBezTo>
                      <a:pt x="5475" y="5753"/>
                      <a:pt x="6459" y="5802"/>
                      <a:pt x="7443" y="5802"/>
                    </a:cubicBezTo>
                    <a:cubicBezTo>
                      <a:pt x="8275" y="5802"/>
                      <a:pt x="9107" y="5767"/>
                      <a:pt x="9939" y="5697"/>
                    </a:cubicBezTo>
                    <a:cubicBezTo>
                      <a:pt x="13502" y="5364"/>
                      <a:pt x="17009" y="4117"/>
                      <a:pt x="19449" y="1400"/>
                    </a:cubicBezTo>
                    <a:cubicBezTo>
                      <a:pt x="19657" y="1178"/>
                      <a:pt x="19490" y="845"/>
                      <a:pt x="19255" y="748"/>
                    </a:cubicBezTo>
                    <a:cubicBezTo>
                      <a:pt x="19213" y="720"/>
                      <a:pt x="19171" y="693"/>
                      <a:pt x="19130" y="679"/>
                    </a:cubicBezTo>
                    <a:cubicBezTo>
                      <a:pt x="17877" y="188"/>
                      <a:pt x="16537" y="1"/>
                      <a:pt x="1518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68" name="Google Shape;1368;p44"/>
          <p:cNvGrpSpPr/>
          <p:nvPr/>
        </p:nvGrpSpPr>
        <p:grpSpPr>
          <a:xfrm rot="19098543" flipH="1">
            <a:off x="7267621" y="3199806"/>
            <a:ext cx="3081635" cy="1994817"/>
            <a:chOff x="3476322" y="3871854"/>
            <a:chExt cx="3081549" cy="1994761"/>
          </a:xfrm>
          <a:solidFill>
            <a:schemeClr val="accent6">
              <a:lumMod val="90000"/>
            </a:schemeClr>
          </a:solidFill>
        </p:grpSpPr>
        <p:sp>
          <p:nvSpPr>
            <p:cNvPr id="1369" name="Google Shape;1369;p44"/>
            <p:cNvSpPr/>
            <p:nvPr/>
          </p:nvSpPr>
          <p:spPr>
            <a:xfrm>
              <a:off x="3476322" y="4434043"/>
              <a:ext cx="929647" cy="290128"/>
            </a:xfrm>
            <a:custGeom>
              <a:avLst/>
              <a:gdLst/>
              <a:ahLst/>
              <a:cxnLst/>
              <a:rect l="l" t="t" r="r" b="b"/>
              <a:pathLst>
                <a:path w="19860" h="6198" extrusionOk="0">
                  <a:moveTo>
                    <a:pt x="6608" y="1035"/>
                  </a:moveTo>
                  <a:cubicBezTo>
                    <a:pt x="7486" y="1035"/>
                    <a:pt x="8379" y="1187"/>
                    <a:pt x="9261" y="1326"/>
                  </a:cubicBezTo>
                  <a:cubicBezTo>
                    <a:pt x="12072" y="1780"/>
                    <a:pt x="14828" y="2557"/>
                    <a:pt x="17467" y="3645"/>
                  </a:cubicBezTo>
                  <a:lnTo>
                    <a:pt x="17467" y="3645"/>
                  </a:lnTo>
                  <a:cubicBezTo>
                    <a:pt x="14865" y="4468"/>
                    <a:pt x="11720" y="5184"/>
                    <a:pt x="8737" y="5184"/>
                  </a:cubicBezTo>
                  <a:cubicBezTo>
                    <a:pt x="5937" y="5184"/>
                    <a:pt x="3279" y="4553"/>
                    <a:pt x="1344" y="2789"/>
                  </a:cubicBezTo>
                  <a:lnTo>
                    <a:pt x="1344" y="2789"/>
                  </a:lnTo>
                  <a:cubicBezTo>
                    <a:pt x="2403" y="2486"/>
                    <a:pt x="3279" y="1996"/>
                    <a:pt x="4326" y="1506"/>
                  </a:cubicBezTo>
                  <a:cubicBezTo>
                    <a:pt x="5062" y="1154"/>
                    <a:pt x="5829" y="1035"/>
                    <a:pt x="6608" y="1035"/>
                  </a:cubicBezTo>
                  <a:close/>
                  <a:moveTo>
                    <a:pt x="6415" y="0"/>
                  </a:moveTo>
                  <a:cubicBezTo>
                    <a:pt x="5956" y="0"/>
                    <a:pt x="5504" y="42"/>
                    <a:pt x="5074" y="148"/>
                  </a:cubicBezTo>
                  <a:cubicBezTo>
                    <a:pt x="3425" y="550"/>
                    <a:pt x="2136" y="1673"/>
                    <a:pt x="403" y="1978"/>
                  </a:cubicBezTo>
                  <a:cubicBezTo>
                    <a:pt x="1" y="2047"/>
                    <a:pt x="70" y="2657"/>
                    <a:pt x="264" y="2879"/>
                  </a:cubicBezTo>
                  <a:cubicBezTo>
                    <a:pt x="2368" y="5345"/>
                    <a:pt x="5497" y="6197"/>
                    <a:pt x="8802" y="6197"/>
                  </a:cubicBezTo>
                  <a:cubicBezTo>
                    <a:pt x="12288" y="6197"/>
                    <a:pt x="15970" y="5250"/>
                    <a:pt x="18853" y="4249"/>
                  </a:cubicBezTo>
                  <a:lnTo>
                    <a:pt x="18853" y="4249"/>
                  </a:lnTo>
                  <a:cubicBezTo>
                    <a:pt x="18973" y="4304"/>
                    <a:pt x="19093" y="4360"/>
                    <a:pt x="19214" y="4417"/>
                  </a:cubicBezTo>
                  <a:cubicBezTo>
                    <a:pt x="19268" y="4443"/>
                    <a:pt x="19319" y="4454"/>
                    <a:pt x="19364" y="4454"/>
                  </a:cubicBezTo>
                  <a:cubicBezTo>
                    <a:pt x="19595" y="4454"/>
                    <a:pt x="19704" y="4164"/>
                    <a:pt x="19678" y="3896"/>
                  </a:cubicBezTo>
                  <a:lnTo>
                    <a:pt x="19678" y="3896"/>
                  </a:lnTo>
                  <a:cubicBezTo>
                    <a:pt x="19860" y="3628"/>
                    <a:pt x="19684" y="3026"/>
                    <a:pt x="19337" y="3026"/>
                  </a:cubicBezTo>
                  <a:cubicBezTo>
                    <a:pt x="19302" y="3026"/>
                    <a:pt x="19265" y="3032"/>
                    <a:pt x="19227" y="3045"/>
                  </a:cubicBezTo>
                  <a:cubicBezTo>
                    <a:pt x="19092" y="3095"/>
                    <a:pt x="18953" y="3144"/>
                    <a:pt x="18813" y="3194"/>
                  </a:cubicBezTo>
                  <a:lnTo>
                    <a:pt x="18813" y="3194"/>
                  </a:lnTo>
                  <a:cubicBezTo>
                    <a:pt x="15785" y="1826"/>
                    <a:pt x="12593" y="859"/>
                    <a:pt x="9316" y="328"/>
                  </a:cubicBezTo>
                  <a:cubicBezTo>
                    <a:pt x="8402" y="187"/>
                    <a:pt x="7391" y="0"/>
                    <a:pt x="64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44"/>
            <p:cNvSpPr/>
            <p:nvPr/>
          </p:nvSpPr>
          <p:spPr>
            <a:xfrm>
              <a:off x="4004947" y="3918711"/>
              <a:ext cx="455087" cy="710295"/>
            </a:xfrm>
            <a:custGeom>
              <a:avLst/>
              <a:gdLst/>
              <a:ahLst/>
              <a:cxnLst/>
              <a:rect l="l" t="t" r="r" b="b"/>
              <a:pathLst>
                <a:path w="9722" h="15174" extrusionOk="0">
                  <a:moveTo>
                    <a:pt x="874" y="1348"/>
                  </a:moveTo>
                  <a:cubicBezTo>
                    <a:pt x="5425" y="4019"/>
                    <a:pt x="8499" y="8812"/>
                    <a:pt x="8729" y="14137"/>
                  </a:cubicBezTo>
                  <a:lnTo>
                    <a:pt x="8729" y="14137"/>
                  </a:lnTo>
                  <a:cubicBezTo>
                    <a:pt x="5366" y="13902"/>
                    <a:pt x="2812" y="10016"/>
                    <a:pt x="2015" y="7040"/>
                  </a:cubicBezTo>
                  <a:cubicBezTo>
                    <a:pt x="1512" y="5116"/>
                    <a:pt x="1532" y="3166"/>
                    <a:pt x="874" y="1348"/>
                  </a:cubicBezTo>
                  <a:close/>
                  <a:moveTo>
                    <a:pt x="187" y="1"/>
                  </a:moveTo>
                  <a:cubicBezTo>
                    <a:pt x="1" y="1"/>
                    <a:pt x="175" y="863"/>
                    <a:pt x="227" y="955"/>
                  </a:cubicBezTo>
                  <a:cubicBezTo>
                    <a:pt x="1239" y="2632"/>
                    <a:pt x="1211" y="4559"/>
                    <a:pt x="1558" y="6430"/>
                  </a:cubicBezTo>
                  <a:cubicBezTo>
                    <a:pt x="1794" y="7705"/>
                    <a:pt x="2237" y="8939"/>
                    <a:pt x="2875" y="10076"/>
                  </a:cubicBezTo>
                  <a:cubicBezTo>
                    <a:pt x="4238" y="12509"/>
                    <a:pt x="6144" y="15174"/>
                    <a:pt x="9162" y="15174"/>
                  </a:cubicBezTo>
                  <a:cubicBezTo>
                    <a:pt x="9274" y="15174"/>
                    <a:pt x="9386" y="15170"/>
                    <a:pt x="9501" y="15163"/>
                  </a:cubicBezTo>
                  <a:cubicBezTo>
                    <a:pt x="9721" y="15149"/>
                    <a:pt x="9613" y="14137"/>
                    <a:pt x="9381" y="14137"/>
                  </a:cubicBezTo>
                  <a:cubicBezTo>
                    <a:pt x="9379" y="14137"/>
                    <a:pt x="9378" y="14137"/>
                    <a:pt x="9376" y="14137"/>
                  </a:cubicBezTo>
                  <a:lnTo>
                    <a:pt x="9362" y="14137"/>
                  </a:lnTo>
                  <a:cubicBezTo>
                    <a:pt x="9263" y="14144"/>
                    <a:pt x="9164" y="14147"/>
                    <a:pt x="9065" y="14148"/>
                  </a:cubicBezTo>
                  <a:lnTo>
                    <a:pt x="9065" y="14148"/>
                  </a:lnTo>
                  <a:cubicBezTo>
                    <a:pt x="8749" y="8254"/>
                    <a:pt x="5484" y="2816"/>
                    <a:pt x="227" y="12"/>
                  </a:cubicBezTo>
                  <a:cubicBezTo>
                    <a:pt x="212" y="4"/>
                    <a:pt x="199" y="1"/>
                    <a:pt x="1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44"/>
            <p:cNvSpPr/>
            <p:nvPr/>
          </p:nvSpPr>
          <p:spPr>
            <a:xfrm>
              <a:off x="4030506" y="4569183"/>
              <a:ext cx="505314" cy="499510"/>
            </a:xfrm>
            <a:custGeom>
              <a:avLst/>
              <a:gdLst/>
              <a:ahLst/>
              <a:cxnLst/>
              <a:rect l="l" t="t" r="r" b="b"/>
              <a:pathLst>
                <a:path w="10795" h="10671" extrusionOk="0">
                  <a:moveTo>
                    <a:pt x="8981" y="1117"/>
                  </a:moveTo>
                  <a:lnTo>
                    <a:pt x="8981" y="1117"/>
                  </a:lnTo>
                  <a:cubicBezTo>
                    <a:pt x="10794" y="3933"/>
                    <a:pt x="6112" y="5715"/>
                    <a:pt x="4394" y="6479"/>
                  </a:cubicBezTo>
                  <a:cubicBezTo>
                    <a:pt x="3107" y="7051"/>
                    <a:pt x="1960" y="7754"/>
                    <a:pt x="1195" y="8872"/>
                  </a:cubicBezTo>
                  <a:lnTo>
                    <a:pt x="1195" y="8872"/>
                  </a:lnTo>
                  <a:cubicBezTo>
                    <a:pt x="1602" y="5274"/>
                    <a:pt x="5680" y="2100"/>
                    <a:pt x="8981" y="1117"/>
                  </a:cubicBezTo>
                  <a:close/>
                  <a:moveTo>
                    <a:pt x="9246" y="1"/>
                  </a:moveTo>
                  <a:cubicBezTo>
                    <a:pt x="9233" y="1"/>
                    <a:pt x="9219" y="2"/>
                    <a:pt x="9204" y="6"/>
                  </a:cubicBezTo>
                  <a:cubicBezTo>
                    <a:pt x="4879" y="1101"/>
                    <a:pt x="0" y="5384"/>
                    <a:pt x="638" y="10194"/>
                  </a:cubicBezTo>
                  <a:cubicBezTo>
                    <a:pt x="667" y="10372"/>
                    <a:pt x="831" y="10670"/>
                    <a:pt x="988" y="10670"/>
                  </a:cubicBezTo>
                  <a:cubicBezTo>
                    <a:pt x="1051" y="10670"/>
                    <a:pt x="1113" y="10622"/>
                    <a:pt x="1164" y="10499"/>
                  </a:cubicBezTo>
                  <a:cubicBezTo>
                    <a:pt x="2481" y="7228"/>
                    <a:pt x="6612" y="7491"/>
                    <a:pt x="8761" y="5079"/>
                  </a:cubicBezTo>
                  <a:cubicBezTo>
                    <a:pt x="9811" y="3896"/>
                    <a:pt x="10178" y="2229"/>
                    <a:pt x="9531" y="820"/>
                  </a:cubicBezTo>
                  <a:lnTo>
                    <a:pt x="9531" y="820"/>
                  </a:lnTo>
                  <a:cubicBezTo>
                    <a:pt x="9634" y="521"/>
                    <a:pt x="9495" y="1"/>
                    <a:pt x="92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44"/>
            <p:cNvSpPr/>
            <p:nvPr/>
          </p:nvSpPr>
          <p:spPr>
            <a:xfrm>
              <a:off x="4372453" y="3871854"/>
              <a:ext cx="492909" cy="779948"/>
            </a:xfrm>
            <a:custGeom>
              <a:avLst/>
              <a:gdLst/>
              <a:ahLst/>
              <a:cxnLst/>
              <a:rect l="l" t="t" r="r" b="b"/>
              <a:pathLst>
                <a:path w="10530" h="16662" extrusionOk="0">
                  <a:moveTo>
                    <a:pt x="544" y="1158"/>
                  </a:moveTo>
                  <a:cubicBezTo>
                    <a:pt x="3120" y="2433"/>
                    <a:pt x="5658" y="3812"/>
                    <a:pt x="7181" y="6336"/>
                  </a:cubicBezTo>
                  <a:cubicBezTo>
                    <a:pt x="8807" y="9012"/>
                    <a:pt x="9569" y="12196"/>
                    <a:pt x="9665" y="15320"/>
                  </a:cubicBezTo>
                  <a:lnTo>
                    <a:pt x="9665" y="15320"/>
                  </a:lnTo>
                  <a:cubicBezTo>
                    <a:pt x="6997" y="14430"/>
                    <a:pt x="5201" y="12193"/>
                    <a:pt x="3687" y="9871"/>
                  </a:cubicBezTo>
                  <a:cubicBezTo>
                    <a:pt x="1869" y="7078"/>
                    <a:pt x="939" y="4383"/>
                    <a:pt x="544" y="1158"/>
                  </a:cubicBezTo>
                  <a:close/>
                  <a:moveTo>
                    <a:pt x="178" y="0"/>
                  </a:moveTo>
                  <a:cubicBezTo>
                    <a:pt x="0" y="0"/>
                    <a:pt x="1" y="466"/>
                    <a:pt x="14" y="542"/>
                  </a:cubicBezTo>
                  <a:cubicBezTo>
                    <a:pt x="374" y="4146"/>
                    <a:pt x="1206" y="7084"/>
                    <a:pt x="3175" y="10162"/>
                  </a:cubicBezTo>
                  <a:cubicBezTo>
                    <a:pt x="4807" y="12729"/>
                    <a:pt x="6740" y="15334"/>
                    <a:pt x="9710" y="16314"/>
                  </a:cubicBezTo>
                  <a:lnTo>
                    <a:pt x="9710" y="16314"/>
                  </a:lnTo>
                  <a:cubicBezTo>
                    <a:pt x="9769" y="16509"/>
                    <a:pt x="9897" y="16662"/>
                    <a:pt x="9999" y="16662"/>
                  </a:cubicBezTo>
                  <a:cubicBezTo>
                    <a:pt x="10064" y="16662"/>
                    <a:pt x="10119" y="16599"/>
                    <a:pt x="10139" y="16442"/>
                  </a:cubicBezTo>
                  <a:lnTo>
                    <a:pt x="10139" y="16442"/>
                  </a:lnTo>
                  <a:cubicBezTo>
                    <a:pt x="10156" y="16446"/>
                    <a:pt x="10172" y="16451"/>
                    <a:pt x="10189" y="16455"/>
                  </a:cubicBezTo>
                  <a:cubicBezTo>
                    <a:pt x="10203" y="16458"/>
                    <a:pt x="10216" y="16460"/>
                    <a:pt x="10228" y="16460"/>
                  </a:cubicBezTo>
                  <a:cubicBezTo>
                    <a:pt x="10529" y="16460"/>
                    <a:pt x="10455" y="15537"/>
                    <a:pt x="10189" y="15457"/>
                  </a:cubicBezTo>
                  <a:lnTo>
                    <a:pt x="10175" y="15471"/>
                  </a:lnTo>
                  <a:cubicBezTo>
                    <a:pt x="10161" y="15467"/>
                    <a:pt x="10147" y="15464"/>
                    <a:pt x="10133" y="15460"/>
                  </a:cubicBezTo>
                  <a:lnTo>
                    <a:pt x="10133" y="15460"/>
                  </a:lnTo>
                  <a:cubicBezTo>
                    <a:pt x="10025" y="12335"/>
                    <a:pt x="9312" y="9245"/>
                    <a:pt x="7888" y="6447"/>
                  </a:cubicBezTo>
                  <a:cubicBezTo>
                    <a:pt x="6238" y="3231"/>
                    <a:pt x="3382" y="1567"/>
                    <a:pt x="236" y="15"/>
                  </a:cubicBezTo>
                  <a:cubicBezTo>
                    <a:pt x="215" y="5"/>
                    <a:pt x="195" y="0"/>
                    <a:pt x="1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4"/>
            <p:cNvSpPr/>
            <p:nvPr/>
          </p:nvSpPr>
          <p:spPr>
            <a:xfrm>
              <a:off x="4457506" y="4634436"/>
              <a:ext cx="618454" cy="527502"/>
            </a:xfrm>
            <a:custGeom>
              <a:avLst/>
              <a:gdLst/>
              <a:ahLst/>
              <a:cxnLst/>
              <a:rect l="l" t="t" r="r" b="b"/>
              <a:pathLst>
                <a:path w="13212" h="11269" extrusionOk="0">
                  <a:moveTo>
                    <a:pt x="12024" y="1585"/>
                  </a:moveTo>
                  <a:cubicBezTo>
                    <a:pt x="11178" y="4141"/>
                    <a:pt x="9966" y="6447"/>
                    <a:pt x="7235" y="7483"/>
                  </a:cubicBezTo>
                  <a:cubicBezTo>
                    <a:pt x="5987" y="7941"/>
                    <a:pt x="4671" y="8176"/>
                    <a:pt x="3451" y="8675"/>
                  </a:cubicBezTo>
                  <a:cubicBezTo>
                    <a:pt x="2565" y="9039"/>
                    <a:pt x="1744" y="9783"/>
                    <a:pt x="836" y="10109"/>
                  </a:cubicBezTo>
                  <a:lnTo>
                    <a:pt x="836" y="10109"/>
                  </a:lnTo>
                  <a:cubicBezTo>
                    <a:pt x="1925" y="7923"/>
                    <a:pt x="5278" y="6758"/>
                    <a:pt x="7124" y="5626"/>
                  </a:cubicBezTo>
                  <a:cubicBezTo>
                    <a:pt x="8122" y="5016"/>
                    <a:pt x="8815" y="4032"/>
                    <a:pt x="9702" y="3269"/>
                  </a:cubicBezTo>
                  <a:cubicBezTo>
                    <a:pt x="10425" y="2647"/>
                    <a:pt x="11220" y="2105"/>
                    <a:pt x="12024" y="1585"/>
                  </a:cubicBezTo>
                  <a:close/>
                  <a:moveTo>
                    <a:pt x="12779" y="0"/>
                  </a:moveTo>
                  <a:cubicBezTo>
                    <a:pt x="12753" y="0"/>
                    <a:pt x="12725" y="8"/>
                    <a:pt x="12697" y="25"/>
                  </a:cubicBezTo>
                  <a:lnTo>
                    <a:pt x="12697" y="39"/>
                  </a:lnTo>
                  <a:cubicBezTo>
                    <a:pt x="12680" y="49"/>
                    <a:pt x="12664" y="60"/>
                    <a:pt x="12648" y="70"/>
                  </a:cubicBezTo>
                  <a:lnTo>
                    <a:pt x="12648" y="70"/>
                  </a:lnTo>
                  <a:cubicBezTo>
                    <a:pt x="12623" y="49"/>
                    <a:pt x="12598" y="36"/>
                    <a:pt x="12574" y="36"/>
                  </a:cubicBezTo>
                  <a:cubicBezTo>
                    <a:pt x="12527" y="36"/>
                    <a:pt x="12483" y="83"/>
                    <a:pt x="12449" y="198"/>
                  </a:cubicBezTo>
                  <a:lnTo>
                    <a:pt x="12449" y="198"/>
                  </a:lnTo>
                  <a:cubicBezTo>
                    <a:pt x="9948" y="1836"/>
                    <a:pt x="7966" y="4062"/>
                    <a:pt x="5322" y="5432"/>
                  </a:cubicBezTo>
                  <a:cubicBezTo>
                    <a:pt x="3284" y="6471"/>
                    <a:pt x="484" y="8107"/>
                    <a:pt x="41" y="10533"/>
                  </a:cubicBezTo>
                  <a:cubicBezTo>
                    <a:pt x="0" y="10709"/>
                    <a:pt x="52" y="11268"/>
                    <a:pt x="326" y="11268"/>
                  </a:cubicBezTo>
                  <a:cubicBezTo>
                    <a:pt x="332" y="11268"/>
                    <a:pt x="339" y="11268"/>
                    <a:pt x="346" y="11267"/>
                  </a:cubicBezTo>
                  <a:cubicBezTo>
                    <a:pt x="1760" y="11129"/>
                    <a:pt x="2952" y="9895"/>
                    <a:pt x="4282" y="9438"/>
                  </a:cubicBezTo>
                  <a:cubicBezTo>
                    <a:pt x="5613" y="8980"/>
                    <a:pt x="7055" y="8731"/>
                    <a:pt x="8330" y="8079"/>
                  </a:cubicBezTo>
                  <a:cubicBezTo>
                    <a:pt x="11037" y="6726"/>
                    <a:pt x="12040" y="3799"/>
                    <a:pt x="12834" y="1067"/>
                  </a:cubicBezTo>
                  <a:lnTo>
                    <a:pt x="12834" y="1067"/>
                  </a:lnTo>
                  <a:cubicBezTo>
                    <a:pt x="12871" y="1043"/>
                    <a:pt x="12909" y="1020"/>
                    <a:pt x="12946" y="996"/>
                  </a:cubicBezTo>
                  <a:cubicBezTo>
                    <a:pt x="13211" y="832"/>
                    <a:pt x="13051" y="0"/>
                    <a:pt x="127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44"/>
            <p:cNvSpPr/>
            <p:nvPr/>
          </p:nvSpPr>
          <p:spPr>
            <a:xfrm>
              <a:off x="4909223" y="4048609"/>
              <a:ext cx="492769" cy="773769"/>
            </a:xfrm>
            <a:custGeom>
              <a:avLst/>
              <a:gdLst/>
              <a:ahLst/>
              <a:cxnLst/>
              <a:rect l="l" t="t" r="r" b="b"/>
              <a:pathLst>
                <a:path w="10527" h="16530" extrusionOk="0">
                  <a:moveTo>
                    <a:pt x="998" y="2026"/>
                  </a:moveTo>
                  <a:cubicBezTo>
                    <a:pt x="2422" y="3663"/>
                    <a:pt x="4410" y="4787"/>
                    <a:pt x="5639" y="6635"/>
                  </a:cubicBezTo>
                  <a:cubicBezTo>
                    <a:pt x="7250" y="9064"/>
                    <a:pt x="8314" y="11806"/>
                    <a:pt x="8893" y="14646"/>
                  </a:cubicBezTo>
                  <a:lnTo>
                    <a:pt x="8893" y="14646"/>
                  </a:lnTo>
                  <a:cubicBezTo>
                    <a:pt x="6728" y="13121"/>
                    <a:pt x="5485" y="11122"/>
                    <a:pt x="4045" y="8756"/>
                  </a:cubicBezTo>
                  <a:cubicBezTo>
                    <a:pt x="3268" y="7495"/>
                    <a:pt x="2312" y="6441"/>
                    <a:pt x="1771" y="5027"/>
                  </a:cubicBezTo>
                  <a:cubicBezTo>
                    <a:pt x="1405" y="4057"/>
                    <a:pt x="1178" y="3045"/>
                    <a:pt x="998" y="2026"/>
                  </a:cubicBezTo>
                  <a:close/>
                  <a:moveTo>
                    <a:pt x="387" y="0"/>
                  </a:moveTo>
                  <a:cubicBezTo>
                    <a:pt x="183" y="0"/>
                    <a:pt x="1" y="275"/>
                    <a:pt x="39" y="550"/>
                  </a:cubicBezTo>
                  <a:cubicBezTo>
                    <a:pt x="288" y="2186"/>
                    <a:pt x="551" y="3849"/>
                    <a:pt x="1120" y="5388"/>
                  </a:cubicBezTo>
                  <a:cubicBezTo>
                    <a:pt x="1688" y="6899"/>
                    <a:pt x="2672" y="8008"/>
                    <a:pt x="3504" y="9352"/>
                  </a:cubicBezTo>
                  <a:cubicBezTo>
                    <a:pt x="5129" y="12022"/>
                    <a:pt x="6513" y="14246"/>
                    <a:pt x="9112" y="15878"/>
                  </a:cubicBezTo>
                  <a:lnTo>
                    <a:pt x="9112" y="15878"/>
                  </a:lnTo>
                  <a:cubicBezTo>
                    <a:pt x="9124" y="15953"/>
                    <a:pt x="9135" y="16028"/>
                    <a:pt x="9146" y="16103"/>
                  </a:cubicBezTo>
                  <a:cubicBezTo>
                    <a:pt x="9184" y="16393"/>
                    <a:pt x="9358" y="16530"/>
                    <a:pt x="9522" y="16530"/>
                  </a:cubicBezTo>
                  <a:cubicBezTo>
                    <a:pt x="9649" y="16530"/>
                    <a:pt x="9771" y="16448"/>
                    <a:pt x="9823" y="16292"/>
                  </a:cubicBezTo>
                  <a:lnTo>
                    <a:pt x="9823" y="16292"/>
                  </a:lnTo>
                  <a:cubicBezTo>
                    <a:pt x="9860" y="16312"/>
                    <a:pt x="9898" y="16332"/>
                    <a:pt x="9936" y="16352"/>
                  </a:cubicBezTo>
                  <a:cubicBezTo>
                    <a:pt x="9998" y="16386"/>
                    <a:pt x="10055" y="16401"/>
                    <a:pt x="10106" y="16401"/>
                  </a:cubicBezTo>
                  <a:cubicBezTo>
                    <a:pt x="10472" y="16401"/>
                    <a:pt x="10526" y="15620"/>
                    <a:pt x="10185" y="15438"/>
                  </a:cubicBezTo>
                  <a:cubicBezTo>
                    <a:pt x="10023" y="15352"/>
                    <a:pt x="9865" y="15263"/>
                    <a:pt x="9712" y="15173"/>
                  </a:cubicBezTo>
                  <a:lnTo>
                    <a:pt x="9712" y="15173"/>
                  </a:lnTo>
                  <a:cubicBezTo>
                    <a:pt x="9222" y="12298"/>
                    <a:pt x="8230" y="9537"/>
                    <a:pt x="6775" y="6996"/>
                  </a:cubicBezTo>
                  <a:cubicBezTo>
                    <a:pt x="6068" y="5790"/>
                    <a:pt x="5264" y="4667"/>
                    <a:pt x="4225" y="3724"/>
                  </a:cubicBezTo>
                  <a:cubicBezTo>
                    <a:pt x="2963" y="2601"/>
                    <a:pt x="1508" y="1714"/>
                    <a:pt x="662" y="203"/>
                  </a:cubicBezTo>
                  <a:cubicBezTo>
                    <a:pt x="579" y="59"/>
                    <a:pt x="481" y="0"/>
                    <a:pt x="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44"/>
            <p:cNvSpPr/>
            <p:nvPr/>
          </p:nvSpPr>
          <p:spPr>
            <a:xfrm>
              <a:off x="5240638" y="4745142"/>
              <a:ext cx="283669" cy="702244"/>
            </a:xfrm>
            <a:custGeom>
              <a:avLst/>
              <a:gdLst/>
              <a:ahLst/>
              <a:cxnLst/>
              <a:rect l="l" t="t" r="r" b="b"/>
              <a:pathLst>
                <a:path w="6060" h="15002" extrusionOk="0">
                  <a:moveTo>
                    <a:pt x="3267" y="2027"/>
                  </a:moveTo>
                  <a:cubicBezTo>
                    <a:pt x="6059" y="5201"/>
                    <a:pt x="2295" y="9735"/>
                    <a:pt x="3139" y="13734"/>
                  </a:cubicBezTo>
                  <a:lnTo>
                    <a:pt x="3139" y="13734"/>
                  </a:lnTo>
                  <a:cubicBezTo>
                    <a:pt x="2071" y="13222"/>
                    <a:pt x="1249" y="12274"/>
                    <a:pt x="888" y="11120"/>
                  </a:cubicBezTo>
                  <a:cubicBezTo>
                    <a:pt x="430" y="9568"/>
                    <a:pt x="1179" y="8209"/>
                    <a:pt x="1941" y="6892"/>
                  </a:cubicBezTo>
                  <a:cubicBezTo>
                    <a:pt x="2949" y="5159"/>
                    <a:pt x="3085" y="3840"/>
                    <a:pt x="3267" y="2027"/>
                  </a:cubicBezTo>
                  <a:close/>
                  <a:moveTo>
                    <a:pt x="2090" y="1"/>
                  </a:moveTo>
                  <a:cubicBezTo>
                    <a:pt x="1758" y="1"/>
                    <a:pt x="1687" y="771"/>
                    <a:pt x="2024" y="987"/>
                  </a:cubicBezTo>
                  <a:cubicBezTo>
                    <a:pt x="2231" y="1119"/>
                    <a:pt x="2421" y="1254"/>
                    <a:pt x="2595" y="1392"/>
                  </a:cubicBezTo>
                  <a:lnTo>
                    <a:pt x="2595" y="1392"/>
                  </a:lnTo>
                  <a:cubicBezTo>
                    <a:pt x="2517" y="2325"/>
                    <a:pt x="2542" y="3236"/>
                    <a:pt x="2301" y="4148"/>
                  </a:cubicBezTo>
                  <a:cubicBezTo>
                    <a:pt x="2038" y="5104"/>
                    <a:pt x="1553" y="5853"/>
                    <a:pt x="1068" y="6712"/>
                  </a:cubicBezTo>
                  <a:cubicBezTo>
                    <a:pt x="486" y="7724"/>
                    <a:pt x="0" y="8764"/>
                    <a:pt x="14" y="9956"/>
                  </a:cubicBezTo>
                  <a:cubicBezTo>
                    <a:pt x="28" y="12257"/>
                    <a:pt x="1525" y="14281"/>
                    <a:pt x="3715" y="14988"/>
                  </a:cubicBezTo>
                  <a:cubicBezTo>
                    <a:pt x="3745" y="14997"/>
                    <a:pt x="3773" y="15002"/>
                    <a:pt x="3799" y="15002"/>
                  </a:cubicBezTo>
                  <a:cubicBezTo>
                    <a:pt x="4077" y="15002"/>
                    <a:pt x="4152" y="14498"/>
                    <a:pt x="4076" y="14295"/>
                  </a:cubicBezTo>
                  <a:cubicBezTo>
                    <a:pt x="2828" y="11287"/>
                    <a:pt x="4991" y="8306"/>
                    <a:pt x="5143" y="5284"/>
                  </a:cubicBezTo>
                  <a:cubicBezTo>
                    <a:pt x="5254" y="2956"/>
                    <a:pt x="4187" y="1278"/>
                    <a:pt x="2260" y="59"/>
                  </a:cubicBezTo>
                  <a:cubicBezTo>
                    <a:pt x="2198" y="18"/>
                    <a:pt x="2141" y="1"/>
                    <a:pt x="20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44"/>
            <p:cNvSpPr/>
            <p:nvPr/>
          </p:nvSpPr>
          <p:spPr>
            <a:xfrm>
              <a:off x="5079705" y="4761057"/>
              <a:ext cx="316389" cy="256940"/>
            </a:xfrm>
            <a:custGeom>
              <a:avLst/>
              <a:gdLst/>
              <a:ahLst/>
              <a:cxnLst/>
              <a:rect l="l" t="t" r="r" b="b"/>
              <a:pathLst>
                <a:path w="6759" h="5489" extrusionOk="0">
                  <a:moveTo>
                    <a:pt x="5210" y="1481"/>
                  </a:moveTo>
                  <a:lnTo>
                    <a:pt x="5210" y="1481"/>
                  </a:lnTo>
                  <a:cubicBezTo>
                    <a:pt x="4494" y="3011"/>
                    <a:pt x="2644" y="3866"/>
                    <a:pt x="1046" y="4367"/>
                  </a:cubicBezTo>
                  <a:lnTo>
                    <a:pt x="1046" y="4367"/>
                  </a:lnTo>
                  <a:cubicBezTo>
                    <a:pt x="1443" y="3742"/>
                    <a:pt x="3028" y="2673"/>
                    <a:pt x="3327" y="2477"/>
                  </a:cubicBezTo>
                  <a:cubicBezTo>
                    <a:pt x="3929" y="2085"/>
                    <a:pt x="4558" y="1753"/>
                    <a:pt x="5210" y="1481"/>
                  </a:cubicBezTo>
                  <a:close/>
                  <a:moveTo>
                    <a:pt x="5735" y="1"/>
                  </a:moveTo>
                  <a:cubicBezTo>
                    <a:pt x="5636" y="1"/>
                    <a:pt x="5546" y="85"/>
                    <a:pt x="5513" y="292"/>
                  </a:cubicBezTo>
                  <a:lnTo>
                    <a:pt x="5513" y="292"/>
                  </a:lnTo>
                  <a:cubicBezTo>
                    <a:pt x="4180" y="768"/>
                    <a:pt x="2947" y="1484"/>
                    <a:pt x="1872" y="2408"/>
                  </a:cubicBezTo>
                  <a:cubicBezTo>
                    <a:pt x="999" y="3156"/>
                    <a:pt x="1" y="4043"/>
                    <a:pt x="555" y="5263"/>
                  </a:cubicBezTo>
                  <a:cubicBezTo>
                    <a:pt x="594" y="5340"/>
                    <a:pt x="691" y="5488"/>
                    <a:pt x="804" y="5488"/>
                  </a:cubicBezTo>
                  <a:cubicBezTo>
                    <a:pt x="814" y="5488"/>
                    <a:pt x="823" y="5487"/>
                    <a:pt x="832" y="5485"/>
                  </a:cubicBezTo>
                  <a:cubicBezTo>
                    <a:pt x="3150" y="4819"/>
                    <a:pt x="5468" y="3609"/>
                    <a:pt x="5994" y="1188"/>
                  </a:cubicBezTo>
                  <a:lnTo>
                    <a:pt x="5994" y="1188"/>
                  </a:lnTo>
                  <a:cubicBezTo>
                    <a:pt x="6125" y="1144"/>
                    <a:pt x="6258" y="1102"/>
                    <a:pt x="6391" y="1063"/>
                  </a:cubicBezTo>
                  <a:cubicBezTo>
                    <a:pt x="6759" y="958"/>
                    <a:pt x="6628" y="43"/>
                    <a:pt x="6319" y="43"/>
                  </a:cubicBezTo>
                  <a:cubicBezTo>
                    <a:pt x="6302" y="43"/>
                    <a:pt x="6284" y="45"/>
                    <a:pt x="6266" y="51"/>
                  </a:cubicBezTo>
                  <a:cubicBezTo>
                    <a:pt x="6165" y="80"/>
                    <a:pt x="6065" y="109"/>
                    <a:pt x="5965" y="140"/>
                  </a:cubicBezTo>
                  <a:lnTo>
                    <a:pt x="5965" y="140"/>
                  </a:lnTo>
                  <a:cubicBezTo>
                    <a:pt x="5899" y="54"/>
                    <a:pt x="5814" y="1"/>
                    <a:pt x="5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44"/>
            <p:cNvSpPr/>
            <p:nvPr/>
          </p:nvSpPr>
          <p:spPr>
            <a:xfrm>
              <a:off x="5298167" y="4327316"/>
              <a:ext cx="161494" cy="493190"/>
            </a:xfrm>
            <a:custGeom>
              <a:avLst/>
              <a:gdLst/>
              <a:ahLst/>
              <a:cxnLst/>
              <a:rect l="l" t="t" r="r" b="b"/>
              <a:pathLst>
                <a:path w="3450" h="10536" extrusionOk="0">
                  <a:moveTo>
                    <a:pt x="1879" y="1457"/>
                  </a:moveTo>
                  <a:lnTo>
                    <a:pt x="1879" y="1457"/>
                  </a:lnTo>
                  <a:cubicBezTo>
                    <a:pt x="2497" y="3576"/>
                    <a:pt x="1842" y="5762"/>
                    <a:pt x="1188" y="7869"/>
                  </a:cubicBezTo>
                  <a:lnTo>
                    <a:pt x="1188" y="7869"/>
                  </a:lnTo>
                  <a:cubicBezTo>
                    <a:pt x="819" y="5718"/>
                    <a:pt x="1052" y="3495"/>
                    <a:pt x="1879" y="1457"/>
                  </a:cubicBezTo>
                  <a:close/>
                  <a:moveTo>
                    <a:pt x="1842" y="1"/>
                  </a:moveTo>
                  <a:cubicBezTo>
                    <a:pt x="1749" y="1"/>
                    <a:pt x="1656" y="54"/>
                    <a:pt x="1599" y="168"/>
                  </a:cubicBezTo>
                  <a:cubicBezTo>
                    <a:pt x="287" y="2980"/>
                    <a:pt x="0" y="6163"/>
                    <a:pt x="799" y="9149"/>
                  </a:cubicBezTo>
                  <a:lnTo>
                    <a:pt x="799" y="9149"/>
                  </a:lnTo>
                  <a:cubicBezTo>
                    <a:pt x="734" y="9373"/>
                    <a:pt x="672" y="9595"/>
                    <a:pt x="615" y="9816"/>
                  </a:cubicBezTo>
                  <a:cubicBezTo>
                    <a:pt x="538" y="10125"/>
                    <a:pt x="790" y="10535"/>
                    <a:pt x="1007" y="10535"/>
                  </a:cubicBezTo>
                  <a:cubicBezTo>
                    <a:pt x="1087" y="10535"/>
                    <a:pt x="1163" y="10478"/>
                    <a:pt x="1215" y="10338"/>
                  </a:cubicBezTo>
                  <a:lnTo>
                    <a:pt x="1215" y="10338"/>
                  </a:lnTo>
                  <a:cubicBezTo>
                    <a:pt x="1270" y="10401"/>
                    <a:pt x="1333" y="10429"/>
                    <a:pt x="1394" y="10429"/>
                  </a:cubicBezTo>
                  <a:cubicBezTo>
                    <a:pt x="1603" y="10429"/>
                    <a:pt x="1800" y="10111"/>
                    <a:pt x="1682" y="9775"/>
                  </a:cubicBezTo>
                  <a:cubicBezTo>
                    <a:pt x="1622" y="9603"/>
                    <a:pt x="1566" y="9430"/>
                    <a:pt x="1514" y="9257"/>
                  </a:cubicBezTo>
                  <a:lnTo>
                    <a:pt x="1514" y="9257"/>
                  </a:lnTo>
                  <a:cubicBezTo>
                    <a:pt x="2378" y="6239"/>
                    <a:pt x="3449" y="3281"/>
                    <a:pt x="2126" y="210"/>
                  </a:cubicBezTo>
                  <a:cubicBezTo>
                    <a:pt x="2066" y="75"/>
                    <a:pt x="1953" y="1"/>
                    <a:pt x="18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44"/>
            <p:cNvSpPr/>
            <p:nvPr/>
          </p:nvSpPr>
          <p:spPr>
            <a:xfrm>
              <a:off x="5480726" y="4575643"/>
              <a:ext cx="279877" cy="360577"/>
            </a:xfrm>
            <a:custGeom>
              <a:avLst/>
              <a:gdLst/>
              <a:ahLst/>
              <a:cxnLst/>
              <a:rect l="l" t="t" r="r" b="b"/>
              <a:pathLst>
                <a:path w="5979" h="7703" extrusionOk="0">
                  <a:moveTo>
                    <a:pt x="700" y="1392"/>
                  </a:moveTo>
                  <a:cubicBezTo>
                    <a:pt x="2354" y="2800"/>
                    <a:pt x="3992" y="4302"/>
                    <a:pt x="4924" y="6259"/>
                  </a:cubicBezTo>
                  <a:lnTo>
                    <a:pt x="4924" y="6259"/>
                  </a:lnTo>
                  <a:cubicBezTo>
                    <a:pt x="3103" y="5234"/>
                    <a:pt x="1166" y="3405"/>
                    <a:pt x="700" y="1392"/>
                  </a:cubicBezTo>
                  <a:close/>
                  <a:moveTo>
                    <a:pt x="254" y="1"/>
                  </a:moveTo>
                  <a:cubicBezTo>
                    <a:pt x="96" y="1"/>
                    <a:pt x="0" y="268"/>
                    <a:pt x="0" y="422"/>
                  </a:cubicBezTo>
                  <a:cubicBezTo>
                    <a:pt x="95" y="3526"/>
                    <a:pt x="2708" y="6219"/>
                    <a:pt x="5416" y="7529"/>
                  </a:cubicBezTo>
                  <a:lnTo>
                    <a:pt x="5416" y="7529"/>
                  </a:lnTo>
                  <a:cubicBezTo>
                    <a:pt x="5476" y="7651"/>
                    <a:pt x="5550" y="7702"/>
                    <a:pt x="5622" y="7702"/>
                  </a:cubicBezTo>
                  <a:cubicBezTo>
                    <a:pt x="5806" y="7702"/>
                    <a:pt x="5979" y="7369"/>
                    <a:pt x="5878" y="7048"/>
                  </a:cubicBezTo>
                  <a:cubicBezTo>
                    <a:pt x="5868" y="7016"/>
                    <a:pt x="5858" y="6985"/>
                    <a:pt x="5849" y="6953"/>
                  </a:cubicBezTo>
                  <a:lnTo>
                    <a:pt x="5849" y="6953"/>
                  </a:lnTo>
                  <a:cubicBezTo>
                    <a:pt x="5839" y="6913"/>
                    <a:pt x="5826" y="6874"/>
                    <a:pt x="5811" y="6838"/>
                  </a:cubicBezTo>
                  <a:lnTo>
                    <a:pt x="5811" y="6838"/>
                  </a:lnTo>
                  <a:cubicBezTo>
                    <a:pt x="4868" y="3970"/>
                    <a:pt x="2635" y="1956"/>
                    <a:pt x="388" y="62"/>
                  </a:cubicBezTo>
                  <a:cubicBezTo>
                    <a:pt x="340" y="19"/>
                    <a:pt x="295" y="1"/>
                    <a:pt x="2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44"/>
            <p:cNvSpPr/>
            <p:nvPr/>
          </p:nvSpPr>
          <p:spPr>
            <a:xfrm>
              <a:off x="5613105" y="4879206"/>
              <a:ext cx="204981" cy="386791"/>
            </a:xfrm>
            <a:custGeom>
              <a:avLst/>
              <a:gdLst/>
              <a:ahLst/>
              <a:cxnLst/>
              <a:rect l="l" t="t" r="r" b="b"/>
              <a:pathLst>
                <a:path w="4379" h="8263" extrusionOk="0">
                  <a:moveTo>
                    <a:pt x="2715" y="1208"/>
                  </a:moveTo>
                  <a:cubicBezTo>
                    <a:pt x="3852" y="2990"/>
                    <a:pt x="1762" y="5607"/>
                    <a:pt x="450" y="6919"/>
                  </a:cubicBezTo>
                  <a:lnTo>
                    <a:pt x="450" y="6919"/>
                  </a:lnTo>
                  <a:cubicBezTo>
                    <a:pt x="528" y="4744"/>
                    <a:pt x="885" y="2544"/>
                    <a:pt x="2715" y="1208"/>
                  </a:cubicBezTo>
                  <a:close/>
                  <a:moveTo>
                    <a:pt x="2538" y="1"/>
                  </a:moveTo>
                  <a:cubicBezTo>
                    <a:pt x="2468" y="1"/>
                    <a:pt x="2427" y="127"/>
                    <a:pt x="2413" y="289"/>
                  </a:cubicBezTo>
                  <a:lnTo>
                    <a:pt x="2413" y="289"/>
                  </a:lnTo>
                  <a:cubicBezTo>
                    <a:pt x="165" y="1987"/>
                    <a:pt x="26" y="4991"/>
                    <a:pt x="0" y="7633"/>
                  </a:cubicBezTo>
                  <a:cubicBezTo>
                    <a:pt x="0" y="7706"/>
                    <a:pt x="86" y="8262"/>
                    <a:pt x="258" y="8262"/>
                  </a:cubicBezTo>
                  <a:cubicBezTo>
                    <a:pt x="281" y="8262"/>
                    <a:pt x="306" y="8252"/>
                    <a:pt x="333" y="8229"/>
                  </a:cubicBezTo>
                  <a:cubicBezTo>
                    <a:pt x="2128" y="6559"/>
                    <a:pt x="4378" y="3320"/>
                    <a:pt x="3129" y="808"/>
                  </a:cubicBezTo>
                  <a:lnTo>
                    <a:pt x="3129" y="808"/>
                  </a:lnTo>
                  <a:cubicBezTo>
                    <a:pt x="3177" y="513"/>
                    <a:pt x="3038" y="4"/>
                    <a:pt x="2849" y="4"/>
                  </a:cubicBezTo>
                  <a:cubicBezTo>
                    <a:pt x="2829" y="4"/>
                    <a:pt x="2808" y="9"/>
                    <a:pt x="2786" y="22"/>
                  </a:cubicBezTo>
                  <a:lnTo>
                    <a:pt x="2800" y="22"/>
                  </a:lnTo>
                  <a:cubicBezTo>
                    <a:pt x="2756" y="50"/>
                    <a:pt x="2712" y="79"/>
                    <a:pt x="2668" y="107"/>
                  </a:cubicBezTo>
                  <a:lnTo>
                    <a:pt x="2668" y="107"/>
                  </a:lnTo>
                  <a:cubicBezTo>
                    <a:pt x="2653" y="88"/>
                    <a:pt x="2636" y="69"/>
                    <a:pt x="2620" y="50"/>
                  </a:cubicBezTo>
                  <a:cubicBezTo>
                    <a:pt x="2589" y="16"/>
                    <a:pt x="2562" y="1"/>
                    <a:pt x="25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44"/>
            <p:cNvSpPr/>
            <p:nvPr/>
          </p:nvSpPr>
          <p:spPr>
            <a:xfrm>
              <a:off x="4890218" y="5336539"/>
              <a:ext cx="812294" cy="395498"/>
            </a:xfrm>
            <a:custGeom>
              <a:avLst/>
              <a:gdLst/>
              <a:ahLst/>
              <a:cxnLst/>
              <a:rect l="l" t="t" r="r" b="b"/>
              <a:pathLst>
                <a:path w="17353" h="8449" extrusionOk="0">
                  <a:moveTo>
                    <a:pt x="15694" y="983"/>
                  </a:moveTo>
                  <a:cubicBezTo>
                    <a:pt x="15952" y="983"/>
                    <a:pt x="16214" y="1003"/>
                    <a:pt x="16483" y="1046"/>
                  </a:cubicBezTo>
                  <a:lnTo>
                    <a:pt x="16483" y="1046"/>
                  </a:lnTo>
                  <a:cubicBezTo>
                    <a:pt x="14749" y="3243"/>
                    <a:pt x="12597" y="5980"/>
                    <a:pt x="10079" y="7025"/>
                  </a:cubicBezTo>
                  <a:cubicBezTo>
                    <a:pt x="9485" y="7274"/>
                    <a:pt x="8869" y="7363"/>
                    <a:pt x="8248" y="7363"/>
                  </a:cubicBezTo>
                  <a:cubicBezTo>
                    <a:pt x="7448" y="7363"/>
                    <a:pt x="6639" y="7215"/>
                    <a:pt x="5851" y="7067"/>
                  </a:cubicBezTo>
                  <a:cubicBezTo>
                    <a:pt x="4604" y="6839"/>
                    <a:pt x="3374" y="6528"/>
                    <a:pt x="2171" y="6141"/>
                  </a:cubicBezTo>
                  <a:lnTo>
                    <a:pt x="2171" y="6141"/>
                  </a:lnTo>
                  <a:cubicBezTo>
                    <a:pt x="4467" y="5683"/>
                    <a:pt x="6852" y="5055"/>
                    <a:pt x="8873" y="4045"/>
                  </a:cubicBezTo>
                  <a:cubicBezTo>
                    <a:pt x="11116" y="2935"/>
                    <a:pt x="13154" y="983"/>
                    <a:pt x="15694" y="983"/>
                  </a:cubicBezTo>
                  <a:close/>
                  <a:moveTo>
                    <a:pt x="15587" y="1"/>
                  </a:moveTo>
                  <a:cubicBezTo>
                    <a:pt x="13408" y="1"/>
                    <a:pt x="11599" y="1374"/>
                    <a:pt x="9704" y="2506"/>
                  </a:cubicBezTo>
                  <a:cubicBezTo>
                    <a:pt x="6932" y="4156"/>
                    <a:pt x="3411" y="4918"/>
                    <a:pt x="264" y="5459"/>
                  </a:cubicBezTo>
                  <a:cubicBezTo>
                    <a:pt x="1" y="5514"/>
                    <a:pt x="153" y="6388"/>
                    <a:pt x="348" y="6471"/>
                  </a:cubicBezTo>
                  <a:cubicBezTo>
                    <a:pt x="2395" y="7263"/>
                    <a:pt x="5384" y="8448"/>
                    <a:pt x="7954" y="8448"/>
                  </a:cubicBezTo>
                  <a:cubicBezTo>
                    <a:pt x="8759" y="8448"/>
                    <a:pt x="9522" y="8332"/>
                    <a:pt x="10203" y="8051"/>
                  </a:cubicBezTo>
                  <a:cubicBezTo>
                    <a:pt x="13031" y="6887"/>
                    <a:pt x="15374" y="3685"/>
                    <a:pt x="17217" y="1370"/>
                  </a:cubicBezTo>
                  <a:cubicBezTo>
                    <a:pt x="17352" y="1193"/>
                    <a:pt x="17223" y="653"/>
                    <a:pt x="17103" y="455"/>
                  </a:cubicBezTo>
                  <a:lnTo>
                    <a:pt x="17103" y="455"/>
                  </a:lnTo>
                  <a:cubicBezTo>
                    <a:pt x="17068" y="306"/>
                    <a:pt x="17007" y="186"/>
                    <a:pt x="16926" y="164"/>
                  </a:cubicBezTo>
                  <a:lnTo>
                    <a:pt x="16926" y="164"/>
                  </a:lnTo>
                  <a:lnTo>
                    <a:pt x="16940" y="177"/>
                  </a:lnTo>
                  <a:cubicBezTo>
                    <a:pt x="16472" y="55"/>
                    <a:pt x="16022" y="1"/>
                    <a:pt x="155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44"/>
            <p:cNvSpPr/>
            <p:nvPr/>
          </p:nvSpPr>
          <p:spPr>
            <a:xfrm>
              <a:off x="5534183" y="5339395"/>
              <a:ext cx="231195" cy="527221"/>
            </a:xfrm>
            <a:custGeom>
              <a:avLst/>
              <a:gdLst/>
              <a:ahLst/>
              <a:cxnLst/>
              <a:rect l="l" t="t" r="r" b="b"/>
              <a:pathLst>
                <a:path w="4939" h="11263" extrusionOk="0">
                  <a:moveTo>
                    <a:pt x="3101" y="1446"/>
                  </a:moveTo>
                  <a:cubicBezTo>
                    <a:pt x="3902" y="3185"/>
                    <a:pt x="4440" y="4880"/>
                    <a:pt x="3502" y="6742"/>
                  </a:cubicBezTo>
                  <a:cubicBezTo>
                    <a:pt x="2953" y="7818"/>
                    <a:pt x="2225" y="8808"/>
                    <a:pt x="1527" y="9806"/>
                  </a:cubicBezTo>
                  <a:lnTo>
                    <a:pt x="1527" y="9806"/>
                  </a:lnTo>
                  <a:cubicBezTo>
                    <a:pt x="1043" y="7245"/>
                    <a:pt x="1040" y="3176"/>
                    <a:pt x="3101" y="1446"/>
                  </a:cubicBezTo>
                  <a:close/>
                  <a:moveTo>
                    <a:pt x="3661" y="1"/>
                  </a:moveTo>
                  <a:cubicBezTo>
                    <a:pt x="3619" y="1"/>
                    <a:pt x="3576" y="11"/>
                    <a:pt x="3530" y="33"/>
                  </a:cubicBezTo>
                  <a:cubicBezTo>
                    <a:pt x="3410" y="89"/>
                    <a:pt x="3294" y="150"/>
                    <a:pt x="3183" y="216"/>
                  </a:cubicBezTo>
                  <a:lnTo>
                    <a:pt x="3183" y="216"/>
                  </a:lnTo>
                  <a:cubicBezTo>
                    <a:pt x="3109" y="217"/>
                    <a:pt x="3037" y="267"/>
                    <a:pt x="2980" y="345"/>
                  </a:cubicBezTo>
                  <a:lnTo>
                    <a:pt x="2980" y="345"/>
                  </a:lnTo>
                  <a:cubicBezTo>
                    <a:pt x="1" y="2359"/>
                    <a:pt x="302" y="8007"/>
                    <a:pt x="1062" y="10943"/>
                  </a:cubicBezTo>
                  <a:cubicBezTo>
                    <a:pt x="1112" y="11143"/>
                    <a:pt x="1253" y="11263"/>
                    <a:pt x="1399" y="11263"/>
                  </a:cubicBezTo>
                  <a:cubicBezTo>
                    <a:pt x="1496" y="11263"/>
                    <a:pt x="1595" y="11211"/>
                    <a:pt x="1672" y="11095"/>
                  </a:cubicBezTo>
                  <a:cubicBezTo>
                    <a:pt x="2795" y="9418"/>
                    <a:pt x="4417" y="7602"/>
                    <a:pt x="4708" y="5536"/>
                  </a:cubicBezTo>
                  <a:cubicBezTo>
                    <a:pt x="4939" y="3958"/>
                    <a:pt x="4372" y="2455"/>
                    <a:pt x="3716" y="1035"/>
                  </a:cubicBezTo>
                  <a:lnTo>
                    <a:pt x="3716" y="1035"/>
                  </a:lnTo>
                  <a:cubicBezTo>
                    <a:pt x="3755" y="1015"/>
                    <a:pt x="3794" y="995"/>
                    <a:pt x="3835" y="976"/>
                  </a:cubicBezTo>
                  <a:cubicBezTo>
                    <a:pt x="4196" y="814"/>
                    <a:pt x="4031" y="1"/>
                    <a:pt x="36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44"/>
            <p:cNvSpPr/>
            <p:nvPr/>
          </p:nvSpPr>
          <p:spPr>
            <a:xfrm>
              <a:off x="5796085" y="5147146"/>
              <a:ext cx="238169" cy="643263"/>
            </a:xfrm>
            <a:custGeom>
              <a:avLst/>
              <a:gdLst/>
              <a:ahLst/>
              <a:cxnLst/>
              <a:rect l="l" t="t" r="r" b="b"/>
              <a:pathLst>
                <a:path w="5088" h="13742" extrusionOk="0">
                  <a:moveTo>
                    <a:pt x="2060" y="1144"/>
                  </a:moveTo>
                  <a:cubicBezTo>
                    <a:pt x="4316" y="2145"/>
                    <a:pt x="4369" y="4916"/>
                    <a:pt x="4422" y="7134"/>
                  </a:cubicBezTo>
                  <a:cubicBezTo>
                    <a:pt x="4470" y="8833"/>
                    <a:pt x="4353" y="10541"/>
                    <a:pt x="4088" y="12225"/>
                  </a:cubicBezTo>
                  <a:lnTo>
                    <a:pt x="4088" y="12225"/>
                  </a:lnTo>
                  <a:lnTo>
                    <a:pt x="2357" y="8008"/>
                  </a:lnTo>
                  <a:cubicBezTo>
                    <a:pt x="1497" y="5928"/>
                    <a:pt x="0" y="3198"/>
                    <a:pt x="1982" y="1285"/>
                  </a:cubicBezTo>
                  <a:cubicBezTo>
                    <a:pt x="2018" y="1251"/>
                    <a:pt x="2044" y="1202"/>
                    <a:pt x="2060" y="1144"/>
                  </a:cubicBezTo>
                  <a:close/>
                  <a:moveTo>
                    <a:pt x="1652" y="1"/>
                  </a:moveTo>
                  <a:cubicBezTo>
                    <a:pt x="1475" y="1"/>
                    <a:pt x="1415" y="311"/>
                    <a:pt x="1459" y="588"/>
                  </a:cubicBezTo>
                  <a:lnTo>
                    <a:pt x="1459" y="588"/>
                  </a:lnTo>
                  <a:cubicBezTo>
                    <a:pt x="371" y="1840"/>
                    <a:pt x="264" y="3506"/>
                    <a:pt x="665" y="5111"/>
                  </a:cubicBezTo>
                  <a:cubicBezTo>
                    <a:pt x="1400" y="7994"/>
                    <a:pt x="2883" y="10794"/>
                    <a:pt x="4020" y="13539"/>
                  </a:cubicBezTo>
                  <a:cubicBezTo>
                    <a:pt x="4077" y="13677"/>
                    <a:pt x="4159" y="13742"/>
                    <a:pt x="4238" y="13742"/>
                  </a:cubicBezTo>
                  <a:cubicBezTo>
                    <a:pt x="4332" y="13742"/>
                    <a:pt x="4420" y="13649"/>
                    <a:pt x="4450" y="13483"/>
                  </a:cubicBezTo>
                  <a:cubicBezTo>
                    <a:pt x="4990" y="10572"/>
                    <a:pt x="5087" y="7606"/>
                    <a:pt x="4755" y="4667"/>
                  </a:cubicBezTo>
                  <a:cubicBezTo>
                    <a:pt x="4491" y="2574"/>
                    <a:pt x="3868" y="730"/>
                    <a:pt x="1705" y="9"/>
                  </a:cubicBezTo>
                  <a:cubicBezTo>
                    <a:pt x="1686" y="4"/>
                    <a:pt x="1669" y="1"/>
                    <a:pt x="16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44"/>
            <p:cNvSpPr/>
            <p:nvPr/>
          </p:nvSpPr>
          <p:spPr>
            <a:xfrm>
              <a:off x="5934502" y="5169521"/>
              <a:ext cx="555916" cy="238637"/>
            </a:xfrm>
            <a:custGeom>
              <a:avLst/>
              <a:gdLst/>
              <a:ahLst/>
              <a:cxnLst/>
              <a:rect l="l" t="t" r="r" b="b"/>
              <a:pathLst>
                <a:path w="11876" h="5098" extrusionOk="0">
                  <a:moveTo>
                    <a:pt x="5316" y="1005"/>
                  </a:moveTo>
                  <a:cubicBezTo>
                    <a:pt x="7219" y="1005"/>
                    <a:pt x="9118" y="1332"/>
                    <a:pt x="10924" y="1982"/>
                  </a:cubicBezTo>
                  <a:lnTo>
                    <a:pt x="10924" y="1982"/>
                  </a:lnTo>
                  <a:cubicBezTo>
                    <a:pt x="9545" y="3193"/>
                    <a:pt x="7109" y="4103"/>
                    <a:pt x="4956" y="4103"/>
                  </a:cubicBezTo>
                  <a:cubicBezTo>
                    <a:pt x="3075" y="4103"/>
                    <a:pt x="1411" y="3409"/>
                    <a:pt x="855" y="1615"/>
                  </a:cubicBezTo>
                  <a:lnTo>
                    <a:pt x="855" y="1615"/>
                  </a:lnTo>
                  <a:cubicBezTo>
                    <a:pt x="2315" y="1208"/>
                    <a:pt x="3817" y="1005"/>
                    <a:pt x="5316" y="1005"/>
                  </a:cubicBezTo>
                  <a:close/>
                  <a:moveTo>
                    <a:pt x="5167" y="1"/>
                  </a:moveTo>
                  <a:cubicBezTo>
                    <a:pt x="3503" y="1"/>
                    <a:pt x="1835" y="250"/>
                    <a:pt x="217" y="751"/>
                  </a:cubicBezTo>
                  <a:cubicBezTo>
                    <a:pt x="0" y="819"/>
                    <a:pt x="195" y="1765"/>
                    <a:pt x="347" y="1765"/>
                  </a:cubicBezTo>
                  <a:cubicBezTo>
                    <a:pt x="350" y="1765"/>
                    <a:pt x="353" y="1764"/>
                    <a:pt x="356" y="1763"/>
                  </a:cubicBezTo>
                  <a:cubicBezTo>
                    <a:pt x="427" y="1741"/>
                    <a:pt x="497" y="1720"/>
                    <a:pt x="568" y="1698"/>
                  </a:cubicBezTo>
                  <a:lnTo>
                    <a:pt x="568" y="1698"/>
                  </a:lnTo>
                  <a:cubicBezTo>
                    <a:pt x="1130" y="4101"/>
                    <a:pt x="3217" y="5098"/>
                    <a:pt x="5494" y="5098"/>
                  </a:cubicBezTo>
                  <a:cubicBezTo>
                    <a:pt x="7884" y="5098"/>
                    <a:pt x="10485" y="3999"/>
                    <a:pt x="11751" y="2276"/>
                  </a:cubicBezTo>
                  <a:cubicBezTo>
                    <a:pt x="11875" y="2124"/>
                    <a:pt x="11834" y="1389"/>
                    <a:pt x="11626" y="1306"/>
                  </a:cubicBezTo>
                  <a:cubicBezTo>
                    <a:pt x="9565" y="437"/>
                    <a:pt x="7370" y="1"/>
                    <a:pt x="5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4"/>
            <p:cNvSpPr/>
            <p:nvPr/>
          </p:nvSpPr>
          <p:spPr>
            <a:xfrm>
              <a:off x="5634684" y="4349176"/>
              <a:ext cx="798859" cy="664936"/>
            </a:xfrm>
            <a:custGeom>
              <a:avLst/>
              <a:gdLst/>
              <a:ahLst/>
              <a:cxnLst/>
              <a:rect l="l" t="t" r="r" b="b"/>
              <a:pathLst>
                <a:path w="17066" h="14205" extrusionOk="0">
                  <a:moveTo>
                    <a:pt x="1102" y="1153"/>
                  </a:moveTo>
                  <a:lnTo>
                    <a:pt x="1102" y="1153"/>
                  </a:lnTo>
                  <a:cubicBezTo>
                    <a:pt x="7219" y="2771"/>
                    <a:pt x="10583" y="8977"/>
                    <a:pt x="15820" y="12197"/>
                  </a:cubicBezTo>
                  <a:lnTo>
                    <a:pt x="15820" y="12197"/>
                  </a:lnTo>
                  <a:cubicBezTo>
                    <a:pt x="14994" y="12891"/>
                    <a:pt x="13822" y="13142"/>
                    <a:pt x="12687" y="13142"/>
                  </a:cubicBezTo>
                  <a:cubicBezTo>
                    <a:pt x="12272" y="13142"/>
                    <a:pt x="11861" y="13109"/>
                    <a:pt x="11474" y="13050"/>
                  </a:cubicBezTo>
                  <a:cubicBezTo>
                    <a:pt x="9381" y="12745"/>
                    <a:pt x="7662" y="11609"/>
                    <a:pt x="6359" y="9959"/>
                  </a:cubicBezTo>
                  <a:cubicBezTo>
                    <a:pt x="4275" y="7316"/>
                    <a:pt x="2734" y="4129"/>
                    <a:pt x="1102" y="1153"/>
                  </a:cubicBezTo>
                  <a:close/>
                  <a:moveTo>
                    <a:pt x="341" y="0"/>
                  </a:moveTo>
                  <a:cubicBezTo>
                    <a:pt x="0" y="0"/>
                    <a:pt x="168" y="722"/>
                    <a:pt x="260" y="880"/>
                  </a:cubicBezTo>
                  <a:lnTo>
                    <a:pt x="4072" y="7547"/>
                  </a:lnTo>
                  <a:cubicBezTo>
                    <a:pt x="5056" y="9266"/>
                    <a:pt x="6082" y="11040"/>
                    <a:pt x="7621" y="12330"/>
                  </a:cubicBezTo>
                  <a:cubicBezTo>
                    <a:pt x="8874" y="13373"/>
                    <a:pt x="11026" y="14205"/>
                    <a:pt x="12995" y="14205"/>
                  </a:cubicBezTo>
                  <a:cubicBezTo>
                    <a:pt x="14663" y="14205"/>
                    <a:pt x="16200" y="13608"/>
                    <a:pt x="16950" y="12038"/>
                  </a:cubicBezTo>
                  <a:cubicBezTo>
                    <a:pt x="17065" y="11807"/>
                    <a:pt x="16863" y="11114"/>
                    <a:pt x="16688" y="11114"/>
                  </a:cubicBezTo>
                  <a:cubicBezTo>
                    <a:pt x="16653" y="11114"/>
                    <a:pt x="16619" y="11142"/>
                    <a:pt x="16589" y="11207"/>
                  </a:cubicBezTo>
                  <a:cubicBezTo>
                    <a:pt x="16533" y="11324"/>
                    <a:pt x="16470" y="11435"/>
                    <a:pt x="16402" y="11540"/>
                  </a:cubicBezTo>
                  <a:lnTo>
                    <a:pt x="16402" y="11540"/>
                  </a:lnTo>
                  <a:cubicBezTo>
                    <a:pt x="10610" y="8326"/>
                    <a:pt x="7227" y="1347"/>
                    <a:pt x="399" y="6"/>
                  </a:cubicBezTo>
                  <a:cubicBezTo>
                    <a:pt x="378" y="2"/>
                    <a:pt x="359" y="0"/>
                    <a:pt x="3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44"/>
            <p:cNvSpPr/>
            <p:nvPr/>
          </p:nvSpPr>
          <p:spPr>
            <a:xfrm>
              <a:off x="6250283" y="4140544"/>
              <a:ext cx="307589" cy="788280"/>
            </a:xfrm>
            <a:custGeom>
              <a:avLst/>
              <a:gdLst/>
              <a:ahLst/>
              <a:cxnLst/>
              <a:rect l="l" t="t" r="r" b="b"/>
              <a:pathLst>
                <a:path w="6571" h="16840" extrusionOk="0">
                  <a:moveTo>
                    <a:pt x="1791" y="1772"/>
                  </a:moveTo>
                  <a:cubicBezTo>
                    <a:pt x="2583" y="3771"/>
                    <a:pt x="4241" y="5340"/>
                    <a:pt x="5074" y="7347"/>
                  </a:cubicBezTo>
                  <a:cubicBezTo>
                    <a:pt x="5476" y="8303"/>
                    <a:pt x="5725" y="9301"/>
                    <a:pt x="5836" y="10313"/>
                  </a:cubicBezTo>
                  <a:cubicBezTo>
                    <a:pt x="5947" y="11353"/>
                    <a:pt x="6086" y="13876"/>
                    <a:pt x="5088" y="14610"/>
                  </a:cubicBezTo>
                  <a:cubicBezTo>
                    <a:pt x="4444" y="15073"/>
                    <a:pt x="3718" y="15040"/>
                    <a:pt x="3194" y="15505"/>
                  </a:cubicBezTo>
                  <a:lnTo>
                    <a:pt x="3194" y="15505"/>
                  </a:lnTo>
                  <a:cubicBezTo>
                    <a:pt x="424" y="15125"/>
                    <a:pt x="703" y="9534"/>
                    <a:pt x="943" y="7638"/>
                  </a:cubicBezTo>
                  <a:cubicBezTo>
                    <a:pt x="1174" y="5675"/>
                    <a:pt x="1587" y="3741"/>
                    <a:pt x="1791" y="1772"/>
                  </a:cubicBezTo>
                  <a:close/>
                  <a:moveTo>
                    <a:pt x="1636" y="0"/>
                  </a:moveTo>
                  <a:cubicBezTo>
                    <a:pt x="1531" y="0"/>
                    <a:pt x="1429" y="140"/>
                    <a:pt x="1414" y="374"/>
                  </a:cubicBezTo>
                  <a:cubicBezTo>
                    <a:pt x="1220" y="3992"/>
                    <a:pt x="0" y="7541"/>
                    <a:pt x="389" y="11200"/>
                  </a:cubicBezTo>
                  <a:cubicBezTo>
                    <a:pt x="559" y="12772"/>
                    <a:pt x="1147" y="15714"/>
                    <a:pt x="2868" y="16394"/>
                  </a:cubicBezTo>
                  <a:lnTo>
                    <a:pt x="2868" y="16394"/>
                  </a:lnTo>
                  <a:cubicBezTo>
                    <a:pt x="2919" y="16624"/>
                    <a:pt x="3021" y="16840"/>
                    <a:pt x="3120" y="16840"/>
                  </a:cubicBezTo>
                  <a:cubicBezTo>
                    <a:pt x="3153" y="16840"/>
                    <a:pt x="3186" y="16815"/>
                    <a:pt x="3216" y="16759"/>
                  </a:cubicBezTo>
                  <a:cubicBezTo>
                    <a:pt x="3266" y="16672"/>
                    <a:pt x="3321" y="16593"/>
                    <a:pt x="3381" y="16523"/>
                  </a:cubicBezTo>
                  <a:lnTo>
                    <a:pt x="3381" y="16523"/>
                  </a:lnTo>
                  <a:cubicBezTo>
                    <a:pt x="3463" y="16532"/>
                    <a:pt x="3547" y="16537"/>
                    <a:pt x="3633" y="16537"/>
                  </a:cubicBezTo>
                  <a:cubicBezTo>
                    <a:pt x="3637" y="16537"/>
                    <a:pt x="3642" y="16537"/>
                    <a:pt x="3646" y="16537"/>
                  </a:cubicBezTo>
                  <a:cubicBezTo>
                    <a:pt x="3774" y="16537"/>
                    <a:pt x="3833" y="16360"/>
                    <a:pt x="3834" y="16154"/>
                  </a:cubicBezTo>
                  <a:lnTo>
                    <a:pt x="3834" y="16154"/>
                  </a:lnTo>
                  <a:cubicBezTo>
                    <a:pt x="4546" y="15739"/>
                    <a:pt x="5500" y="15680"/>
                    <a:pt x="5933" y="14763"/>
                  </a:cubicBezTo>
                  <a:cubicBezTo>
                    <a:pt x="6571" y="13418"/>
                    <a:pt x="6446" y="11380"/>
                    <a:pt x="6252" y="9953"/>
                  </a:cubicBezTo>
                  <a:cubicBezTo>
                    <a:pt x="6044" y="8442"/>
                    <a:pt x="5573" y="6972"/>
                    <a:pt x="4838" y="5628"/>
                  </a:cubicBezTo>
                  <a:cubicBezTo>
                    <a:pt x="3882" y="3826"/>
                    <a:pt x="2260" y="2356"/>
                    <a:pt x="1858" y="319"/>
                  </a:cubicBezTo>
                  <a:cubicBezTo>
                    <a:pt x="1814" y="98"/>
                    <a:pt x="1724" y="0"/>
                    <a:pt x="16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44"/>
            <p:cNvSpPr/>
            <p:nvPr/>
          </p:nvSpPr>
          <p:spPr>
            <a:xfrm>
              <a:off x="5685754" y="4989209"/>
              <a:ext cx="540468" cy="406779"/>
            </a:xfrm>
            <a:custGeom>
              <a:avLst/>
              <a:gdLst/>
              <a:ahLst/>
              <a:cxnLst/>
              <a:rect l="l" t="t" r="r" b="b"/>
              <a:pathLst>
                <a:path w="11546" h="8690" extrusionOk="0">
                  <a:moveTo>
                    <a:pt x="11235" y="1"/>
                  </a:moveTo>
                  <a:cubicBezTo>
                    <a:pt x="11233" y="1"/>
                    <a:pt x="11231" y="1"/>
                    <a:pt x="11229" y="1"/>
                  </a:cubicBezTo>
                  <a:cubicBezTo>
                    <a:pt x="6322" y="459"/>
                    <a:pt x="2468" y="3855"/>
                    <a:pt x="84" y="7999"/>
                  </a:cubicBezTo>
                  <a:cubicBezTo>
                    <a:pt x="1" y="8142"/>
                    <a:pt x="141" y="8689"/>
                    <a:pt x="270" y="8689"/>
                  </a:cubicBezTo>
                  <a:cubicBezTo>
                    <a:pt x="292" y="8689"/>
                    <a:pt x="313" y="8673"/>
                    <a:pt x="333" y="8637"/>
                  </a:cubicBezTo>
                  <a:cubicBezTo>
                    <a:pt x="2690" y="4548"/>
                    <a:pt x="6488" y="1207"/>
                    <a:pt x="11326" y="764"/>
                  </a:cubicBezTo>
                  <a:cubicBezTo>
                    <a:pt x="11546" y="750"/>
                    <a:pt x="11452" y="1"/>
                    <a:pt x="112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44"/>
            <p:cNvSpPr/>
            <p:nvPr/>
          </p:nvSpPr>
          <p:spPr>
            <a:xfrm>
              <a:off x="4348907" y="4556966"/>
              <a:ext cx="1894167" cy="458410"/>
            </a:xfrm>
            <a:custGeom>
              <a:avLst/>
              <a:gdLst/>
              <a:ahLst/>
              <a:cxnLst/>
              <a:rect l="l" t="t" r="r" b="b"/>
              <a:pathLst>
                <a:path w="40465" h="9793" extrusionOk="0">
                  <a:moveTo>
                    <a:pt x="3992" y="0"/>
                  </a:moveTo>
                  <a:cubicBezTo>
                    <a:pt x="2789" y="0"/>
                    <a:pt x="1566" y="209"/>
                    <a:pt x="254" y="710"/>
                  </a:cubicBezTo>
                  <a:cubicBezTo>
                    <a:pt x="0" y="812"/>
                    <a:pt x="118" y="1434"/>
                    <a:pt x="394" y="1434"/>
                  </a:cubicBezTo>
                  <a:cubicBezTo>
                    <a:pt x="420" y="1434"/>
                    <a:pt x="447" y="1429"/>
                    <a:pt x="475" y="1417"/>
                  </a:cubicBezTo>
                  <a:lnTo>
                    <a:pt x="489" y="1431"/>
                  </a:lnTo>
                  <a:cubicBezTo>
                    <a:pt x="1723" y="934"/>
                    <a:pt x="3042" y="681"/>
                    <a:pt x="4365" y="681"/>
                  </a:cubicBezTo>
                  <a:cubicBezTo>
                    <a:pt x="4960" y="681"/>
                    <a:pt x="5556" y="732"/>
                    <a:pt x="6145" y="835"/>
                  </a:cubicBezTo>
                  <a:cubicBezTo>
                    <a:pt x="7739" y="1126"/>
                    <a:pt x="9195" y="1916"/>
                    <a:pt x="10789" y="2235"/>
                  </a:cubicBezTo>
                  <a:cubicBezTo>
                    <a:pt x="11491" y="2383"/>
                    <a:pt x="12202" y="2396"/>
                    <a:pt x="12911" y="2396"/>
                  </a:cubicBezTo>
                  <a:cubicBezTo>
                    <a:pt x="13072" y="2396"/>
                    <a:pt x="13233" y="2396"/>
                    <a:pt x="13394" y="2396"/>
                  </a:cubicBezTo>
                  <a:cubicBezTo>
                    <a:pt x="14118" y="2396"/>
                    <a:pt x="14838" y="2410"/>
                    <a:pt x="15543" y="2568"/>
                  </a:cubicBezTo>
                  <a:cubicBezTo>
                    <a:pt x="17234" y="2928"/>
                    <a:pt x="18260" y="4273"/>
                    <a:pt x="19813" y="4924"/>
                  </a:cubicBezTo>
                  <a:cubicBezTo>
                    <a:pt x="21324" y="5562"/>
                    <a:pt x="22959" y="5728"/>
                    <a:pt x="24484" y="6393"/>
                  </a:cubicBezTo>
                  <a:cubicBezTo>
                    <a:pt x="26051" y="7073"/>
                    <a:pt x="27548" y="7627"/>
                    <a:pt x="29225" y="7960"/>
                  </a:cubicBezTo>
                  <a:cubicBezTo>
                    <a:pt x="32829" y="8653"/>
                    <a:pt x="36489" y="9180"/>
                    <a:pt x="40107" y="9790"/>
                  </a:cubicBezTo>
                  <a:cubicBezTo>
                    <a:pt x="40119" y="9792"/>
                    <a:pt x="40132" y="9793"/>
                    <a:pt x="40144" y="9793"/>
                  </a:cubicBezTo>
                  <a:cubicBezTo>
                    <a:pt x="40465" y="9793"/>
                    <a:pt x="40428" y="9094"/>
                    <a:pt x="40134" y="9027"/>
                  </a:cubicBezTo>
                  <a:cubicBezTo>
                    <a:pt x="36419" y="8417"/>
                    <a:pt x="32649" y="7904"/>
                    <a:pt x="28948" y="7142"/>
                  </a:cubicBezTo>
                  <a:cubicBezTo>
                    <a:pt x="27160" y="6782"/>
                    <a:pt x="25621" y="6089"/>
                    <a:pt x="23957" y="5395"/>
                  </a:cubicBezTo>
                  <a:cubicBezTo>
                    <a:pt x="22072" y="4619"/>
                    <a:pt x="20104" y="4536"/>
                    <a:pt x="18413" y="3302"/>
                  </a:cubicBezTo>
                  <a:cubicBezTo>
                    <a:pt x="17276" y="2471"/>
                    <a:pt x="16361" y="1875"/>
                    <a:pt x="14920" y="1722"/>
                  </a:cubicBezTo>
                  <a:cubicBezTo>
                    <a:pt x="13007" y="1528"/>
                    <a:pt x="11232" y="1694"/>
                    <a:pt x="9347" y="1071"/>
                  </a:cubicBezTo>
                  <a:cubicBezTo>
                    <a:pt x="7463" y="445"/>
                    <a:pt x="5749" y="0"/>
                    <a:pt x="39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" name="Google Shape;1665;p32">
            <a:extLst>
              <a:ext uri="{FF2B5EF4-FFF2-40B4-BE49-F238E27FC236}">
                <a16:creationId xmlns:a16="http://schemas.microsoft.com/office/drawing/2014/main" id="{286EBE8E-CDF1-4D96-97BA-8C32A0B5955E}"/>
              </a:ext>
            </a:extLst>
          </p:cNvPr>
          <p:cNvSpPr txBox="1">
            <a:spLocks/>
          </p:cNvSpPr>
          <p:nvPr/>
        </p:nvSpPr>
        <p:spPr>
          <a:xfrm>
            <a:off x="5783338" y="1701357"/>
            <a:ext cx="2846312" cy="603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 algn="l">
              <a:spcAft>
                <a:spcPts val="1600"/>
              </a:spcAft>
            </a:pP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  <a:p>
            <a:pPr marL="0" indent="0" algn="l">
              <a:spcAft>
                <a:spcPts val="1600"/>
              </a:spcAft>
            </a:pP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Mau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</p:txBody>
      </p:sp>
      <p:sp>
        <p:nvSpPr>
          <p:cNvPr id="51" name="WordArt 6">
            <a:extLst>
              <a:ext uri="{FF2B5EF4-FFF2-40B4-BE49-F238E27FC236}">
                <a16:creationId xmlns:a16="http://schemas.microsoft.com/office/drawing/2014/main" id="{DD262B63-8FBB-4A07-AC03-F325DB25E2F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26870" y="310243"/>
            <a:ext cx="4014107" cy="55517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600" b="1" i="1" kern="10" dirty="0" err="1">
                <a:solidFill>
                  <a:srgbClr val="99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lang="en-US" sz="3600" b="1" i="1" kern="10" dirty="0">
                <a:solidFill>
                  <a:srgbClr val="99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solidFill>
                  <a:srgbClr val="99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hát</a:t>
            </a:r>
            <a:r>
              <a:rPr lang="en-US" sz="3600" b="1" i="1" kern="10" dirty="0">
                <a:solidFill>
                  <a:srgbClr val="99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solidFill>
                  <a:srgbClr val="99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trồng</a:t>
            </a:r>
            <a:r>
              <a:rPr lang="en-US" sz="3600" b="1" i="1" kern="10" dirty="0">
                <a:solidFill>
                  <a:srgbClr val="99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solidFill>
                  <a:srgbClr val="99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endParaRPr lang="en-US" sz="3600" b="1" i="1" kern="10" dirty="0">
              <a:solidFill>
                <a:srgbClr val="99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2" name="Picture 10" descr="Tập đọc: Bài hát trồng cây">
            <a:extLst>
              <a:ext uri="{FF2B5EF4-FFF2-40B4-BE49-F238E27FC236}">
                <a16:creationId xmlns:a16="http://schemas.microsoft.com/office/drawing/2014/main" id="{DD359E8E-3C1E-42D0-BE07-8D736F448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51" t="31598" b="10699"/>
          <a:stretch>
            <a:fillRect/>
          </a:stretch>
        </p:blipFill>
        <p:spPr bwMode="auto">
          <a:xfrm>
            <a:off x="1913165" y="955221"/>
            <a:ext cx="3886200" cy="4188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2" name="Google Shape;2472;p59"/>
          <p:cNvSpPr/>
          <p:nvPr/>
        </p:nvSpPr>
        <p:spPr>
          <a:xfrm>
            <a:off x="432927" y="312714"/>
            <a:ext cx="8364810" cy="453014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713" name="Google Shape;2713;p59"/>
          <p:cNvGrpSpPr/>
          <p:nvPr/>
        </p:nvGrpSpPr>
        <p:grpSpPr>
          <a:xfrm>
            <a:off x="750635" y="2641513"/>
            <a:ext cx="292309" cy="274981"/>
            <a:chOff x="8089320" y="1195905"/>
            <a:chExt cx="292309" cy="274981"/>
          </a:xfrm>
        </p:grpSpPr>
        <p:sp>
          <p:nvSpPr>
            <p:cNvPr id="2714" name="Google Shape;2714;p59"/>
            <p:cNvSpPr/>
            <p:nvPr/>
          </p:nvSpPr>
          <p:spPr>
            <a:xfrm>
              <a:off x="8089321" y="1195905"/>
              <a:ext cx="292308" cy="274981"/>
            </a:xfrm>
            <a:custGeom>
              <a:avLst/>
              <a:gdLst/>
              <a:ahLst/>
              <a:cxnLst/>
              <a:rect l="l" t="t" r="r" b="b"/>
              <a:pathLst>
                <a:path w="12710" h="12710" extrusionOk="0">
                  <a:moveTo>
                    <a:pt x="6338" y="1"/>
                  </a:moveTo>
                  <a:cubicBezTo>
                    <a:pt x="2836" y="1"/>
                    <a:pt x="0" y="2836"/>
                    <a:pt x="0" y="6372"/>
                  </a:cubicBezTo>
                  <a:cubicBezTo>
                    <a:pt x="0" y="9875"/>
                    <a:pt x="2836" y="12710"/>
                    <a:pt x="6338" y="12710"/>
                  </a:cubicBezTo>
                  <a:cubicBezTo>
                    <a:pt x="9841" y="12710"/>
                    <a:pt x="12709" y="9875"/>
                    <a:pt x="12709" y="6372"/>
                  </a:cubicBezTo>
                  <a:cubicBezTo>
                    <a:pt x="12709" y="2836"/>
                    <a:pt x="9841" y="1"/>
                    <a:pt x="63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5" name="Google Shape;2715;p59"/>
            <p:cNvSpPr/>
            <p:nvPr/>
          </p:nvSpPr>
          <p:spPr>
            <a:xfrm>
              <a:off x="8089320" y="1217450"/>
              <a:ext cx="270654" cy="231797"/>
            </a:xfrm>
            <a:custGeom>
              <a:avLst/>
              <a:gdLst/>
              <a:ahLst/>
              <a:cxnLst/>
              <a:rect l="l" t="t" r="r" b="b"/>
              <a:pathLst>
                <a:path w="12510" h="10714" extrusionOk="0">
                  <a:moveTo>
                    <a:pt x="7139" y="439"/>
                  </a:moveTo>
                  <a:cubicBezTo>
                    <a:pt x="9874" y="439"/>
                    <a:pt x="12076" y="2641"/>
                    <a:pt x="12076" y="5376"/>
                  </a:cubicBezTo>
                  <a:cubicBezTo>
                    <a:pt x="12076" y="8333"/>
                    <a:pt x="9648" y="10297"/>
                    <a:pt x="7116" y="10297"/>
                  </a:cubicBezTo>
                  <a:cubicBezTo>
                    <a:pt x="5906" y="10297"/>
                    <a:pt x="4673" y="9848"/>
                    <a:pt x="3670" y="8845"/>
                  </a:cubicBezTo>
                  <a:cubicBezTo>
                    <a:pt x="534" y="5743"/>
                    <a:pt x="2736" y="439"/>
                    <a:pt x="7139" y="439"/>
                  </a:cubicBezTo>
                  <a:close/>
                  <a:moveTo>
                    <a:pt x="7106" y="0"/>
                  </a:moveTo>
                  <a:cubicBezTo>
                    <a:pt x="5793" y="0"/>
                    <a:pt x="4457" y="487"/>
                    <a:pt x="3370" y="1573"/>
                  </a:cubicBezTo>
                  <a:cubicBezTo>
                    <a:pt x="1" y="4942"/>
                    <a:pt x="2369" y="10713"/>
                    <a:pt x="7139" y="10713"/>
                  </a:cubicBezTo>
                  <a:cubicBezTo>
                    <a:pt x="10108" y="10713"/>
                    <a:pt x="12476" y="8312"/>
                    <a:pt x="12510" y="5376"/>
                  </a:cubicBezTo>
                  <a:cubicBezTo>
                    <a:pt x="12510" y="2145"/>
                    <a:pt x="9861" y="0"/>
                    <a:pt x="71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16" name="Google Shape;2716;p59"/>
          <p:cNvGrpSpPr/>
          <p:nvPr/>
        </p:nvGrpSpPr>
        <p:grpSpPr>
          <a:xfrm rot="1368788">
            <a:off x="728977" y="3246554"/>
            <a:ext cx="274981" cy="274981"/>
            <a:chOff x="8106647" y="1572574"/>
            <a:chExt cx="274981" cy="274981"/>
          </a:xfrm>
        </p:grpSpPr>
        <p:sp>
          <p:nvSpPr>
            <p:cNvPr id="2717" name="Google Shape;2717;p59"/>
            <p:cNvSpPr/>
            <p:nvPr/>
          </p:nvSpPr>
          <p:spPr>
            <a:xfrm>
              <a:off x="8106647" y="1572574"/>
              <a:ext cx="274981" cy="274981"/>
            </a:xfrm>
            <a:custGeom>
              <a:avLst/>
              <a:gdLst/>
              <a:ahLst/>
              <a:cxnLst/>
              <a:rect l="l" t="t" r="r" b="b"/>
              <a:pathLst>
                <a:path w="12710" h="12710" extrusionOk="0">
                  <a:moveTo>
                    <a:pt x="6338" y="0"/>
                  </a:moveTo>
                  <a:cubicBezTo>
                    <a:pt x="2836" y="0"/>
                    <a:pt x="0" y="2836"/>
                    <a:pt x="0" y="6338"/>
                  </a:cubicBezTo>
                  <a:cubicBezTo>
                    <a:pt x="0" y="9841"/>
                    <a:pt x="2836" y="12709"/>
                    <a:pt x="6338" y="12709"/>
                  </a:cubicBezTo>
                  <a:cubicBezTo>
                    <a:pt x="9841" y="12709"/>
                    <a:pt x="12709" y="9841"/>
                    <a:pt x="12709" y="6338"/>
                  </a:cubicBezTo>
                  <a:cubicBezTo>
                    <a:pt x="12709" y="2836"/>
                    <a:pt x="9841" y="0"/>
                    <a:pt x="63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59"/>
            <p:cNvSpPr/>
            <p:nvPr/>
          </p:nvSpPr>
          <p:spPr>
            <a:xfrm>
              <a:off x="8128278" y="1594227"/>
              <a:ext cx="232403" cy="230954"/>
            </a:xfrm>
            <a:custGeom>
              <a:avLst/>
              <a:gdLst/>
              <a:ahLst/>
              <a:cxnLst/>
              <a:rect l="l" t="t" r="r" b="b"/>
              <a:pathLst>
                <a:path w="10742" h="10675" extrusionOk="0">
                  <a:moveTo>
                    <a:pt x="5071" y="0"/>
                  </a:moveTo>
                  <a:cubicBezTo>
                    <a:pt x="4938" y="0"/>
                    <a:pt x="4804" y="33"/>
                    <a:pt x="4671" y="33"/>
                  </a:cubicBezTo>
                  <a:cubicBezTo>
                    <a:pt x="4371" y="67"/>
                    <a:pt x="4404" y="467"/>
                    <a:pt x="4671" y="467"/>
                  </a:cubicBezTo>
                  <a:lnTo>
                    <a:pt x="4704" y="467"/>
                  </a:lnTo>
                  <a:cubicBezTo>
                    <a:pt x="4838" y="434"/>
                    <a:pt x="4971" y="434"/>
                    <a:pt x="5105" y="434"/>
                  </a:cubicBezTo>
                  <a:cubicBezTo>
                    <a:pt x="5205" y="400"/>
                    <a:pt x="5305" y="300"/>
                    <a:pt x="5305" y="200"/>
                  </a:cubicBezTo>
                  <a:cubicBezTo>
                    <a:pt x="5271" y="100"/>
                    <a:pt x="5205" y="0"/>
                    <a:pt x="5071" y="0"/>
                  </a:cubicBezTo>
                  <a:close/>
                  <a:moveTo>
                    <a:pt x="5943" y="32"/>
                  </a:moveTo>
                  <a:cubicBezTo>
                    <a:pt x="5701" y="32"/>
                    <a:pt x="5648" y="435"/>
                    <a:pt x="5905" y="467"/>
                  </a:cubicBezTo>
                  <a:cubicBezTo>
                    <a:pt x="6039" y="467"/>
                    <a:pt x="6172" y="500"/>
                    <a:pt x="6305" y="500"/>
                  </a:cubicBezTo>
                  <a:lnTo>
                    <a:pt x="6339" y="500"/>
                  </a:lnTo>
                  <a:lnTo>
                    <a:pt x="6339" y="534"/>
                  </a:lnTo>
                  <a:cubicBezTo>
                    <a:pt x="6606" y="534"/>
                    <a:pt x="6672" y="133"/>
                    <a:pt x="6372" y="100"/>
                  </a:cubicBezTo>
                  <a:cubicBezTo>
                    <a:pt x="6239" y="67"/>
                    <a:pt x="6105" y="67"/>
                    <a:pt x="5972" y="33"/>
                  </a:cubicBezTo>
                  <a:cubicBezTo>
                    <a:pt x="5962" y="32"/>
                    <a:pt x="5952" y="32"/>
                    <a:pt x="5943" y="32"/>
                  </a:cubicBezTo>
                  <a:close/>
                  <a:moveTo>
                    <a:pt x="3902" y="193"/>
                  </a:moveTo>
                  <a:cubicBezTo>
                    <a:pt x="3882" y="193"/>
                    <a:pt x="3860" y="195"/>
                    <a:pt x="3837" y="200"/>
                  </a:cubicBezTo>
                  <a:cubicBezTo>
                    <a:pt x="3704" y="234"/>
                    <a:pt x="3570" y="300"/>
                    <a:pt x="3437" y="334"/>
                  </a:cubicBezTo>
                  <a:cubicBezTo>
                    <a:pt x="3148" y="366"/>
                    <a:pt x="3230" y="769"/>
                    <a:pt x="3475" y="769"/>
                  </a:cubicBezTo>
                  <a:cubicBezTo>
                    <a:pt x="3484" y="769"/>
                    <a:pt x="3494" y="768"/>
                    <a:pt x="3503" y="767"/>
                  </a:cubicBezTo>
                  <a:lnTo>
                    <a:pt x="3503" y="734"/>
                  </a:lnTo>
                  <a:lnTo>
                    <a:pt x="3570" y="734"/>
                  </a:lnTo>
                  <a:cubicBezTo>
                    <a:pt x="3704" y="701"/>
                    <a:pt x="3837" y="634"/>
                    <a:pt x="3970" y="600"/>
                  </a:cubicBezTo>
                  <a:cubicBezTo>
                    <a:pt x="4217" y="539"/>
                    <a:pt x="4150" y="193"/>
                    <a:pt x="3902" y="193"/>
                  </a:cubicBezTo>
                  <a:close/>
                  <a:moveTo>
                    <a:pt x="7150" y="350"/>
                  </a:moveTo>
                  <a:cubicBezTo>
                    <a:pt x="6939" y="350"/>
                    <a:pt x="6837" y="646"/>
                    <a:pt x="7073" y="734"/>
                  </a:cubicBezTo>
                  <a:cubicBezTo>
                    <a:pt x="7206" y="801"/>
                    <a:pt x="7340" y="834"/>
                    <a:pt x="7440" y="901"/>
                  </a:cubicBezTo>
                  <a:lnTo>
                    <a:pt x="7540" y="901"/>
                  </a:lnTo>
                  <a:lnTo>
                    <a:pt x="7540" y="934"/>
                  </a:lnTo>
                  <a:cubicBezTo>
                    <a:pt x="7561" y="939"/>
                    <a:pt x="7581" y="941"/>
                    <a:pt x="7600" y="941"/>
                  </a:cubicBezTo>
                  <a:cubicBezTo>
                    <a:pt x="7848" y="941"/>
                    <a:pt x="7888" y="565"/>
                    <a:pt x="7640" y="534"/>
                  </a:cubicBezTo>
                  <a:cubicBezTo>
                    <a:pt x="7506" y="467"/>
                    <a:pt x="7373" y="400"/>
                    <a:pt x="7239" y="367"/>
                  </a:cubicBezTo>
                  <a:cubicBezTo>
                    <a:pt x="7208" y="355"/>
                    <a:pt x="7178" y="350"/>
                    <a:pt x="7150" y="350"/>
                  </a:cubicBezTo>
                  <a:close/>
                  <a:moveTo>
                    <a:pt x="2771" y="672"/>
                  </a:moveTo>
                  <a:cubicBezTo>
                    <a:pt x="2739" y="672"/>
                    <a:pt x="2704" y="681"/>
                    <a:pt x="2670" y="701"/>
                  </a:cubicBezTo>
                  <a:cubicBezTo>
                    <a:pt x="2536" y="767"/>
                    <a:pt x="2403" y="867"/>
                    <a:pt x="2303" y="934"/>
                  </a:cubicBezTo>
                  <a:cubicBezTo>
                    <a:pt x="2102" y="1034"/>
                    <a:pt x="2203" y="1334"/>
                    <a:pt x="2403" y="1334"/>
                  </a:cubicBezTo>
                  <a:cubicBezTo>
                    <a:pt x="2469" y="1334"/>
                    <a:pt x="2503" y="1301"/>
                    <a:pt x="2536" y="1268"/>
                  </a:cubicBezTo>
                  <a:cubicBezTo>
                    <a:pt x="2636" y="1201"/>
                    <a:pt x="2736" y="1134"/>
                    <a:pt x="2870" y="1067"/>
                  </a:cubicBezTo>
                  <a:cubicBezTo>
                    <a:pt x="3068" y="954"/>
                    <a:pt x="2953" y="672"/>
                    <a:pt x="2771" y="672"/>
                  </a:cubicBezTo>
                  <a:close/>
                  <a:moveTo>
                    <a:pt x="8251" y="891"/>
                  </a:moveTo>
                  <a:cubicBezTo>
                    <a:pt x="8071" y="891"/>
                    <a:pt x="7948" y="1158"/>
                    <a:pt x="8140" y="1268"/>
                  </a:cubicBezTo>
                  <a:cubicBezTo>
                    <a:pt x="8240" y="1368"/>
                    <a:pt x="8340" y="1434"/>
                    <a:pt x="8440" y="1501"/>
                  </a:cubicBezTo>
                  <a:cubicBezTo>
                    <a:pt x="8474" y="1534"/>
                    <a:pt x="8540" y="1568"/>
                    <a:pt x="8574" y="1568"/>
                  </a:cubicBezTo>
                  <a:cubicBezTo>
                    <a:pt x="8774" y="1568"/>
                    <a:pt x="8874" y="1301"/>
                    <a:pt x="8707" y="1201"/>
                  </a:cubicBezTo>
                  <a:cubicBezTo>
                    <a:pt x="8607" y="1101"/>
                    <a:pt x="8474" y="1001"/>
                    <a:pt x="8374" y="934"/>
                  </a:cubicBezTo>
                  <a:cubicBezTo>
                    <a:pt x="8332" y="904"/>
                    <a:pt x="8290" y="891"/>
                    <a:pt x="8251" y="891"/>
                  </a:cubicBezTo>
                  <a:close/>
                  <a:moveTo>
                    <a:pt x="1779" y="1435"/>
                  </a:moveTo>
                  <a:cubicBezTo>
                    <a:pt x="1732" y="1435"/>
                    <a:pt x="1682" y="1455"/>
                    <a:pt x="1635" y="1501"/>
                  </a:cubicBezTo>
                  <a:cubicBezTo>
                    <a:pt x="1535" y="1601"/>
                    <a:pt x="1435" y="1701"/>
                    <a:pt x="1335" y="1801"/>
                  </a:cubicBezTo>
                  <a:cubicBezTo>
                    <a:pt x="1202" y="1935"/>
                    <a:pt x="1302" y="2168"/>
                    <a:pt x="1502" y="2168"/>
                  </a:cubicBezTo>
                  <a:cubicBezTo>
                    <a:pt x="1535" y="2135"/>
                    <a:pt x="1602" y="2135"/>
                    <a:pt x="1635" y="2068"/>
                  </a:cubicBezTo>
                  <a:cubicBezTo>
                    <a:pt x="1736" y="1968"/>
                    <a:pt x="1836" y="1868"/>
                    <a:pt x="1902" y="1801"/>
                  </a:cubicBezTo>
                  <a:cubicBezTo>
                    <a:pt x="2056" y="1648"/>
                    <a:pt x="1934" y="1435"/>
                    <a:pt x="1779" y="1435"/>
                  </a:cubicBezTo>
                  <a:close/>
                  <a:moveTo>
                    <a:pt x="9183" y="1664"/>
                  </a:moveTo>
                  <a:cubicBezTo>
                    <a:pt x="9023" y="1664"/>
                    <a:pt x="8890" y="1859"/>
                    <a:pt x="9041" y="2035"/>
                  </a:cubicBezTo>
                  <a:cubicBezTo>
                    <a:pt x="9107" y="2102"/>
                    <a:pt x="9208" y="2202"/>
                    <a:pt x="9274" y="2335"/>
                  </a:cubicBezTo>
                  <a:cubicBezTo>
                    <a:pt x="9308" y="2368"/>
                    <a:pt x="9374" y="2402"/>
                    <a:pt x="9441" y="2402"/>
                  </a:cubicBezTo>
                  <a:cubicBezTo>
                    <a:pt x="9641" y="2402"/>
                    <a:pt x="9741" y="2202"/>
                    <a:pt x="9608" y="2068"/>
                  </a:cubicBezTo>
                  <a:cubicBezTo>
                    <a:pt x="9541" y="1968"/>
                    <a:pt x="9441" y="1835"/>
                    <a:pt x="9341" y="1735"/>
                  </a:cubicBezTo>
                  <a:cubicBezTo>
                    <a:pt x="9292" y="1685"/>
                    <a:pt x="9236" y="1664"/>
                    <a:pt x="9183" y="1664"/>
                  </a:cubicBezTo>
                  <a:close/>
                  <a:moveTo>
                    <a:pt x="1008" y="2350"/>
                  </a:moveTo>
                  <a:cubicBezTo>
                    <a:pt x="943" y="2350"/>
                    <a:pt x="877" y="2384"/>
                    <a:pt x="835" y="2468"/>
                  </a:cubicBezTo>
                  <a:cubicBezTo>
                    <a:pt x="735" y="2569"/>
                    <a:pt x="668" y="2702"/>
                    <a:pt x="601" y="2835"/>
                  </a:cubicBezTo>
                  <a:cubicBezTo>
                    <a:pt x="535" y="2969"/>
                    <a:pt x="635" y="3136"/>
                    <a:pt x="802" y="3136"/>
                  </a:cubicBezTo>
                  <a:lnTo>
                    <a:pt x="802" y="3169"/>
                  </a:lnTo>
                  <a:cubicBezTo>
                    <a:pt x="868" y="3169"/>
                    <a:pt x="935" y="3102"/>
                    <a:pt x="968" y="3036"/>
                  </a:cubicBezTo>
                  <a:cubicBezTo>
                    <a:pt x="1035" y="2902"/>
                    <a:pt x="1102" y="2769"/>
                    <a:pt x="1168" y="2669"/>
                  </a:cubicBezTo>
                  <a:cubicBezTo>
                    <a:pt x="1282" y="2509"/>
                    <a:pt x="1147" y="2350"/>
                    <a:pt x="1008" y="2350"/>
                  </a:cubicBezTo>
                  <a:close/>
                  <a:moveTo>
                    <a:pt x="9891" y="2676"/>
                  </a:moveTo>
                  <a:cubicBezTo>
                    <a:pt x="9752" y="2676"/>
                    <a:pt x="9619" y="2824"/>
                    <a:pt x="9708" y="3002"/>
                  </a:cubicBezTo>
                  <a:cubicBezTo>
                    <a:pt x="9775" y="3102"/>
                    <a:pt x="9841" y="3236"/>
                    <a:pt x="9875" y="3369"/>
                  </a:cubicBezTo>
                  <a:cubicBezTo>
                    <a:pt x="9908" y="3436"/>
                    <a:pt x="9975" y="3469"/>
                    <a:pt x="10075" y="3469"/>
                  </a:cubicBezTo>
                  <a:lnTo>
                    <a:pt x="10075" y="3503"/>
                  </a:lnTo>
                  <a:cubicBezTo>
                    <a:pt x="10108" y="3503"/>
                    <a:pt x="10142" y="3503"/>
                    <a:pt x="10142" y="3469"/>
                  </a:cubicBezTo>
                  <a:cubicBezTo>
                    <a:pt x="10275" y="3402"/>
                    <a:pt x="10308" y="3302"/>
                    <a:pt x="10275" y="3169"/>
                  </a:cubicBezTo>
                  <a:cubicBezTo>
                    <a:pt x="10208" y="3036"/>
                    <a:pt x="10142" y="2935"/>
                    <a:pt x="10075" y="2802"/>
                  </a:cubicBezTo>
                  <a:cubicBezTo>
                    <a:pt x="10030" y="2713"/>
                    <a:pt x="9960" y="2676"/>
                    <a:pt x="9891" y="2676"/>
                  </a:cubicBezTo>
                  <a:close/>
                  <a:moveTo>
                    <a:pt x="469" y="3491"/>
                  </a:moveTo>
                  <a:cubicBezTo>
                    <a:pt x="388" y="3491"/>
                    <a:pt x="306" y="3534"/>
                    <a:pt x="268" y="3636"/>
                  </a:cubicBezTo>
                  <a:cubicBezTo>
                    <a:pt x="234" y="3769"/>
                    <a:pt x="168" y="3903"/>
                    <a:pt x="134" y="4070"/>
                  </a:cubicBezTo>
                  <a:cubicBezTo>
                    <a:pt x="134" y="4170"/>
                    <a:pt x="201" y="4270"/>
                    <a:pt x="301" y="4303"/>
                  </a:cubicBezTo>
                  <a:lnTo>
                    <a:pt x="368" y="4303"/>
                  </a:lnTo>
                  <a:lnTo>
                    <a:pt x="335" y="4336"/>
                  </a:lnTo>
                  <a:cubicBezTo>
                    <a:pt x="468" y="4336"/>
                    <a:pt x="568" y="4270"/>
                    <a:pt x="568" y="4170"/>
                  </a:cubicBezTo>
                  <a:cubicBezTo>
                    <a:pt x="601" y="4036"/>
                    <a:pt x="635" y="3903"/>
                    <a:pt x="668" y="3769"/>
                  </a:cubicBezTo>
                  <a:cubicBezTo>
                    <a:pt x="730" y="3604"/>
                    <a:pt x="601" y="3491"/>
                    <a:pt x="469" y="3491"/>
                  </a:cubicBezTo>
                  <a:close/>
                  <a:moveTo>
                    <a:pt x="10341" y="3855"/>
                  </a:moveTo>
                  <a:cubicBezTo>
                    <a:pt x="10222" y="3855"/>
                    <a:pt x="10103" y="3962"/>
                    <a:pt x="10142" y="4136"/>
                  </a:cubicBezTo>
                  <a:cubicBezTo>
                    <a:pt x="10175" y="4236"/>
                    <a:pt x="10208" y="4370"/>
                    <a:pt x="10208" y="4503"/>
                  </a:cubicBezTo>
                  <a:cubicBezTo>
                    <a:pt x="10242" y="4603"/>
                    <a:pt x="10308" y="4670"/>
                    <a:pt x="10408" y="4703"/>
                  </a:cubicBezTo>
                  <a:lnTo>
                    <a:pt x="10475" y="4670"/>
                  </a:lnTo>
                  <a:cubicBezTo>
                    <a:pt x="10575" y="4670"/>
                    <a:pt x="10642" y="4570"/>
                    <a:pt x="10642" y="4437"/>
                  </a:cubicBezTo>
                  <a:cubicBezTo>
                    <a:pt x="10609" y="4303"/>
                    <a:pt x="10575" y="4170"/>
                    <a:pt x="10542" y="4036"/>
                  </a:cubicBezTo>
                  <a:cubicBezTo>
                    <a:pt x="10514" y="3911"/>
                    <a:pt x="10427" y="3855"/>
                    <a:pt x="10341" y="3855"/>
                  </a:cubicBezTo>
                  <a:close/>
                  <a:moveTo>
                    <a:pt x="234" y="4703"/>
                  </a:moveTo>
                  <a:cubicBezTo>
                    <a:pt x="101" y="4703"/>
                    <a:pt x="1" y="4770"/>
                    <a:pt x="1" y="4904"/>
                  </a:cubicBezTo>
                  <a:lnTo>
                    <a:pt x="1" y="5304"/>
                  </a:lnTo>
                  <a:cubicBezTo>
                    <a:pt x="1" y="5437"/>
                    <a:pt x="101" y="5537"/>
                    <a:pt x="201" y="5537"/>
                  </a:cubicBezTo>
                  <a:lnTo>
                    <a:pt x="201" y="5571"/>
                  </a:lnTo>
                  <a:cubicBezTo>
                    <a:pt x="335" y="5571"/>
                    <a:pt x="435" y="5437"/>
                    <a:pt x="401" y="5337"/>
                  </a:cubicBezTo>
                  <a:lnTo>
                    <a:pt x="401" y="4937"/>
                  </a:lnTo>
                  <a:cubicBezTo>
                    <a:pt x="435" y="4803"/>
                    <a:pt x="335" y="4703"/>
                    <a:pt x="234" y="4703"/>
                  </a:cubicBezTo>
                  <a:close/>
                  <a:moveTo>
                    <a:pt x="10475" y="5070"/>
                  </a:moveTo>
                  <a:cubicBezTo>
                    <a:pt x="10375" y="5070"/>
                    <a:pt x="10275" y="5170"/>
                    <a:pt x="10275" y="5304"/>
                  </a:cubicBezTo>
                  <a:lnTo>
                    <a:pt x="10275" y="5704"/>
                  </a:lnTo>
                  <a:cubicBezTo>
                    <a:pt x="10275" y="5838"/>
                    <a:pt x="10342" y="5938"/>
                    <a:pt x="10475" y="5938"/>
                  </a:cubicBezTo>
                  <a:lnTo>
                    <a:pt x="10475" y="5971"/>
                  </a:lnTo>
                  <a:cubicBezTo>
                    <a:pt x="10609" y="5971"/>
                    <a:pt x="10742" y="5838"/>
                    <a:pt x="10709" y="5704"/>
                  </a:cubicBezTo>
                  <a:lnTo>
                    <a:pt x="10709" y="5304"/>
                  </a:lnTo>
                  <a:lnTo>
                    <a:pt x="10709" y="5270"/>
                  </a:lnTo>
                  <a:cubicBezTo>
                    <a:pt x="10709" y="5170"/>
                    <a:pt x="10609" y="5070"/>
                    <a:pt x="10475" y="5070"/>
                  </a:cubicBezTo>
                  <a:close/>
                  <a:moveTo>
                    <a:pt x="276" y="5943"/>
                  </a:moveTo>
                  <a:cubicBezTo>
                    <a:pt x="164" y="5943"/>
                    <a:pt x="49" y="6038"/>
                    <a:pt x="68" y="6204"/>
                  </a:cubicBezTo>
                  <a:cubicBezTo>
                    <a:pt x="101" y="6338"/>
                    <a:pt x="134" y="6471"/>
                    <a:pt x="168" y="6605"/>
                  </a:cubicBezTo>
                  <a:cubicBezTo>
                    <a:pt x="168" y="6705"/>
                    <a:pt x="268" y="6772"/>
                    <a:pt x="368" y="6772"/>
                  </a:cubicBezTo>
                  <a:lnTo>
                    <a:pt x="401" y="6772"/>
                  </a:lnTo>
                  <a:cubicBezTo>
                    <a:pt x="535" y="6738"/>
                    <a:pt x="601" y="6638"/>
                    <a:pt x="568" y="6505"/>
                  </a:cubicBezTo>
                  <a:cubicBezTo>
                    <a:pt x="535" y="6405"/>
                    <a:pt x="501" y="6271"/>
                    <a:pt x="468" y="6138"/>
                  </a:cubicBezTo>
                  <a:cubicBezTo>
                    <a:pt x="453" y="6004"/>
                    <a:pt x="366" y="5943"/>
                    <a:pt x="276" y="5943"/>
                  </a:cubicBezTo>
                  <a:close/>
                  <a:moveTo>
                    <a:pt x="10336" y="6348"/>
                  </a:moveTo>
                  <a:cubicBezTo>
                    <a:pt x="10252" y="6348"/>
                    <a:pt x="10169" y="6395"/>
                    <a:pt x="10142" y="6505"/>
                  </a:cubicBezTo>
                  <a:cubicBezTo>
                    <a:pt x="10108" y="6638"/>
                    <a:pt x="10075" y="6772"/>
                    <a:pt x="10041" y="6905"/>
                  </a:cubicBezTo>
                  <a:cubicBezTo>
                    <a:pt x="9975" y="7005"/>
                    <a:pt x="10041" y="7138"/>
                    <a:pt x="10175" y="7172"/>
                  </a:cubicBezTo>
                  <a:lnTo>
                    <a:pt x="10208" y="7172"/>
                  </a:lnTo>
                  <a:cubicBezTo>
                    <a:pt x="10308" y="7172"/>
                    <a:pt x="10408" y="7105"/>
                    <a:pt x="10442" y="7038"/>
                  </a:cubicBezTo>
                  <a:cubicBezTo>
                    <a:pt x="10475" y="6905"/>
                    <a:pt x="10508" y="6738"/>
                    <a:pt x="10542" y="6605"/>
                  </a:cubicBezTo>
                  <a:cubicBezTo>
                    <a:pt x="10581" y="6447"/>
                    <a:pt x="10458" y="6348"/>
                    <a:pt x="10336" y="6348"/>
                  </a:cubicBezTo>
                  <a:close/>
                  <a:moveTo>
                    <a:pt x="618" y="7137"/>
                  </a:moveTo>
                  <a:cubicBezTo>
                    <a:pt x="484" y="7137"/>
                    <a:pt x="349" y="7267"/>
                    <a:pt x="435" y="7439"/>
                  </a:cubicBezTo>
                  <a:cubicBezTo>
                    <a:pt x="501" y="7572"/>
                    <a:pt x="535" y="7706"/>
                    <a:pt x="601" y="7806"/>
                  </a:cubicBezTo>
                  <a:cubicBezTo>
                    <a:pt x="635" y="7872"/>
                    <a:pt x="735" y="7939"/>
                    <a:pt x="802" y="7939"/>
                  </a:cubicBezTo>
                  <a:cubicBezTo>
                    <a:pt x="968" y="7939"/>
                    <a:pt x="1068" y="7772"/>
                    <a:pt x="1002" y="7639"/>
                  </a:cubicBezTo>
                  <a:cubicBezTo>
                    <a:pt x="935" y="7505"/>
                    <a:pt x="868" y="7405"/>
                    <a:pt x="802" y="7272"/>
                  </a:cubicBezTo>
                  <a:cubicBezTo>
                    <a:pt x="766" y="7177"/>
                    <a:pt x="692" y="7137"/>
                    <a:pt x="618" y="7137"/>
                  </a:cubicBezTo>
                  <a:close/>
                  <a:moveTo>
                    <a:pt x="9881" y="7501"/>
                  </a:moveTo>
                  <a:cubicBezTo>
                    <a:pt x="9815" y="7501"/>
                    <a:pt x="9750" y="7532"/>
                    <a:pt x="9708" y="7605"/>
                  </a:cubicBezTo>
                  <a:cubicBezTo>
                    <a:pt x="9641" y="7739"/>
                    <a:pt x="9574" y="7839"/>
                    <a:pt x="9508" y="7972"/>
                  </a:cubicBezTo>
                  <a:cubicBezTo>
                    <a:pt x="9441" y="8106"/>
                    <a:pt x="9541" y="8273"/>
                    <a:pt x="9708" y="8273"/>
                  </a:cubicBezTo>
                  <a:lnTo>
                    <a:pt x="9708" y="8306"/>
                  </a:lnTo>
                  <a:cubicBezTo>
                    <a:pt x="9775" y="8306"/>
                    <a:pt x="9841" y="8239"/>
                    <a:pt x="9875" y="8173"/>
                  </a:cubicBezTo>
                  <a:cubicBezTo>
                    <a:pt x="9941" y="8072"/>
                    <a:pt x="10008" y="7939"/>
                    <a:pt x="10075" y="7806"/>
                  </a:cubicBezTo>
                  <a:cubicBezTo>
                    <a:pt x="10166" y="7646"/>
                    <a:pt x="10023" y="7501"/>
                    <a:pt x="9881" y="7501"/>
                  </a:cubicBezTo>
                  <a:close/>
                  <a:moveTo>
                    <a:pt x="1229" y="8209"/>
                  </a:moveTo>
                  <a:cubicBezTo>
                    <a:pt x="1083" y="8209"/>
                    <a:pt x="950" y="8374"/>
                    <a:pt x="1068" y="8539"/>
                  </a:cubicBezTo>
                  <a:cubicBezTo>
                    <a:pt x="1168" y="8673"/>
                    <a:pt x="1235" y="8773"/>
                    <a:pt x="1335" y="8873"/>
                  </a:cubicBezTo>
                  <a:cubicBezTo>
                    <a:pt x="1369" y="8906"/>
                    <a:pt x="1435" y="8940"/>
                    <a:pt x="1502" y="8940"/>
                  </a:cubicBezTo>
                  <a:cubicBezTo>
                    <a:pt x="1513" y="8942"/>
                    <a:pt x="1524" y="8943"/>
                    <a:pt x="1534" y="8943"/>
                  </a:cubicBezTo>
                  <a:cubicBezTo>
                    <a:pt x="1681" y="8943"/>
                    <a:pt x="1762" y="8731"/>
                    <a:pt x="1669" y="8606"/>
                  </a:cubicBezTo>
                  <a:cubicBezTo>
                    <a:pt x="1569" y="8506"/>
                    <a:pt x="1502" y="8406"/>
                    <a:pt x="1402" y="8306"/>
                  </a:cubicBezTo>
                  <a:cubicBezTo>
                    <a:pt x="1353" y="8238"/>
                    <a:pt x="1290" y="8209"/>
                    <a:pt x="1229" y="8209"/>
                  </a:cubicBezTo>
                  <a:close/>
                  <a:moveTo>
                    <a:pt x="9191" y="8521"/>
                  </a:moveTo>
                  <a:cubicBezTo>
                    <a:pt x="9138" y="8521"/>
                    <a:pt x="9084" y="8546"/>
                    <a:pt x="9041" y="8606"/>
                  </a:cubicBezTo>
                  <a:cubicBezTo>
                    <a:pt x="8941" y="8706"/>
                    <a:pt x="8841" y="8806"/>
                    <a:pt x="8774" y="8873"/>
                  </a:cubicBezTo>
                  <a:cubicBezTo>
                    <a:pt x="8640" y="9006"/>
                    <a:pt x="8707" y="9240"/>
                    <a:pt x="8907" y="9240"/>
                  </a:cubicBezTo>
                  <a:cubicBezTo>
                    <a:pt x="8974" y="9240"/>
                    <a:pt x="9007" y="9207"/>
                    <a:pt x="9041" y="9173"/>
                  </a:cubicBezTo>
                  <a:cubicBezTo>
                    <a:pt x="9141" y="9073"/>
                    <a:pt x="9241" y="8973"/>
                    <a:pt x="9341" y="8873"/>
                  </a:cubicBezTo>
                  <a:cubicBezTo>
                    <a:pt x="9489" y="8725"/>
                    <a:pt x="9344" y="8521"/>
                    <a:pt x="9191" y="8521"/>
                  </a:cubicBezTo>
                  <a:close/>
                  <a:moveTo>
                    <a:pt x="2077" y="9125"/>
                  </a:moveTo>
                  <a:cubicBezTo>
                    <a:pt x="1914" y="9125"/>
                    <a:pt x="1783" y="9347"/>
                    <a:pt x="1969" y="9507"/>
                  </a:cubicBezTo>
                  <a:cubicBezTo>
                    <a:pt x="2069" y="9574"/>
                    <a:pt x="2169" y="9674"/>
                    <a:pt x="2303" y="9740"/>
                  </a:cubicBezTo>
                  <a:cubicBezTo>
                    <a:pt x="2333" y="9771"/>
                    <a:pt x="2364" y="9802"/>
                    <a:pt x="2421" y="9806"/>
                  </a:cubicBezTo>
                  <a:lnTo>
                    <a:pt x="2421" y="9806"/>
                  </a:lnTo>
                  <a:cubicBezTo>
                    <a:pt x="2639" y="9791"/>
                    <a:pt x="2698" y="9504"/>
                    <a:pt x="2536" y="9407"/>
                  </a:cubicBezTo>
                  <a:cubicBezTo>
                    <a:pt x="2436" y="9340"/>
                    <a:pt x="2336" y="9240"/>
                    <a:pt x="2203" y="9173"/>
                  </a:cubicBezTo>
                  <a:cubicBezTo>
                    <a:pt x="2162" y="9139"/>
                    <a:pt x="2118" y="9125"/>
                    <a:pt x="2077" y="9125"/>
                  </a:cubicBezTo>
                  <a:close/>
                  <a:moveTo>
                    <a:pt x="2421" y="9806"/>
                  </a:moveTo>
                  <a:cubicBezTo>
                    <a:pt x="2415" y="9807"/>
                    <a:pt x="2409" y="9807"/>
                    <a:pt x="2403" y="9807"/>
                  </a:cubicBezTo>
                  <a:lnTo>
                    <a:pt x="2436" y="9807"/>
                  </a:lnTo>
                  <a:cubicBezTo>
                    <a:pt x="2431" y="9807"/>
                    <a:pt x="2426" y="9807"/>
                    <a:pt x="2421" y="9806"/>
                  </a:cubicBezTo>
                  <a:close/>
                  <a:moveTo>
                    <a:pt x="8263" y="9364"/>
                  </a:moveTo>
                  <a:cubicBezTo>
                    <a:pt x="8224" y="9364"/>
                    <a:pt x="8182" y="9377"/>
                    <a:pt x="8140" y="9407"/>
                  </a:cubicBezTo>
                  <a:cubicBezTo>
                    <a:pt x="8040" y="9473"/>
                    <a:pt x="7907" y="9540"/>
                    <a:pt x="7807" y="9607"/>
                  </a:cubicBezTo>
                  <a:cubicBezTo>
                    <a:pt x="7606" y="9707"/>
                    <a:pt x="7706" y="10007"/>
                    <a:pt x="7907" y="10007"/>
                  </a:cubicBezTo>
                  <a:cubicBezTo>
                    <a:pt x="7940" y="10007"/>
                    <a:pt x="7973" y="10007"/>
                    <a:pt x="8007" y="9974"/>
                  </a:cubicBezTo>
                  <a:cubicBezTo>
                    <a:pt x="8140" y="9907"/>
                    <a:pt x="8274" y="9840"/>
                    <a:pt x="8374" y="9740"/>
                  </a:cubicBezTo>
                  <a:cubicBezTo>
                    <a:pt x="8565" y="9631"/>
                    <a:pt x="8442" y="9364"/>
                    <a:pt x="8263" y="9364"/>
                  </a:cubicBezTo>
                  <a:close/>
                  <a:moveTo>
                    <a:pt x="3123" y="9790"/>
                  </a:moveTo>
                  <a:cubicBezTo>
                    <a:pt x="2929" y="9790"/>
                    <a:pt x="2801" y="10090"/>
                    <a:pt x="3036" y="10207"/>
                  </a:cubicBezTo>
                  <a:cubicBezTo>
                    <a:pt x="3170" y="10274"/>
                    <a:pt x="3303" y="10307"/>
                    <a:pt x="3437" y="10374"/>
                  </a:cubicBezTo>
                  <a:lnTo>
                    <a:pt x="3537" y="10374"/>
                  </a:lnTo>
                  <a:lnTo>
                    <a:pt x="3503" y="10407"/>
                  </a:lnTo>
                  <a:cubicBezTo>
                    <a:pt x="3513" y="10409"/>
                    <a:pt x="3523" y="10409"/>
                    <a:pt x="3532" y="10409"/>
                  </a:cubicBezTo>
                  <a:cubicBezTo>
                    <a:pt x="3775" y="10409"/>
                    <a:pt x="3827" y="10006"/>
                    <a:pt x="3570" y="9974"/>
                  </a:cubicBezTo>
                  <a:cubicBezTo>
                    <a:pt x="3437" y="9940"/>
                    <a:pt x="3337" y="9874"/>
                    <a:pt x="3203" y="9807"/>
                  </a:cubicBezTo>
                  <a:cubicBezTo>
                    <a:pt x="3176" y="9795"/>
                    <a:pt x="3149" y="9790"/>
                    <a:pt x="3123" y="9790"/>
                  </a:cubicBezTo>
                  <a:close/>
                  <a:moveTo>
                    <a:pt x="7180" y="9925"/>
                  </a:moveTo>
                  <a:cubicBezTo>
                    <a:pt x="7156" y="9925"/>
                    <a:pt x="7132" y="9930"/>
                    <a:pt x="7106" y="9940"/>
                  </a:cubicBezTo>
                  <a:cubicBezTo>
                    <a:pt x="6973" y="10007"/>
                    <a:pt x="6839" y="10041"/>
                    <a:pt x="6706" y="10074"/>
                  </a:cubicBezTo>
                  <a:cubicBezTo>
                    <a:pt x="6449" y="10106"/>
                    <a:pt x="6501" y="10509"/>
                    <a:pt x="6744" y="10509"/>
                  </a:cubicBezTo>
                  <a:cubicBezTo>
                    <a:pt x="6753" y="10509"/>
                    <a:pt x="6763" y="10509"/>
                    <a:pt x="6772" y="10508"/>
                  </a:cubicBezTo>
                  <a:lnTo>
                    <a:pt x="6839" y="10474"/>
                  </a:lnTo>
                  <a:cubicBezTo>
                    <a:pt x="6973" y="10441"/>
                    <a:pt x="7106" y="10407"/>
                    <a:pt x="7239" y="10341"/>
                  </a:cubicBezTo>
                  <a:cubicBezTo>
                    <a:pt x="7477" y="10252"/>
                    <a:pt x="7371" y="9925"/>
                    <a:pt x="7180" y="9925"/>
                  </a:cubicBezTo>
                  <a:close/>
                  <a:moveTo>
                    <a:pt x="4310" y="10167"/>
                  </a:moveTo>
                  <a:cubicBezTo>
                    <a:pt x="4063" y="10167"/>
                    <a:pt x="4023" y="10543"/>
                    <a:pt x="4271" y="10574"/>
                  </a:cubicBezTo>
                  <a:cubicBezTo>
                    <a:pt x="4404" y="10608"/>
                    <a:pt x="4538" y="10641"/>
                    <a:pt x="4704" y="10641"/>
                  </a:cubicBezTo>
                  <a:lnTo>
                    <a:pt x="4738" y="10641"/>
                  </a:lnTo>
                  <a:cubicBezTo>
                    <a:pt x="4748" y="10642"/>
                    <a:pt x="4757" y="10643"/>
                    <a:pt x="4766" y="10643"/>
                  </a:cubicBezTo>
                  <a:cubicBezTo>
                    <a:pt x="5007" y="10643"/>
                    <a:pt x="5027" y="10241"/>
                    <a:pt x="4738" y="10241"/>
                  </a:cubicBezTo>
                  <a:cubicBezTo>
                    <a:pt x="4604" y="10207"/>
                    <a:pt x="4471" y="10207"/>
                    <a:pt x="4371" y="10174"/>
                  </a:cubicBezTo>
                  <a:cubicBezTo>
                    <a:pt x="4349" y="10169"/>
                    <a:pt x="4329" y="10167"/>
                    <a:pt x="4310" y="10167"/>
                  </a:cubicBezTo>
                  <a:close/>
                  <a:moveTo>
                    <a:pt x="5973" y="10239"/>
                  </a:moveTo>
                  <a:cubicBezTo>
                    <a:pt x="5962" y="10239"/>
                    <a:pt x="5950" y="10239"/>
                    <a:pt x="5939" y="10241"/>
                  </a:cubicBezTo>
                  <a:cubicBezTo>
                    <a:pt x="5838" y="10274"/>
                    <a:pt x="5705" y="10274"/>
                    <a:pt x="5572" y="10274"/>
                  </a:cubicBezTo>
                  <a:cubicBezTo>
                    <a:pt x="5271" y="10274"/>
                    <a:pt x="5271" y="10674"/>
                    <a:pt x="5572" y="10674"/>
                  </a:cubicBezTo>
                  <a:cubicBezTo>
                    <a:pt x="5705" y="10674"/>
                    <a:pt x="5872" y="10674"/>
                    <a:pt x="6005" y="10641"/>
                  </a:cubicBezTo>
                  <a:cubicBezTo>
                    <a:pt x="6261" y="10609"/>
                    <a:pt x="6241" y="10239"/>
                    <a:pt x="5973" y="102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19" name="Google Shape;2719;p59"/>
          <p:cNvGrpSpPr/>
          <p:nvPr/>
        </p:nvGrpSpPr>
        <p:grpSpPr>
          <a:xfrm>
            <a:off x="686162" y="3887243"/>
            <a:ext cx="292308" cy="274981"/>
            <a:chOff x="8089320" y="1948507"/>
            <a:chExt cx="292308" cy="274981"/>
          </a:xfrm>
        </p:grpSpPr>
        <p:sp>
          <p:nvSpPr>
            <p:cNvPr id="2720" name="Google Shape;2720;p59"/>
            <p:cNvSpPr/>
            <p:nvPr/>
          </p:nvSpPr>
          <p:spPr>
            <a:xfrm>
              <a:off x="8106647" y="1948507"/>
              <a:ext cx="274981" cy="274981"/>
            </a:xfrm>
            <a:custGeom>
              <a:avLst/>
              <a:gdLst/>
              <a:ahLst/>
              <a:cxnLst/>
              <a:rect l="l" t="t" r="r" b="b"/>
              <a:pathLst>
                <a:path w="12710" h="12710" extrusionOk="0">
                  <a:moveTo>
                    <a:pt x="6338" y="0"/>
                  </a:moveTo>
                  <a:cubicBezTo>
                    <a:pt x="2836" y="0"/>
                    <a:pt x="0" y="2836"/>
                    <a:pt x="0" y="6372"/>
                  </a:cubicBezTo>
                  <a:cubicBezTo>
                    <a:pt x="0" y="9874"/>
                    <a:pt x="2836" y="12710"/>
                    <a:pt x="6338" y="12710"/>
                  </a:cubicBezTo>
                  <a:cubicBezTo>
                    <a:pt x="9841" y="12710"/>
                    <a:pt x="12709" y="9874"/>
                    <a:pt x="12709" y="6372"/>
                  </a:cubicBezTo>
                  <a:cubicBezTo>
                    <a:pt x="12709" y="2836"/>
                    <a:pt x="9841" y="0"/>
                    <a:pt x="6338" y="0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59"/>
            <p:cNvSpPr/>
            <p:nvPr/>
          </p:nvSpPr>
          <p:spPr>
            <a:xfrm>
              <a:off x="8089320" y="1970030"/>
              <a:ext cx="270654" cy="231797"/>
            </a:xfrm>
            <a:custGeom>
              <a:avLst/>
              <a:gdLst/>
              <a:ahLst/>
              <a:cxnLst/>
              <a:rect l="l" t="t" r="r" b="b"/>
              <a:pathLst>
                <a:path w="12510" h="10714" extrusionOk="0">
                  <a:moveTo>
                    <a:pt x="7139" y="440"/>
                  </a:moveTo>
                  <a:cubicBezTo>
                    <a:pt x="9874" y="440"/>
                    <a:pt x="12076" y="2641"/>
                    <a:pt x="12076" y="5377"/>
                  </a:cubicBezTo>
                  <a:cubicBezTo>
                    <a:pt x="12076" y="8350"/>
                    <a:pt x="9657" y="10305"/>
                    <a:pt x="7131" y="10305"/>
                  </a:cubicBezTo>
                  <a:cubicBezTo>
                    <a:pt x="5916" y="10305"/>
                    <a:pt x="4677" y="9853"/>
                    <a:pt x="3670" y="8846"/>
                  </a:cubicBezTo>
                  <a:cubicBezTo>
                    <a:pt x="534" y="5744"/>
                    <a:pt x="2736" y="440"/>
                    <a:pt x="7139" y="440"/>
                  </a:cubicBezTo>
                  <a:close/>
                  <a:moveTo>
                    <a:pt x="7106" y="1"/>
                  </a:moveTo>
                  <a:cubicBezTo>
                    <a:pt x="5793" y="1"/>
                    <a:pt x="4457" y="487"/>
                    <a:pt x="3370" y="1574"/>
                  </a:cubicBezTo>
                  <a:cubicBezTo>
                    <a:pt x="1" y="4943"/>
                    <a:pt x="2369" y="10714"/>
                    <a:pt x="7139" y="10714"/>
                  </a:cubicBezTo>
                  <a:cubicBezTo>
                    <a:pt x="10108" y="10714"/>
                    <a:pt x="12476" y="8312"/>
                    <a:pt x="12510" y="5377"/>
                  </a:cubicBezTo>
                  <a:cubicBezTo>
                    <a:pt x="12510" y="2145"/>
                    <a:pt x="9861" y="1"/>
                    <a:pt x="71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7" name="Google Shape;2757;p59"/>
          <p:cNvGrpSpPr/>
          <p:nvPr/>
        </p:nvGrpSpPr>
        <p:grpSpPr>
          <a:xfrm rot="1459560" flipH="1">
            <a:off x="-294174" y="-474152"/>
            <a:ext cx="3091618" cy="1573863"/>
            <a:chOff x="3476322" y="3871854"/>
            <a:chExt cx="3081549" cy="1994761"/>
          </a:xfrm>
          <a:solidFill>
            <a:schemeClr val="accent6">
              <a:lumMod val="90000"/>
            </a:schemeClr>
          </a:solidFill>
        </p:grpSpPr>
        <p:sp>
          <p:nvSpPr>
            <p:cNvPr id="2758" name="Google Shape;2758;p59"/>
            <p:cNvSpPr/>
            <p:nvPr/>
          </p:nvSpPr>
          <p:spPr>
            <a:xfrm>
              <a:off x="3476322" y="4434043"/>
              <a:ext cx="929647" cy="290128"/>
            </a:xfrm>
            <a:custGeom>
              <a:avLst/>
              <a:gdLst/>
              <a:ahLst/>
              <a:cxnLst/>
              <a:rect l="l" t="t" r="r" b="b"/>
              <a:pathLst>
                <a:path w="19860" h="6198" extrusionOk="0">
                  <a:moveTo>
                    <a:pt x="6608" y="1035"/>
                  </a:moveTo>
                  <a:cubicBezTo>
                    <a:pt x="7486" y="1035"/>
                    <a:pt x="8379" y="1187"/>
                    <a:pt x="9261" y="1326"/>
                  </a:cubicBezTo>
                  <a:cubicBezTo>
                    <a:pt x="12072" y="1780"/>
                    <a:pt x="14828" y="2557"/>
                    <a:pt x="17467" y="3645"/>
                  </a:cubicBezTo>
                  <a:lnTo>
                    <a:pt x="17467" y="3645"/>
                  </a:lnTo>
                  <a:cubicBezTo>
                    <a:pt x="14865" y="4468"/>
                    <a:pt x="11720" y="5184"/>
                    <a:pt x="8737" y="5184"/>
                  </a:cubicBezTo>
                  <a:cubicBezTo>
                    <a:pt x="5937" y="5184"/>
                    <a:pt x="3279" y="4553"/>
                    <a:pt x="1344" y="2789"/>
                  </a:cubicBezTo>
                  <a:lnTo>
                    <a:pt x="1344" y="2789"/>
                  </a:lnTo>
                  <a:cubicBezTo>
                    <a:pt x="2403" y="2486"/>
                    <a:pt x="3279" y="1996"/>
                    <a:pt x="4326" y="1506"/>
                  </a:cubicBezTo>
                  <a:cubicBezTo>
                    <a:pt x="5062" y="1154"/>
                    <a:pt x="5829" y="1035"/>
                    <a:pt x="6608" y="1035"/>
                  </a:cubicBezTo>
                  <a:close/>
                  <a:moveTo>
                    <a:pt x="6415" y="0"/>
                  </a:moveTo>
                  <a:cubicBezTo>
                    <a:pt x="5956" y="0"/>
                    <a:pt x="5504" y="42"/>
                    <a:pt x="5074" y="148"/>
                  </a:cubicBezTo>
                  <a:cubicBezTo>
                    <a:pt x="3425" y="550"/>
                    <a:pt x="2136" y="1673"/>
                    <a:pt x="403" y="1978"/>
                  </a:cubicBezTo>
                  <a:cubicBezTo>
                    <a:pt x="1" y="2047"/>
                    <a:pt x="70" y="2657"/>
                    <a:pt x="264" y="2879"/>
                  </a:cubicBezTo>
                  <a:cubicBezTo>
                    <a:pt x="2368" y="5345"/>
                    <a:pt x="5497" y="6197"/>
                    <a:pt x="8802" y="6197"/>
                  </a:cubicBezTo>
                  <a:cubicBezTo>
                    <a:pt x="12288" y="6197"/>
                    <a:pt x="15970" y="5250"/>
                    <a:pt x="18853" y="4249"/>
                  </a:cubicBezTo>
                  <a:lnTo>
                    <a:pt x="18853" y="4249"/>
                  </a:lnTo>
                  <a:cubicBezTo>
                    <a:pt x="18973" y="4304"/>
                    <a:pt x="19093" y="4360"/>
                    <a:pt x="19214" y="4417"/>
                  </a:cubicBezTo>
                  <a:cubicBezTo>
                    <a:pt x="19268" y="4443"/>
                    <a:pt x="19319" y="4454"/>
                    <a:pt x="19364" y="4454"/>
                  </a:cubicBezTo>
                  <a:cubicBezTo>
                    <a:pt x="19595" y="4454"/>
                    <a:pt x="19704" y="4164"/>
                    <a:pt x="19678" y="3896"/>
                  </a:cubicBezTo>
                  <a:lnTo>
                    <a:pt x="19678" y="3896"/>
                  </a:lnTo>
                  <a:cubicBezTo>
                    <a:pt x="19860" y="3628"/>
                    <a:pt x="19684" y="3026"/>
                    <a:pt x="19337" y="3026"/>
                  </a:cubicBezTo>
                  <a:cubicBezTo>
                    <a:pt x="19302" y="3026"/>
                    <a:pt x="19265" y="3032"/>
                    <a:pt x="19227" y="3045"/>
                  </a:cubicBezTo>
                  <a:cubicBezTo>
                    <a:pt x="19092" y="3095"/>
                    <a:pt x="18953" y="3144"/>
                    <a:pt x="18813" y="3194"/>
                  </a:cubicBezTo>
                  <a:lnTo>
                    <a:pt x="18813" y="3194"/>
                  </a:lnTo>
                  <a:cubicBezTo>
                    <a:pt x="15785" y="1826"/>
                    <a:pt x="12593" y="859"/>
                    <a:pt x="9316" y="328"/>
                  </a:cubicBezTo>
                  <a:cubicBezTo>
                    <a:pt x="8402" y="187"/>
                    <a:pt x="7391" y="0"/>
                    <a:pt x="64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59"/>
            <p:cNvSpPr/>
            <p:nvPr/>
          </p:nvSpPr>
          <p:spPr>
            <a:xfrm>
              <a:off x="4004947" y="3918711"/>
              <a:ext cx="455087" cy="710295"/>
            </a:xfrm>
            <a:custGeom>
              <a:avLst/>
              <a:gdLst/>
              <a:ahLst/>
              <a:cxnLst/>
              <a:rect l="l" t="t" r="r" b="b"/>
              <a:pathLst>
                <a:path w="9722" h="15174" extrusionOk="0">
                  <a:moveTo>
                    <a:pt x="874" y="1348"/>
                  </a:moveTo>
                  <a:cubicBezTo>
                    <a:pt x="5425" y="4019"/>
                    <a:pt x="8499" y="8812"/>
                    <a:pt x="8729" y="14137"/>
                  </a:cubicBezTo>
                  <a:lnTo>
                    <a:pt x="8729" y="14137"/>
                  </a:lnTo>
                  <a:cubicBezTo>
                    <a:pt x="5366" y="13902"/>
                    <a:pt x="2812" y="10016"/>
                    <a:pt x="2015" y="7040"/>
                  </a:cubicBezTo>
                  <a:cubicBezTo>
                    <a:pt x="1512" y="5116"/>
                    <a:pt x="1532" y="3166"/>
                    <a:pt x="874" y="1348"/>
                  </a:cubicBezTo>
                  <a:close/>
                  <a:moveTo>
                    <a:pt x="187" y="1"/>
                  </a:moveTo>
                  <a:cubicBezTo>
                    <a:pt x="1" y="1"/>
                    <a:pt x="175" y="863"/>
                    <a:pt x="227" y="955"/>
                  </a:cubicBezTo>
                  <a:cubicBezTo>
                    <a:pt x="1239" y="2632"/>
                    <a:pt x="1211" y="4559"/>
                    <a:pt x="1558" y="6430"/>
                  </a:cubicBezTo>
                  <a:cubicBezTo>
                    <a:pt x="1794" y="7705"/>
                    <a:pt x="2237" y="8939"/>
                    <a:pt x="2875" y="10076"/>
                  </a:cubicBezTo>
                  <a:cubicBezTo>
                    <a:pt x="4238" y="12509"/>
                    <a:pt x="6144" y="15174"/>
                    <a:pt x="9162" y="15174"/>
                  </a:cubicBezTo>
                  <a:cubicBezTo>
                    <a:pt x="9274" y="15174"/>
                    <a:pt x="9386" y="15170"/>
                    <a:pt x="9501" y="15163"/>
                  </a:cubicBezTo>
                  <a:cubicBezTo>
                    <a:pt x="9721" y="15149"/>
                    <a:pt x="9613" y="14137"/>
                    <a:pt x="9381" y="14137"/>
                  </a:cubicBezTo>
                  <a:cubicBezTo>
                    <a:pt x="9379" y="14137"/>
                    <a:pt x="9378" y="14137"/>
                    <a:pt x="9376" y="14137"/>
                  </a:cubicBezTo>
                  <a:lnTo>
                    <a:pt x="9362" y="14137"/>
                  </a:lnTo>
                  <a:cubicBezTo>
                    <a:pt x="9263" y="14144"/>
                    <a:pt x="9164" y="14147"/>
                    <a:pt x="9065" y="14148"/>
                  </a:cubicBezTo>
                  <a:lnTo>
                    <a:pt x="9065" y="14148"/>
                  </a:lnTo>
                  <a:cubicBezTo>
                    <a:pt x="8749" y="8254"/>
                    <a:pt x="5484" y="2816"/>
                    <a:pt x="227" y="12"/>
                  </a:cubicBezTo>
                  <a:cubicBezTo>
                    <a:pt x="212" y="4"/>
                    <a:pt x="199" y="1"/>
                    <a:pt x="1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59"/>
            <p:cNvSpPr/>
            <p:nvPr/>
          </p:nvSpPr>
          <p:spPr>
            <a:xfrm>
              <a:off x="4030506" y="4569183"/>
              <a:ext cx="505314" cy="499510"/>
            </a:xfrm>
            <a:custGeom>
              <a:avLst/>
              <a:gdLst/>
              <a:ahLst/>
              <a:cxnLst/>
              <a:rect l="l" t="t" r="r" b="b"/>
              <a:pathLst>
                <a:path w="10795" h="10671" extrusionOk="0">
                  <a:moveTo>
                    <a:pt x="8981" y="1117"/>
                  </a:moveTo>
                  <a:lnTo>
                    <a:pt x="8981" y="1117"/>
                  </a:lnTo>
                  <a:cubicBezTo>
                    <a:pt x="10794" y="3933"/>
                    <a:pt x="6112" y="5715"/>
                    <a:pt x="4394" y="6479"/>
                  </a:cubicBezTo>
                  <a:cubicBezTo>
                    <a:pt x="3107" y="7051"/>
                    <a:pt x="1960" y="7754"/>
                    <a:pt x="1195" y="8872"/>
                  </a:cubicBezTo>
                  <a:lnTo>
                    <a:pt x="1195" y="8872"/>
                  </a:lnTo>
                  <a:cubicBezTo>
                    <a:pt x="1602" y="5274"/>
                    <a:pt x="5680" y="2100"/>
                    <a:pt x="8981" y="1117"/>
                  </a:cubicBezTo>
                  <a:close/>
                  <a:moveTo>
                    <a:pt x="9246" y="1"/>
                  </a:moveTo>
                  <a:cubicBezTo>
                    <a:pt x="9233" y="1"/>
                    <a:pt x="9219" y="2"/>
                    <a:pt x="9204" y="6"/>
                  </a:cubicBezTo>
                  <a:cubicBezTo>
                    <a:pt x="4879" y="1101"/>
                    <a:pt x="0" y="5384"/>
                    <a:pt x="638" y="10194"/>
                  </a:cubicBezTo>
                  <a:cubicBezTo>
                    <a:pt x="667" y="10372"/>
                    <a:pt x="831" y="10670"/>
                    <a:pt x="988" y="10670"/>
                  </a:cubicBezTo>
                  <a:cubicBezTo>
                    <a:pt x="1051" y="10670"/>
                    <a:pt x="1113" y="10622"/>
                    <a:pt x="1164" y="10499"/>
                  </a:cubicBezTo>
                  <a:cubicBezTo>
                    <a:pt x="2481" y="7228"/>
                    <a:pt x="6612" y="7491"/>
                    <a:pt x="8761" y="5079"/>
                  </a:cubicBezTo>
                  <a:cubicBezTo>
                    <a:pt x="9811" y="3896"/>
                    <a:pt x="10178" y="2229"/>
                    <a:pt x="9531" y="820"/>
                  </a:cubicBezTo>
                  <a:lnTo>
                    <a:pt x="9531" y="820"/>
                  </a:lnTo>
                  <a:cubicBezTo>
                    <a:pt x="9634" y="521"/>
                    <a:pt x="9495" y="1"/>
                    <a:pt x="92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59"/>
            <p:cNvSpPr/>
            <p:nvPr/>
          </p:nvSpPr>
          <p:spPr>
            <a:xfrm>
              <a:off x="4372453" y="3871854"/>
              <a:ext cx="492909" cy="779948"/>
            </a:xfrm>
            <a:custGeom>
              <a:avLst/>
              <a:gdLst/>
              <a:ahLst/>
              <a:cxnLst/>
              <a:rect l="l" t="t" r="r" b="b"/>
              <a:pathLst>
                <a:path w="10530" h="16662" extrusionOk="0">
                  <a:moveTo>
                    <a:pt x="544" y="1158"/>
                  </a:moveTo>
                  <a:cubicBezTo>
                    <a:pt x="3120" y="2433"/>
                    <a:pt x="5658" y="3812"/>
                    <a:pt x="7181" y="6336"/>
                  </a:cubicBezTo>
                  <a:cubicBezTo>
                    <a:pt x="8807" y="9012"/>
                    <a:pt x="9569" y="12196"/>
                    <a:pt x="9665" y="15320"/>
                  </a:cubicBezTo>
                  <a:lnTo>
                    <a:pt x="9665" y="15320"/>
                  </a:lnTo>
                  <a:cubicBezTo>
                    <a:pt x="6997" y="14430"/>
                    <a:pt x="5201" y="12193"/>
                    <a:pt x="3687" y="9871"/>
                  </a:cubicBezTo>
                  <a:cubicBezTo>
                    <a:pt x="1869" y="7078"/>
                    <a:pt x="939" y="4383"/>
                    <a:pt x="544" y="1158"/>
                  </a:cubicBezTo>
                  <a:close/>
                  <a:moveTo>
                    <a:pt x="178" y="0"/>
                  </a:moveTo>
                  <a:cubicBezTo>
                    <a:pt x="0" y="0"/>
                    <a:pt x="1" y="466"/>
                    <a:pt x="14" y="542"/>
                  </a:cubicBezTo>
                  <a:cubicBezTo>
                    <a:pt x="374" y="4146"/>
                    <a:pt x="1206" y="7084"/>
                    <a:pt x="3175" y="10162"/>
                  </a:cubicBezTo>
                  <a:cubicBezTo>
                    <a:pt x="4807" y="12729"/>
                    <a:pt x="6740" y="15334"/>
                    <a:pt x="9710" y="16314"/>
                  </a:cubicBezTo>
                  <a:lnTo>
                    <a:pt x="9710" y="16314"/>
                  </a:lnTo>
                  <a:cubicBezTo>
                    <a:pt x="9769" y="16509"/>
                    <a:pt x="9897" y="16662"/>
                    <a:pt x="9999" y="16662"/>
                  </a:cubicBezTo>
                  <a:cubicBezTo>
                    <a:pt x="10064" y="16662"/>
                    <a:pt x="10119" y="16599"/>
                    <a:pt x="10139" y="16442"/>
                  </a:cubicBezTo>
                  <a:lnTo>
                    <a:pt x="10139" y="16442"/>
                  </a:lnTo>
                  <a:cubicBezTo>
                    <a:pt x="10156" y="16446"/>
                    <a:pt x="10172" y="16451"/>
                    <a:pt x="10189" y="16455"/>
                  </a:cubicBezTo>
                  <a:cubicBezTo>
                    <a:pt x="10203" y="16458"/>
                    <a:pt x="10216" y="16460"/>
                    <a:pt x="10228" y="16460"/>
                  </a:cubicBezTo>
                  <a:cubicBezTo>
                    <a:pt x="10529" y="16460"/>
                    <a:pt x="10455" y="15537"/>
                    <a:pt x="10189" y="15457"/>
                  </a:cubicBezTo>
                  <a:lnTo>
                    <a:pt x="10175" y="15471"/>
                  </a:lnTo>
                  <a:cubicBezTo>
                    <a:pt x="10161" y="15467"/>
                    <a:pt x="10147" y="15464"/>
                    <a:pt x="10133" y="15460"/>
                  </a:cubicBezTo>
                  <a:lnTo>
                    <a:pt x="10133" y="15460"/>
                  </a:lnTo>
                  <a:cubicBezTo>
                    <a:pt x="10025" y="12335"/>
                    <a:pt x="9312" y="9245"/>
                    <a:pt x="7888" y="6447"/>
                  </a:cubicBezTo>
                  <a:cubicBezTo>
                    <a:pt x="6238" y="3231"/>
                    <a:pt x="3382" y="1567"/>
                    <a:pt x="236" y="15"/>
                  </a:cubicBezTo>
                  <a:cubicBezTo>
                    <a:pt x="215" y="5"/>
                    <a:pt x="195" y="0"/>
                    <a:pt x="1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59"/>
            <p:cNvSpPr/>
            <p:nvPr/>
          </p:nvSpPr>
          <p:spPr>
            <a:xfrm>
              <a:off x="4457506" y="4634436"/>
              <a:ext cx="618454" cy="527502"/>
            </a:xfrm>
            <a:custGeom>
              <a:avLst/>
              <a:gdLst/>
              <a:ahLst/>
              <a:cxnLst/>
              <a:rect l="l" t="t" r="r" b="b"/>
              <a:pathLst>
                <a:path w="13212" h="11269" extrusionOk="0">
                  <a:moveTo>
                    <a:pt x="12024" y="1585"/>
                  </a:moveTo>
                  <a:cubicBezTo>
                    <a:pt x="11178" y="4141"/>
                    <a:pt x="9966" y="6447"/>
                    <a:pt x="7235" y="7483"/>
                  </a:cubicBezTo>
                  <a:cubicBezTo>
                    <a:pt x="5987" y="7941"/>
                    <a:pt x="4671" y="8176"/>
                    <a:pt x="3451" y="8675"/>
                  </a:cubicBezTo>
                  <a:cubicBezTo>
                    <a:pt x="2565" y="9039"/>
                    <a:pt x="1744" y="9783"/>
                    <a:pt x="836" y="10109"/>
                  </a:cubicBezTo>
                  <a:lnTo>
                    <a:pt x="836" y="10109"/>
                  </a:lnTo>
                  <a:cubicBezTo>
                    <a:pt x="1925" y="7923"/>
                    <a:pt x="5278" y="6758"/>
                    <a:pt x="7124" y="5626"/>
                  </a:cubicBezTo>
                  <a:cubicBezTo>
                    <a:pt x="8122" y="5016"/>
                    <a:pt x="8815" y="4032"/>
                    <a:pt x="9702" y="3269"/>
                  </a:cubicBezTo>
                  <a:cubicBezTo>
                    <a:pt x="10425" y="2647"/>
                    <a:pt x="11220" y="2105"/>
                    <a:pt x="12024" y="1585"/>
                  </a:cubicBezTo>
                  <a:close/>
                  <a:moveTo>
                    <a:pt x="12779" y="0"/>
                  </a:moveTo>
                  <a:cubicBezTo>
                    <a:pt x="12753" y="0"/>
                    <a:pt x="12725" y="8"/>
                    <a:pt x="12697" y="25"/>
                  </a:cubicBezTo>
                  <a:lnTo>
                    <a:pt x="12697" y="39"/>
                  </a:lnTo>
                  <a:cubicBezTo>
                    <a:pt x="12680" y="49"/>
                    <a:pt x="12664" y="60"/>
                    <a:pt x="12648" y="70"/>
                  </a:cubicBezTo>
                  <a:lnTo>
                    <a:pt x="12648" y="70"/>
                  </a:lnTo>
                  <a:cubicBezTo>
                    <a:pt x="12623" y="49"/>
                    <a:pt x="12598" y="36"/>
                    <a:pt x="12574" y="36"/>
                  </a:cubicBezTo>
                  <a:cubicBezTo>
                    <a:pt x="12527" y="36"/>
                    <a:pt x="12483" y="83"/>
                    <a:pt x="12449" y="198"/>
                  </a:cubicBezTo>
                  <a:lnTo>
                    <a:pt x="12449" y="198"/>
                  </a:lnTo>
                  <a:cubicBezTo>
                    <a:pt x="9948" y="1836"/>
                    <a:pt x="7966" y="4062"/>
                    <a:pt x="5322" y="5432"/>
                  </a:cubicBezTo>
                  <a:cubicBezTo>
                    <a:pt x="3284" y="6471"/>
                    <a:pt x="484" y="8107"/>
                    <a:pt x="41" y="10533"/>
                  </a:cubicBezTo>
                  <a:cubicBezTo>
                    <a:pt x="0" y="10709"/>
                    <a:pt x="52" y="11268"/>
                    <a:pt x="326" y="11268"/>
                  </a:cubicBezTo>
                  <a:cubicBezTo>
                    <a:pt x="332" y="11268"/>
                    <a:pt x="339" y="11268"/>
                    <a:pt x="346" y="11267"/>
                  </a:cubicBezTo>
                  <a:cubicBezTo>
                    <a:pt x="1760" y="11129"/>
                    <a:pt x="2952" y="9895"/>
                    <a:pt x="4282" y="9438"/>
                  </a:cubicBezTo>
                  <a:cubicBezTo>
                    <a:pt x="5613" y="8980"/>
                    <a:pt x="7055" y="8731"/>
                    <a:pt x="8330" y="8079"/>
                  </a:cubicBezTo>
                  <a:cubicBezTo>
                    <a:pt x="11037" y="6726"/>
                    <a:pt x="12040" y="3799"/>
                    <a:pt x="12834" y="1067"/>
                  </a:cubicBezTo>
                  <a:lnTo>
                    <a:pt x="12834" y="1067"/>
                  </a:lnTo>
                  <a:cubicBezTo>
                    <a:pt x="12871" y="1043"/>
                    <a:pt x="12909" y="1020"/>
                    <a:pt x="12946" y="996"/>
                  </a:cubicBezTo>
                  <a:cubicBezTo>
                    <a:pt x="13211" y="832"/>
                    <a:pt x="13051" y="0"/>
                    <a:pt x="127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59"/>
            <p:cNvSpPr/>
            <p:nvPr/>
          </p:nvSpPr>
          <p:spPr>
            <a:xfrm>
              <a:off x="4909223" y="4048609"/>
              <a:ext cx="492769" cy="773769"/>
            </a:xfrm>
            <a:custGeom>
              <a:avLst/>
              <a:gdLst/>
              <a:ahLst/>
              <a:cxnLst/>
              <a:rect l="l" t="t" r="r" b="b"/>
              <a:pathLst>
                <a:path w="10527" h="16530" extrusionOk="0">
                  <a:moveTo>
                    <a:pt x="998" y="2026"/>
                  </a:moveTo>
                  <a:cubicBezTo>
                    <a:pt x="2422" y="3663"/>
                    <a:pt x="4410" y="4787"/>
                    <a:pt x="5639" y="6635"/>
                  </a:cubicBezTo>
                  <a:cubicBezTo>
                    <a:pt x="7250" y="9064"/>
                    <a:pt x="8314" y="11806"/>
                    <a:pt x="8893" y="14646"/>
                  </a:cubicBezTo>
                  <a:lnTo>
                    <a:pt x="8893" y="14646"/>
                  </a:lnTo>
                  <a:cubicBezTo>
                    <a:pt x="6728" y="13121"/>
                    <a:pt x="5485" y="11122"/>
                    <a:pt x="4045" y="8756"/>
                  </a:cubicBezTo>
                  <a:cubicBezTo>
                    <a:pt x="3268" y="7495"/>
                    <a:pt x="2312" y="6441"/>
                    <a:pt x="1771" y="5027"/>
                  </a:cubicBezTo>
                  <a:cubicBezTo>
                    <a:pt x="1405" y="4057"/>
                    <a:pt x="1178" y="3045"/>
                    <a:pt x="998" y="2026"/>
                  </a:cubicBezTo>
                  <a:close/>
                  <a:moveTo>
                    <a:pt x="387" y="0"/>
                  </a:moveTo>
                  <a:cubicBezTo>
                    <a:pt x="183" y="0"/>
                    <a:pt x="1" y="275"/>
                    <a:pt x="39" y="550"/>
                  </a:cubicBezTo>
                  <a:cubicBezTo>
                    <a:pt x="288" y="2186"/>
                    <a:pt x="551" y="3849"/>
                    <a:pt x="1120" y="5388"/>
                  </a:cubicBezTo>
                  <a:cubicBezTo>
                    <a:pt x="1688" y="6899"/>
                    <a:pt x="2672" y="8008"/>
                    <a:pt x="3504" y="9352"/>
                  </a:cubicBezTo>
                  <a:cubicBezTo>
                    <a:pt x="5129" y="12022"/>
                    <a:pt x="6513" y="14246"/>
                    <a:pt x="9112" y="15878"/>
                  </a:cubicBezTo>
                  <a:lnTo>
                    <a:pt x="9112" y="15878"/>
                  </a:lnTo>
                  <a:cubicBezTo>
                    <a:pt x="9124" y="15953"/>
                    <a:pt x="9135" y="16028"/>
                    <a:pt x="9146" y="16103"/>
                  </a:cubicBezTo>
                  <a:cubicBezTo>
                    <a:pt x="9184" y="16393"/>
                    <a:pt x="9358" y="16530"/>
                    <a:pt x="9522" y="16530"/>
                  </a:cubicBezTo>
                  <a:cubicBezTo>
                    <a:pt x="9649" y="16530"/>
                    <a:pt x="9771" y="16448"/>
                    <a:pt x="9823" y="16292"/>
                  </a:cubicBezTo>
                  <a:lnTo>
                    <a:pt x="9823" y="16292"/>
                  </a:lnTo>
                  <a:cubicBezTo>
                    <a:pt x="9860" y="16312"/>
                    <a:pt x="9898" y="16332"/>
                    <a:pt x="9936" y="16352"/>
                  </a:cubicBezTo>
                  <a:cubicBezTo>
                    <a:pt x="9998" y="16386"/>
                    <a:pt x="10055" y="16401"/>
                    <a:pt x="10106" y="16401"/>
                  </a:cubicBezTo>
                  <a:cubicBezTo>
                    <a:pt x="10472" y="16401"/>
                    <a:pt x="10526" y="15620"/>
                    <a:pt x="10185" y="15438"/>
                  </a:cubicBezTo>
                  <a:cubicBezTo>
                    <a:pt x="10023" y="15352"/>
                    <a:pt x="9865" y="15263"/>
                    <a:pt x="9712" y="15173"/>
                  </a:cubicBezTo>
                  <a:lnTo>
                    <a:pt x="9712" y="15173"/>
                  </a:lnTo>
                  <a:cubicBezTo>
                    <a:pt x="9222" y="12298"/>
                    <a:pt x="8230" y="9537"/>
                    <a:pt x="6775" y="6996"/>
                  </a:cubicBezTo>
                  <a:cubicBezTo>
                    <a:pt x="6068" y="5790"/>
                    <a:pt x="5264" y="4667"/>
                    <a:pt x="4225" y="3724"/>
                  </a:cubicBezTo>
                  <a:cubicBezTo>
                    <a:pt x="2963" y="2601"/>
                    <a:pt x="1508" y="1714"/>
                    <a:pt x="662" y="203"/>
                  </a:cubicBezTo>
                  <a:cubicBezTo>
                    <a:pt x="579" y="59"/>
                    <a:pt x="481" y="0"/>
                    <a:pt x="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59"/>
            <p:cNvSpPr/>
            <p:nvPr/>
          </p:nvSpPr>
          <p:spPr>
            <a:xfrm>
              <a:off x="5240638" y="4745142"/>
              <a:ext cx="283669" cy="702244"/>
            </a:xfrm>
            <a:custGeom>
              <a:avLst/>
              <a:gdLst/>
              <a:ahLst/>
              <a:cxnLst/>
              <a:rect l="l" t="t" r="r" b="b"/>
              <a:pathLst>
                <a:path w="6060" h="15002" extrusionOk="0">
                  <a:moveTo>
                    <a:pt x="3267" y="2027"/>
                  </a:moveTo>
                  <a:cubicBezTo>
                    <a:pt x="6059" y="5201"/>
                    <a:pt x="2295" y="9735"/>
                    <a:pt x="3139" y="13734"/>
                  </a:cubicBezTo>
                  <a:lnTo>
                    <a:pt x="3139" y="13734"/>
                  </a:lnTo>
                  <a:cubicBezTo>
                    <a:pt x="2071" y="13222"/>
                    <a:pt x="1249" y="12274"/>
                    <a:pt x="888" y="11120"/>
                  </a:cubicBezTo>
                  <a:cubicBezTo>
                    <a:pt x="430" y="9568"/>
                    <a:pt x="1179" y="8209"/>
                    <a:pt x="1941" y="6892"/>
                  </a:cubicBezTo>
                  <a:cubicBezTo>
                    <a:pt x="2949" y="5159"/>
                    <a:pt x="3085" y="3840"/>
                    <a:pt x="3267" y="2027"/>
                  </a:cubicBezTo>
                  <a:close/>
                  <a:moveTo>
                    <a:pt x="2090" y="1"/>
                  </a:moveTo>
                  <a:cubicBezTo>
                    <a:pt x="1758" y="1"/>
                    <a:pt x="1687" y="771"/>
                    <a:pt x="2024" y="987"/>
                  </a:cubicBezTo>
                  <a:cubicBezTo>
                    <a:pt x="2231" y="1119"/>
                    <a:pt x="2421" y="1254"/>
                    <a:pt x="2595" y="1392"/>
                  </a:cubicBezTo>
                  <a:lnTo>
                    <a:pt x="2595" y="1392"/>
                  </a:lnTo>
                  <a:cubicBezTo>
                    <a:pt x="2517" y="2325"/>
                    <a:pt x="2542" y="3236"/>
                    <a:pt x="2301" y="4148"/>
                  </a:cubicBezTo>
                  <a:cubicBezTo>
                    <a:pt x="2038" y="5104"/>
                    <a:pt x="1553" y="5853"/>
                    <a:pt x="1068" y="6712"/>
                  </a:cubicBezTo>
                  <a:cubicBezTo>
                    <a:pt x="486" y="7724"/>
                    <a:pt x="0" y="8764"/>
                    <a:pt x="14" y="9956"/>
                  </a:cubicBezTo>
                  <a:cubicBezTo>
                    <a:pt x="28" y="12257"/>
                    <a:pt x="1525" y="14281"/>
                    <a:pt x="3715" y="14988"/>
                  </a:cubicBezTo>
                  <a:cubicBezTo>
                    <a:pt x="3745" y="14997"/>
                    <a:pt x="3773" y="15002"/>
                    <a:pt x="3799" y="15002"/>
                  </a:cubicBezTo>
                  <a:cubicBezTo>
                    <a:pt x="4077" y="15002"/>
                    <a:pt x="4152" y="14498"/>
                    <a:pt x="4076" y="14295"/>
                  </a:cubicBezTo>
                  <a:cubicBezTo>
                    <a:pt x="2828" y="11287"/>
                    <a:pt x="4991" y="8306"/>
                    <a:pt x="5143" y="5284"/>
                  </a:cubicBezTo>
                  <a:cubicBezTo>
                    <a:pt x="5254" y="2956"/>
                    <a:pt x="4187" y="1278"/>
                    <a:pt x="2260" y="59"/>
                  </a:cubicBezTo>
                  <a:cubicBezTo>
                    <a:pt x="2198" y="18"/>
                    <a:pt x="2141" y="1"/>
                    <a:pt x="20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59"/>
            <p:cNvSpPr/>
            <p:nvPr/>
          </p:nvSpPr>
          <p:spPr>
            <a:xfrm>
              <a:off x="5079705" y="4761057"/>
              <a:ext cx="316389" cy="256940"/>
            </a:xfrm>
            <a:custGeom>
              <a:avLst/>
              <a:gdLst/>
              <a:ahLst/>
              <a:cxnLst/>
              <a:rect l="l" t="t" r="r" b="b"/>
              <a:pathLst>
                <a:path w="6759" h="5489" extrusionOk="0">
                  <a:moveTo>
                    <a:pt x="5210" y="1481"/>
                  </a:moveTo>
                  <a:lnTo>
                    <a:pt x="5210" y="1481"/>
                  </a:lnTo>
                  <a:cubicBezTo>
                    <a:pt x="4494" y="3011"/>
                    <a:pt x="2644" y="3866"/>
                    <a:pt x="1046" y="4367"/>
                  </a:cubicBezTo>
                  <a:lnTo>
                    <a:pt x="1046" y="4367"/>
                  </a:lnTo>
                  <a:cubicBezTo>
                    <a:pt x="1443" y="3742"/>
                    <a:pt x="3028" y="2673"/>
                    <a:pt x="3327" y="2477"/>
                  </a:cubicBezTo>
                  <a:cubicBezTo>
                    <a:pt x="3929" y="2085"/>
                    <a:pt x="4558" y="1753"/>
                    <a:pt x="5210" y="1481"/>
                  </a:cubicBezTo>
                  <a:close/>
                  <a:moveTo>
                    <a:pt x="5735" y="1"/>
                  </a:moveTo>
                  <a:cubicBezTo>
                    <a:pt x="5636" y="1"/>
                    <a:pt x="5546" y="85"/>
                    <a:pt x="5513" y="292"/>
                  </a:cubicBezTo>
                  <a:lnTo>
                    <a:pt x="5513" y="292"/>
                  </a:lnTo>
                  <a:cubicBezTo>
                    <a:pt x="4180" y="768"/>
                    <a:pt x="2947" y="1484"/>
                    <a:pt x="1872" y="2408"/>
                  </a:cubicBezTo>
                  <a:cubicBezTo>
                    <a:pt x="999" y="3156"/>
                    <a:pt x="1" y="4043"/>
                    <a:pt x="555" y="5263"/>
                  </a:cubicBezTo>
                  <a:cubicBezTo>
                    <a:pt x="594" y="5340"/>
                    <a:pt x="691" y="5488"/>
                    <a:pt x="804" y="5488"/>
                  </a:cubicBezTo>
                  <a:cubicBezTo>
                    <a:pt x="814" y="5488"/>
                    <a:pt x="823" y="5487"/>
                    <a:pt x="832" y="5485"/>
                  </a:cubicBezTo>
                  <a:cubicBezTo>
                    <a:pt x="3150" y="4819"/>
                    <a:pt x="5468" y="3609"/>
                    <a:pt x="5994" y="1188"/>
                  </a:cubicBezTo>
                  <a:lnTo>
                    <a:pt x="5994" y="1188"/>
                  </a:lnTo>
                  <a:cubicBezTo>
                    <a:pt x="6125" y="1144"/>
                    <a:pt x="6258" y="1102"/>
                    <a:pt x="6391" y="1063"/>
                  </a:cubicBezTo>
                  <a:cubicBezTo>
                    <a:pt x="6759" y="958"/>
                    <a:pt x="6628" y="43"/>
                    <a:pt x="6319" y="43"/>
                  </a:cubicBezTo>
                  <a:cubicBezTo>
                    <a:pt x="6302" y="43"/>
                    <a:pt x="6284" y="45"/>
                    <a:pt x="6266" y="51"/>
                  </a:cubicBezTo>
                  <a:cubicBezTo>
                    <a:pt x="6165" y="80"/>
                    <a:pt x="6065" y="109"/>
                    <a:pt x="5965" y="140"/>
                  </a:cubicBezTo>
                  <a:lnTo>
                    <a:pt x="5965" y="140"/>
                  </a:lnTo>
                  <a:cubicBezTo>
                    <a:pt x="5899" y="54"/>
                    <a:pt x="5814" y="1"/>
                    <a:pt x="5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59"/>
            <p:cNvSpPr/>
            <p:nvPr/>
          </p:nvSpPr>
          <p:spPr>
            <a:xfrm>
              <a:off x="5298167" y="4327316"/>
              <a:ext cx="161494" cy="493190"/>
            </a:xfrm>
            <a:custGeom>
              <a:avLst/>
              <a:gdLst/>
              <a:ahLst/>
              <a:cxnLst/>
              <a:rect l="l" t="t" r="r" b="b"/>
              <a:pathLst>
                <a:path w="3450" h="10536" extrusionOk="0">
                  <a:moveTo>
                    <a:pt x="1879" y="1457"/>
                  </a:moveTo>
                  <a:lnTo>
                    <a:pt x="1879" y="1457"/>
                  </a:lnTo>
                  <a:cubicBezTo>
                    <a:pt x="2497" y="3576"/>
                    <a:pt x="1842" y="5762"/>
                    <a:pt x="1188" y="7869"/>
                  </a:cubicBezTo>
                  <a:lnTo>
                    <a:pt x="1188" y="7869"/>
                  </a:lnTo>
                  <a:cubicBezTo>
                    <a:pt x="819" y="5718"/>
                    <a:pt x="1052" y="3495"/>
                    <a:pt x="1879" y="1457"/>
                  </a:cubicBezTo>
                  <a:close/>
                  <a:moveTo>
                    <a:pt x="1842" y="1"/>
                  </a:moveTo>
                  <a:cubicBezTo>
                    <a:pt x="1749" y="1"/>
                    <a:pt x="1656" y="54"/>
                    <a:pt x="1599" y="168"/>
                  </a:cubicBezTo>
                  <a:cubicBezTo>
                    <a:pt x="287" y="2980"/>
                    <a:pt x="0" y="6163"/>
                    <a:pt x="799" y="9149"/>
                  </a:cubicBezTo>
                  <a:lnTo>
                    <a:pt x="799" y="9149"/>
                  </a:lnTo>
                  <a:cubicBezTo>
                    <a:pt x="734" y="9373"/>
                    <a:pt x="672" y="9595"/>
                    <a:pt x="615" y="9816"/>
                  </a:cubicBezTo>
                  <a:cubicBezTo>
                    <a:pt x="538" y="10125"/>
                    <a:pt x="790" y="10535"/>
                    <a:pt x="1007" y="10535"/>
                  </a:cubicBezTo>
                  <a:cubicBezTo>
                    <a:pt x="1087" y="10535"/>
                    <a:pt x="1163" y="10478"/>
                    <a:pt x="1215" y="10338"/>
                  </a:cubicBezTo>
                  <a:lnTo>
                    <a:pt x="1215" y="10338"/>
                  </a:lnTo>
                  <a:cubicBezTo>
                    <a:pt x="1270" y="10401"/>
                    <a:pt x="1333" y="10429"/>
                    <a:pt x="1394" y="10429"/>
                  </a:cubicBezTo>
                  <a:cubicBezTo>
                    <a:pt x="1603" y="10429"/>
                    <a:pt x="1800" y="10111"/>
                    <a:pt x="1682" y="9775"/>
                  </a:cubicBezTo>
                  <a:cubicBezTo>
                    <a:pt x="1622" y="9603"/>
                    <a:pt x="1566" y="9430"/>
                    <a:pt x="1514" y="9257"/>
                  </a:cubicBezTo>
                  <a:lnTo>
                    <a:pt x="1514" y="9257"/>
                  </a:lnTo>
                  <a:cubicBezTo>
                    <a:pt x="2378" y="6239"/>
                    <a:pt x="3449" y="3281"/>
                    <a:pt x="2126" y="210"/>
                  </a:cubicBezTo>
                  <a:cubicBezTo>
                    <a:pt x="2066" y="75"/>
                    <a:pt x="1953" y="1"/>
                    <a:pt x="18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59"/>
            <p:cNvSpPr/>
            <p:nvPr/>
          </p:nvSpPr>
          <p:spPr>
            <a:xfrm>
              <a:off x="5480726" y="4575643"/>
              <a:ext cx="279877" cy="360577"/>
            </a:xfrm>
            <a:custGeom>
              <a:avLst/>
              <a:gdLst/>
              <a:ahLst/>
              <a:cxnLst/>
              <a:rect l="l" t="t" r="r" b="b"/>
              <a:pathLst>
                <a:path w="5979" h="7703" extrusionOk="0">
                  <a:moveTo>
                    <a:pt x="700" y="1392"/>
                  </a:moveTo>
                  <a:cubicBezTo>
                    <a:pt x="2354" y="2800"/>
                    <a:pt x="3992" y="4302"/>
                    <a:pt x="4924" y="6259"/>
                  </a:cubicBezTo>
                  <a:lnTo>
                    <a:pt x="4924" y="6259"/>
                  </a:lnTo>
                  <a:cubicBezTo>
                    <a:pt x="3103" y="5234"/>
                    <a:pt x="1166" y="3405"/>
                    <a:pt x="700" y="1392"/>
                  </a:cubicBezTo>
                  <a:close/>
                  <a:moveTo>
                    <a:pt x="254" y="1"/>
                  </a:moveTo>
                  <a:cubicBezTo>
                    <a:pt x="96" y="1"/>
                    <a:pt x="0" y="268"/>
                    <a:pt x="0" y="422"/>
                  </a:cubicBezTo>
                  <a:cubicBezTo>
                    <a:pt x="95" y="3526"/>
                    <a:pt x="2708" y="6219"/>
                    <a:pt x="5416" y="7529"/>
                  </a:cubicBezTo>
                  <a:lnTo>
                    <a:pt x="5416" y="7529"/>
                  </a:lnTo>
                  <a:cubicBezTo>
                    <a:pt x="5476" y="7651"/>
                    <a:pt x="5550" y="7702"/>
                    <a:pt x="5622" y="7702"/>
                  </a:cubicBezTo>
                  <a:cubicBezTo>
                    <a:pt x="5806" y="7702"/>
                    <a:pt x="5979" y="7369"/>
                    <a:pt x="5878" y="7048"/>
                  </a:cubicBezTo>
                  <a:cubicBezTo>
                    <a:pt x="5868" y="7016"/>
                    <a:pt x="5858" y="6985"/>
                    <a:pt x="5849" y="6953"/>
                  </a:cubicBezTo>
                  <a:lnTo>
                    <a:pt x="5849" y="6953"/>
                  </a:lnTo>
                  <a:cubicBezTo>
                    <a:pt x="5839" y="6913"/>
                    <a:pt x="5826" y="6874"/>
                    <a:pt x="5811" y="6838"/>
                  </a:cubicBezTo>
                  <a:lnTo>
                    <a:pt x="5811" y="6838"/>
                  </a:lnTo>
                  <a:cubicBezTo>
                    <a:pt x="4868" y="3970"/>
                    <a:pt x="2635" y="1956"/>
                    <a:pt x="388" y="62"/>
                  </a:cubicBezTo>
                  <a:cubicBezTo>
                    <a:pt x="340" y="19"/>
                    <a:pt x="295" y="1"/>
                    <a:pt x="2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59"/>
            <p:cNvSpPr/>
            <p:nvPr/>
          </p:nvSpPr>
          <p:spPr>
            <a:xfrm>
              <a:off x="5613105" y="4879206"/>
              <a:ext cx="204981" cy="386791"/>
            </a:xfrm>
            <a:custGeom>
              <a:avLst/>
              <a:gdLst/>
              <a:ahLst/>
              <a:cxnLst/>
              <a:rect l="l" t="t" r="r" b="b"/>
              <a:pathLst>
                <a:path w="4379" h="8263" extrusionOk="0">
                  <a:moveTo>
                    <a:pt x="2715" y="1208"/>
                  </a:moveTo>
                  <a:cubicBezTo>
                    <a:pt x="3852" y="2990"/>
                    <a:pt x="1762" y="5607"/>
                    <a:pt x="450" y="6919"/>
                  </a:cubicBezTo>
                  <a:lnTo>
                    <a:pt x="450" y="6919"/>
                  </a:lnTo>
                  <a:cubicBezTo>
                    <a:pt x="528" y="4744"/>
                    <a:pt x="885" y="2544"/>
                    <a:pt x="2715" y="1208"/>
                  </a:cubicBezTo>
                  <a:close/>
                  <a:moveTo>
                    <a:pt x="2538" y="1"/>
                  </a:moveTo>
                  <a:cubicBezTo>
                    <a:pt x="2468" y="1"/>
                    <a:pt x="2427" y="127"/>
                    <a:pt x="2413" y="289"/>
                  </a:cubicBezTo>
                  <a:lnTo>
                    <a:pt x="2413" y="289"/>
                  </a:lnTo>
                  <a:cubicBezTo>
                    <a:pt x="165" y="1987"/>
                    <a:pt x="26" y="4991"/>
                    <a:pt x="0" y="7633"/>
                  </a:cubicBezTo>
                  <a:cubicBezTo>
                    <a:pt x="0" y="7706"/>
                    <a:pt x="86" y="8262"/>
                    <a:pt x="258" y="8262"/>
                  </a:cubicBezTo>
                  <a:cubicBezTo>
                    <a:pt x="281" y="8262"/>
                    <a:pt x="306" y="8252"/>
                    <a:pt x="333" y="8229"/>
                  </a:cubicBezTo>
                  <a:cubicBezTo>
                    <a:pt x="2128" y="6559"/>
                    <a:pt x="4378" y="3320"/>
                    <a:pt x="3129" y="808"/>
                  </a:cubicBezTo>
                  <a:lnTo>
                    <a:pt x="3129" y="808"/>
                  </a:lnTo>
                  <a:cubicBezTo>
                    <a:pt x="3177" y="513"/>
                    <a:pt x="3038" y="4"/>
                    <a:pt x="2849" y="4"/>
                  </a:cubicBezTo>
                  <a:cubicBezTo>
                    <a:pt x="2829" y="4"/>
                    <a:pt x="2808" y="9"/>
                    <a:pt x="2786" y="22"/>
                  </a:cubicBezTo>
                  <a:lnTo>
                    <a:pt x="2800" y="22"/>
                  </a:lnTo>
                  <a:cubicBezTo>
                    <a:pt x="2756" y="50"/>
                    <a:pt x="2712" y="79"/>
                    <a:pt x="2668" y="107"/>
                  </a:cubicBezTo>
                  <a:lnTo>
                    <a:pt x="2668" y="107"/>
                  </a:lnTo>
                  <a:cubicBezTo>
                    <a:pt x="2653" y="88"/>
                    <a:pt x="2636" y="69"/>
                    <a:pt x="2620" y="50"/>
                  </a:cubicBezTo>
                  <a:cubicBezTo>
                    <a:pt x="2589" y="16"/>
                    <a:pt x="2562" y="1"/>
                    <a:pt x="25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59"/>
            <p:cNvSpPr/>
            <p:nvPr/>
          </p:nvSpPr>
          <p:spPr>
            <a:xfrm>
              <a:off x="4890218" y="5336539"/>
              <a:ext cx="812294" cy="395498"/>
            </a:xfrm>
            <a:custGeom>
              <a:avLst/>
              <a:gdLst/>
              <a:ahLst/>
              <a:cxnLst/>
              <a:rect l="l" t="t" r="r" b="b"/>
              <a:pathLst>
                <a:path w="17353" h="8449" extrusionOk="0">
                  <a:moveTo>
                    <a:pt x="15694" y="983"/>
                  </a:moveTo>
                  <a:cubicBezTo>
                    <a:pt x="15952" y="983"/>
                    <a:pt x="16214" y="1003"/>
                    <a:pt x="16483" y="1046"/>
                  </a:cubicBezTo>
                  <a:lnTo>
                    <a:pt x="16483" y="1046"/>
                  </a:lnTo>
                  <a:cubicBezTo>
                    <a:pt x="14749" y="3243"/>
                    <a:pt x="12597" y="5980"/>
                    <a:pt x="10079" y="7025"/>
                  </a:cubicBezTo>
                  <a:cubicBezTo>
                    <a:pt x="9485" y="7274"/>
                    <a:pt x="8869" y="7363"/>
                    <a:pt x="8248" y="7363"/>
                  </a:cubicBezTo>
                  <a:cubicBezTo>
                    <a:pt x="7448" y="7363"/>
                    <a:pt x="6639" y="7215"/>
                    <a:pt x="5851" y="7067"/>
                  </a:cubicBezTo>
                  <a:cubicBezTo>
                    <a:pt x="4604" y="6839"/>
                    <a:pt x="3374" y="6528"/>
                    <a:pt x="2171" y="6141"/>
                  </a:cubicBezTo>
                  <a:lnTo>
                    <a:pt x="2171" y="6141"/>
                  </a:lnTo>
                  <a:cubicBezTo>
                    <a:pt x="4467" y="5683"/>
                    <a:pt x="6852" y="5055"/>
                    <a:pt x="8873" y="4045"/>
                  </a:cubicBezTo>
                  <a:cubicBezTo>
                    <a:pt x="11116" y="2935"/>
                    <a:pt x="13154" y="983"/>
                    <a:pt x="15694" y="983"/>
                  </a:cubicBezTo>
                  <a:close/>
                  <a:moveTo>
                    <a:pt x="15587" y="1"/>
                  </a:moveTo>
                  <a:cubicBezTo>
                    <a:pt x="13408" y="1"/>
                    <a:pt x="11599" y="1374"/>
                    <a:pt x="9704" y="2506"/>
                  </a:cubicBezTo>
                  <a:cubicBezTo>
                    <a:pt x="6932" y="4156"/>
                    <a:pt x="3411" y="4918"/>
                    <a:pt x="264" y="5459"/>
                  </a:cubicBezTo>
                  <a:cubicBezTo>
                    <a:pt x="1" y="5514"/>
                    <a:pt x="153" y="6388"/>
                    <a:pt x="348" y="6471"/>
                  </a:cubicBezTo>
                  <a:cubicBezTo>
                    <a:pt x="2395" y="7263"/>
                    <a:pt x="5384" y="8448"/>
                    <a:pt x="7954" y="8448"/>
                  </a:cubicBezTo>
                  <a:cubicBezTo>
                    <a:pt x="8759" y="8448"/>
                    <a:pt x="9522" y="8332"/>
                    <a:pt x="10203" y="8051"/>
                  </a:cubicBezTo>
                  <a:cubicBezTo>
                    <a:pt x="13031" y="6887"/>
                    <a:pt x="15374" y="3685"/>
                    <a:pt x="17217" y="1370"/>
                  </a:cubicBezTo>
                  <a:cubicBezTo>
                    <a:pt x="17352" y="1193"/>
                    <a:pt x="17223" y="653"/>
                    <a:pt x="17103" y="455"/>
                  </a:cubicBezTo>
                  <a:lnTo>
                    <a:pt x="17103" y="455"/>
                  </a:lnTo>
                  <a:cubicBezTo>
                    <a:pt x="17068" y="306"/>
                    <a:pt x="17007" y="186"/>
                    <a:pt x="16926" y="164"/>
                  </a:cubicBezTo>
                  <a:lnTo>
                    <a:pt x="16926" y="164"/>
                  </a:lnTo>
                  <a:lnTo>
                    <a:pt x="16940" y="177"/>
                  </a:lnTo>
                  <a:cubicBezTo>
                    <a:pt x="16472" y="55"/>
                    <a:pt x="16022" y="1"/>
                    <a:pt x="155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59"/>
            <p:cNvSpPr/>
            <p:nvPr/>
          </p:nvSpPr>
          <p:spPr>
            <a:xfrm>
              <a:off x="5534183" y="5339395"/>
              <a:ext cx="231195" cy="527221"/>
            </a:xfrm>
            <a:custGeom>
              <a:avLst/>
              <a:gdLst/>
              <a:ahLst/>
              <a:cxnLst/>
              <a:rect l="l" t="t" r="r" b="b"/>
              <a:pathLst>
                <a:path w="4939" h="11263" extrusionOk="0">
                  <a:moveTo>
                    <a:pt x="3101" y="1446"/>
                  </a:moveTo>
                  <a:cubicBezTo>
                    <a:pt x="3902" y="3185"/>
                    <a:pt x="4440" y="4880"/>
                    <a:pt x="3502" y="6742"/>
                  </a:cubicBezTo>
                  <a:cubicBezTo>
                    <a:pt x="2953" y="7818"/>
                    <a:pt x="2225" y="8808"/>
                    <a:pt x="1527" y="9806"/>
                  </a:cubicBezTo>
                  <a:lnTo>
                    <a:pt x="1527" y="9806"/>
                  </a:lnTo>
                  <a:cubicBezTo>
                    <a:pt x="1043" y="7245"/>
                    <a:pt x="1040" y="3176"/>
                    <a:pt x="3101" y="1446"/>
                  </a:cubicBezTo>
                  <a:close/>
                  <a:moveTo>
                    <a:pt x="3661" y="1"/>
                  </a:moveTo>
                  <a:cubicBezTo>
                    <a:pt x="3619" y="1"/>
                    <a:pt x="3576" y="11"/>
                    <a:pt x="3530" y="33"/>
                  </a:cubicBezTo>
                  <a:cubicBezTo>
                    <a:pt x="3410" y="89"/>
                    <a:pt x="3294" y="150"/>
                    <a:pt x="3183" y="216"/>
                  </a:cubicBezTo>
                  <a:lnTo>
                    <a:pt x="3183" y="216"/>
                  </a:lnTo>
                  <a:cubicBezTo>
                    <a:pt x="3109" y="217"/>
                    <a:pt x="3037" y="267"/>
                    <a:pt x="2980" y="345"/>
                  </a:cubicBezTo>
                  <a:lnTo>
                    <a:pt x="2980" y="345"/>
                  </a:lnTo>
                  <a:cubicBezTo>
                    <a:pt x="1" y="2359"/>
                    <a:pt x="302" y="8007"/>
                    <a:pt x="1062" y="10943"/>
                  </a:cubicBezTo>
                  <a:cubicBezTo>
                    <a:pt x="1112" y="11143"/>
                    <a:pt x="1253" y="11263"/>
                    <a:pt x="1399" y="11263"/>
                  </a:cubicBezTo>
                  <a:cubicBezTo>
                    <a:pt x="1496" y="11263"/>
                    <a:pt x="1595" y="11211"/>
                    <a:pt x="1672" y="11095"/>
                  </a:cubicBezTo>
                  <a:cubicBezTo>
                    <a:pt x="2795" y="9418"/>
                    <a:pt x="4417" y="7602"/>
                    <a:pt x="4708" y="5536"/>
                  </a:cubicBezTo>
                  <a:cubicBezTo>
                    <a:pt x="4939" y="3958"/>
                    <a:pt x="4372" y="2455"/>
                    <a:pt x="3716" y="1035"/>
                  </a:cubicBezTo>
                  <a:lnTo>
                    <a:pt x="3716" y="1035"/>
                  </a:lnTo>
                  <a:cubicBezTo>
                    <a:pt x="3755" y="1015"/>
                    <a:pt x="3794" y="995"/>
                    <a:pt x="3835" y="976"/>
                  </a:cubicBezTo>
                  <a:cubicBezTo>
                    <a:pt x="4196" y="814"/>
                    <a:pt x="4031" y="1"/>
                    <a:pt x="36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59"/>
            <p:cNvSpPr/>
            <p:nvPr/>
          </p:nvSpPr>
          <p:spPr>
            <a:xfrm>
              <a:off x="5796085" y="5147146"/>
              <a:ext cx="238169" cy="643263"/>
            </a:xfrm>
            <a:custGeom>
              <a:avLst/>
              <a:gdLst/>
              <a:ahLst/>
              <a:cxnLst/>
              <a:rect l="l" t="t" r="r" b="b"/>
              <a:pathLst>
                <a:path w="5088" h="13742" extrusionOk="0">
                  <a:moveTo>
                    <a:pt x="2060" y="1144"/>
                  </a:moveTo>
                  <a:cubicBezTo>
                    <a:pt x="4316" y="2145"/>
                    <a:pt x="4369" y="4916"/>
                    <a:pt x="4422" y="7134"/>
                  </a:cubicBezTo>
                  <a:cubicBezTo>
                    <a:pt x="4470" y="8833"/>
                    <a:pt x="4353" y="10541"/>
                    <a:pt x="4088" y="12225"/>
                  </a:cubicBezTo>
                  <a:lnTo>
                    <a:pt x="4088" y="12225"/>
                  </a:lnTo>
                  <a:lnTo>
                    <a:pt x="2357" y="8008"/>
                  </a:lnTo>
                  <a:cubicBezTo>
                    <a:pt x="1497" y="5928"/>
                    <a:pt x="0" y="3198"/>
                    <a:pt x="1982" y="1285"/>
                  </a:cubicBezTo>
                  <a:cubicBezTo>
                    <a:pt x="2018" y="1251"/>
                    <a:pt x="2044" y="1202"/>
                    <a:pt x="2060" y="1144"/>
                  </a:cubicBezTo>
                  <a:close/>
                  <a:moveTo>
                    <a:pt x="1652" y="1"/>
                  </a:moveTo>
                  <a:cubicBezTo>
                    <a:pt x="1475" y="1"/>
                    <a:pt x="1415" y="311"/>
                    <a:pt x="1459" y="588"/>
                  </a:cubicBezTo>
                  <a:lnTo>
                    <a:pt x="1459" y="588"/>
                  </a:lnTo>
                  <a:cubicBezTo>
                    <a:pt x="371" y="1840"/>
                    <a:pt x="264" y="3506"/>
                    <a:pt x="665" y="5111"/>
                  </a:cubicBezTo>
                  <a:cubicBezTo>
                    <a:pt x="1400" y="7994"/>
                    <a:pt x="2883" y="10794"/>
                    <a:pt x="4020" y="13539"/>
                  </a:cubicBezTo>
                  <a:cubicBezTo>
                    <a:pt x="4077" y="13677"/>
                    <a:pt x="4159" y="13742"/>
                    <a:pt x="4238" y="13742"/>
                  </a:cubicBezTo>
                  <a:cubicBezTo>
                    <a:pt x="4332" y="13742"/>
                    <a:pt x="4420" y="13649"/>
                    <a:pt x="4450" y="13483"/>
                  </a:cubicBezTo>
                  <a:cubicBezTo>
                    <a:pt x="4990" y="10572"/>
                    <a:pt x="5087" y="7606"/>
                    <a:pt x="4755" y="4667"/>
                  </a:cubicBezTo>
                  <a:cubicBezTo>
                    <a:pt x="4491" y="2574"/>
                    <a:pt x="3868" y="730"/>
                    <a:pt x="1705" y="9"/>
                  </a:cubicBezTo>
                  <a:cubicBezTo>
                    <a:pt x="1686" y="4"/>
                    <a:pt x="1669" y="1"/>
                    <a:pt x="16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59"/>
            <p:cNvSpPr/>
            <p:nvPr/>
          </p:nvSpPr>
          <p:spPr>
            <a:xfrm>
              <a:off x="5934502" y="5169521"/>
              <a:ext cx="555916" cy="238637"/>
            </a:xfrm>
            <a:custGeom>
              <a:avLst/>
              <a:gdLst/>
              <a:ahLst/>
              <a:cxnLst/>
              <a:rect l="l" t="t" r="r" b="b"/>
              <a:pathLst>
                <a:path w="11876" h="5098" extrusionOk="0">
                  <a:moveTo>
                    <a:pt x="5316" y="1005"/>
                  </a:moveTo>
                  <a:cubicBezTo>
                    <a:pt x="7219" y="1005"/>
                    <a:pt x="9118" y="1332"/>
                    <a:pt x="10924" y="1982"/>
                  </a:cubicBezTo>
                  <a:lnTo>
                    <a:pt x="10924" y="1982"/>
                  </a:lnTo>
                  <a:cubicBezTo>
                    <a:pt x="9545" y="3193"/>
                    <a:pt x="7109" y="4103"/>
                    <a:pt x="4956" y="4103"/>
                  </a:cubicBezTo>
                  <a:cubicBezTo>
                    <a:pt x="3075" y="4103"/>
                    <a:pt x="1411" y="3409"/>
                    <a:pt x="855" y="1615"/>
                  </a:cubicBezTo>
                  <a:lnTo>
                    <a:pt x="855" y="1615"/>
                  </a:lnTo>
                  <a:cubicBezTo>
                    <a:pt x="2315" y="1208"/>
                    <a:pt x="3817" y="1005"/>
                    <a:pt x="5316" y="1005"/>
                  </a:cubicBezTo>
                  <a:close/>
                  <a:moveTo>
                    <a:pt x="5167" y="1"/>
                  </a:moveTo>
                  <a:cubicBezTo>
                    <a:pt x="3503" y="1"/>
                    <a:pt x="1835" y="250"/>
                    <a:pt x="217" y="751"/>
                  </a:cubicBezTo>
                  <a:cubicBezTo>
                    <a:pt x="0" y="819"/>
                    <a:pt x="195" y="1765"/>
                    <a:pt x="347" y="1765"/>
                  </a:cubicBezTo>
                  <a:cubicBezTo>
                    <a:pt x="350" y="1765"/>
                    <a:pt x="353" y="1764"/>
                    <a:pt x="356" y="1763"/>
                  </a:cubicBezTo>
                  <a:cubicBezTo>
                    <a:pt x="427" y="1741"/>
                    <a:pt x="497" y="1720"/>
                    <a:pt x="568" y="1698"/>
                  </a:cubicBezTo>
                  <a:lnTo>
                    <a:pt x="568" y="1698"/>
                  </a:lnTo>
                  <a:cubicBezTo>
                    <a:pt x="1130" y="4101"/>
                    <a:pt x="3217" y="5098"/>
                    <a:pt x="5494" y="5098"/>
                  </a:cubicBezTo>
                  <a:cubicBezTo>
                    <a:pt x="7884" y="5098"/>
                    <a:pt x="10485" y="3999"/>
                    <a:pt x="11751" y="2276"/>
                  </a:cubicBezTo>
                  <a:cubicBezTo>
                    <a:pt x="11875" y="2124"/>
                    <a:pt x="11834" y="1389"/>
                    <a:pt x="11626" y="1306"/>
                  </a:cubicBezTo>
                  <a:cubicBezTo>
                    <a:pt x="9565" y="437"/>
                    <a:pt x="7370" y="1"/>
                    <a:pt x="5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59"/>
            <p:cNvSpPr/>
            <p:nvPr/>
          </p:nvSpPr>
          <p:spPr>
            <a:xfrm>
              <a:off x="5634684" y="4349176"/>
              <a:ext cx="798859" cy="664936"/>
            </a:xfrm>
            <a:custGeom>
              <a:avLst/>
              <a:gdLst/>
              <a:ahLst/>
              <a:cxnLst/>
              <a:rect l="l" t="t" r="r" b="b"/>
              <a:pathLst>
                <a:path w="17066" h="14205" extrusionOk="0">
                  <a:moveTo>
                    <a:pt x="1102" y="1153"/>
                  </a:moveTo>
                  <a:lnTo>
                    <a:pt x="1102" y="1153"/>
                  </a:lnTo>
                  <a:cubicBezTo>
                    <a:pt x="7219" y="2771"/>
                    <a:pt x="10583" y="8977"/>
                    <a:pt x="15820" y="12197"/>
                  </a:cubicBezTo>
                  <a:lnTo>
                    <a:pt x="15820" y="12197"/>
                  </a:lnTo>
                  <a:cubicBezTo>
                    <a:pt x="14994" y="12891"/>
                    <a:pt x="13822" y="13142"/>
                    <a:pt x="12687" y="13142"/>
                  </a:cubicBezTo>
                  <a:cubicBezTo>
                    <a:pt x="12272" y="13142"/>
                    <a:pt x="11861" y="13109"/>
                    <a:pt x="11474" y="13050"/>
                  </a:cubicBezTo>
                  <a:cubicBezTo>
                    <a:pt x="9381" y="12745"/>
                    <a:pt x="7662" y="11609"/>
                    <a:pt x="6359" y="9959"/>
                  </a:cubicBezTo>
                  <a:cubicBezTo>
                    <a:pt x="4275" y="7316"/>
                    <a:pt x="2734" y="4129"/>
                    <a:pt x="1102" y="1153"/>
                  </a:cubicBezTo>
                  <a:close/>
                  <a:moveTo>
                    <a:pt x="341" y="0"/>
                  </a:moveTo>
                  <a:cubicBezTo>
                    <a:pt x="0" y="0"/>
                    <a:pt x="168" y="722"/>
                    <a:pt x="260" y="880"/>
                  </a:cubicBezTo>
                  <a:lnTo>
                    <a:pt x="4072" y="7547"/>
                  </a:lnTo>
                  <a:cubicBezTo>
                    <a:pt x="5056" y="9266"/>
                    <a:pt x="6082" y="11040"/>
                    <a:pt x="7621" y="12330"/>
                  </a:cubicBezTo>
                  <a:cubicBezTo>
                    <a:pt x="8874" y="13373"/>
                    <a:pt x="11026" y="14205"/>
                    <a:pt x="12995" y="14205"/>
                  </a:cubicBezTo>
                  <a:cubicBezTo>
                    <a:pt x="14663" y="14205"/>
                    <a:pt x="16200" y="13608"/>
                    <a:pt x="16950" y="12038"/>
                  </a:cubicBezTo>
                  <a:cubicBezTo>
                    <a:pt x="17065" y="11807"/>
                    <a:pt x="16863" y="11114"/>
                    <a:pt x="16688" y="11114"/>
                  </a:cubicBezTo>
                  <a:cubicBezTo>
                    <a:pt x="16653" y="11114"/>
                    <a:pt x="16619" y="11142"/>
                    <a:pt x="16589" y="11207"/>
                  </a:cubicBezTo>
                  <a:cubicBezTo>
                    <a:pt x="16533" y="11324"/>
                    <a:pt x="16470" y="11435"/>
                    <a:pt x="16402" y="11540"/>
                  </a:cubicBezTo>
                  <a:lnTo>
                    <a:pt x="16402" y="11540"/>
                  </a:lnTo>
                  <a:cubicBezTo>
                    <a:pt x="10610" y="8326"/>
                    <a:pt x="7227" y="1347"/>
                    <a:pt x="399" y="6"/>
                  </a:cubicBezTo>
                  <a:cubicBezTo>
                    <a:pt x="378" y="2"/>
                    <a:pt x="359" y="0"/>
                    <a:pt x="3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59"/>
            <p:cNvSpPr/>
            <p:nvPr/>
          </p:nvSpPr>
          <p:spPr>
            <a:xfrm>
              <a:off x="6250283" y="4140544"/>
              <a:ext cx="307589" cy="788280"/>
            </a:xfrm>
            <a:custGeom>
              <a:avLst/>
              <a:gdLst/>
              <a:ahLst/>
              <a:cxnLst/>
              <a:rect l="l" t="t" r="r" b="b"/>
              <a:pathLst>
                <a:path w="6571" h="16840" extrusionOk="0">
                  <a:moveTo>
                    <a:pt x="1791" y="1772"/>
                  </a:moveTo>
                  <a:cubicBezTo>
                    <a:pt x="2583" y="3771"/>
                    <a:pt x="4241" y="5340"/>
                    <a:pt x="5074" y="7347"/>
                  </a:cubicBezTo>
                  <a:cubicBezTo>
                    <a:pt x="5476" y="8303"/>
                    <a:pt x="5725" y="9301"/>
                    <a:pt x="5836" y="10313"/>
                  </a:cubicBezTo>
                  <a:cubicBezTo>
                    <a:pt x="5947" y="11353"/>
                    <a:pt x="6086" y="13876"/>
                    <a:pt x="5088" y="14610"/>
                  </a:cubicBezTo>
                  <a:cubicBezTo>
                    <a:pt x="4444" y="15073"/>
                    <a:pt x="3718" y="15040"/>
                    <a:pt x="3194" y="15505"/>
                  </a:cubicBezTo>
                  <a:lnTo>
                    <a:pt x="3194" y="15505"/>
                  </a:lnTo>
                  <a:cubicBezTo>
                    <a:pt x="424" y="15125"/>
                    <a:pt x="703" y="9534"/>
                    <a:pt x="943" y="7638"/>
                  </a:cubicBezTo>
                  <a:cubicBezTo>
                    <a:pt x="1174" y="5675"/>
                    <a:pt x="1587" y="3741"/>
                    <a:pt x="1791" y="1772"/>
                  </a:cubicBezTo>
                  <a:close/>
                  <a:moveTo>
                    <a:pt x="1636" y="0"/>
                  </a:moveTo>
                  <a:cubicBezTo>
                    <a:pt x="1531" y="0"/>
                    <a:pt x="1429" y="140"/>
                    <a:pt x="1414" y="374"/>
                  </a:cubicBezTo>
                  <a:cubicBezTo>
                    <a:pt x="1220" y="3992"/>
                    <a:pt x="0" y="7541"/>
                    <a:pt x="389" y="11200"/>
                  </a:cubicBezTo>
                  <a:cubicBezTo>
                    <a:pt x="559" y="12772"/>
                    <a:pt x="1147" y="15714"/>
                    <a:pt x="2868" y="16394"/>
                  </a:cubicBezTo>
                  <a:lnTo>
                    <a:pt x="2868" y="16394"/>
                  </a:lnTo>
                  <a:cubicBezTo>
                    <a:pt x="2919" y="16624"/>
                    <a:pt x="3021" y="16840"/>
                    <a:pt x="3120" y="16840"/>
                  </a:cubicBezTo>
                  <a:cubicBezTo>
                    <a:pt x="3153" y="16840"/>
                    <a:pt x="3186" y="16815"/>
                    <a:pt x="3216" y="16759"/>
                  </a:cubicBezTo>
                  <a:cubicBezTo>
                    <a:pt x="3266" y="16672"/>
                    <a:pt x="3321" y="16593"/>
                    <a:pt x="3381" y="16523"/>
                  </a:cubicBezTo>
                  <a:lnTo>
                    <a:pt x="3381" y="16523"/>
                  </a:lnTo>
                  <a:cubicBezTo>
                    <a:pt x="3463" y="16532"/>
                    <a:pt x="3547" y="16537"/>
                    <a:pt x="3633" y="16537"/>
                  </a:cubicBezTo>
                  <a:cubicBezTo>
                    <a:pt x="3637" y="16537"/>
                    <a:pt x="3642" y="16537"/>
                    <a:pt x="3646" y="16537"/>
                  </a:cubicBezTo>
                  <a:cubicBezTo>
                    <a:pt x="3774" y="16537"/>
                    <a:pt x="3833" y="16360"/>
                    <a:pt x="3834" y="16154"/>
                  </a:cubicBezTo>
                  <a:lnTo>
                    <a:pt x="3834" y="16154"/>
                  </a:lnTo>
                  <a:cubicBezTo>
                    <a:pt x="4546" y="15739"/>
                    <a:pt x="5500" y="15680"/>
                    <a:pt x="5933" y="14763"/>
                  </a:cubicBezTo>
                  <a:cubicBezTo>
                    <a:pt x="6571" y="13418"/>
                    <a:pt x="6446" y="11380"/>
                    <a:pt x="6252" y="9953"/>
                  </a:cubicBezTo>
                  <a:cubicBezTo>
                    <a:pt x="6044" y="8442"/>
                    <a:pt x="5573" y="6972"/>
                    <a:pt x="4838" y="5628"/>
                  </a:cubicBezTo>
                  <a:cubicBezTo>
                    <a:pt x="3882" y="3826"/>
                    <a:pt x="2260" y="2356"/>
                    <a:pt x="1858" y="319"/>
                  </a:cubicBezTo>
                  <a:cubicBezTo>
                    <a:pt x="1814" y="98"/>
                    <a:pt x="1724" y="0"/>
                    <a:pt x="16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59"/>
            <p:cNvSpPr/>
            <p:nvPr/>
          </p:nvSpPr>
          <p:spPr>
            <a:xfrm>
              <a:off x="5685754" y="4989209"/>
              <a:ext cx="540468" cy="406779"/>
            </a:xfrm>
            <a:custGeom>
              <a:avLst/>
              <a:gdLst/>
              <a:ahLst/>
              <a:cxnLst/>
              <a:rect l="l" t="t" r="r" b="b"/>
              <a:pathLst>
                <a:path w="11546" h="8690" extrusionOk="0">
                  <a:moveTo>
                    <a:pt x="11235" y="1"/>
                  </a:moveTo>
                  <a:cubicBezTo>
                    <a:pt x="11233" y="1"/>
                    <a:pt x="11231" y="1"/>
                    <a:pt x="11229" y="1"/>
                  </a:cubicBezTo>
                  <a:cubicBezTo>
                    <a:pt x="6322" y="459"/>
                    <a:pt x="2468" y="3855"/>
                    <a:pt x="84" y="7999"/>
                  </a:cubicBezTo>
                  <a:cubicBezTo>
                    <a:pt x="1" y="8142"/>
                    <a:pt x="141" y="8689"/>
                    <a:pt x="270" y="8689"/>
                  </a:cubicBezTo>
                  <a:cubicBezTo>
                    <a:pt x="292" y="8689"/>
                    <a:pt x="313" y="8673"/>
                    <a:pt x="333" y="8637"/>
                  </a:cubicBezTo>
                  <a:cubicBezTo>
                    <a:pt x="2690" y="4548"/>
                    <a:pt x="6488" y="1207"/>
                    <a:pt x="11326" y="764"/>
                  </a:cubicBezTo>
                  <a:cubicBezTo>
                    <a:pt x="11546" y="750"/>
                    <a:pt x="11452" y="1"/>
                    <a:pt x="112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59"/>
            <p:cNvSpPr/>
            <p:nvPr/>
          </p:nvSpPr>
          <p:spPr>
            <a:xfrm>
              <a:off x="4348907" y="4556966"/>
              <a:ext cx="1894167" cy="458410"/>
            </a:xfrm>
            <a:custGeom>
              <a:avLst/>
              <a:gdLst/>
              <a:ahLst/>
              <a:cxnLst/>
              <a:rect l="l" t="t" r="r" b="b"/>
              <a:pathLst>
                <a:path w="40465" h="9793" extrusionOk="0">
                  <a:moveTo>
                    <a:pt x="3992" y="0"/>
                  </a:moveTo>
                  <a:cubicBezTo>
                    <a:pt x="2789" y="0"/>
                    <a:pt x="1566" y="209"/>
                    <a:pt x="254" y="710"/>
                  </a:cubicBezTo>
                  <a:cubicBezTo>
                    <a:pt x="0" y="812"/>
                    <a:pt x="118" y="1434"/>
                    <a:pt x="394" y="1434"/>
                  </a:cubicBezTo>
                  <a:cubicBezTo>
                    <a:pt x="420" y="1434"/>
                    <a:pt x="447" y="1429"/>
                    <a:pt x="475" y="1417"/>
                  </a:cubicBezTo>
                  <a:lnTo>
                    <a:pt x="489" y="1431"/>
                  </a:lnTo>
                  <a:cubicBezTo>
                    <a:pt x="1723" y="934"/>
                    <a:pt x="3042" y="681"/>
                    <a:pt x="4365" y="681"/>
                  </a:cubicBezTo>
                  <a:cubicBezTo>
                    <a:pt x="4960" y="681"/>
                    <a:pt x="5556" y="732"/>
                    <a:pt x="6145" y="835"/>
                  </a:cubicBezTo>
                  <a:cubicBezTo>
                    <a:pt x="7739" y="1126"/>
                    <a:pt x="9195" y="1916"/>
                    <a:pt x="10789" y="2235"/>
                  </a:cubicBezTo>
                  <a:cubicBezTo>
                    <a:pt x="11491" y="2383"/>
                    <a:pt x="12202" y="2396"/>
                    <a:pt x="12911" y="2396"/>
                  </a:cubicBezTo>
                  <a:cubicBezTo>
                    <a:pt x="13072" y="2396"/>
                    <a:pt x="13233" y="2396"/>
                    <a:pt x="13394" y="2396"/>
                  </a:cubicBezTo>
                  <a:cubicBezTo>
                    <a:pt x="14118" y="2396"/>
                    <a:pt x="14838" y="2410"/>
                    <a:pt x="15543" y="2568"/>
                  </a:cubicBezTo>
                  <a:cubicBezTo>
                    <a:pt x="17234" y="2928"/>
                    <a:pt x="18260" y="4273"/>
                    <a:pt x="19813" y="4924"/>
                  </a:cubicBezTo>
                  <a:cubicBezTo>
                    <a:pt x="21324" y="5562"/>
                    <a:pt x="22959" y="5728"/>
                    <a:pt x="24484" y="6393"/>
                  </a:cubicBezTo>
                  <a:cubicBezTo>
                    <a:pt x="26051" y="7073"/>
                    <a:pt x="27548" y="7627"/>
                    <a:pt x="29225" y="7960"/>
                  </a:cubicBezTo>
                  <a:cubicBezTo>
                    <a:pt x="32829" y="8653"/>
                    <a:pt x="36489" y="9180"/>
                    <a:pt x="40107" y="9790"/>
                  </a:cubicBezTo>
                  <a:cubicBezTo>
                    <a:pt x="40119" y="9792"/>
                    <a:pt x="40132" y="9793"/>
                    <a:pt x="40144" y="9793"/>
                  </a:cubicBezTo>
                  <a:cubicBezTo>
                    <a:pt x="40465" y="9793"/>
                    <a:pt x="40428" y="9094"/>
                    <a:pt x="40134" y="9027"/>
                  </a:cubicBezTo>
                  <a:cubicBezTo>
                    <a:pt x="36419" y="8417"/>
                    <a:pt x="32649" y="7904"/>
                    <a:pt x="28948" y="7142"/>
                  </a:cubicBezTo>
                  <a:cubicBezTo>
                    <a:pt x="27160" y="6782"/>
                    <a:pt x="25621" y="6089"/>
                    <a:pt x="23957" y="5395"/>
                  </a:cubicBezTo>
                  <a:cubicBezTo>
                    <a:pt x="22072" y="4619"/>
                    <a:pt x="20104" y="4536"/>
                    <a:pt x="18413" y="3302"/>
                  </a:cubicBezTo>
                  <a:cubicBezTo>
                    <a:pt x="17276" y="2471"/>
                    <a:pt x="16361" y="1875"/>
                    <a:pt x="14920" y="1722"/>
                  </a:cubicBezTo>
                  <a:cubicBezTo>
                    <a:pt x="13007" y="1528"/>
                    <a:pt x="11232" y="1694"/>
                    <a:pt x="9347" y="1071"/>
                  </a:cubicBezTo>
                  <a:cubicBezTo>
                    <a:pt x="7463" y="445"/>
                    <a:pt x="5749" y="0"/>
                    <a:pt x="39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9" name="Google Shape;1665;p32">
            <a:extLst>
              <a:ext uri="{FF2B5EF4-FFF2-40B4-BE49-F238E27FC236}">
                <a16:creationId xmlns:a16="http://schemas.microsoft.com/office/drawing/2014/main" id="{4C99CCF9-2BF0-471B-B560-F7038B74188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86266" y="402798"/>
            <a:ext cx="7708900" cy="629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2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2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7" name="Google Shape;2722;p59">
            <a:extLst>
              <a:ext uri="{FF2B5EF4-FFF2-40B4-BE49-F238E27FC236}">
                <a16:creationId xmlns:a16="http://schemas.microsoft.com/office/drawing/2014/main" id="{CC5998D1-FA5D-48CC-B018-A15576D6CB49}"/>
              </a:ext>
            </a:extLst>
          </p:cNvPr>
          <p:cNvGrpSpPr/>
          <p:nvPr/>
        </p:nvGrpSpPr>
        <p:grpSpPr>
          <a:xfrm>
            <a:off x="696976" y="4434948"/>
            <a:ext cx="274981" cy="274981"/>
            <a:chOff x="8106647" y="2325154"/>
            <a:chExt cx="274981" cy="274981"/>
          </a:xfrm>
        </p:grpSpPr>
        <p:sp>
          <p:nvSpPr>
            <p:cNvPr id="328" name="Google Shape;2723;p59">
              <a:extLst>
                <a:ext uri="{FF2B5EF4-FFF2-40B4-BE49-F238E27FC236}">
                  <a16:creationId xmlns:a16="http://schemas.microsoft.com/office/drawing/2014/main" id="{DE0F8D21-111D-48CD-8E4A-D74D6E1F89FF}"/>
                </a:ext>
              </a:extLst>
            </p:cNvPr>
            <p:cNvSpPr/>
            <p:nvPr/>
          </p:nvSpPr>
          <p:spPr>
            <a:xfrm>
              <a:off x="8106647" y="2325154"/>
              <a:ext cx="274981" cy="274981"/>
            </a:xfrm>
            <a:custGeom>
              <a:avLst/>
              <a:gdLst/>
              <a:ahLst/>
              <a:cxnLst/>
              <a:rect l="l" t="t" r="r" b="b"/>
              <a:pathLst>
                <a:path w="12710" h="12710" extrusionOk="0">
                  <a:moveTo>
                    <a:pt x="6338" y="1"/>
                  </a:moveTo>
                  <a:cubicBezTo>
                    <a:pt x="2836" y="1"/>
                    <a:pt x="0" y="2836"/>
                    <a:pt x="0" y="6339"/>
                  </a:cubicBezTo>
                  <a:cubicBezTo>
                    <a:pt x="0" y="9841"/>
                    <a:pt x="2836" y="12710"/>
                    <a:pt x="6338" y="12710"/>
                  </a:cubicBezTo>
                  <a:cubicBezTo>
                    <a:pt x="9841" y="12710"/>
                    <a:pt x="12709" y="9841"/>
                    <a:pt x="12709" y="6339"/>
                  </a:cubicBezTo>
                  <a:cubicBezTo>
                    <a:pt x="12709" y="2836"/>
                    <a:pt x="9841" y="1"/>
                    <a:pt x="63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2724;p59">
              <a:extLst>
                <a:ext uri="{FF2B5EF4-FFF2-40B4-BE49-F238E27FC236}">
                  <a16:creationId xmlns:a16="http://schemas.microsoft.com/office/drawing/2014/main" id="{FD748235-6EF3-4C4F-8289-F29CDE0196E1}"/>
                </a:ext>
              </a:extLst>
            </p:cNvPr>
            <p:cNvSpPr/>
            <p:nvPr/>
          </p:nvSpPr>
          <p:spPr>
            <a:xfrm>
              <a:off x="8122524" y="2341767"/>
              <a:ext cx="242507" cy="241771"/>
            </a:xfrm>
            <a:custGeom>
              <a:avLst/>
              <a:gdLst/>
              <a:ahLst/>
              <a:cxnLst/>
              <a:rect l="l" t="t" r="r" b="b"/>
              <a:pathLst>
                <a:path w="11209" h="11175" extrusionOk="0">
                  <a:moveTo>
                    <a:pt x="5371" y="0"/>
                  </a:moveTo>
                  <a:cubicBezTo>
                    <a:pt x="5070" y="0"/>
                    <a:pt x="5070" y="434"/>
                    <a:pt x="5371" y="434"/>
                  </a:cubicBezTo>
                  <a:lnTo>
                    <a:pt x="5771" y="434"/>
                  </a:lnTo>
                  <a:cubicBezTo>
                    <a:pt x="5871" y="434"/>
                    <a:pt x="5971" y="367"/>
                    <a:pt x="5971" y="234"/>
                  </a:cubicBezTo>
                  <a:cubicBezTo>
                    <a:pt x="5971" y="100"/>
                    <a:pt x="5904" y="33"/>
                    <a:pt x="5771" y="0"/>
                  </a:cubicBezTo>
                  <a:close/>
                  <a:moveTo>
                    <a:pt x="4530" y="93"/>
                  </a:moveTo>
                  <a:cubicBezTo>
                    <a:pt x="4512" y="93"/>
                    <a:pt x="4491" y="95"/>
                    <a:pt x="4470" y="100"/>
                  </a:cubicBezTo>
                  <a:cubicBezTo>
                    <a:pt x="4337" y="134"/>
                    <a:pt x="4203" y="167"/>
                    <a:pt x="4070" y="200"/>
                  </a:cubicBezTo>
                  <a:cubicBezTo>
                    <a:pt x="3822" y="231"/>
                    <a:pt x="3833" y="608"/>
                    <a:pt x="4076" y="608"/>
                  </a:cubicBezTo>
                  <a:cubicBezTo>
                    <a:pt x="4095" y="608"/>
                    <a:pt x="4115" y="605"/>
                    <a:pt x="4136" y="601"/>
                  </a:cubicBezTo>
                  <a:lnTo>
                    <a:pt x="4170" y="601"/>
                  </a:lnTo>
                  <a:cubicBezTo>
                    <a:pt x="4303" y="567"/>
                    <a:pt x="4437" y="534"/>
                    <a:pt x="4570" y="500"/>
                  </a:cubicBezTo>
                  <a:cubicBezTo>
                    <a:pt x="4818" y="469"/>
                    <a:pt x="4778" y="93"/>
                    <a:pt x="4530" y="93"/>
                  </a:cubicBezTo>
                  <a:close/>
                  <a:moveTo>
                    <a:pt x="6637" y="98"/>
                  </a:moveTo>
                  <a:cubicBezTo>
                    <a:pt x="6366" y="98"/>
                    <a:pt x="6315" y="470"/>
                    <a:pt x="6571" y="534"/>
                  </a:cubicBezTo>
                  <a:cubicBezTo>
                    <a:pt x="6705" y="567"/>
                    <a:pt x="6838" y="567"/>
                    <a:pt x="6972" y="601"/>
                  </a:cubicBezTo>
                  <a:lnTo>
                    <a:pt x="7038" y="601"/>
                  </a:lnTo>
                  <a:lnTo>
                    <a:pt x="7005" y="634"/>
                  </a:lnTo>
                  <a:cubicBezTo>
                    <a:pt x="7016" y="635"/>
                    <a:pt x="7027" y="636"/>
                    <a:pt x="7037" y="636"/>
                  </a:cubicBezTo>
                  <a:cubicBezTo>
                    <a:pt x="7307" y="636"/>
                    <a:pt x="7329" y="232"/>
                    <a:pt x="7072" y="200"/>
                  </a:cubicBezTo>
                  <a:cubicBezTo>
                    <a:pt x="6938" y="167"/>
                    <a:pt x="6805" y="134"/>
                    <a:pt x="6672" y="100"/>
                  </a:cubicBezTo>
                  <a:cubicBezTo>
                    <a:pt x="6660" y="99"/>
                    <a:pt x="6648" y="98"/>
                    <a:pt x="6637" y="98"/>
                  </a:cubicBezTo>
                  <a:close/>
                  <a:moveTo>
                    <a:pt x="7800" y="474"/>
                  </a:moveTo>
                  <a:cubicBezTo>
                    <a:pt x="7601" y="474"/>
                    <a:pt x="7510" y="781"/>
                    <a:pt x="7739" y="867"/>
                  </a:cubicBezTo>
                  <a:cubicBezTo>
                    <a:pt x="7839" y="934"/>
                    <a:pt x="7972" y="1001"/>
                    <a:pt x="8073" y="1034"/>
                  </a:cubicBezTo>
                  <a:cubicBezTo>
                    <a:pt x="8106" y="1068"/>
                    <a:pt x="8139" y="1068"/>
                    <a:pt x="8173" y="1068"/>
                  </a:cubicBezTo>
                  <a:cubicBezTo>
                    <a:pt x="8406" y="1068"/>
                    <a:pt x="8473" y="801"/>
                    <a:pt x="8273" y="667"/>
                  </a:cubicBezTo>
                  <a:cubicBezTo>
                    <a:pt x="8173" y="601"/>
                    <a:pt x="8039" y="534"/>
                    <a:pt x="7906" y="500"/>
                  </a:cubicBezTo>
                  <a:cubicBezTo>
                    <a:pt x="7868" y="482"/>
                    <a:pt x="7833" y="474"/>
                    <a:pt x="7800" y="474"/>
                  </a:cubicBezTo>
                  <a:close/>
                  <a:moveTo>
                    <a:pt x="3325" y="483"/>
                  </a:moveTo>
                  <a:cubicBezTo>
                    <a:pt x="3297" y="483"/>
                    <a:pt x="3267" y="489"/>
                    <a:pt x="3236" y="500"/>
                  </a:cubicBezTo>
                  <a:cubicBezTo>
                    <a:pt x="3102" y="567"/>
                    <a:pt x="3002" y="634"/>
                    <a:pt x="2869" y="701"/>
                  </a:cubicBezTo>
                  <a:cubicBezTo>
                    <a:pt x="2669" y="801"/>
                    <a:pt x="2735" y="1101"/>
                    <a:pt x="2969" y="1101"/>
                  </a:cubicBezTo>
                  <a:cubicBezTo>
                    <a:pt x="3002" y="1101"/>
                    <a:pt x="3036" y="1101"/>
                    <a:pt x="3069" y="1068"/>
                  </a:cubicBezTo>
                  <a:cubicBezTo>
                    <a:pt x="3169" y="1001"/>
                    <a:pt x="3302" y="934"/>
                    <a:pt x="3436" y="901"/>
                  </a:cubicBezTo>
                  <a:cubicBezTo>
                    <a:pt x="3642" y="783"/>
                    <a:pt x="3536" y="483"/>
                    <a:pt x="3325" y="483"/>
                  </a:cubicBezTo>
                  <a:close/>
                  <a:moveTo>
                    <a:pt x="8906" y="1122"/>
                  </a:moveTo>
                  <a:cubicBezTo>
                    <a:pt x="8723" y="1122"/>
                    <a:pt x="8584" y="1366"/>
                    <a:pt x="8773" y="1501"/>
                  </a:cubicBezTo>
                  <a:cubicBezTo>
                    <a:pt x="8873" y="1568"/>
                    <a:pt x="8973" y="1668"/>
                    <a:pt x="9073" y="1735"/>
                  </a:cubicBezTo>
                  <a:cubicBezTo>
                    <a:pt x="9107" y="1801"/>
                    <a:pt x="9173" y="1801"/>
                    <a:pt x="9207" y="1801"/>
                  </a:cubicBezTo>
                  <a:cubicBezTo>
                    <a:pt x="9407" y="1801"/>
                    <a:pt x="9507" y="1568"/>
                    <a:pt x="9373" y="1434"/>
                  </a:cubicBezTo>
                  <a:cubicBezTo>
                    <a:pt x="9240" y="1334"/>
                    <a:pt x="9140" y="1234"/>
                    <a:pt x="9040" y="1168"/>
                  </a:cubicBezTo>
                  <a:cubicBezTo>
                    <a:pt x="8995" y="1136"/>
                    <a:pt x="8949" y="1122"/>
                    <a:pt x="8906" y="1122"/>
                  </a:cubicBezTo>
                  <a:close/>
                  <a:moveTo>
                    <a:pt x="2294" y="1152"/>
                  </a:moveTo>
                  <a:cubicBezTo>
                    <a:pt x="2253" y="1152"/>
                    <a:pt x="2209" y="1167"/>
                    <a:pt x="2168" y="1201"/>
                  </a:cubicBezTo>
                  <a:cubicBezTo>
                    <a:pt x="2035" y="1268"/>
                    <a:pt x="1935" y="1368"/>
                    <a:pt x="1835" y="1468"/>
                  </a:cubicBezTo>
                  <a:cubicBezTo>
                    <a:pt x="1668" y="1601"/>
                    <a:pt x="1768" y="1835"/>
                    <a:pt x="1968" y="1835"/>
                  </a:cubicBezTo>
                  <a:cubicBezTo>
                    <a:pt x="2002" y="1835"/>
                    <a:pt x="2068" y="1801"/>
                    <a:pt x="2102" y="1768"/>
                  </a:cubicBezTo>
                  <a:cubicBezTo>
                    <a:pt x="2202" y="1701"/>
                    <a:pt x="2302" y="1601"/>
                    <a:pt x="2402" y="1535"/>
                  </a:cubicBezTo>
                  <a:cubicBezTo>
                    <a:pt x="2588" y="1375"/>
                    <a:pt x="2456" y="1152"/>
                    <a:pt x="2294" y="1152"/>
                  </a:cubicBezTo>
                  <a:close/>
                  <a:moveTo>
                    <a:pt x="9814" y="1997"/>
                  </a:moveTo>
                  <a:cubicBezTo>
                    <a:pt x="9653" y="1997"/>
                    <a:pt x="9515" y="2185"/>
                    <a:pt x="9640" y="2335"/>
                  </a:cubicBezTo>
                  <a:cubicBezTo>
                    <a:pt x="9707" y="2435"/>
                    <a:pt x="9807" y="2535"/>
                    <a:pt x="9874" y="2669"/>
                  </a:cubicBezTo>
                  <a:cubicBezTo>
                    <a:pt x="9907" y="2702"/>
                    <a:pt x="9974" y="2735"/>
                    <a:pt x="10041" y="2735"/>
                  </a:cubicBezTo>
                  <a:cubicBezTo>
                    <a:pt x="10053" y="2738"/>
                    <a:pt x="10065" y="2739"/>
                    <a:pt x="10077" y="2739"/>
                  </a:cubicBezTo>
                  <a:cubicBezTo>
                    <a:pt x="10221" y="2739"/>
                    <a:pt x="10302" y="2559"/>
                    <a:pt x="10241" y="2435"/>
                  </a:cubicBezTo>
                  <a:cubicBezTo>
                    <a:pt x="10141" y="2302"/>
                    <a:pt x="10041" y="2202"/>
                    <a:pt x="9974" y="2068"/>
                  </a:cubicBezTo>
                  <a:cubicBezTo>
                    <a:pt x="9924" y="2018"/>
                    <a:pt x="9868" y="1997"/>
                    <a:pt x="9814" y="1997"/>
                  </a:cubicBezTo>
                  <a:close/>
                  <a:moveTo>
                    <a:pt x="1380" y="2031"/>
                  </a:moveTo>
                  <a:cubicBezTo>
                    <a:pt x="1328" y="2031"/>
                    <a:pt x="1276" y="2052"/>
                    <a:pt x="1234" y="2102"/>
                  </a:cubicBezTo>
                  <a:cubicBezTo>
                    <a:pt x="1134" y="2235"/>
                    <a:pt x="1068" y="2335"/>
                    <a:pt x="967" y="2469"/>
                  </a:cubicBezTo>
                  <a:cubicBezTo>
                    <a:pt x="901" y="2569"/>
                    <a:pt x="934" y="2702"/>
                    <a:pt x="1034" y="2769"/>
                  </a:cubicBezTo>
                  <a:cubicBezTo>
                    <a:pt x="1068" y="2769"/>
                    <a:pt x="1101" y="2802"/>
                    <a:pt x="1134" y="2802"/>
                  </a:cubicBezTo>
                  <a:lnTo>
                    <a:pt x="1134" y="2769"/>
                  </a:lnTo>
                  <a:cubicBezTo>
                    <a:pt x="1201" y="2769"/>
                    <a:pt x="1268" y="2735"/>
                    <a:pt x="1334" y="2702"/>
                  </a:cubicBezTo>
                  <a:cubicBezTo>
                    <a:pt x="1401" y="2602"/>
                    <a:pt x="1468" y="2469"/>
                    <a:pt x="1568" y="2368"/>
                  </a:cubicBezTo>
                  <a:cubicBezTo>
                    <a:pt x="1693" y="2218"/>
                    <a:pt x="1537" y="2031"/>
                    <a:pt x="1380" y="2031"/>
                  </a:cubicBezTo>
                  <a:close/>
                  <a:moveTo>
                    <a:pt x="10482" y="3058"/>
                  </a:moveTo>
                  <a:cubicBezTo>
                    <a:pt x="10333" y="3058"/>
                    <a:pt x="10185" y="3191"/>
                    <a:pt x="10274" y="3369"/>
                  </a:cubicBezTo>
                  <a:cubicBezTo>
                    <a:pt x="10341" y="3469"/>
                    <a:pt x="10374" y="3603"/>
                    <a:pt x="10441" y="3736"/>
                  </a:cubicBezTo>
                  <a:cubicBezTo>
                    <a:pt x="10474" y="3803"/>
                    <a:pt x="10541" y="3870"/>
                    <a:pt x="10641" y="3870"/>
                  </a:cubicBezTo>
                  <a:cubicBezTo>
                    <a:pt x="10774" y="3870"/>
                    <a:pt x="10875" y="3736"/>
                    <a:pt x="10841" y="3603"/>
                  </a:cubicBezTo>
                  <a:cubicBezTo>
                    <a:pt x="10774" y="3436"/>
                    <a:pt x="10708" y="3302"/>
                    <a:pt x="10674" y="3169"/>
                  </a:cubicBezTo>
                  <a:cubicBezTo>
                    <a:pt x="10630" y="3091"/>
                    <a:pt x="10556" y="3058"/>
                    <a:pt x="10482" y="3058"/>
                  </a:cubicBezTo>
                  <a:close/>
                  <a:moveTo>
                    <a:pt x="719" y="3091"/>
                  </a:moveTo>
                  <a:cubicBezTo>
                    <a:pt x="649" y="3091"/>
                    <a:pt x="578" y="3125"/>
                    <a:pt x="534" y="3202"/>
                  </a:cubicBezTo>
                  <a:cubicBezTo>
                    <a:pt x="467" y="3369"/>
                    <a:pt x="434" y="3503"/>
                    <a:pt x="367" y="3636"/>
                  </a:cubicBezTo>
                  <a:cubicBezTo>
                    <a:pt x="334" y="3736"/>
                    <a:pt x="367" y="3870"/>
                    <a:pt x="500" y="3903"/>
                  </a:cubicBezTo>
                  <a:lnTo>
                    <a:pt x="567" y="3903"/>
                  </a:lnTo>
                  <a:cubicBezTo>
                    <a:pt x="667" y="3903"/>
                    <a:pt x="734" y="3836"/>
                    <a:pt x="767" y="3769"/>
                  </a:cubicBezTo>
                  <a:cubicBezTo>
                    <a:pt x="801" y="3636"/>
                    <a:pt x="867" y="3503"/>
                    <a:pt x="934" y="3403"/>
                  </a:cubicBezTo>
                  <a:cubicBezTo>
                    <a:pt x="1001" y="3225"/>
                    <a:pt x="860" y="3091"/>
                    <a:pt x="719" y="3091"/>
                  </a:cubicBezTo>
                  <a:close/>
                  <a:moveTo>
                    <a:pt x="10883" y="4236"/>
                  </a:moveTo>
                  <a:cubicBezTo>
                    <a:pt x="10762" y="4236"/>
                    <a:pt x="10636" y="4331"/>
                    <a:pt x="10674" y="4503"/>
                  </a:cubicBezTo>
                  <a:cubicBezTo>
                    <a:pt x="10708" y="4637"/>
                    <a:pt x="10741" y="4770"/>
                    <a:pt x="10741" y="4904"/>
                  </a:cubicBezTo>
                  <a:cubicBezTo>
                    <a:pt x="10741" y="5004"/>
                    <a:pt x="10841" y="5070"/>
                    <a:pt x="10941" y="5070"/>
                  </a:cubicBezTo>
                  <a:lnTo>
                    <a:pt x="10975" y="5070"/>
                  </a:lnTo>
                  <a:cubicBezTo>
                    <a:pt x="11108" y="5037"/>
                    <a:pt x="11175" y="4937"/>
                    <a:pt x="11175" y="4837"/>
                  </a:cubicBezTo>
                  <a:cubicBezTo>
                    <a:pt x="11141" y="4703"/>
                    <a:pt x="11108" y="4537"/>
                    <a:pt x="11075" y="4403"/>
                  </a:cubicBezTo>
                  <a:cubicBezTo>
                    <a:pt x="11060" y="4289"/>
                    <a:pt x="10973" y="4236"/>
                    <a:pt x="10883" y="4236"/>
                  </a:cubicBezTo>
                  <a:close/>
                  <a:moveTo>
                    <a:pt x="339" y="4303"/>
                  </a:moveTo>
                  <a:cubicBezTo>
                    <a:pt x="251" y="4303"/>
                    <a:pt x="162" y="4356"/>
                    <a:pt x="134" y="4470"/>
                  </a:cubicBezTo>
                  <a:cubicBezTo>
                    <a:pt x="100" y="4603"/>
                    <a:pt x="67" y="4737"/>
                    <a:pt x="67" y="4904"/>
                  </a:cubicBezTo>
                  <a:cubicBezTo>
                    <a:pt x="33" y="5004"/>
                    <a:pt x="134" y="5104"/>
                    <a:pt x="234" y="5137"/>
                  </a:cubicBezTo>
                  <a:lnTo>
                    <a:pt x="267" y="5137"/>
                  </a:lnTo>
                  <a:cubicBezTo>
                    <a:pt x="367" y="5137"/>
                    <a:pt x="467" y="5070"/>
                    <a:pt x="467" y="4970"/>
                  </a:cubicBezTo>
                  <a:cubicBezTo>
                    <a:pt x="500" y="4804"/>
                    <a:pt x="534" y="4670"/>
                    <a:pt x="534" y="4570"/>
                  </a:cubicBezTo>
                  <a:cubicBezTo>
                    <a:pt x="572" y="4398"/>
                    <a:pt x="457" y="4303"/>
                    <a:pt x="339" y="4303"/>
                  </a:cubicBezTo>
                  <a:close/>
                  <a:moveTo>
                    <a:pt x="10991" y="5371"/>
                  </a:moveTo>
                  <a:cubicBezTo>
                    <a:pt x="10883" y="5371"/>
                    <a:pt x="10774" y="5437"/>
                    <a:pt x="10774" y="5571"/>
                  </a:cubicBezTo>
                  <a:lnTo>
                    <a:pt x="10774" y="6004"/>
                  </a:lnTo>
                  <a:cubicBezTo>
                    <a:pt x="10774" y="6104"/>
                    <a:pt x="10875" y="6205"/>
                    <a:pt x="10975" y="6205"/>
                  </a:cubicBezTo>
                  <a:cubicBezTo>
                    <a:pt x="11108" y="6205"/>
                    <a:pt x="11208" y="6104"/>
                    <a:pt x="11208" y="6004"/>
                  </a:cubicBezTo>
                  <a:lnTo>
                    <a:pt x="11208" y="5571"/>
                  </a:lnTo>
                  <a:cubicBezTo>
                    <a:pt x="11208" y="5437"/>
                    <a:pt x="11100" y="5371"/>
                    <a:pt x="10991" y="5371"/>
                  </a:cubicBezTo>
                  <a:close/>
                  <a:moveTo>
                    <a:pt x="234" y="5537"/>
                  </a:moveTo>
                  <a:cubicBezTo>
                    <a:pt x="100" y="5537"/>
                    <a:pt x="0" y="5637"/>
                    <a:pt x="33" y="5771"/>
                  </a:cubicBezTo>
                  <a:cubicBezTo>
                    <a:pt x="33" y="5904"/>
                    <a:pt x="33" y="6038"/>
                    <a:pt x="33" y="6171"/>
                  </a:cubicBezTo>
                  <a:cubicBezTo>
                    <a:pt x="67" y="6305"/>
                    <a:pt x="134" y="6371"/>
                    <a:pt x="267" y="6371"/>
                  </a:cubicBezTo>
                  <a:lnTo>
                    <a:pt x="267" y="6405"/>
                  </a:lnTo>
                  <a:cubicBezTo>
                    <a:pt x="400" y="6405"/>
                    <a:pt x="467" y="6271"/>
                    <a:pt x="467" y="6171"/>
                  </a:cubicBezTo>
                  <a:cubicBezTo>
                    <a:pt x="434" y="6038"/>
                    <a:pt x="434" y="5904"/>
                    <a:pt x="434" y="5771"/>
                  </a:cubicBezTo>
                  <a:cubicBezTo>
                    <a:pt x="434" y="5637"/>
                    <a:pt x="334" y="5537"/>
                    <a:pt x="234" y="5537"/>
                  </a:cubicBezTo>
                  <a:close/>
                  <a:moveTo>
                    <a:pt x="10848" y="6615"/>
                  </a:moveTo>
                  <a:cubicBezTo>
                    <a:pt x="10757" y="6615"/>
                    <a:pt x="10668" y="6662"/>
                    <a:pt x="10641" y="6772"/>
                  </a:cubicBezTo>
                  <a:cubicBezTo>
                    <a:pt x="10608" y="6905"/>
                    <a:pt x="10574" y="7038"/>
                    <a:pt x="10541" y="7172"/>
                  </a:cubicBezTo>
                  <a:cubicBezTo>
                    <a:pt x="10508" y="7272"/>
                    <a:pt x="10574" y="7405"/>
                    <a:pt x="10674" y="7439"/>
                  </a:cubicBezTo>
                  <a:lnTo>
                    <a:pt x="10741" y="7439"/>
                  </a:lnTo>
                  <a:cubicBezTo>
                    <a:pt x="10841" y="7439"/>
                    <a:pt x="10941" y="7372"/>
                    <a:pt x="10941" y="7305"/>
                  </a:cubicBezTo>
                  <a:cubicBezTo>
                    <a:pt x="11008" y="7172"/>
                    <a:pt x="11041" y="7005"/>
                    <a:pt x="11075" y="6872"/>
                  </a:cubicBezTo>
                  <a:cubicBezTo>
                    <a:pt x="11114" y="6714"/>
                    <a:pt x="10979" y="6615"/>
                    <a:pt x="10848" y="6615"/>
                  </a:cubicBezTo>
                  <a:close/>
                  <a:moveTo>
                    <a:pt x="433" y="6750"/>
                  </a:moveTo>
                  <a:cubicBezTo>
                    <a:pt x="300" y="6750"/>
                    <a:pt x="160" y="6858"/>
                    <a:pt x="200" y="7038"/>
                  </a:cubicBezTo>
                  <a:cubicBezTo>
                    <a:pt x="267" y="7172"/>
                    <a:pt x="300" y="7305"/>
                    <a:pt x="334" y="7439"/>
                  </a:cubicBezTo>
                  <a:cubicBezTo>
                    <a:pt x="367" y="7539"/>
                    <a:pt x="434" y="7572"/>
                    <a:pt x="534" y="7572"/>
                  </a:cubicBezTo>
                  <a:lnTo>
                    <a:pt x="634" y="7572"/>
                  </a:lnTo>
                  <a:cubicBezTo>
                    <a:pt x="734" y="7539"/>
                    <a:pt x="801" y="7405"/>
                    <a:pt x="734" y="7305"/>
                  </a:cubicBezTo>
                  <a:cubicBezTo>
                    <a:pt x="701" y="7172"/>
                    <a:pt x="667" y="7038"/>
                    <a:pt x="634" y="6905"/>
                  </a:cubicBezTo>
                  <a:cubicBezTo>
                    <a:pt x="607" y="6798"/>
                    <a:pt x="522" y="6750"/>
                    <a:pt x="433" y="6750"/>
                  </a:cubicBezTo>
                  <a:close/>
                  <a:moveTo>
                    <a:pt x="10425" y="7795"/>
                  </a:moveTo>
                  <a:cubicBezTo>
                    <a:pt x="10356" y="7795"/>
                    <a:pt x="10285" y="7828"/>
                    <a:pt x="10241" y="7906"/>
                  </a:cubicBezTo>
                  <a:cubicBezTo>
                    <a:pt x="10174" y="8039"/>
                    <a:pt x="10107" y="8139"/>
                    <a:pt x="10041" y="8273"/>
                  </a:cubicBezTo>
                  <a:cubicBezTo>
                    <a:pt x="9976" y="8402"/>
                    <a:pt x="10068" y="8563"/>
                    <a:pt x="10226" y="8573"/>
                  </a:cubicBezTo>
                  <a:lnTo>
                    <a:pt x="10226" y="8573"/>
                  </a:lnTo>
                  <a:cubicBezTo>
                    <a:pt x="10316" y="8568"/>
                    <a:pt x="10376" y="8535"/>
                    <a:pt x="10408" y="8473"/>
                  </a:cubicBezTo>
                  <a:cubicBezTo>
                    <a:pt x="10474" y="8339"/>
                    <a:pt x="10541" y="8239"/>
                    <a:pt x="10608" y="8106"/>
                  </a:cubicBezTo>
                  <a:cubicBezTo>
                    <a:pt x="10697" y="7928"/>
                    <a:pt x="10563" y="7795"/>
                    <a:pt x="10425" y="7795"/>
                  </a:cubicBezTo>
                  <a:close/>
                  <a:moveTo>
                    <a:pt x="10226" y="8573"/>
                  </a:moveTo>
                  <a:lnTo>
                    <a:pt x="10226" y="8573"/>
                  </a:lnTo>
                  <a:cubicBezTo>
                    <a:pt x="10220" y="8573"/>
                    <a:pt x="10214" y="8573"/>
                    <a:pt x="10207" y="8573"/>
                  </a:cubicBezTo>
                  <a:lnTo>
                    <a:pt x="10241" y="8573"/>
                  </a:lnTo>
                  <a:cubicBezTo>
                    <a:pt x="10236" y="8573"/>
                    <a:pt x="10231" y="8573"/>
                    <a:pt x="10226" y="8573"/>
                  </a:cubicBezTo>
                  <a:close/>
                  <a:moveTo>
                    <a:pt x="895" y="7935"/>
                  </a:moveTo>
                  <a:cubicBezTo>
                    <a:pt x="753" y="7935"/>
                    <a:pt x="609" y="8079"/>
                    <a:pt x="701" y="8239"/>
                  </a:cubicBezTo>
                  <a:cubicBezTo>
                    <a:pt x="767" y="8373"/>
                    <a:pt x="834" y="8473"/>
                    <a:pt x="934" y="8606"/>
                  </a:cubicBezTo>
                  <a:cubicBezTo>
                    <a:pt x="967" y="8673"/>
                    <a:pt x="1034" y="8706"/>
                    <a:pt x="1101" y="8706"/>
                  </a:cubicBezTo>
                  <a:cubicBezTo>
                    <a:pt x="1268" y="8706"/>
                    <a:pt x="1368" y="8506"/>
                    <a:pt x="1268" y="8373"/>
                  </a:cubicBezTo>
                  <a:cubicBezTo>
                    <a:pt x="1201" y="8273"/>
                    <a:pt x="1134" y="8139"/>
                    <a:pt x="1068" y="8039"/>
                  </a:cubicBezTo>
                  <a:cubicBezTo>
                    <a:pt x="1025" y="7966"/>
                    <a:pt x="960" y="7935"/>
                    <a:pt x="895" y="7935"/>
                  </a:cubicBezTo>
                  <a:close/>
                  <a:moveTo>
                    <a:pt x="9700" y="8836"/>
                  </a:moveTo>
                  <a:cubicBezTo>
                    <a:pt x="9647" y="8836"/>
                    <a:pt x="9590" y="8856"/>
                    <a:pt x="9540" y="8906"/>
                  </a:cubicBezTo>
                  <a:cubicBezTo>
                    <a:pt x="9474" y="9007"/>
                    <a:pt x="9373" y="9107"/>
                    <a:pt x="9273" y="9207"/>
                  </a:cubicBezTo>
                  <a:cubicBezTo>
                    <a:pt x="9140" y="9340"/>
                    <a:pt x="9240" y="9574"/>
                    <a:pt x="9440" y="9574"/>
                  </a:cubicBezTo>
                  <a:cubicBezTo>
                    <a:pt x="9507" y="9574"/>
                    <a:pt x="9540" y="9540"/>
                    <a:pt x="9574" y="9507"/>
                  </a:cubicBezTo>
                  <a:cubicBezTo>
                    <a:pt x="9674" y="9407"/>
                    <a:pt x="9774" y="9307"/>
                    <a:pt x="9874" y="9173"/>
                  </a:cubicBezTo>
                  <a:cubicBezTo>
                    <a:pt x="9999" y="9023"/>
                    <a:pt x="9861" y="8836"/>
                    <a:pt x="9700" y="8836"/>
                  </a:cubicBezTo>
                  <a:close/>
                  <a:moveTo>
                    <a:pt x="1584" y="8955"/>
                  </a:moveTo>
                  <a:cubicBezTo>
                    <a:pt x="1431" y="8955"/>
                    <a:pt x="1286" y="9158"/>
                    <a:pt x="1434" y="9307"/>
                  </a:cubicBezTo>
                  <a:cubicBezTo>
                    <a:pt x="1535" y="9407"/>
                    <a:pt x="1635" y="9507"/>
                    <a:pt x="1735" y="9607"/>
                  </a:cubicBezTo>
                  <a:cubicBezTo>
                    <a:pt x="1768" y="9640"/>
                    <a:pt x="1801" y="9674"/>
                    <a:pt x="1868" y="9674"/>
                  </a:cubicBezTo>
                  <a:cubicBezTo>
                    <a:pt x="2068" y="9674"/>
                    <a:pt x="2168" y="9440"/>
                    <a:pt x="2035" y="9307"/>
                  </a:cubicBezTo>
                  <a:cubicBezTo>
                    <a:pt x="1935" y="9207"/>
                    <a:pt x="1835" y="9140"/>
                    <a:pt x="1735" y="9040"/>
                  </a:cubicBezTo>
                  <a:cubicBezTo>
                    <a:pt x="1692" y="8980"/>
                    <a:pt x="1637" y="8955"/>
                    <a:pt x="1584" y="8955"/>
                  </a:cubicBezTo>
                  <a:close/>
                  <a:moveTo>
                    <a:pt x="8804" y="9695"/>
                  </a:moveTo>
                  <a:cubicBezTo>
                    <a:pt x="8762" y="9695"/>
                    <a:pt x="8718" y="9709"/>
                    <a:pt x="8673" y="9740"/>
                  </a:cubicBezTo>
                  <a:cubicBezTo>
                    <a:pt x="8573" y="9807"/>
                    <a:pt x="8439" y="9874"/>
                    <a:pt x="8339" y="9974"/>
                  </a:cubicBezTo>
                  <a:cubicBezTo>
                    <a:pt x="8139" y="10074"/>
                    <a:pt x="8239" y="10341"/>
                    <a:pt x="8439" y="10341"/>
                  </a:cubicBezTo>
                  <a:lnTo>
                    <a:pt x="8473" y="10341"/>
                  </a:lnTo>
                  <a:cubicBezTo>
                    <a:pt x="8506" y="10341"/>
                    <a:pt x="8540" y="10341"/>
                    <a:pt x="8573" y="10307"/>
                  </a:cubicBezTo>
                  <a:cubicBezTo>
                    <a:pt x="8673" y="10241"/>
                    <a:pt x="8806" y="10174"/>
                    <a:pt x="8940" y="10074"/>
                  </a:cubicBezTo>
                  <a:cubicBezTo>
                    <a:pt x="9102" y="9939"/>
                    <a:pt x="8980" y="9695"/>
                    <a:pt x="8804" y="9695"/>
                  </a:cubicBezTo>
                  <a:close/>
                  <a:moveTo>
                    <a:pt x="2505" y="9795"/>
                  </a:moveTo>
                  <a:cubicBezTo>
                    <a:pt x="2330" y="9795"/>
                    <a:pt x="2213" y="10039"/>
                    <a:pt x="2402" y="10174"/>
                  </a:cubicBezTo>
                  <a:cubicBezTo>
                    <a:pt x="2502" y="10241"/>
                    <a:pt x="2635" y="10341"/>
                    <a:pt x="2769" y="10408"/>
                  </a:cubicBezTo>
                  <a:cubicBezTo>
                    <a:pt x="2802" y="10408"/>
                    <a:pt x="2835" y="10441"/>
                    <a:pt x="2869" y="10441"/>
                  </a:cubicBezTo>
                  <a:cubicBezTo>
                    <a:pt x="3102" y="10441"/>
                    <a:pt x="3169" y="10141"/>
                    <a:pt x="2969" y="10041"/>
                  </a:cubicBezTo>
                  <a:cubicBezTo>
                    <a:pt x="2869" y="9974"/>
                    <a:pt x="2735" y="9907"/>
                    <a:pt x="2635" y="9840"/>
                  </a:cubicBezTo>
                  <a:cubicBezTo>
                    <a:pt x="2591" y="9809"/>
                    <a:pt x="2546" y="9795"/>
                    <a:pt x="2505" y="9795"/>
                  </a:cubicBezTo>
                  <a:close/>
                  <a:moveTo>
                    <a:pt x="7718" y="10324"/>
                  </a:moveTo>
                  <a:cubicBezTo>
                    <a:pt x="7693" y="10324"/>
                    <a:pt x="7666" y="10329"/>
                    <a:pt x="7639" y="10341"/>
                  </a:cubicBezTo>
                  <a:cubicBezTo>
                    <a:pt x="7505" y="10408"/>
                    <a:pt x="7372" y="10441"/>
                    <a:pt x="7239" y="10474"/>
                  </a:cubicBezTo>
                  <a:cubicBezTo>
                    <a:pt x="6982" y="10538"/>
                    <a:pt x="7034" y="10910"/>
                    <a:pt x="7274" y="10910"/>
                  </a:cubicBezTo>
                  <a:cubicBezTo>
                    <a:pt x="7284" y="10910"/>
                    <a:pt x="7295" y="10909"/>
                    <a:pt x="7305" y="10908"/>
                  </a:cubicBezTo>
                  <a:lnTo>
                    <a:pt x="7372" y="10875"/>
                  </a:lnTo>
                  <a:cubicBezTo>
                    <a:pt x="7505" y="10841"/>
                    <a:pt x="7672" y="10774"/>
                    <a:pt x="7806" y="10741"/>
                  </a:cubicBezTo>
                  <a:cubicBezTo>
                    <a:pt x="8012" y="10623"/>
                    <a:pt x="7906" y="10324"/>
                    <a:pt x="7718" y="10324"/>
                  </a:cubicBezTo>
                  <a:close/>
                  <a:moveTo>
                    <a:pt x="3619" y="10392"/>
                  </a:moveTo>
                  <a:cubicBezTo>
                    <a:pt x="3405" y="10392"/>
                    <a:pt x="3298" y="10719"/>
                    <a:pt x="3536" y="10808"/>
                  </a:cubicBezTo>
                  <a:cubicBezTo>
                    <a:pt x="3669" y="10875"/>
                    <a:pt x="3803" y="10908"/>
                    <a:pt x="3970" y="10941"/>
                  </a:cubicBezTo>
                  <a:lnTo>
                    <a:pt x="4036" y="10941"/>
                  </a:lnTo>
                  <a:lnTo>
                    <a:pt x="4003" y="10975"/>
                  </a:lnTo>
                  <a:cubicBezTo>
                    <a:pt x="4014" y="10976"/>
                    <a:pt x="4025" y="10976"/>
                    <a:pt x="4035" y="10976"/>
                  </a:cubicBezTo>
                  <a:cubicBezTo>
                    <a:pt x="4305" y="10976"/>
                    <a:pt x="4327" y="10573"/>
                    <a:pt x="4070" y="10541"/>
                  </a:cubicBezTo>
                  <a:cubicBezTo>
                    <a:pt x="3936" y="10508"/>
                    <a:pt x="3836" y="10474"/>
                    <a:pt x="3703" y="10408"/>
                  </a:cubicBezTo>
                  <a:cubicBezTo>
                    <a:pt x="3673" y="10397"/>
                    <a:pt x="3645" y="10392"/>
                    <a:pt x="3619" y="10392"/>
                  </a:cubicBezTo>
                  <a:close/>
                  <a:moveTo>
                    <a:pt x="4864" y="10701"/>
                  </a:moveTo>
                  <a:cubicBezTo>
                    <a:pt x="4778" y="10701"/>
                    <a:pt x="4699" y="10788"/>
                    <a:pt x="4670" y="10875"/>
                  </a:cubicBezTo>
                  <a:cubicBezTo>
                    <a:pt x="4670" y="11008"/>
                    <a:pt x="4737" y="11108"/>
                    <a:pt x="4870" y="11108"/>
                  </a:cubicBezTo>
                  <a:cubicBezTo>
                    <a:pt x="4970" y="11141"/>
                    <a:pt x="5137" y="11175"/>
                    <a:pt x="5271" y="11175"/>
                  </a:cubicBezTo>
                  <a:lnTo>
                    <a:pt x="5337" y="11175"/>
                  </a:lnTo>
                  <a:cubicBezTo>
                    <a:pt x="5604" y="11175"/>
                    <a:pt x="5604" y="10741"/>
                    <a:pt x="5337" y="10741"/>
                  </a:cubicBezTo>
                  <a:cubicBezTo>
                    <a:pt x="5170" y="10741"/>
                    <a:pt x="5037" y="10708"/>
                    <a:pt x="4904" y="10708"/>
                  </a:cubicBezTo>
                  <a:cubicBezTo>
                    <a:pt x="4890" y="10703"/>
                    <a:pt x="4877" y="10701"/>
                    <a:pt x="4864" y="10701"/>
                  </a:cubicBezTo>
                  <a:close/>
                  <a:moveTo>
                    <a:pt x="6592" y="10701"/>
                  </a:moveTo>
                  <a:cubicBezTo>
                    <a:pt x="6575" y="10701"/>
                    <a:pt x="6557" y="10703"/>
                    <a:pt x="6538" y="10708"/>
                  </a:cubicBezTo>
                  <a:cubicBezTo>
                    <a:pt x="6371" y="10741"/>
                    <a:pt x="6238" y="10741"/>
                    <a:pt x="6104" y="10741"/>
                  </a:cubicBezTo>
                  <a:cubicBezTo>
                    <a:pt x="5838" y="10741"/>
                    <a:pt x="5838" y="11175"/>
                    <a:pt x="6104" y="11175"/>
                  </a:cubicBezTo>
                  <a:lnTo>
                    <a:pt x="6171" y="11175"/>
                  </a:lnTo>
                  <a:cubicBezTo>
                    <a:pt x="6305" y="11141"/>
                    <a:pt x="6438" y="11141"/>
                    <a:pt x="6605" y="11108"/>
                  </a:cubicBezTo>
                  <a:cubicBezTo>
                    <a:pt x="6853" y="11077"/>
                    <a:pt x="6813" y="10701"/>
                    <a:pt x="6592" y="107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1077;p39">
            <a:extLst>
              <a:ext uri="{FF2B5EF4-FFF2-40B4-BE49-F238E27FC236}">
                <a16:creationId xmlns:a16="http://schemas.microsoft.com/office/drawing/2014/main" id="{AAD260A1-50D7-4C93-8194-3AF83F90D06C}"/>
              </a:ext>
            </a:extLst>
          </p:cNvPr>
          <p:cNvGrpSpPr/>
          <p:nvPr/>
        </p:nvGrpSpPr>
        <p:grpSpPr>
          <a:xfrm rot="-2213250" flipH="1">
            <a:off x="7546748" y="3510532"/>
            <a:ext cx="1748535" cy="1115557"/>
            <a:chOff x="972034" y="4038077"/>
            <a:chExt cx="1579697" cy="1371393"/>
          </a:xfrm>
          <a:solidFill>
            <a:srgbClr val="00B050"/>
          </a:solidFill>
        </p:grpSpPr>
        <p:sp>
          <p:nvSpPr>
            <p:cNvPr id="53" name="Google Shape;1078;p39">
              <a:extLst>
                <a:ext uri="{FF2B5EF4-FFF2-40B4-BE49-F238E27FC236}">
                  <a16:creationId xmlns:a16="http://schemas.microsoft.com/office/drawing/2014/main" id="{B8027B37-18F0-4C0D-9284-9C81A077082D}"/>
                </a:ext>
              </a:extLst>
            </p:cNvPr>
            <p:cNvSpPr/>
            <p:nvPr/>
          </p:nvSpPr>
          <p:spPr>
            <a:xfrm>
              <a:off x="1874296" y="5118358"/>
              <a:ext cx="279690" cy="109723"/>
            </a:xfrm>
            <a:custGeom>
              <a:avLst/>
              <a:gdLst/>
              <a:ahLst/>
              <a:cxnLst/>
              <a:rect l="l" t="t" r="r" b="b"/>
              <a:pathLst>
                <a:path w="5975" h="2344" extrusionOk="0">
                  <a:moveTo>
                    <a:pt x="5614" y="1"/>
                  </a:moveTo>
                  <a:cubicBezTo>
                    <a:pt x="3909" y="999"/>
                    <a:pt x="1982" y="1553"/>
                    <a:pt x="0" y="1623"/>
                  </a:cubicBezTo>
                  <a:lnTo>
                    <a:pt x="28" y="2343"/>
                  </a:lnTo>
                  <a:cubicBezTo>
                    <a:pt x="2121" y="2260"/>
                    <a:pt x="4172" y="1678"/>
                    <a:pt x="5975" y="624"/>
                  </a:cubicBezTo>
                  <a:lnTo>
                    <a:pt x="56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079;p39">
              <a:extLst>
                <a:ext uri="{FF2B5EF4-FFF2-40B4-BE49-F238E27FC236}">
                  <a16:creationId xmlns:a16="http://schemas.microsoft.com/office/drawing/2014/main" id="{B2BE59A3-B848-42AA-9EB7-9363B022FCC2}"/>
                </a:ext>
              </a:extLst>
            </p:cNvPr>
            <p:cNvSpPr/>
            <p:nvPr/>
          </p:nvSpPr>
          <p:spPr>
            <a:xfrm>
              <a:off x="1854168" y="4845830"/>
              <a:ext cx="70121" cy="200581"/>
            </a:xfrm>
            <a:custGeom>
              <a:avLst/>
              <a:gdLst/>
              <a:ahLst/>
              <a:cxnLst/>
              <a:rect l="l" t="t" r="r" b="b"/>
              <a:pathLst>
                <a:path w="1498" h="4285" extrusionOk="0">
                  <a:moveTo>
                    <a:pt x="790" y="1"/>
                  </a:moveTo>
                  <a:lnTo>
                    <a:pt x="0" y="4145"/>
                  </a:lnTo>
                  <a:lnTo>
                    <a:pt x="707" y="4284"/>
                  </a:lnTo>
                  <a:lnTo>
                    <a:pt x="1497" y="125"/>
                  </a:lnTo>
                  <a:lnTo>
                    <a:pt x="79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" name="Google Shape;1080;p39">
              <a:extLst>
                <a:ext uri="{FF2B5EF4-FFF2-40B4-BE49-F238E27FC236}">
                  <a16:creationId xmlns:a16="http://schemas.microsoft.com/office/drawing/2014/main" id="{62FBB5D2-6D63-4648-94B0-EA6B8C44B27A}"/>
                </a:ext>
              </a:extLst>
            </p:cNvPr>
            <p:cNvGrpSpPr/>
            <p:nvPr/>
          </p:nvGrpSpPr>
          <p:grpSpPr>
            <a:xfrm>
              <a:off x="972034" y="4038077"/>
              <a:ext cx="1579697" cy="1371393"/>
              <a:chOff x="972034" y="4038077"/>
              <a:chExt cx="1579697" cy="1371393"/>
            </a:xfrm>
            <a:grpFill/>
          </p:grpSpPr>
          <p:sp>
            <p:nvSpPr>
              <p:cNvPr id="56" name="Google Shape;1081;p39">
                <a:extLst>
                  <a:ext uri="{FF2B5EF4-FFF2-40B4-BE49-F238E27FC236}">
                    <a16:creationId xmlns:a16="http://schemas.microsoft.com/office/drawing/2014/main" id="{ED43D61E-7D92-49B0-96D3-2B555F56C939}"/>
                  </a:ext>
                </a:extLst>
              </p:cNvPr>
              <p:cNvSpPr/>
              <p:nvPr/>
            </p:nvSpPr>
            <p:spPr>
              <a:xfrm>
                <a:off x="1241613" y="4544093"/>
                <a:ext cx="1310118" cy="646540"/>
              </a:xfrm>
              <a:custGeom>
                <a:avLst/>
                <a:gdLst/>
                <a:ahLst/>
                <a:cxnLst/>
                <a:rect l="l" t="t" r="r" b="b"/>
                <a:pathLst>
                  <a:path w="27988" h="13812" extrusionOk="0">
                    <a:moveTo>
                      <a:pt x="583" y="1"/>
                    </a:moveTo>
                    <a:lnTo>
                      <a:pt x="1" y="431"/>
                    </a:lnTo>
                    <a:lnTo>
                      <a:pt x="15" y="431"/>
                    </a:lnTo>
                    <a:cubicBezTo>
                      <a:pt x="6389" y="8881"/>
                      <a:pt x="16334" y="13812"/>
                      <a:pt x="26875" y="13812"/>
                    </a:cubicBezTo>
                    <a:cubicBezTo>
                      <a:pt x="27245" y="13812"/>
                      <a:pt x="27616" y="13806"/>
                      <a:pt x="27988" y="13793"/>
                    </a:cubicBezTo>
                    <a:lnTo>
                      <a:pt x="27960" y="13087"/>
                    </a:lnTo>
                    <a:cubicBezTo>
                      <a:pt x="27603" y="13098"/>
                      <a:pt x="27247" y="13104"/>
                      <a:pt x="26891" y="13104"/>
                    </a:cubicBezTo>
                    <a:cubicBezTo>
                      <a:pt x="16568" y="13104"/>
                      <a:pt x="6814" y="8269"/>
                      <a:pt x="58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082;p39">
                <a:extLst>
                  <a:ext uri="{FF2B5EF4-FFF2-40B4-BE49-F238E27FC236}">
                    <a16:creationId xmlns:a16="http://schemas.microsoft.com/office/drawing/2014/main" id="{10AC107F-296C-4CE5-AC56-D3152FD4283E}"/>
                  </a:ext>
                </a:extLst>
              </p:cNvPr>
              <p:cNvSpPr/>
              <p:nvPr/>
            </p:nvSpPr>
            <p:spPr>
              <a:xfrm>
                <a:off x="972034" y="4261454"/>
                <a:ext cx="564248" cy="538689"/>
              </a:xfrm>
              <a:custGeom>
                <a:avLst/>
                <a:gdLst/>
                <a:ahLst/>
                <a:cxnLst/>
                <a:rect l="l" t="t" r="r" b="b"/>
                <a:pathLst>
                  <a:path w="12054" h="11508" extrusionOk="0">
                    <a:moveTo>
                      <a:pt x="549" y="0"/>
                    </a:moveTo>
                    <a:cubicBezTo>
                      <a:pt x="211" y="0"/>
                      <a:pt x="1" y="472"/>
                      <a:pt x="173" y="771"/>
                    </a:cubicBezTo>
                    <a:cubicBezTo>
                      <a:pt x="2294" y="4500"/>
                      <a:pt x="4387" y="8687"/>
                      <a:pt x="8283" y="10863"/>
                    </a:cubicBezTo>
                    <a:lnTo>
                      <a:pt x="8338" y="10891"/>
                    </a:lnTo>
                    <a:cubicBezTo>
                      <a:pt x="8722" y="11092"/>
                      <a:pt x="9693" y="11507"/>
                      <a:pt x="10359" y="11507"/>
                    </a:cubicBezTo>
                    <a:cubicBezTo>
                      <a:pt x="10653" y="11507"/>
                      <a:pt x="10888" y="11426"/>
                      <a:pt x="10986" y="11209"/>
                    </a:cubicBezTo>
                    <a:cubicBezTo>
                      <a:pt x="12053" y="8881"/>
                      <a:pt x="11332" y="6330"/>
                      <a:pt x="9516" y="4583"/>
                    </a:cubicBezTo>
                    <a:cubicBezTo>
                      <a:pt x="7090" y="2255"/>
                      <a:pt x="3597" y="1700"/>
                      <a:pt x="769" y="64"/>
                    </a:cubicBezTo>
                    <a:cubicBezTo>
                      <a:pt x="692" y="20"/>
                      <a:pt x="618" y="0"/>
                      <a:pt x="54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083;p39">
                <a:extLst>
                  <a:ext uri="{FF2B5EF4-FFF2-40B4-BE49-F238E27FC236}">
                    <a16:creationId xmlns:a16="http://schemas.microsoft.com/office/drawing/2014/main" id="{F4E88333-E72B-4FA5-BD42-26BA764DA180}"/>
                  </a:ext>
                </a:extLst>
              </p:cNvPr>
              <p:cNvSpPr/>
              <p:nvPr/>
            </p:nvSpPr>
            <p:spPr>
              <a:xfrm>
                <a:off x="1741262" y="4038077"/>
                <a:ext cx="382204" cy="890747"/>
              </a:xfrm>
              <a:custGeom>
                <a:avLst/>
                <a:gdLst/>
                <a:ahLst/>
                <a:cxnLst/>
                <a:rect l="l" t="t" r="r" b="b"/>
                <a:pathLst>
                  <a:path w="8165" h="19029" extrusionOk="0">
                    <a:moveTo>
                      <a:pt x="2211" y="0"/>
                    </a:moveTo>
                    <a:cubicBezTo>
                      <a:pt x="1998" y="0"/>
                      <a:pt x="1785" y="133"/>
                      <a:pt x="1733" y="387"/>
                    </a:cubicBezTo>
                    <a:cubicBezTo>
                      <a:pt x="818" y="3589"/>
                      <a:pt x="0" y="6833"/>
                      <a:pt x="291" y="10187"/>
                    </a:cubicBezTo>
                    <a:cubicBezTo>
                      <a:pt x="569" y="13140"/>
                      <a:pt x="1442" y="16023"/>
                      <a:pt x="2842" y="18629"/>
                    </a:cubicBezTo>
                    <a:cubicBezTo>
                      <a:pt x="2919" y="18770"/>
                      <a:pt x="3056" y="18852"/>
                      <a:pt x="3208" y="18852"/>
                    </a:cubicBezTo>
                    <a:cubicBezTo>
                      <a:pt x="3220" y="18852"/>
                      <a:pt x="3232" y="18852"/>
                      <a:pt x="3244" y="18851"/>
                    </a:cubicBezTo>
                    <a:cubicBezTo>
                      <a:pt x="3311" y="18969"/>
                      <a:pt x="3432" y="19028"/>
                      <a:pt x="3552" y="19028"/>
                    </a:cubicBezTo>
                    <a:cubicBezTo>
                      <a:pt x="3658" y="19028"/>
                      <a:pt x="3762" y="18983"/>
                      <a:pt x="3826" y="18892"/>
                    </a:cubicBezTo>
                    <a:cubicBezTo>
                      <a:pt x="8165" y="13140"/>
                      <a:pt x="5601" y="6001"/>
                      <a:pt x="2662" y="304"/>
                    </a:cubicBezTo>
                    <a:cubicBezTo>
                      <a:pt x="2579" y="99"/>
                      <a:pt x="2395" y="0"/>
                      <a:pt x="221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1084;p39">
                <a:extLst>
                  <a:ext uri="{FF2B5EF4-FFF2-40B4-BE49-F238E27FC236}">
                    <a16:creationId xmlns:a16="http://schemas.microsoft.com/office/drawing/2014/main" id="{B33EFCCE-5F37-4EC0-A52F-0CBFF25F096C}"/>
                  </a:ext>
                </a:extLst>
              </p:cNvPr>
              <p:cNvSpPr/>
              <p:nvPr/>
            </p:nvSpPr>
            <p:spPr>
              <a:xfrm>
                <a:off x="1106659" y="5137878"/>
                <a:ext cx="920144" cy="271592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5802" extrusionOk="0">
                    <a:moveTo>
                      <a:pt x="15184" y="1"/>
                    </a:moveTo>
                    <a:cubicBezTo>
                      <a:pt x="13482" y="1"/>
                      <a:pt x="11759" y="296"/>
                      <a:pt x="10161" y="651"/>
                    </a:cubicBezTo>
                    <a:cubicBezTo>
                      <a:pt x="8567" y="1011"/>
                      <a:pt x="7001" y="1483"/>
                      <a:pt x="5462" y="2037"/>
                    </a:cubicBezTo>
                    <a:cubicBezTo>
                      <a:pt x="4506" y="2384"/>
                      <a:pt x="3577" y="2841"/>
                      <a:pt x="2606" y="3215"/>
                    </a:cubicBezTo>
                    <a:cubicBezTo>
                      <a:pt x="1789" y="3520"/>
                      <a:pt x="749" y="3645"/>
                      <a:pt x="222" y="4435"/>
                    </a:cubicBezTo>
                    <a:cubicBezTo>
                      <a:pt x="0" y="4782"/>
                      <a:pt x="181" y="4990"/>
                      <a:pt x="499" y="5115"/>
                    </a:cubicBezTo>
                    <a:cubicBezTo>
                      <a:pt x="901" y="5267"/>
                      <a:pt x="1553" y="5281"/>
                      <a:pt x="1789" y="5323"/>
                    </a:cubicBezTo>
                    <a:cubicBezTo>
                      <a:pt x="2690" y="5461"/>
                      <a:pt x="3591" y="5572"/>
                      <a:pt x="4492" y="5655"/>
                    </a:cubicBezTo>
                    <a:cubicBezTo>
                      <a:pt x="5475" y="5753"/>
                      <a:pt x="6459" y="5802"/>
                      <a:pt x="7443" y="5802"/>
                    </a:cubicBezTo>
                    <a:cubicBezTo>
                      <a:pt x="8275" y="5802"/>
                      <a:pt x="9107" y="5767"/>
                      <a:pt x="9939" y="5697"/>
                    </a:cubicBezTo>
                    <a:cubicBezTo>
                      <a:pt x="13502" y="5364"/>
                      <a:pt x="17009" y="4117"/>
                      <a:pt x="19449" y="1400"/>
                    </a:cubicBezTo>
                    <a:cubicBezTo>
                      <a:pt x="19657" y="1178"/>
                      <a:pt x="19490" y="845"/>
                      <a:pt x="19255" y="748"/>
                    </a:cubicBezTo>
                    <a:cubicBezTo>
                      <a:pt x="19213" y="720"/>
                      <a:pt x="19171" y="693"/>
                      <a:pt x="19130" y="679"/>
                    </a:cubicBezTo>
                    <a:cubicBezTo>
                      <a:pt x="17877" y="188"/>
                      <a:pt x="16537" y="1"/>
                      <a:pt x="1518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0" name="Google Shape;14193;p74">
            <a:extLst>
              <a:ext uri="{FF2B5EF4-FFF2-40B4-BE49-F238E27FC236}">
                <a16:creationId xmlns:a16="http://schemas.microsoft.com/office/drawing/2014/main" id="{EE6D73AF-9520-4C98-8AF4-C5311F16D26E}"/>
              </a:ext>
            </a:extLst>
          </p:cNvPr>
          <p:cNvGrpSpPr/>
          <p:nvPr/>
        </p:nvGrpSpPr>
        <p:grpSpPr>
          <a:xfrm>
            <a:off x="0" y="2244087"/>
            <a:ext cx="969031" cy="2899413"/>
            <a:chOff x="2236525" y="3353202"/>
            <a:chExt cx="304832" cy="356512"/>
          </a:xfrm>
          <a:solidFill>
            <a:srgbClr val="336600"/>
          </a:solidFill>
        </p:grpSpPr>
        <p:sp>
          <p:nvSpPr>
            <p:cNvPr id="61" name="Google Shape;14194;p74">
              <a:extLst>
                <a:ext uri="{FF2B5EF4-FFF2-40B4-BE49-F238E27FC236}">
                  <a16:creationId xmlns:a16="http://schemas.microsoft.com/office/drawing/2014/main" id="{833ABBBF-0C10-4E22-AF96-C9221A75A51F}"/>
                </a:ext>
              </a:extLst>
            </p:cNvPr>
            <p:cNvSpPr/>
            <p:nvPr/>
          </p:nvSpPr>
          <p:spPr>
            <a:xfrm>
              <a:off x="2236525" y="3353202"/>
              <a:ext cx="304832" cy="356512"/>
            </a:xfrm>
            <a:custGeom>
              <a:avLst/>
              <a:gdLst/>
              <a:ahLst/>
              <a:cxnLst/>
              <a:rect l="l" t="t" r="r" b="b"/>
              <a:pathLst>
                <a:path w="9526" h="11141" extrusionOk="0">
                  <a:moveTo>
                    <a:pt x="4239" y="413"/>
                  </a:moveTo>
                  <a:cubicBezTo>
                    <a:pt x="4525" y="616"/>
                    <a:pt x="5120" y="1128"/>
                    <a:pt x="5275" y="1675"/>
                  </a:cubicBezTo>
                  <a:cubicBezTo>
                    <a:pt x="5358" y="1997"/>
                    <a:pt x="5156" y="2342"/>
                    <a:pt x="4989" y="2533"/>
                  </a:cubicBezTo>
                  <a:cubicBezTo>
                    <a:pt x="4894" y="2116"/>
                    <a:pt x="4775" y="1699"/>
                    <a:pt x="4644" y="1282"/>
                  </a:cubicBezTo>
                  <a:cubicBezTo>
                    <a:pt x="4625" y="1209"/>
                    <a:pt x="4564" y="1163"/>
                    <a:pt x="4498" y="1163"/>
                  </a:cubicBezTo>
                  <a:cubicBezTo>
                    <a:pt x="4479" y="1163"/>
                    <a:pt x="4460" y="1167"/>
                    <a:pt x="4441" y="1175"/>
                  </a:cubicBezTo>
                  <a:cubicBezTo>
                    <a:pt x="4346" y="1199"/>
                    <a:pt x="4298" y="1294"/>
                    <a:pt x="4334" y="1378"/>
                  </a:cubicBezTo>
                  <a:cubicBezTo>
                    <a:pt x="4465" y="1782"/>
                    <a:pt x="4572" y="2211"/>
                    <a:pt x="4679" y="2628"/>
                  </a:cubicBezTo>
                  <a:cubicBezTo>
                    <a:pt x="4441" y="2568"/>
                    <a:pt x="4060" y="2366"/>
                    <a:pt x="3977" y="2021"/>
                  </a:cubicBezTo>
                  <a:cubicBezTo>
                    <a:pt x="3822" y="1473"/>
                    <a:pt x="4108" y="735"/>
                    <a:pt x="4239" y="413"/>
                  </a:cubicBezTo>
                  <a:close/>
                  <a:moveTo>
                    <a:pt x="2824" y="3117"/>
                  </a:moveTo>
                  <a:cubicBezTo>
                    <a:pt x="3186" y="3117"/>
                    <a:pt x="3616" y="3172"/>
                    <a:pt x="3929" y="3378"/>
                  </a:cubicBezTo>
                  <a:cubicBezTo>
                    <a:pt x="4203" y="3556"/>
                    <a:pt x="4298" y="3926"/>
                    <a:pt x="4298" y="4164"/>
                  </a:cubicBezTo>
                  <a:cubicBezTo>
                    <a:pt x="3810" y="3747"/>
                    <a:pt x="3382" y="3556"/>
                    <a:pt x="3346" y="3556"/>
                  </a:cubicBezTo>
                  <a:cubicBezTo>
                    <a:pt x="3324" y="3547"/>
                    <a:pt x="3301" y="3543"/>
                    <a:pt x="3279" y="3543"/>
                  </a:cubicBezTo>
                  <a:cubicBezTo>
                    <a:pt x="3218" y="3543"/>
                    <a:pt x="3161" y="3578"/>
                    <a:pt x="3143" y="3640"/>
                  </a:cubicBezTo>
                  <a:cubicBezTo>
                    <a:pt x="3096" y="3723"/>
                    <a:pt x="3143" y="3818"/>
                    <a:pt x="3215" y="3854"/>
                  </a:cubicBezTo>
                  <a:cubicBezTo>
                    <a:pt x="3215" y="3854"/>
                    <a:pt x="3667" y="4045"/>
                    <a:pt x="4144" y="4473"/>
                  </a:cubicBezTo>
                  <a:cubicBezTo>
                    <a:pt x="4011" y="4547"/>
                    <a:pt x="3795" y="4621"/>
                    <a:pt x="3580" y="4621"/>
                  </a:cubicBezTo>
                  <a:cubicBezTo>
                    <a:pt x="3448" y="4621"/>
                    <a:pt x="3316" y="4593"/>
                    <a:pt x="3203" y="4521"/>
                  </a:cubicBezTo>
                  <a:cubicBezTo>
                    <a:pt x="2715" y="4211"/>
                    <a:pt x="2417" y="3497"/>
                    <a:pt x="2310" y="3152"/>
                  </a:cubicBezTo>
                  <a:cubicBezTo>
                    <a:pt x="2438" y="3135"/>
                    <a:pt x="2620" y="3117"/>
                    <a:pt x="2824" y="3117"/>
                  </a:cubicBezTo>
                  <a:close/>
                  <a:moveTo>
                    <a:pt x="7192" y="3818"/>
                  </a:moveTo>
                  <a:cubicBezTo>
                    <a:pt x="7549" y="3818"/>
                    <a:pt x="7894" y="3878"/>
                    <a:pt x="8084" y="3937"/>
                  </a:cubicBezTo>
                  <a:cubicBezTo>
                    <a:pt x="7918" y="4259"/>
                    <a:pt x="7549" y="4938"/>
                    <a:pt x="7025" y="5176"/>
                  </a:cubicBezTo>
                  <a:cubicBezTo>
                    <a:pt x="6928" y="5224"/>
                    <a:pt x="6828" y="5241"/>
                    <a:pt x="6734" y="5241"/>
                  </a:cubicBezTo>
                  <a:cubicBezTo>
                    <a:pt x="6594" y="5241"/>
                    <a:pt x="6467" y="5204"/>
                    <a:pt x="6382" y="5176"/>
                  </a:cubicBezTo>
                  <a:cubicBezTo>
                    <a:pt x="6263" y="5128"/>
                    <a:pt x="6179" y="5092"/>
                    <a:pt x="6120" y="5033"/>
                  </a:cubicBezTo>
                  <a:cubicBezTo>
                    <a:pt x="6179" y="4985"/>
                    <a:pt x="6239" y="4938"/>
                    <a:pt x="6310" y="4890"/>
                  </a:cubicBezTo>
                  <a:cubicBezTo>
                    <a:pt x="6382" y="4854"/>
                    <a:pt x="6418" y="4747"/>
                    <a:pt x="6358" y="4676"/>
                  </a:cubicBezTo>
                  <a:cubicBezTo>
                    <a:pt x="6328" y="4624"/>
                    <a:pt x="6276" y="4595"/>
                    <a:pt x="6223" y="4595"/>
                  </a:cubicBezTo>
                  <a:cubicBezTo>
                    <a:pt x="6191" y="4595"/>
                    <a:pt x="6159" y="4606"/>
                    <a:pt x="6132" y="4628"/>
                  </a:cubicBezTo>
                  <a:cubicBezTo>
                    <a:pt x="6084" y="4652"/>
                    <a:pt x="6049" y="4688"/>
                    <a:pt x="5989" y="4735"/>
                  </a:cubicBezTo>
                  <a:cubicBezTo>
                    <a:pt x="6001" y="4473"/>
                    <a:pt x="6144" y="4104"/>
                    <a:pt x="6441" y="3961"/>
                  </a:cubicBezTo>
                  <a:cubicBezTo>
                    <a:pt x="6668" y="3854"/>
                    <a:pt x="6918" y="3818"/>
                    <a:pt x="7192" y="3818"/>
                  </a:cubicBezTo>
                  <a:close/>
                  <a:moveTo>
                    <a:pt x="2605" y="5627"/>
                  </a:moveTo>
                  <a:cubicBezTo>
                    <a:pt x="2832" y="5627"/>
                    <a:pt x="3055" y="5651"/>
                    <a:pt x="3262" y="5711"/>
                  </a:cubicBezTo>
                  <a:cubicBezTo>
                    <a:pt x="3703" y="5842"/>
                    <a:pt x="3977" y="6235"/>
                    <a:pt x="4096" y="6462"/>
                  </a:cubicBezTo>
                  <a:cubicBezTo>
                    <a:pt x="4203" y="6664"/>
                    <a:pt x="4274" y="6854"/>
                    <a:pt x="4286" y="7021"/>
                  </a:cubicBezTo>
                  <a:cubicBezTo>
                    <a:pt x="4215" y="6974"/>
                    <a:pt x="4155" y="6938"/>
                    <a:pt x="4084" y="6890"/>
                  </a:cubicBezTo>
                  <a:cubicBezTo>
                    <a:pt x="3667" y="6664"/>
                    <a:pt x="3155" y="6485"/>
                    <a:pt x="2548" y="6366"/>
                  </a:cubicBezTo>
                  <a:cubicBezTo>
                    <a:pt x="2540" y="6365"/>
                    <a:pt x="2532" y="6365"/>
                    <a:pt x="2524" y="6365"/>
                  </a:cubicBezTo>
                  <a:cubicBezTo>
                    <a:pt x="2439" y="6365"/>
                    <a:pt x="2368" y="6421"/>
                    <a:pt x="2358" y="6497"/>
                  </a:cubicBezTo>
                  <a:cubicBezTo>
                    <a:pt x="2322" y="6593"/>
                    <a:pt x="2381" y="6676"/>
                    <a:pt x="2477" y="6700"/>
                  </a:cubicBezTo>
                  <a:cubicBezTo>
                    <a:pt x="2977" y="6795"/>
                    <a:pt x="3703" y="6997"/>
                    <a:pt x="4227" y="7378"/>
                  </a:cubicBezTo>
                  <a:cubicBezTo>
                    <a:pt x="4144" y="7509"/>
                    <a:pt x="3941" y="7688"/>
                    <a:pt x="3691" y="7831"/>
                  </a:cubicBezTo>
                  <a:cubicBezTo>
                    <a:pt x="3524" y="7919"/>
                    <a:pt x="3248" y="8039"/>
                    <a:pt x="2938" y="8039"/>
                  </a:cubicBezTo>
                  <a:cubicBezTo>
                    <a:pt x="2827" y="8039"/>
                    <a:pt x="2712" y="8023"/>
                    <a:pt x="2596" y="7986"/>
                  </a:cubicBezTo>
                  <a:cubicBezTo>
                    <a:pt x="1596" y="7688"/>
                    <a:pt x="762" y="6545"/>
                    <a:pt x="476" y="6128"/>
                  </a:cubicBezTo>
                  <a:cubicBezTo>
                    <a:pt x="843" y="5978"/>
                    <a:pt x="1752" y="5627"/>
                    <a:pt x="2605" y="5627"/>
                  </a:cubicBezTo>
                  <a:close/>
                  <a:moveTo>
                    <a:pt x="7656" y="7009"/>
                  </a:moveTo>
                  <a:cubicBezTo>
                    <a:pt x="8251" y="7009"/>
                    <a:pt x="8811" y="7128"/>
                    <a:pt x="9097" y="7200"/>
                  </a:cubicBezTo>
                  <a:cubicBezTo>
                    <a:pt x="8930" y="7616"/>
                    <a:pt x="8323" y="8759"/>
                    <a:pt x="7477" y="9164"/>
                  </a:cubicBezTo>
                  <a:cubicBezTo>
                    <a:pt x="7322" y="9236"/>
                    <a:pt x="7156" y="9271"/>
                    <a:pt x="7001" y="9271"/>
                  </a:cubicBezTo>
                  <a:cubicBezTo>
                    <a:pt x="6537" y="9271"/>
                    <a:pt x="6072" y="9033"/>
                    <a:pt x="5894" y="8843"/>
                  </a:cubicBezTo>
                  <a:cubicBezTo>
                    <a:pt x="6465" y="8462"/>
                    <a:pt x="7239" y="8033"/>
                    <a:pt x="8108" y="7783"/>
                  </a:cubicBezTo>
                  <a:cubicBezTo>
                    <a:pt x="8204" y="7747"/>
                    <a:pt x="8251" y="7664"/>
                    <a:pt x="8215" y="7569"/>
                  </a:cubicBezTo>
                  <a:cubicBezTo>
                    <a:pt x="8197" y="7505"/>
                    <a:pt x="8136" y="7462"/>
                    <a:pt x="8071" y="7462"/>
                  </a:cubicBezTo>
                  <a:cubicBezTo>
                    <a:pt x="8052" y="7462"/>
                    <a:pt x="8032" y="7465"/>
                    <a:pt x="8013" y="7474"/>
                  </a:cubicBezTo>
                  <a:cubicBezTo>
                    <a:pt x="7132" y="7724"/>
                    <a:pt x="6358" y="8140"/>
                    <a:pt x="5775" y="8509"/>
                  </a:cubicBezTo>
                  <a:cubicBezTo>
                    <a:pt x="5787" y="8128"/>
                    <a:pt x="6013" y="7450"/>
                    <a:pt x="6525" y="7212"/>
                  </a:cubicBezTo>
                  <a:cubicBezTo>
                    <a:pt x="6858" y="7057"/>
                    <a:pt x="7263" y="7009"/>
                    <a:pt x="7656" y="7009"/>
                  </a:cubicBezTo>
                  <a:close/>
                  <a:moveTo>
                    <a:pt x="4166" y="1"/>
                  </a:moveTo>
                  <a:cubicBezTo>
                    <a:pt x="4147" y="1"/>
                    <a:pt x="4128" y="3"/>
                    <a:pt x="4108" y="8"/>
                  </a:cubicBezTo>
                  <a:cubicBezTo>
                    <a:pt x="4060" y="20"/>
                    <a:pt x="4036" y="56"/>
                    <a:pt x="4001" y="80"/>
                  </a:cubicBezTo>
                  <a:cubicBezTo>
                    <a:pt x="3977" y="127"/>
                    <a:pt x="3393" y="1247"/>
                    <a:pt x="3620" y="2092"/>
                  </a:cubicBezTo>
                  <a:cubicBezTo>
                    <a:pt x="3751" y="2628"/>
                    <a:pt x="4346" y="2925"/>
                    <a:pt x="4703" y="2961"/>
                  </a:cubicBezTo>
                  <a:cubicBezTo>
                    <a:pt x="4822" y="3592"/>
                    <a:pt x="4917" y="4247"/>
                    <a:pt x="4941" y="4902"/>
                  </a:cubicBezTo>
                  <a:cubicBezTo>
                    <a:pt x="4810" y="4723"/>
                    <a:pt x="4679" y="4568"/>
                    <a:pt x="4536" y="4426"/>
                  </a:cubicBezTo>
                  <a:cubicBezTo>
                    <a:pt x="4644" y="4092"/>
                    <a:pt x="4536" y="3402"/>
                    <a:pt x="4048" y="3092"/>
                  </a:cubicBezTo>
                  <a:cubicBezTo>
                    <a:pt x="3663" y="2851"/>
                    <a:pt x="3161" y="2790"/>
                    <a:pt x="2752" y="2790"/>
                  </a:cubicBezTo>
                  <a:cubicBezTo>
                    <a:pt x="2353" y="2790"/>
                    <a:pt x="2042" y="2848"/>
                    <a:pt x="2012" y="2854"/>
                  </a:cubicBezTo>
                  <a:cubicBezTo>
                    <a:pt x="1965" y="2866"/>
                    <a:pt x="1917" y="2878"/>
                    <a:pt x="1905" y="2925"/>
                  </a:cubicBezTo>
                  <a:cubicBezTo>
                    <a:pt x="1881" y="2973"/>
                    <a:pt x="1881" y="3021"/>
                    <a:pt x="1893" y="3056"/>
                  </a:cubicBezTo>
                  <a:cubicBezTo>
                    <a:pt x="1905" y="3104"/>
                    <a:pt x="2239" y="4307"/>
                    <a:pt x="2989" y="4783"/>
                  </a:cubicBezTo>
                  <a:cubicBezTo>
                    <a:pt x="3167" y="4890"/>
                    <a:pt x="3370" y="4938"/>
                    <a:pt x="3560" y="4938"/>
                  </a:cubicBezTo>
                  <a:cubicBezTo>
                    <a:pt x="3858" y="4938"/>
                    <a:pt x="4155" y="4830"/>
                    <a:pt x="4334" y="4699"/>
                  </a:cubicBezTo>
                  <a:cubicBezTo>
                    <a:pt x="4560" y="4938"/>
                    <a:pt x="4775" y="5235"/>
                    <a:pt x="4953" y="5592"/>
                  </a:cubicBezTo>
                  <a:cubicBezTo>
                    <a:pt x="4977" y="6259"/>
                    <a:pt x="4929" y="6926"/>
                    <a:pt x="4858" y="7605"/>
                  </a:cubicBezTo>
                  <a:cubicBezTo>
                    <a:pt x="4775" y="7486"/>
                    <a:pt x="4679" y="7378"/>
                    <a:pt x="4572" y="7271"/>
                  </a:cubicBezTo>
                  <a:cubicBezTo>
                    <a:pt x="4644" y="6747"/>
                    <a:pt x="4179" y="5664"/>
                    <a:pt x="3310" y="5402"/>
                  </a:cubicBezTo>
                  <a:cubicBezTo>
                    <a:pt x="3067" y="5331"/>
                    <a:pt x="2797" y="5294"/>
                    <a:pt x="2503" y="5294"/>
                  </a:cubicBezTo>
                  <a:cubicBezTo>
                    <a:pt x="2108" y="5294"/>
                    <a:pt x="1669" y="5361"/>
                    <a:pt x="1191" y="5497"/>
                  </a:cubicBezTo>
                  <a:cubicBezTo>
                    <a:pt x="584" y="5676"/>
                    <a:pt x="131" y="5890"/>
                    <a:pt x="107" y="5902"/>
                  </a:cubicBezTo>
                  <a:cubicBezTo>
                    <a:pt x="60" y="5914"/>
                    <a:pt x="36" y="5962"/>
                    <a:pt x="12" y="6009"/>
                  </a:cubicBezTo>
                  <a:cubicBezTo>
                    <a:pt x="0" y="6057"/>
                    <a:pt x="12" y="6092"/>
                    <a:pt x="36" y="6140"/>
                  </a:cubicBezTo>
                  <a:cubicBezTo>
                    <a:pt x="48" y="6152"/>
                    <a:pt x="298" y="6593"/>
                    <a:pt x="715" y="7069"/>
                  </a:cubicBezTo>
                  <a:cubicBezTo>
                    <a:pt x="1286" y="7724"/>
                    <a:pt x="1858" y="8140"/>
                    <a:pt x="2429" y="8295"/>
                  </a:cubicBezTo>
                  <a:cubicBezTo>
                    <a:pt x="2572" y="8343"/>
                    <a:pt x="2715" y="8355"/>
                    <a:pt x="2846" y="8355"/>
                  </a:cubicBezTo>
                  <a:cubicBezTo>
                    <a:pt x="3227" y="8355"/>
                    <a:pt x="3572" y="8212"/>
                    <a:pt x="3763" y="8105"/>
                  </a:cubicBezTo>
                  <a:cubicBezTo>
                    <a:pt x="4036" y="7962"/>
                    <a:pt x="4263" y="7783"/>
                    <a:pt x="4394" y="7581"/>
                  </a:cubicBezTo>
                  <a:cubicBezTo>
                    <a:pt x="4560" y="7759"/>
                    <a:pt x="4691" y="7962"/>
                    <a:pt x="4751" y="8200"/>
                  </a:cubicBezTo>
                  <a:cubicBezTo>
                    <a:pt x="4679" y="8652"/>
                    <a:pt x="4584" y="9093"/>
                    <a:pt x="4501" y="9462"/>
                  </a:cubicBezTo>
                  <a:cubicBezTo>
                    <a:pt x="4334" y="10164"/>
                    <a:pt x="4155" y="10676"/>
                    <a:pt x="4048" y="10915"/>
                  </a:cubicBezTo>
                  <a:cubicBezTo>
                    <a:pt x="4024" y="11010"/>
                    <a:pt x="4048" y="11093"/>
                    <a:pt x="4144" y="11129"/>
                  </a:cubicBezTo>
                  <a:cubicBezTo>
                    <a:pt x="4155" y="11141"/>
                    <a:pt x="4179" y="11141"/>
                    <a:pt x="4203" y="11141"/>
                  </a:cubicBezTo>
                  <a:cubicBezTo>
                    <a:pt x="4263" y="11141"/>
                    <a:pt x="4322" y="11093"/>
                    <a:pt x="4346" y="11034"/>
                  </a:cubicBezTo>
                  <a:cubicBezTo>
                    <a:pt x="4358" y="11010"/>
                    <a:pt x="4572" y="10474"/>
                    <a:pt x="4798" y="9569"/>
                  </a:cubicBezTo>
                  <a:cubicBezTo>
                    <a:pt x="4882" y="9474"/>
                    <a:pt x="5132" y="9248"/>
                    <a:pt x="5525" y="8986"/>
                  </a:cubicBezTo>
                  <a:cubicBezTo>
                    <a:pt x="5763" y="9271"/>
                    <a:pt x="6322" y="9569"/>
                    <a:pt x="6894" y="9569"/>
                  </a:cubicBezTo>
                  <a:cubicBezTo>
                    <a:pt x="7096" y="9569"/>
                    <a:pt x="7311" y="9521"/>
                    <a:pt x="7501" y="9426"/>
                  </a:cubicBezTo>
                  <a:cubicBezTo>
                    <a:pt x="8680" y="8879"/>
                    <a:pt x="9382" y="7188"/>
                    <a:pt x="9406" y="7105"/>
                  </a:cubicBezTo>
                  <a:cubicBezTo>
                    <a:pt x="9525" y="7093"/>
                    <a:pt x="9525" y="7057"/>
                    <a:pt x="9501" y="7009"/>
                  </a:cubicBezTo>
                  <a:cubicBezTo>
                    <a:pt x="9478" y="6962"/>
                    <a:pt x="9442" y="6938"/>
                    <a:pt x="9394" y="6914"/>
                  </a:cubicBezTo>
                  <a:cubicBezTo>
                    <a:pt x="9347" y="6898"/>
                    <a:pt x="8553" y="6656"/>
                    <a:pt x="7680" y="6656"/>
                  </a:cubicBezTo>
                  <a:cubicBezTo>
                    <a:pt x="7239" y="6656"/>
                    <a:pt x="6778" y="6718"/>
                    <a:pt x="6382" y="6902"/>
                  </a:cubicBezTo>
                  <a:cubicBezTo>
                    <a:pt x="5668" y="7247"/>
                    <a:pt x="5370" y="8200"/>
                    <a:pt x="5465" y="8700"/>
                  </a:cubicBezTo>
                  <a:cubicBezTo>
                    <a:pt x="5275" y="8843"/>
                    <a:pt x="5120" y="8962"/>
                    <a:pt x="4989" y="9057"/>
                  </a:cubicBezTo>
                  <a:cubicBezTo>
                    <a:pt x="5048" y="8783"/>
                    <a:pt x="5108" y="8450"/>
                    <a:pt x="5156" y="8105"/>
                  </a:cubicBezTo>
                  <a:cubicBezTo>
                    <a:pt x="5239" y="7486"/>
                    <a:pt x="5298" y="6854"/>
                    <a:pt x="5310" y="6235"/>
                  </a:cubicBezTo>
                  <a:cubicBezTo>
                    <a:pt x="5334" y="6164"/>
                    <a:pt x="5429" y="5700"/>
                    <a:pt x="5846" y="5247"/>
                  </a:cubicBezTo>
                  <a:cubicBezTo>
                    <a:pt x="5953" y="5342"/>
                    <a:pt x="6108" y="5414"/>
                    <a:pt x="6251" y="5473"/>
                  </a:cubicBezTo>
                  <a:cubicBezTo>
                    <a:pt x="6406" y="5533"/>
                    <a:pt x="6560" y="5569"/>
                    <a:pt x="6715" y="5569"/>
                  </a:cubicBezTo>
                  <a:cubicBezTo>
                    <a:pt x="6858" y="5569"/>
                    <a:pt x="7013" y="5533"/>
                    <a:pt x="7144" y="5473"/>
                  </a:cubicBezTo>
                  <a:cubicBezTo>
                    <a:pt x="7954" y="5104"/>
                    <a:pt x="8430" y="3937"/>
                    <a:pt x="8454" y="3902"/>
                  </a:cubicBezTo>
                  <a:cubicBezTo>
                    <a:pt x="8465" y="3854"/>
                    <a:pt x="8465" y="3806"/>
                    <a:pt x="8454" y="3759"/>
                  </a:cubicBezTo>
                  <a:cubicBezTo>
                    <a:pt x="8442" y="3723"/>
                    <a:pt x="8394" y="3687"/>
                    <a:pt x="8346" y="3676"/>
                  </a:cubicBezTo>
                  <a:cubicBezTo>
                    <a:pt x="8322" y="3660"/>
                    <a:pt x="7769" y="3489"/>
                    <a:pt x="7167" y="3489"/>
                  </a:cubicBezTo>
                  <a:cubicBezTo>
                    <a:pt x="6870" y="3489"/>
                    <a:pt x="6562" y="3530"/>
                    <a:pt x="6299" y="3652"/>
                  </a:cubicBezTo>
                  <a:cubicBezTo>
                    <a:pt x="5751" y="3914"/>
                    <a:pt x="5572" y="4640"/>
                    <a:pt x="5656" y="4985"/>
                  </a:cubicBezTo>
                  <a:cubicBezTo>
                    <a:pt x="5525" y="5116"/>
                    <a:pt x="5406" y="5259"/>
                    <a:pt x="5310" y="5402"/>
                  </a:cubicBezTo>
                  <a:cubicBezTo>
                    <a:pt x="5310" y="5259"/>
                    <a:pt x="5298" y="5128"/>
                    <a:pt x="5298" y="4997"/>
                  </a:cubicBezTo>
                  <a:cubicBezTo>
                    <a:pt x="5263" y="4283"/>
                    <a:pt x="5179" y="3568"/>
                    <a:pt x="5048" y="2878"/>
                  </a:cubicBezTo>
                  <a:cubicBezTo>
                    <a:pt x="5358" y="2675"/>
                    <a:pt x="5715" y="2128"/>
                    <a:pt x="5560" y="1592"/>
                  </a:cubicBezTo>
                  <a:cubicBezTo>
                    <a:pt x="5346" y="723"/>
                    <a:pt x="4286" y="56"/>
                    <a:pt x="4239" y="20"/>
                  </a:cubicBezTo>
                  <a:cubicBezTo>
                    <a:pt x="4218" y="6"/>
                    <a:pt x="4193" y="1"/>
                    <a:pt x="41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4195;p74">
              <a:extLst>
                <a:ext uri="{FF2B5EF4-FFF2-40B4-BE49-F238E27FC236}">
                  <a16:creationId xmlns:a16="http://schemas.microsoft.com/office/drawing/2014/main" id="{99D3E5C4-882B-4B23-9929-9603A2570207}"/>
                </a:ext>
              </a:extLst>
            </p:cNvPr>
            <p:cNvSpPr/>
            <p:nvPr/>
          </p:nvSpPr>
          <p:spPr>
            <a:xfrm>
              <a:off x="2283373" y="3553106"/>
              <a:ext cx="16416" cy="11072"/>
            </a:xfrm>
            <a:custGeom>
              <a:avLst/>
              <a:gdLst/>
              <a:ahLst/>
              <a:cxnLst/>
              <a:rect l="l" t="t" r="r" b="b"/>
              <a:pathLst>
                <a:path w="513" h="346" extrusionOk="0">
                  <a:moveTo>
                    <a:pt x="179" y="0"/>
                  </a:moveTo>
                  <a:cubicBezTo>
                    <a:pt x="84" y="0"/>
                    <a:pt x="13" y="60"/>
                    <a:pt x="1" y="155"/>
                  </a:cubicBezTo>
                  <a:cubicBezTo>
                    <a:pt x="1" y="238"/>
                    <a:pt x="60" y="310"/>
                    <a:pt x="143" y="334"/>
                  </a:cubicBezTo>
                  <a:cubicBezTo>
                    <a:pt x="143" y="334"/>
                    <a:pt x="203" y="334"/>
                    <a:pt x="322" y="346"/>
                  </a:cubicBezTo>
                  <a:lnTo>
                    <a:pt x="334" y="346"/>
                  </a:lnTo>
                  <a:cubicBezTo>
                    <a:pt x="429" y="346"/>
                    <a:pt x="489" y="286"/>
                    <a:pt x="501" y="191"/>
                  </a:cubicBezTo>
                  <a:cubicBezTo>
                    <a:pt x="513" y="107"/>
                    <a:pt x="453" y="36"/>
                    <a:pt x="370" y="12"/>
                  </a:cubicBezTo>
                  <a:cubicBezTo>
                    <a:pt x="251" y="0"/>
                    <a:pt x="191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4196;p74">
              <a:extLst>
                <a:ext uri="{FF2B5EF4-FFF2-40B4-BE49-F238E27FC236}">
                  <a16:creationId xmlns:a16="http://schemas.microsoft.com/office/drawing/2014/main" id="{4C9B2A35-7984-48C1-9FFF-F07B257F3629}"/>
                </a:ext>
              </a:extLst>
            </p:cNvPr>
            <p:cNvSpPr/>
            <p:nvPr/>
          </p:nvSpPr>
          <p:spPr>
            <a:xfrm>
              <a:off x="2449485" y="3488658"/>
              <a:ext cx="17184" cy="12288"/>
            </a:xfrm>
            <a:custGeom>
              <a:avLst/>
              <a:gdLst/>
              <a:ahLst/>
              <a:cxnLst/>
              <a:rect l="l" t="t" r="r" b="b"/>
              <a:pathLst>
                <a:path w="537" h="384" extrusionOk="0">
                  <a:moveTo>
                    <a:pt x="348" y="0"/>
                  </a:moveTo>
                  <a:cubicBezTo>
                    <a:pt x="339" y="0"/>
                    <a:pt x="331" y="1"/>
                    <a:pt x="322" y="2"/>
                  </a:cubicBezTo>
                  <a:cubicBezTo>
                    <a:pt x="251" y="26"/>
                    <a:pt x="191" y="50"/>
                    <a:pt x="132" y="62"/>
                  </a:cubicBezTo>
                  <a:cubicBezTo>
                    <a:pt x="48" y="97"/>
                    <a:pt x="1" y="181"/>
                    <a:pt x="25" y="276"/>
                  </a:cubicBezTo>
                  <a:cubicBezTo>
                    <a:pt x="60" y="347"/>
                    <a:pt x="120" y="383"/>
                    <a:pt x="179" y="383"/>
                  </a:cubicBezTo>
                  <a:cubicBezTo>
                    <a:pt x="191" y="383"/>
                    <a:pt x="203" y="383"/>
                    <a:pt x="227" y="359"/>
                  </a:cubicBezTo>
                  <a:cubicBezTo>
                    <a:pt x="286" y="347"/>
                    <a:pt x="346" y="324"/>
                    <a:pt x="406" y="300"/>
                  </a:cubicBezTo>
                  <a:cubicBezTo>
                    <a:pt x="489" y="300"/>
                    <a:pt x="537" y="216"/>
                    <a:pt x="525" y="121"/>
                  </a:cubicBezTo>
                  <a:cubicBezTo>
                    <a:pt x="493" y="46"/>
                    <a:pt x="422" y="0"/>
                    <a:pt x="3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" name="Google Shape;14183;p74">
            <a:extLst>
              <a:ext uri="{FF2B5EF4-FFF2-40B4-BE49-F238E27FC236}">
                <a16:creationId xmlns:a16="http://schemas.microsoft.com/office/drawing/2014/main" id="{09FD307F-8038-4DD8-9726-87B64374D293}"/>
              </a:ext>
            </a:extLst>
          </p:cNvPr>
          <p:cNvGrpSpPr/>
          <p:nvPr/>
        </p:nvGrpSpPr>
        <p:grpSpPr>
          <a:xfrm>
            <a:off x="8238020" y="158822"/>
            <a:ext cx="828729" cy="751700"/>
            <a:chOff x="2795053" y="3351618"/>
            <a:chExt cx="288448" cy="357120"/>
          </a:xfrm>
          <a:solidFill>
            <a:srgbClr val="92D050"/>
          </a:solidFill>
        </p:grpSpPr>
        <p:sp>
          <p:nvSpPr>
            <p:cNvPr id="65" name="Google Shape;14184;p74">
              <a:extLst>
                <a:ext uri="{FF2B5EF4-FFF2-40B4-BE49-F238E27FC236}">
                  <a16:creationId xmlns:a16="http://schemas.microsoft.com/office/drawing/2014/main" id="{7B5C74D8-2EF5-4902-B691-8FC544727581}"/>
                </a:ext>
              </a:extLst>
            </p:cNvPr>
            <p:cNvSpPr/>
            <p:nvPr/>
          </p:nvSpPr>
          <p:spPr>
            <a:xfrm>
              <a:off x="2839629" y="3550386"/>
              <a:ext cx="19840" cy="16448"/>
            </a:xfrm>
            <a:custGeom>
              <a:avLst/>
              <a:gdLst/>
              <a:ahLst/>
              <a:cxnLst/>
              <a:rect l="l" t="t" r="r" b="b"/>
              <a:pathLst>
                <a:path w="620" h="514" extrusionOk="0">
                  <a:moveTo>
                    <a:pt x="443" y="1"/>
                  </a:moveTo>
                  <a:cubicBezTo>
                    <a:pt x="413" y="1"/>
                    <a:pt x="383" y="9"/>
                    <a:pt x="358" y="26"/>
                  </a:cubicBezTo>
                  <a:lnTo>
                    <a:pt x="84" y="216"/>
                  </a:lnTo>
                  <a:cubicBezTo>
                    <a:pt x="13" y="264"/>
                    <a:pt x="1" y="371"/>
                    <a:pt x="36" y="442"/>
                  </a:cubicBezTo>
                  <a:cubicBezTo>
                    <a:pt x="72" y="490"/>
                    <a:pt x="132" y="514"/>
                    <a:pt x="179" y="514"/>
                  </a:cubicBezTo>
                  <a:cubicBezTo>
                    <a:pt x="203" y="514"/>
                    <a:pt x="239" y="502"/>
                    <a:pt x="263" y="490"/>
                  </a:cubicBezTo>
                  <a:lnTo>
                    <a:pt x="537" y="300"/>
                  </a:lnTo>
                  <a:cubicBezTo>
                    <a:pt x="608" y="240"/>
                    <a:pt x="620" y="145"/>
                    <a:pt x="572" y="73"/>
                  </a:cubicBezTo>
                  <a:cubicBezTo>
                    <a:pt x="549" y="27"/>
                    <a:pt x="496" y="1"/>
                    <a:pt x="443" y="1"/>
                  </a:cubicBezTo>
                  <a:close/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4185;p74">
              <a:extLst>
                <a:ext uri="{FF2B5EF4-FFF2-40B4-BE49-F238E27FC236}">
                  <a16:creationId xmlns:a16="http://schemas.microsoft.com/office/drawing/2014/main" id="{6554D4EA-09E1-420C-A3FD-DB4648BA7EFC}"/>
                </a:ext>
              </a:extLst>
            </p:cNvPr>
            <p:cNvSpPr/>
            <p:nvPr/>
          </p:nvSpPr>
          <p:spPr>
            <a:xfrm>
              <a:off x="2884405" y="3515389"/>
              <a:ext cx="31448" cy="33556"/>
            </a:xfrm>
            <a:custGeom>
              <a:avLst/>
              <a:gdLst/>
              <a:ahLst/>
              <a:cxnLst/>
              <a:rect l="l" t="t" r="r" b="b"/>
              <a:pathLst>
                <a:path w="1584" h="1173" extrusionOk="0">
                  <a:moveTo>
                    <a:pt x="1395" y="1"/>
                  </a:moveTo>
                  <a:cubicBezTo>
                    <a:pt x="1361" y="1"/>
                    <a:pt x="1327" y="10"/>
                    <a:pt x="1298" y="29"/>
                  </a:cubicBezTo>
                  <a:lnTo>
                    <a:pt x="96" y="875"/>
                  </a:lnTo>
                  <a:cubicBezTo>
                    <a:pt x="12" y="922"/>
                    <a:pt x="0" y="1018"/>
                    <a:pt x="48" y="1101"/>
                  </a:cubicBezTo>
                  <a:cubicBezTo>
                    <a:pt x="72" y="1137"/>
                    <a:pt x="131" y="1172"/>
                    <a:pt x="179" y="1172"/>
                  </a:cubicBezTo>
                  <a:cubicBezTo>
                    <a:pt x="215" y="1172"/>
                    <a:pt x="239" y="1160"/>
                    <a:pt x="274" y="1137"/>
                  </a:cubicBezTo>
                  <a:lnTo>
                    <a:pt x="1477" y="291"/>
                  </a:lnTo>
                  <a:cubicBezTo>
                    <a:pt x="1548" y="232"/>
                    <a:pt x="1584" y="125"/>
                    <a:pt x="1524" y="65"/>
                  </a:cubicBezTo>
                  <a:cubicBezTo>
                    <a:pt x="1496" y="22"/>
                    <a:pt x="1446" y="1"/>
                    <a:pt x="1395" y="1"/>
                  </a:cubicBezTo>
                  <a:close/>
                </a:path>
              </a:pathLst>
            </a:custGeom>
            <a:grpFill/>
            <a:ln w="28575"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4186;p74">
              <a:extLst>
                <a:ext uri="{FF2B5EF4-FFF2-40B4-BE49-F238E27FC236}">
                  <a16:creationId xmlns:a16="http://schemas.microsoft.com/office/drawing/2014/main" id="{0216DD45-1B60-4CE2-A464-0655EE4B1F3B}"/>
                </a:ext>
              </a:extLst>
            </p:cNvPr>
            <p:cNvSpPr/>
            <p:nvPr/>
          </p:nvSpPr>
          <p:spPr>
            <a:xfrm>
              <a:off x="2795053" y="3351618"/>
              <a:ext cx="288448" cy="357120"/>
            </a:xfrm>
            <a:custGeom>
              <a:avLst/>
              <a:gdLst/>
              <a:ahLst/>
              <a:cxnLst/>
              <a:rect l="l" t="t" r="r" b="b"/>
              <a:pathLst>
                <a:path w="9014" h="11160" extrusionOk="0">
                  <a:moveTo>
                    <a:pt x="3311" y="361"/>
                  </a:moveTo>
                  <a:cubicBezTo>
                    <a:pt x="3465" y="361"/>
                    <a:pt x="3620" y="385"/>
                    <a:pt x="3763" y="468"/>
                  </a:cubicBezTo>
                  <a:cubicBezTo>
                    <a:pt x="4454" y="825"/>
                    <a:pt x="4585" y="1861"/>
                    <a:pt x="4573" y="2682"/>
                  </a:cubicBezTo>
                  <a:cubicBezTo>
                    <a:pt x="4561" y="3278"/>
                    <a:pt x="4477" y="3837"/>
                    <a:pt x="4418" y="4171"/>
                  </a:cubicBezTo>
                  <a:cubicBezTo>
                    <a:pt x="4398" y="4220"/>
                    <a:pt x="4355" y="4260"/>
                    <a:pt x="4300" y="4260"/>
                  </a:cubicBezTo>
                  <a:cubicBezTo>
                    <a:pt x="4288" y="4260"/>
                    <a:pt x="4276" y="4258"/>
                    <a:pt x="4263" y="4254"/>
                  </a:cubicBezTo>
                  <a:cubicBezTo>
                    <a:pt x="3930" y="4195"/>
                    <a:pt x="3382" y="4099"/>
                    <a:pt x="2811" y="3885"/>
                  </a:cubicBezTo>
                  <a:cubicBezTo>
                    <a:pt x="2037" y="3623"/>
                    <a:pt x="1120" y="3147"/>
                    <a:pt x="1013" y="2385"/>
                  </a:cubicBezTo>
                  <a:cubicBezTo>
                    <a:pt x="989" y="2111"/>
                    <a:pt x="1060" y="1849"/>
                    <a:pt x="1227" y="1623"/>
                  </a:cubicBezTo>
                  <a:cubicBezTo>
                    <a:pt x="1465" y="1325"/>
                    <a:pt x="1739" y="1218"/>
                    <a:pt x="1953" y="1206"/>
                  </a:cubicBezTo>
                  <a:cubicBezTo>
                    <a:pt x="2120" y="1194"/>
                    <a:pt x="2263" y="1087"/>
                    <a:pt x="2334" y="944"/>
                  </a:cubicBezTo>
                  <a:cubicBezTo>
                    <a:pt x="2430" y="766"/>
                    <a:pt x="2620" y="527"/>
                    <a:pt x="2977" y="408"/>
                  </a:cubicBezTo>
                  <a:cubicBezTo>
                    <a:pt x="3084" y="373"/>
                    <a:pt x="3192" y="361"/>
                    <a:pt x="3311" y="361"/>
                  </a:cubicBezTo>
                  <a:close/>
                  <a:moveTo>
                    <a:pt x="6699" y="947"/>
                  </a:moveTo>
                  <a:cubicBezTo>
                    <a:pt x="6925" y="947"/>
                    <a:pt x="7145" y="1020"/>
                    <a:pt x="7323" y="1158"/>
                  </a:cubicBezTo>
                  <a:cubicBezTo>
                    <a:pt x="7621" y="1397"/>
                    <a:pt x="7728" y="1682"/>
                    <a:pt x="7740" y="1885"/>
                  </a:cubicBezTo>
                  <a:cubicBezTo>
                    <a:pt x="7752" y="2051"/>
                    <a:pt x="7859" y="2206"/>
                    <a:pt x="8014" y="2278"/>
                  </a:cubicBezTo>
                  <a:cubicBezTo>
                    <a:pt x="8192" y="2361"/>
                    <a:pt x="8430" y="2563"/>
                    <a:pt x="8549" y="2921"/>
                  </a:cubicBezTo>
                  <a:cubicBezTo>
                    <a:pt x="8668" y="3183"/>
                    <a:pt x="8645" y="3468"/>
                    <a:pt x="8514" y="3706"/>
                  </a:cubicBezTo>
                  <a:cubicBezTo>
                    <a:pt x="8171" y="4370"/>
                    <a:pt x="7201" y="4517"/>
                    <a:pt x="6397" y="4517"/>
                  </a:cubicBezTo>
                  <a:cubicBezTo>
                    <a:pt x="6364" y="4517"/>
                    <a:pt x="6331" y="4517"/>
                    <a:pt x="6299" y="4516"/>
                  </a:cubicBezTo>
                  <a:cubicBezTo>
                    <a:pt x="5704" y="4492"/>
                    <a:pt x="5144" y="4421"/>
                    <a:pt x="4811" y="4361"/>
                  </a:cubicBezTo>
                  <a:cubicBezTo>
                    <a:pt x="4739" y="4349"/>
                    <a:pt x="4692" y="4290"/>
                    <a:pt x="4704" y="4218"/>
                  </a:cubicBezTo>
                  <a:cubicBezTo>
                    <a:pt x="4763" y="3885"/>
                    <a:pt x="4870" y="3337"/>
                    <a:pt x="5061" y="2766"/>
                  </a:cubicBezTo>
                  <a:cubicBezTo>
                    <a:pt x="5335" y="1992"/>
                    <a:pt x="5811" y="1051"/>
                    <a:pt x="6561" y="956"/>
                  </a:cubicBezTo>
                  <a:cubicBezTo>
                    <a:pt x="6607" y="950"/>
                    <a:pt x="6653" y="947"/>
                    <a:pt x="6699" y="947"/>
                  </a:cubicBezTo>
                  <a:close/>
                  <a:moveTo>
                    <a:pt x="2739" y="4433"/>
                  </a:moveTo>
                  <a:cubicBezTo>
                    <a:pt x="3334" y="4457"/>
                    <a:pt x="3906" y="4528"/>
                    <a:pt x="4227" y="4587"/>
                  </a:cubicBezTo>
                  <a:cubicBezTo>
                    <a:pt x="4231" y="4587"/>
                    <a:pt x="4234" y="4586"/>
                    <a:pt x="4238" y="4586"/>
                  </a:cubicBezTo>
                  <a:cubicBezTo>
                    <a:pt x="4282" y="4586"/>
                    <a:pt x="4323" y="4652"/>
                    <a:pt x="4323" y="4718"/>
                  </a:cubicBezTo>
                  <a:cubicBezTo>
                    <a:pt x="4263" y="5052"/>
                    <a:pt x="4156" y="5600"/>
                    <a:pt x="3965" y="6159"/>
                  </a:cubicBezTo>
                  <a:cubicBezTo>
                    <a:pt x="3692" y="6933"/>
                    <a:pt x="3215" y="7874"/>
                    <a:pt x="2465" y="7981"/>
                  </a:cubicBezTo>
                  <a:cubicBezTo>
                    <a:pt x="2431" y="7984"/>
                    <a:pt x="2397" y="7985"/>
                    <a:pt x="2363" y="7985"/>
                  </a:cubicBezTo>
                  <a:cubicBezTo>
                    <a:pt x="2127" y="7985"/>
                    <a:pt x="1901" y="7912"/>
                    <a:pt x="1703" y="7766"/>
                  </a:cubicBezTo>
                  <a:cubicBezTo>
                    <a:pt x="1406" y="7528"/>
                    <a:pt x="1298" y="7254"/>
                    <a:pt x="1287" y="7040"/>
                  </a:cubicBezTo>
                  <a:cubicBezTo>
                    <a:pt x="1275" y="6873"/>
                    <a:pt x="1168" y="6731"/>
                    <a:pt x="1013" y="6659"/>
                  </a:cubicBezTo>
                  <a:cubicBezTo>
                    <a:pt x="834" y="6564"/>
                    <a:pt x="596" y="6373"/>
                    <a:pt x="477" y="6016"/>
                  </a:cubicBezTo>
                  <a:cubicBezTo>
                    <a:pt x="394" y="5742"/>
                    <a:pt x="417" y="5469"/>
                    <a:pt x="536" y="5242"/>
                  </a:cubicBezTo>
                  <a:cubicBezTo>
                    <a:pt x="882" y="4587"/>
                    <a:pt x="1870" y="4433"/>
                    <a:pt x="2656" y="4433"/>
                  </a:cubicBezTo>
                  <a:close/>
                  <a:moveTo>
                    <a:pt x="4757" y="4645"/>
                  </a:moveTo>
                  <a:cubicBezTo>
                    <a:pt x="4767" y="4645"/>
                    <a:pt x="4777" y="4646"/>
                    <a:pt x="4787" y="4647"/>
                  </a:cubicBezTo>
                  <a:cubicBezTo>
                    <a:pt x="5108" y="4707"/>
                    <a:pt x="5656" y="4814"/>
                    <a:pt x="6228" y="5016"/>
                  </a:cubicBezTo>
                  <a:cubicBezTo>
                    <a:pt x="6990" y="5302"/>
                    <a:pt x="7918" y="5778"/>
                    <a:pt x="8026" y="6540"/>
                  </a:cubicBezTo>
                  <a:cubicBezTo>
                    <a:pt x="8061" y="6802"/>
                    <a:pt x="7978" y="7076"/>
                    <a:pt x="7823" y="7290"/>
                  </a:cubicBezTo>
                  <a:cubicBezTo>
                    <a:pt x="7585" y="7588"/>
                    <a:pt x="7299" y="7695"/>
                    <a:pt x="7085" y="7707"/>
                  </a:cubicBezTo>
                  <a:cubicBezTo>
                    <a:pt x="6930" y="7731"/>
                    <a:pt x="6775" y="7826"/>
                    <a:pt x="6704" y="7981"/>
                  </a:cubicBezTo>
                  <a:cubicBezTo>
                    <a:pt x="6609" y="8159"/>
                    <a:pt x="6418" y="8397"/>
                    <a:pt x="6061" y="8517"/>
                  </a:cubicBezTo>
                  <a:cubicBezTo>
                    <a:pt x="5957" y="8550"/>
                    <a:pt x="5849" y="8566"/>
                    <a:pt x="5742" y="8566"/>
                  </a:cubicBezTo>
                  <a:cubicBezTo>
                    <a:pt x="5581" y="8566"/>
                    <a:pt x="5423" y="8529"/>
                    <a:pt x="5287" y="8457"/>
                  </a:cubicBezTo>
                  <a:cubicBezTo>
                    <a:pt x="4608" y="8100"/>
                    <a:pt x="4466" y="7052"/>
                    <a:pt x="4489" y="6242"/>
                  </a:cubicBezTo>
                  <a:cubicBezTo>
                    <a:pt x="4501" y="5647"/>
                    <a:pt x="4573" y="5076"/>
                    <a:pt x="4632" y="4754"/>
                  </a:cubicBezTo>
                  <a:cubicBezTo>
                    <a:pt x="4643" y="4681"/>
                    <a:pt x="4690" y="4645"/>
                    <a:pt x="4757" y="4645"/>
                  </a:cubicBezTo>
                  <a:close/>
                  <a:moveTo>
                    <a:pt x="3309" y="1"/>
                  </a:moveTo>
                  <a:cubicBezTo>
                    <a:pt x="3162" y="1"/>
                    <a:pt x="3014" y="25"/>
                    <a:pt x="2870" y="75"/>
                  </a:cubicBezTo>
                  <a:cubicBezTo>
                    <a:pt x="2501" y="194"/>
                    <a:pt x="2203" y="444"/>
                    <a:pt x="2037" y="777"/>
                  </a:cubicBezTo>
                  <a:cubicBezTo>
                    <a:pt x="2013" y="837"/>
                    <a:pt x="1965" y="861"/>
                    <a:pt x="1906" y="885"/>
                  </a:cubicBezTo>
                  <a:cubicBezTo>
                    <a:pt x="1537" y="920"/>
                    <a:pt x="1191" y="1123"/>
                    <a:pt x="953" y="1432"/>
                  </a:cubicBezTo>
                  <a:cubicBezTo>
                    <a:pt x="727" y="1718"/>
                    <a:pt x="632" y="2087"/>
                    <a:pt x="667" y="2432"/>
                  </a:cubicBezTo>
                  <a:cubicBezTo>
                    <a:pt x="775" y="3230"/>
                    <a:pt x="1560" y="3754"/>
                    <a:pt x="2382" y="4099"/>
                  </a:cubicBezTo>
                  <a:cubicBezTo>
                    <a:pt x="1489" y="4123"/>
                    <a:pt x="572" y="4349"/>
                    <a:pt x="191" y="5064"/>
                  </a:cubicBezTo>
                  <a:cubicBezTo>
                    <a:pt x="36" y="5373"/>
                    <a:pt x="1" y="5742"/>
                    <a:pt x="120" y="6088"/>
                  </a:cubicBezTo>
                  <a:cubicBezTo>
                    <a:pt x="239" y="6457"/>
                    <a:pt x="489" y="6754"/>
                    <a:pt x="822" y="6921"/>
                  </a:cubicBezTo>
                  <a:cubicBezTo>
                    <a:pt x="882" y="6957"/>
                    <a:pt x="906" y="6993"/>
                    <a:pt x="929" y="7052"/>
                  </a:cubicBezTo>
                  <a:cubicBezTo>
                    <a:pt x="965" y="7433"/>
                    <a:pt x="1168" y="7766"/>
                    <a:pt x="1477" y="8005"/>
                  </a:cubicBezTo>
                  <a:cubicBezTo>
                    <a:pt x="1715" y="8207"/>
                    <a:pt x="2013" y="8290"/>
                    <a:pt x="2311" y="8290"/>
                  </a:cubicBezTo>
                  <a:cubicBezTo>
                    <a:pt x="2370" y="8290"/>
                    <a:pt x="2430" y="8290"/>
                    <a:pt x="2477" y="8278"/>
                  </a:cubicBezTo>
                  <a:cubicBezTo>
                    <a:pt x="3132" y="8183"/>
                    <a:pt x="3584" y="7671"/>
                    <a:pt x="3918" y="7028"/>
                  </a:cubicBezTo>
                  <a:lnTo>
                    <a:pt x="3918" y="7028"/>
                  </a:lnTo>
                  <a:cubicBezTo>
                    <a:pt x="3775" y="9040"/>
                    <a:pt x="4204" y="10326"/>
                    <a:pt x="4620" y="11076"/>
                  </a:cubicBezTo>
                  <a:cubicBezTo>
                    <a:pt x="4644" y="11136"/>
                    <a:pt x="4704" y="11160"/>
                    <a:pt x="4763" y="11160"/>
                  </a:cubicBezTo>
                  <a:cubicBezTo>
                    <a:pt x="4799" y="11160"/>
                    <a:pt x="4823" y="11160"/>
                    <a:pt x="4847" y="11148"/>
                  </a:cubicBezTo>
                  <a:cubicBezTo>
                    <a:pt x="4918" y="11100"/>
                    <a:pt x="4942" y="11005"/>
                    <a:pt x="4906" y="10922"/>
                  </a:cubicBezTo>
                  <a:cubicBezTo>
                    <a:pt x="4525" y="10255"/>
                    <a:pt x="4156" y="9124"/>
                    <a:pt x="4216" y="7385"/>
                  </a:cubicBezTo>
                  <a:lnTo>
                    <a:pt x="4216" y="7385"/>
                  </a:lnTo>
                  <a:cubicBezTo>
                    <a:pt x="4335" y="7969"/>
                    <a:pt x="4608" y="8481"/>
                    <a:pt x="5097" y="8743"/>
                  </a:cubicBezTo>
                  <a:cubicBezTo>
                    <a:pt x="5287" y="8838"/>
                    <a:pt x="5501" y="8886"/>
                    <a:pt x="5704" y="8886"/>
                  </a:cubicBezTo>
                  <a:cubicBezTo>
                    <a:pt x="5859" y="8886"/>
                    <a:pt x="5990" y="8874"/>
                    <a:pt x="6121" y="8826"/>
                  </a:cubicBezTo>
                  <a:cubicBezTo>
                    <a:pt x="6490" y="8707"/>
                    <a:pt x="6787" y="8457"/>
                    <a:pt x="6954" y="8124"/>
                  </a:cubicBezTo>
                  <a:cubicBezTo>
                    <a:pt x="6990" y="8064"/>
                    <a:pt x="7025" y="8040"/>
                    <a:pt x="7085" y="8028"/>
                  </a:cubicBezTo>
                  <a:cubicBezTo>
                    <a:pt x="7454" y="7981"/>
                    <a:pt x="7799" y="7790"/>
                    <a:pt x="8037" y="7469"/>
                  </a:cubicBezTo>
                  <a:cubicBezTo>
                    <a:pt x="8264" y="7195"/>
                    <a:pt x="8371" y="6814"/>
                    <a:pt x="8323" y="6481"/>
                  </a:cubicBezTo>
                  <a:cubicBezTo>
                    <a:pt x="8216" y="5671"/>
                    <a:pt x="7430" y="5147"/>
                    <a:pt x="6609" y="4814"/>
                  </a:cubicBezTo>
                  <a:cubicBezTo>
                    <a:pt x="7502" y="4778"/>
                    <a:pt x="8430" y="4552"/>
                    <a:pt x="8799" y="3837"/>
                  </a:cubicBezTo>
                  <a:cubicBezTo>
                    <a:pt x="8978" y="3540"/>
                    <a:pt x="9014" y="3171"/>
                    <a:pt x="8895" y="2825"/>
                  </a:cubicBezTo>
                  <a:cubicBezTo>
                    <a:pt x="8776" y="2456"/>
                    <a:pt x="8514" y="2159"/>
                    <a:pt x="8192" y="1992"/>
                  </a:cubicBezTo>
                  <a:cubicBezTo>
                    <a:pt x="8133" y="1968"/>
                    <a:pt x="8097" y="1920"/>
                    <a:pt x="8085" y="1861"/>
                  </a:cubicBezTo>
                  <a:cubicBezTo>
                    <a:pt x="8037" y="1492"/>
                    <a:pt x="7847" y="1147"/>
                    <a:pt x="7537" y="908"/>
                  </a:cubicBezTo>
                  <a:cubicBezTo>
                    <a:pt x="7296" y="718"/>
                    <a:pt x="6996" y="612"/>
                    <a:pt x="6701" y="612"/>
                  </a:cubicBezTo>
                  <a:cubicBezTo>
                    <a:pt x="6646" y="612"/>
                    <a:pt x="6591" y="615"/>
                    <a:pt x="6537" y="623"/>
                  </a:cubicBezTo>
                  <a:cubicBezTo>
                    <a:pt x="5728" y="730"/>
                    <a:pt x="5216" y="1516"/>
                    <a:pt x="4870" y="2337"/>
                  </a:cubicBezTo>
                  <a:cubicBezTo>
                    <a:pt x="4835" y="1444"/>
                    <a:pt x="4620" y="527"/>
                    <a:pt x="3906" y="146"/>
                  </a:cubicBezTo>
                  <a:cubicBezTo>
                    <a:pt x="3718" y="49"/>
                    <a:pt x="3515" y="1"/>
                    <a:pt x="3309" y="1"/>
                  </a:cubicBezTo>
                  <a:close/>
                </a:path>
              </a:pathLst>
            </a:custGeom>
            <a:solidFill>
              <a:srgbClr val="00B050"/>
            </a:solidFill>
            <a:ln w="28575">
              <a:solidFill>
                <a:srgbClr val="339966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" name="Google Shape;14187;p74">
              <a:extLst>
                <a:ext uri="{FF2B5EF4-FFF2-40B4-BE49-F238E27FC236}">
                  <a16:creationId xmlns:a16="http://schemas.microsoft.com/office/drawing/2014/main" id="{2F518039-AAB8-472B-A2AD-277E285633DE}"/>
                </a:ext>
              </a:extLst>
            </p:cNvPr>
            <p:cNvSpPr/>
            <p:nvPr/>
          </p:nvSpPr>
          <p:spPr>
            <a:xfrm>
              <a:off x="3019853" y="3423794"/>
              <a:ext cx="20224" cy="16576"/>
            </a:xfrm>
            <a:custGeom>
              <a:avLst/>
              <a:gdLst/>
              <a:ahLst/>
              <a:cxnLst/>
              <a:rect l="l" t="t" r="r" b="b"/>
              <a:pathLst>
                <a:path w="632" h="518" extrusionOk="0">
                  <a:moveTo>
                    <a:pt x="454" y="0"/>
                  </a:moveTo>
                  <a:cubicBezTo>
                    <a:pt x="420" y="0"/>
                    <a:pt x="386" y="10"/>
                    <a:pt x="358" y="29"/>
                  </a:cubicBezTo>
                  <a:lnTo>
                    <a:pt x="96" y="219"/>
                  </a:lnTo>
                  <a:cubicBezTo>
                    <a:pt x="24" y="255"/>
                    <a:pt x="0" y="362"/>
                    <a:pt x="48" y="434"/>
                  </a:cubicBezTo>
                  <a:cubicBezTo>
                    <a:pt x="84" y="481"/>
                    <a:pt x="143" y="517"/>
                    <a:pt x="179" y="517"/>
                  </a:cubicBezTo>
                  <a:cubicBezTo>
                    <a:pt x="215" y="517"/>
                    <a:pt x="239" y="493"/>
                    <a:pt x="274" y="481"/>
                  </a:cubicBezTo>
                  <a:lnTo>
                    <a:pt x="536" y="291"/>
                  </a:lnTo>
                  <a:cubicBezTo>
                    <a:pt x="620" y="243"/>
                    <a:pt x="631" y="136"/>
                    <a:pt x="584" y="65"/>
                  </a:cubicBezTo>
                  <a:cubicBezTo>
                    <a:pt x="555" y="22"/>
                    <a:pt x="505" y="0"/>
                    <a:pt x="454" y="0"/>
                  </a:cubicBezTo>
                  <a:close/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4188;p74">
              <a:extLst>
                <a:ext uri="{FF2B5EF4-FFF2-40B4-BE49-F238E27FC236}">
                  <a16:creationId xmlns:a16="http://schemas.microsoft.com/office/drawing/2014/main" id="{C7004983-8B04-471A-B238-ACA8495037EC}"/>
                </a:ext>
              </a:extLst>
            </p:cNvPr>
            <p:cNvSpPr/>
            <p:nvPr/>
          </p:nvSpPr>
          <p:spPr>
            <a:xfrm>
              <a:off x="2964237" y="3441810"/>
              <a:ext cx="49920" cy="37408"/>
            </a:xfrm>
            <a:custGeom>
              <a:avLst/>
              <a:gdLst/>
              <a:ahLst/>
              <a:cxnLst/>
              <a:rect l="l" t="t" r="r" b="b"/>
              <a:pathLst>
                <a:path w="1560" h="1169" extrusionOk="0">
                  <a:moveTo>
                    <a:pt x="1383" y="1"/>
                  </a:moveTo>
                  <a:cubicBezTo>
                    <a:pt x="1353" y="1"/>
                    <a:pt x="1323" y="9"/>
                    <a:pt x="1298" y="25"/>
                  </a:cubicBezTo>
                  <a:lnTo>
                    <a:pt x="83" y="871"/>
                  </a:lnTo>
                  <a:cubicBezTo>
                    <a:pt x="12" y="918"/>
                    <a:pt x="0" y="1026"/>
                    <a:pt x="48" y="1097"/>
                  </a:cubicBezTo>
                  <a:cubicBezTo>
                    <a:pt x="72" y="1145"/>
                    <a:pt x="131" y="1168"/>
                    <a:pt x="179" y="1168"/>
                  </a:cubicBezTo>
                  <a:cubicBezTo>
                    <a:pt x="214" y="1168"/>
                    <a:pt x="238" y="1157"/>
                    <a:pt x="274" y="1145"/>
                  </a:cubicBezTo>
                  <a:lnTo>
                    <a:pt x="1476" y="299"/>
                  </a:lnTo>
                  <a:cubicBezTo>
                    <a:pt x="1548" y="252"/>
                    <a:pt x="1560" y="145"/>
                    <a:pt x="1524" y="73"/>
                  </a:cubicBezTo>
                  <a:cubicBezTo>
                    <a:pt x="1493" y="27"/>
                    <a:pt x="1438" y="1"/>
                    <a:pt x="1383" y="1"/>
                  </a:cubicBezTo>
                  <a:close/>
                </a:path>
              </a:pathLst>
            </a:custGeom>
            <a:grpFill/>
            <a:ln w="28575"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4189;p74">
              <a:extLst>
                <a:ext uri="{FF2B5EF4-FFF2-40B4-BE49-F238E27FC236}">
                  <a16:creationId xmlns:a16="http://schemas.microsoft.com/office/drawing/2014/main" id="{3346AD05-7CC2-4E42-9A7F-2FAD79128320}"/>
                </a:ext>
              </a:extLst>
            </p:cNvPr>
            <p:cNvSpPr/>
            <p:nvPr/>
          </p:nvSpPr>
          <p:spPr>
            <a:xfrm>
              <a:off x="2867437" y="3395602"/>
              <a:ext cx="17952" cy="18848"/>
            </a:xfrm>
            <a:custGeom>
              <a:avLst/>
              <a:gdLst/>
              <a:ahLst/>
              <a:cxnLst/>
              <a:rect l="l" t="t" r="r" b="b"/>
              <a:pathLst>
                <a:path w="561" h="589" extrusionOk="0">
                  <a:moveTo>
                    <a:pt x="189" y="1"/>
                  </a:moveTo>
                  <a:cubicBezTo>
                    <a:pt x="156" y="1"/>
                    <a:pt x="124" y="10"/>
                    <a:pt x="96" y="29"/>
                  </a:cubicBezTo>
                  <a:cubicBezTo>
                    <a:pt x="25" y="76"/>
                    <a:pt x="1" y="172"/>
                    <a:pt x="49" y="255"/>
                  </a:cubicBezTo>
                  <a:lnTo>
                    <a:pt x="239" y="517"/>
                  </a:lnTo>
                  <a:cubicBezTo>
                    <a:pt x="275" y="565"/>
                    <a:pt x="334" y="588"/>
                    <a:pt x="382" y="588"/>
                  </a:cubicBezTo>
                  <a:cubicBezTo>
                    <a:pt x="406" y="588"/>
                    <a:pt x="430" y="576"/>
                    <a:pt x="465" y="565"/>
                  </a:cubicBezTo>
                  <a:cubicBezTo>
                    <a:pt x="537" y="517"/>
                    <a:pt x="560" y="410"/>
                    <a:pt x="513" y="338"/>
                  </a:cubicBezTo>
                  <a:lnTo>
                    <a:pt x="322" y="76"/>
                  </a:lnTo>
                  <a:cubicBezTo>
                    <a:pt x="293" y="25"/>
                    <a:pt x="241" y="1"/>
                    <a:pt x="189" y="1"/>
                  </a:cubicBezTo>
                  <a:close/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4190;p74">
              <a:extLst>
                <a:ext uri="{FF2B5EF4-FFF2-40B4-BE49-F238E27FC236}">
                  <a16:creationId xmlns:a16="http://schemas.microsoft.com/office/drawing/2014/main" id="{848B7700-529B-42F4-9719-11677D48D3B1}"/>
                </a:ext>
              </a:extLst>
            </p:cNvPr>
            <p:cNvSpPr/>
            <p:nvPr/>
          </p:nvSpPr>
          <p:spPr>
            <a:xfrm>
              <a:off x="2885741" y="3421234"/>
              <a:ext cx="38496" cy="49216"/>
            </a:xfrm>
            <a:custGeom>
              <a:avLst/>
              <a:gdLst/>
              <a:ahLst/>
              <a:cxnLst/>
              <a:rect l="l" t="t" r="r" b="b"/>
              <a:pathLst>
                <a:path w="1203" h="1538" extrusionOk="0">
                  <a:moveTo>
                    <a:pt x="169" y="1"/>
                  </a:moveTo>
                  <a:cubicBezTo>
                    <a:pt x="139" y="1"/>
                    <a:pt x="109" y="9"/>
                    <a:pt x="84" y="26"/>
                  </a:cubicBezTo>
                  <a:cubicBezTo>
                    <a:pt x="12" y="73"/>
                    <a:pt x="0" y="180"/>
                    <a:pt x="48" y="252"/>
                  </a:cubicBezTo>
                  <a:lnTo>
                    <a:pt x="893" y="1454"/>
                  </a:lnTo>
                  <a:cubicBezTo>
                    <a:pt x="917" y="1502"/>
                    <a:pt x="977" y="1538"/>
                    <a:pt x="1024" y="1538"/>
                  </a:cubicBezTo>
                  <a:cubicBezTo>
                    <a:pt x="1060" y="1538"/>
                    <a:pt x="1084" y="1514"/>
                    <a:pt x="1120" y="1502"/>
                  </a:cubicBezTo>
                  <a:cubicBezTo>
                    <a:pt x="1191" y="1454"/>
                    <a:pt x="1203" y="1359"/>
                    <a:pt x="1155" y="1276"/>
                  </a:cubicBezTo>
                  <a:lnTo>
                    <a:pt x="310" y="73"/>
                  </a:lnTo>
                  <a:cubicBezTo>
                    <a:pt x="279" y="27"/>
                    <a:pt x="224" y="1"/>
                    <a:pt x="169" y="1"/>
                  </a:cubicBezTo>
                  <a:close/>
                </a:path>
              </a:pathLst>
            </a:custGeom>
            <a:grpFill/>
            <a:ln w="28575"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" name="Google Shape;14191;p74">
              <a:extLst>
                <a:ext uri="{FF2B5EF4-FFF2-40B4-BE49-F238E27FC236}">
                  <a16:creationId xmlns:a16="http://schemas.microsoft.com/office/drawing/2014/main" id="{55B5F184-B7C3-41EF-8BF1-97FB79B2FF6A}"/>
                </a:ext>
              </a:extLst>
            </p:cNvPr>
            <p:cNvSpPr/>
            <p:nvPr/>
          </p:nvSpPr>
          <p:spPr>
            <a:xfrm>
              <a:off x="2993933" y="3576178"/>
              <a:ext cx="17952" cy="18848"/>
            </a:xfrm>
            <a:custGeom>
              <a:avLst/>
              <a:gdLst/>
              <a:ahLst/>
              <a:cxnLst/>
              <a:rect l="l" t="t" r="r" b="b"/>
              <a:pathLst>
                <a:path w="561" h="589" extrusionOk="0">
                  <a:moveTo>
                    <a:pt x="181" y="1"/>
                  </a:moveTo>
                  <a:cubicBezTo>
                    <a:pt x="147" y="1"/>
                    <a:pt x="113" y="10"/>
                    <a:pt x="84" y="29"/>
                  </a:cubicBezTo>
                  <a:cubicBezTo>
                    <a:pt x="13" y="65"/>
                    <a:pt x="1" y="172"/>
                    <a:pt x="36" y="244"/>
                  </a:cubicBezTo>
                  <a:lnTo>
                    <a:pt x="239" y="518"/>
                  </a:lnTo>
                  <a:cubicBezTo>
                    <a:pt x="263" y="565"/>
                    <a:pt x="322" y="589"/>
                    <a:pt x="370" y="589"/>
                  </a:cubicBezTo>
                  <a:cubicBezTo>
                    <a:pt x="394" y="589"/>
                    <a:pt x="429" y="577"/>
                    <a:pt x="453" y="565"/>
                  </a:cubicBezTo>
                  <a:cubicBezTo>
                    <a:pt x="537" y="518"/>
                    <a:pt x="560" y="410"/>
                    <a:pt x="501" y="339"/>
                  </a:cubicBezTo>
                  <a:lnTo>
                    <a:pt x="310" y="65"/>
                  </a:lnTo>
                  <a:cubicBezTo>
                    <a:pt x="282" y="22"/>
                    <a:pt x="232" y="1"/>
                    <a:pt x="181" y="1"/>
                  </a:cubicBezTo>
                  <a:close/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4192;p74">
              <a:extLst>
                <a:ext uri="{FF2B5EF4-FFF2-40B4-BE49-F238E27FC236}">
                  <a16:creationId xmlns:a16="http://schemas.microsoft.com/office/drawing/2014/main" id="{8D84E285-ABE6-44CC-99F8-75425A3F7EDA}"/>
                </a:ext>
              </a:extLst>
            </p:cNvPr>
            <p:cNvSpPr/>
            <p:nvPr/>
          </p:nvSpPr>
          <p:spPr>
            <a:xfrm>
              <a:off x="2954701" y="3520467"/>
              <a:ext cx="33352" cy="38661"/>
            </a:xfrm>
            <a:custGeom>
              <a:avLst/>
              <a:gdLst/>
              <a:ahLst/>
              <a:cxnLst/>
              <a:rect l="l" t="t" r="r" b="b"/>
              <a:pathLst>
                <a:path w="1227" h="1533" extrusionOk="0">
                  <a:moveTo>
                    <a:pt x="178" y="1"/>
                  </a:moveTo>
                  <a:cubicBezTo>
                    <a:pt x="147" y="1"/>
                    <a:pt x="114" y="7"/>
                    <a:pt x="84" y="20"/>
                  </a:cubicBezTo>
                  <a:cubicBezTo>
                    <a:pt x="12" y="68"/>
                    <a:pt x="0" y="175"/>
                    <a:pt x="48" y="246"/>
                  </a:cubicBezTo>
                  <a:lnTo>
                    <a:pt x="893" y="1449"/>
                  </a:lnTo>
                  <a:cubicBezTo>
                    <a:pt x="929" y="1497"/>
                    <a:pt x="989" y="1532"/>
                    <a:pt x="1024" y="1532"/>
                  </a:cubicBezTo>
                  <a:cubicBezTo>
                    <a:pt x="1060" y="1532"/>
                    <a:pt x="1084" y="1508"/>
                    <a:pt x="1120" y="1497"/>
                  </a:cubicBezTo>
                  <a:cubicBezTo>
                    <a:pt x="1203" y="1437"/>
                    <a:pt x="1227" y="1354"/>
                    <a:pt x="1167" y="1270"/>
                  </a:cubicBezTo>
                  <a:lnTo>
                    <a:pt x="310" y="68"/>
                  </a:lnTo>
                  <a:cubicBezTo>
                    <a:pt x="287" y="22"/>
                    <a:pt x="235" y="1"/>
                    <a:pt x="178" y="1"/>
                  </a:cubicBezTo>
                  <a:close/>
                </a:path>
              </a:pathLst>
            </a:custGeom>
            <a:grpFill/>
            <a:ln w="28575"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4" name="Picture 10" descr="Tập đọc: Bài hát trồng cây">
            <a:extLst>
              <a:ext uri="{FF2B5EF4-FFF2-40B4-BE49-F238E27FC236}">
                <a16:creationId xmlns:a16="http://schemas.microsoft.com/office/drawing/2014/main" id="{C08F0B4D-05B7-4C54-987F-9F61B197E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51" t="31598" b="10699"/>
          <a:stretch>
            <a:fillRect/>
          </a:stretch>
        </p:blipFill>
        <p:spPr bwMode="auto">
          <a:xfrm>
            <a:off x="590550" y="1722665"/>
            <a:ext cx="1270906" cy="1330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Rectangle 7">
            <a:extLst>
              <a:ext uri="{FF2B5EF4-FFF2-40B4-BE49-F238E27FC236}">
                <a16:creationId xmlns:a16="http://schemas.microsoft.com/office/drawing/2014/main" id="{BA263D01-9660-473B-BEAC-1F14E70BE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7333" y="1029607"/>
            <a:ext cx="3151868" cy="3436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 i="1" kern="1200" dirty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+mn-cs"/>
              </a:rPr>
              <a:t>Ai </a:t>
            </a:r>
            <a:r>
              <a:rPr lang="en-US" altLang="en-US" sz="2400" b="1" i="1" kern="1200" dirty="0" err="1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+mn-cs"/>
              </a:rPr>
              <a:t>trồng</a:t>
            </a:r>
            <a:r>
              <a:rPr lang="en-US" altLang="en-US" sz="2400" b="1" i="1" kern="1200" dirty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i="1" kern="1200" dirty="0" err="1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+mn-cs"/>
              </a:rPr>
              <a:t>cây</a:t>
            </a:r>
            <a:endParaRPr lang="en-US" altLang="en-US" sz="2400" b="1" i="1" kern="1200" dirty="0">
              <a:solidFill>
                <a:srgbClr val="000099"/>
              </a:solidFill>
              <a:latin typeface="Times New Roman" panose="02020603050405020304" pitchFamily="18" charset="0"/>
              <a:ea typeface="+mn-ea"/>
              <a:cs typeface="+mn-cs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 i="1" kern="1200" dirty="0" err="1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+mn-cs"/>
              </a:rPr>
              <a:t>Người</a:t>
            </a:r>
            <a:r>
              <a:rPr lang="en-US" altLang="en-US" sz="2400" b="1" i="1" kern="1200" dirty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i="1" kern="1200" dirty="0" err="1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+mn-cs"/>
              </a:rPr>
              <a:t>đó</a:t>
            </a:r>
            <a:r>
              <a:rPr lang="en-US" altLang="en-US" sz="2400" b="1" i="1" kern="1200" dirty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i="1" kern="1200" dirty="0" err="1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+mn-cs"/>
              </a:rPr>
              <a:t>có</a:t>
            </a:r>
            <a:r>
              <a:rPr lang="en-US" altLang="en-US" sz="2400" b="1" i="1" kern="1200" dirty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i="1" kern="1200" dirty="0" err="1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+mn-cs"/>
              </a:rPr>
              <a:t>tiếng</a:t>
            </a:r>
            <a:r>
              <a:rPr lang="en-US" altLang="en-US" sz="2400" b="1" i="1" kern="1200" dirty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i="1" kern="1200" dirty="0" err="1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+mn-cs"/>
              </a:rPr>
              <a:t>hát</a:t>
            </a:r>
            <a:endParaRPr lang="en-US" altLang="en-US" sz="2400" b="1" i="1" kern="1200" dirty="0">
              <a:solidFill>
                <a:srgbClr val="000099"/>
              </a:solidFill>
              <a:latin typeface="Times New Roman" panose="02020603050405020304" pitchFamily="18" charset="0"/>
              <a:ea typeface="+mn-ea"/>
              <a:cs typeface="+mn-cs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 i="1" kern="1200" dirty="0" err="1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+mn-cs"/>
              </a:rPr>
              <a:t>Trên</a:t>
            </a:r>
            <a:r>
              <a:rPr lang="en-US" altLang="en-US" sz="2400" b="1" i="1" kern="1200" dirty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i="1" kern="1200" dirty="0" err="1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+mn-cs"/>
              </a:rPr>
              <a:t>vòm</a:t>
            </a:r>
            <a:r>
              <a:rPr lang="en-US" altLang="en-US" sz="2400" b="1" i="1" kern="1200" dirty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i="1" kern="1200" dirty="0" err="1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+mn-cs"/>
              </a:rPr>
              <a:t>cây</a:t>
            </a:r>
            <a:endParaRPr lang="en-US" altLang="en-US" sz="2400" b="1" i="1" kern="1200" dirty="0">
              <a:solidFill>
                <a:srgbClr val="000099"/>
              </a:solidFill>
              <a:latin typeface="Times New Roman" panose="02020603050405020304" pitchFamily="18" charset="0"/>
              <a:ea typeface="+mn-ea"/>
              <a:cs typeface="+mn-cs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 i="1" kern="1200" dirty="0" err="1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+mn-cs"/>
              </a:rPr>
              <a:t>Chim</a:t>
            </a:r>
            <a:r>
              <a:rPr lang="en-US" altLang="en-US" sz="2400" b="1" i="1" kern="1200" dirty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i="1" kern="1200" dirty="0" err="1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+mn-cs"/>
              </a:rPr>
              <a:t>hót</a:t>
            </a:r>
            <a:r>
              <a:rPr lang="en-US" altLang="en-US" sz="2400" b="1" i="1" kern="1200" dirty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i="1" kern="1200" dirty="0" err="1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+mn-cs"/>
              </a:rPr>
              <a:t>lời</a:t>
            </a:r>
            <a:r>
              <a:rPr lang="en-US" altLang="en-US" sz="2400" b="1" i="1" kern="1200" dirty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i="1" kern="1200" dirty="0" err="1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+mn-cs"/>
              </a:rPr>
              <a:t>mê</a:t>
            </a:r>
            <a:r>
              <a:rPr lang="en-US" altLang="en-US" sz="2400" b="1" i="1" kern="1200" dirty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+mn-cs"/>
              </a:rPr>
              <a:t> say.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2400" b="1" i="1" kern="1200" dirty="0">
              <a:solidFill>
                <a:srgbClr val="000099"/>
              </a:solidFill>
              <a:latin typeface="Times New Roman" panose="02020603050405020304" pitchFamily="18" charset="0"/>
              <a:ea typeface="+mn-ea"/>
              <a:cs typeface="+mn-cs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 i="1" kern="1200" dirty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+mn-cs"/>
              </a:rPr>
              <a:t>Ai </a:t>
            </a:r>
            <a:r>
              <a:rPr lang="en-US" altLang="en-US" sz="2400" b="1" i="1" kern="1200" dirty="0" err="1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+mn-cs"/>
              </a:rPr>
              <a:t>trồng</a:t>
            </a:r>
            <a:r>
              <a:rPr lang="en-US" altLang="en-US" sz="2400" b="1" i="1" kern="1200" dirty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i="1" kern="1200" dirty="0" err="1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+mn-cs"/>
              </a:rPr>
              <a:t>cây</a:t>
            </a:r>
            <a:endParaRPr lang="en-US" altLang="en-US" sz="2400" b="1" i="1" kern="1200" dirty="0">
              <a:solidFill>
                <a:srgbClr val="000099"/>
              </a:solidFill>
              <a:latin typeface="Times New Roman" panose="02020603050405020304" pitchFamily="18" charset="0"/>
              <a:ea typeface="+mn-ea"/>
              <a:cs typeface="+mn-cs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 i="1" kern="1200" dirty="0" err="1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+mn-cs"/>
              </a:rPr>
              <a:t>Người</a:t>
            </a:r>
            <a:r>
              <a:rPr lang="en-US" altLang="en-US" sz="2400" b="1" i="1" kern="1200" dirty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i="1" kern="1200" dirty="0" err="1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+mn-cs"/>
              </a:rPr>
              <a:t>đó</a:t>
            </a:r>
            <a:r>
              <a:rPr lang="en-US" altLang="en-US" sz="2400" b="1" i="1" kern="1200" dirty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i="1" kern="1200" dirty="0" err="1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+mn-cs"/>
              </a:rPr>
              <a:t>có</a:t>
            </a:r>
            <a:r>
              <a:rPr lang="en-US" altLang="en-US" sz="2400" b="1" i="1" kern="1200" dirty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i="1" kern="1200" dirty="0" err="1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+mn-cs"/>
              </a:rPr>
              <a:t>ngọn</a:t>
            </a:r>
            <a:r>
              <a:rPr lang="en-US" altLang="en-US" sz="2400" b="1" i="1" kern="1200" dirty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i="1" kern="1200" dirty="0" err="1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+mn-cs"/>
              </a:rPr>
              <a:t>gió</a:t>
            </a:r>
            <a:endParaRPr lang="en-US" altLang="en-US" sz="2400" b="1" i="1" kern="1200" dirty="0">
              <a:solidFill>
                <a:srgbClr val="000099"/>
              </a:solidFill>
              <a:latin typeface="Times New Roman" panose="02020603050405020304" pitchFamily="18" charset="0"/>
              <a:ea typeface="+mn-ea"/>
              <a:cs typeface="+mn-cs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 i="1" kern="1200" dirty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+mn-cs"/>
              </a:rPr>
              <a:t>Rung </a:t>
            </a:r>
            <a:r>
              <a:rPr lang="en-US" altLang="en-US" sz="2400" b="1" i="1" kern="1200" dirty="0" err="1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+mn-cs"/>
              </a:rPr>
              <a:t>cành</a:t>
            </a:r>
            <a:r>
              <a:rPr lang="en-US" altLang="en-US" sz="2400" b="1" i="1" kern="1200" dirty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i="1" kern="1200" dirty="0" err="1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+mn-cs"/>
              </a:rPr>
              <a:t>cây</a:t>
            </a:r>
            <a:endParaRPr lang="en-US" altLang="en-US" sz="2400" b="1" i="1" kern="1200" dirty="0">
              <a:solidFill>
                <a:srgbClr val="000099"/>
              </a:solidFill>
              <a:latin typeface="Times New Roman" panose="02020603050405020304" pitchFamily="18" charset="0"/>
              <a:ea typeface="+mn-ea"/>
              <a:cs typeface="+mn-cs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 i="1" kern="1200" dirty="0" err="1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+mn-cs"/>
              </a:rPr>
              <a:t>Hoa</a:t>
            </a:r>
            <a:r>
              <a:rPr lang="en-US" altLang="en-US" sz="2400" b="1" i="1" kern="1200" dirty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i="1" kern="1200" dirty="0" err="1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+mn-cs"/>
              </a:rPr>
              <a:t>lá</a:t>
            </a:r>
            <a:r>
              <a:rPr lang="en-US" altLang="en-US" sz="2400" b="1" i="1" kern="1200" dirty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i="1" kern="1200" dirty="0" err="1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+mn-cs"/>
              </a:rPr>
              <a:t>đùa</a:t>
            </a:r>
            <a:r>
              <a:rPr lang="en-US" altLang="en-US" sz="2400" b="1" i="1" kern="1200" dirty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+mn-cs"/>
              </a:rPr>
              <a:t> lay </a:t>
            </a:r>
            <a:r>
              <a:rPr lang="en-US" altLang="en-US" sz="2400" b="1" i="1" kern="1200" dirty="0" err="1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+mn-cs"/>
              </a:rPr>
              <a:t>lay</a:t>
            </a:r>
            <a:r>
              <a:rPr lang="en-US" altLang="en-US" sz="2400" b="1" i="1" kern="1200" dirty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2400" b="1" i="1" kern="1200" dirty="0">
              <a:solidFill>
                <a:srgbClr val="000099"/>
              </a:solidFill>
              <a:latin typeface="Times New Roman" panose="02020603050405020304" pitchFamily="18" charset="0"/>
              <a:ea typeface="+mn-ea"/>
              <a:cs typeface="+mn-cs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2400" b="1" i="1" kern="1200" dirty="0">
              <a:solidFill>
                <a:srgbClr val="000099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6" name="Rectangle 9">
            <a:extLst>
              <a:ext uri="{FF2B5EF4-FFF2-40B4-BE49-F238E27FC236}">
                <a16:creationId xmlns:a16="http://schemas.microsoft.com/office/drawing/2014/main" id="{82583FEF-8192-463F-A498-14999D4B6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9235" y="1027794"/>
            <a:ext cx="346143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 i="1" kern="1200" dirty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+mn-cs"/>
              </a:rPr>
              <a:t>Ai </a:t>
            </a:r>
            <a:r>
              <a:rPr lang="en-US" altLang="en-US" sz="2400" b="1" i="1" kern="1200" dirty="0" err="1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+mn-cs"/>
              </a:rPr>
              <a:t>trồng</a:t>
            </a:r>
            <a:r>
              <a:rPr lang="en-US" altLang="en-US" sz="2400" b="1" i="1" kern="1200" dirty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i="1" kern="1200" dirty="0" err="1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+mn-cs"/>
              </a:rPr>
              <a:t>cây</a:t>
            </a:r>
            <a:endParaRPr lang="en-US" altLang="en-US" sz="2400" b="1" i="1" kern="1200" dirty="0">
              <a:solidFill>
                <a:srgbClr val="000099"/>
              </a:solidFill>
              <a:latin typeface="Times New Roman" panose="02020603050405020304" pitchFamily="18" charset="0"/>
              <a:ea typeface="+mn-ea"/>
              <a:cs typeface="+mn-cs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 i="1" kern="1200" dirty="0" err="1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+mn-cs"/>
              </a:rPr>
              <a:t>Người</a:t>
            </a:r>
            <a:r>
              <a:rPr lang="en-US" altLang="en-US" sz="2400" b="1" i="1" kern="1200" dirty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i="1" kern="1200" dirty="0" err="1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+mn-cs"/>
              </a:rPr>
              <a:t>đó</a:t>
            </a:r>
            <a:r>
              <a:rPr lang="en-US" altLang="en-US" sz="2400" b="1" i="1" kern="1200" dirty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i="1" kern="1200" dirty="0" err="1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+mn-cs"/>
              </a:rPr>
              <a:t>có</a:t>
            </a:r>
            <a:r>
              <a:rPr lang="en-US" altLang="en-US" sz="2400" b="1" i="1" kern="1200" dirty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i="1" kern="1200" dirty="0" err="1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+mn-cs"/>
              </a:rPr>
              <a:t>bóng</a:t>
            </a:r>
            <a:r>
              <a:rPr lang="en-US" altLang="en-US" sz="2400" b="1" i="1" kern="1200" dirty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i="1" kern="1200" dirty="0" err="1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+mn-cs"/>
              </a:rPr>
              <a:t>mát</a:t>
            </a:r>
            <a:endParaRPr lang="en-US" altLang="en-US" sz="2400" b="1" i="1" kern="1200" dirty="0">
              <a:solidFill>
                <a:srgbClr val="000099"/>
              </a:solidFill>
              <a:latin typeface="Times New Roman" panose="02020603050405020304" pitchFamily="18" charset="0"/>
              <a:ea typeface="+mn-ea"/>
              <a:cs typeface="+mn-cs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 i="1" kern="1200" dirty="0" err="1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+mn-cs"/>
              </a:rPr>
              <a:t>Trong</a:t>
            </a:r>
            <a:r>
              <a:rPr lang="en-US" altLang="en-US" sz="2400" b="1" i="1" kern="1200" dirty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i="1" kern="1200" dirty="0" err="1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+mn-cs"/>
              </a:rPr>
              <a:t>vòm</a:t>
            </a:r>
            <a:r>
              <a:rPr lang="en-US" altLang="en-US" sz="2400" b="1" i="1" kern="1200" dirty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i="1" kern="1200" dirty="0" err="1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+mn-cs"/>
              </a:rPr>
              <a:t>cây</a:t>
            </a:r>
            <a:endParaRPr lang="en-US" altLang="en-US" sz="2400" b="1" i="1" kern="1200" dirty="0">
              <a:solidFill>
                <a:srgbClr val="000099"/>
              </a:solidFill>
              <a:latin typeface="Times New Roman" panose="02020603050405020304" pitchFamily="18" charset="0"/>
              <a:ea typeface="+mn-ea"/>
              <a:cs typeface="+mn-cs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 i="1" kern="1200" dirty="0" err="1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+mn-cs"/>
              </a:rPr>
              <a:t>Quên</a:t>
            </a:r>
            <a:r>
              <a:rPr lang="en-US" altLang="en-US" sz="2400" b="1" i="1" kern="1200" dirty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i="1" kern="1200" dirty="0" err="1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+mn-cs"/>
              </a:rPr>
              <a:t>nắng</a:t>
            </a:r>
            <a:r>
              <a:rPr lang="en-US" altLang="en-US" sz="2400" b="1" i="1" kern="1200" dirty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i="1" kern="1200" dirty="0" err="1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+mn-cs"/>
              </a:rPr>
              <a:t>xa</a:t>
            </a:r>
            <a:r>
              <a:rPr lang="en-US" altLang="en-US" sz="2400" b="1" i="1" kern="1200" dirty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i="1" kern="1200" dirty="0" err="1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+mn-cs"/>
              </a:rPr>
              <a:t>đường</a:t>
            </a:r>
            <a:r>
              <a:rPr lang="en-US" altLang="en-US" sz="2400" b="1" i="1" kern="1200" dirty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i="1" kern="1200" dirty="0" err="1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+mn-cs"/>
              </a:rPr>
              <a:t>dài</a:t>
            </a:r>
            <a:r>
              <a:rPr lang="en-US" altLang="en-US" sz="2400" b="1" i="1" kern="1200" dirty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2400" b="1" i="1" kern="1200" dirty="0">
              <a:solidFill>
                <a:srgbClr val="000099"/>
              </a:solidFill>
              <a:latin typeface="Times New Roman" panose="02020603050405020304" pitchFamily="18" charset="0"/>
              <a:ea typeface="+mn-ea"/>
              <a:cs typeface="+mn-cs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 i="1" kern="1200" dirty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+mn-cs"/>
              </a:rPr>
              <a:t>Ai </a:t>
            </a:r>
            <a:r>
              <a:rPr lang="en-US" altLang="en-US" sz="2400" b="1" i="1" kern="1200" dirty="0" err="1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+mn-cs"/>
              </a:rPr>
              <a:t>trồng</a:t>
            </a:r>
            <a:r>
              <a:rPr lang="en-US" altLang="en-US" sz="2400" b="1" i="1" kern="1200" dirty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i="1" kern="1200" dirty="0" err="1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+mn-cs"/>
              </a:rPr>
              <a:t>cây</a:t>
            </a:r>
            <a:endParaRPr lang="en-US" altLang="en-US" sz="2400" b="1" i="1" kern="1200" dirty="0">
              <a:solidFill>
                <a:srgbClr val="000099"/>
              </a:solidFill>
              <a:latin typeface="Times New Roman" panose="02020603050405020304" pitchFamily="18" charset="0"/>
              <a:ea typeface="+mn-ea"/>
              <a:cs typeface="+mn-cs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 i="1" kern="1200" dirty="0" err="1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+mn-cs"/>
              </a:rPr>
              <a:t>Người</a:t>
            </a:r>
            <a:r>
              <a:rPr lang="en-US" altLang="en-US" sz="2400" b="1" i="1" kern="1200" dirty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i="1" kern="1200" dirty="0" err="1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+mn-cs"/>
              </a:rPr>
              <a:t>đó</a:t>
            </a:r>
            <a:r>
              <a:rPr lang="en-US" altLang="en-US" sz="2400" b="1" i="1" kern="1200" dirty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i="1" kern="1200" dirty="0" err="1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+mn-cs"/>
              </a:rPr>
              <a:t>có</a:t>
            </a:r>
            <a:r>
              <a:rPr lang="en-US" altLang="en-US" sz="2400" b="1" i="1" kern="1200" dirty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i="1" kern="1200" dirty="0" err="1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+mn-cs"/>
              </a:rPr>
              <a:t>hạnh</a:t>
            </a:r>
            <a:r>
              <a:rPr lang="en-US" altLang="en-US" sz="2400" b="1" i="1" kern="1200" dirty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i="1" kern="1200" dirty="0" err="1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+mn-cs"/>
              </a:rPr>
              <a:t>phúc</a:t>
            </a:r>
            <a:endParaRPr lang="en-US" altLang="en-US" sz="2400" b="1" i="1" kern="1200" dirty="0">
              <a:solidFill>
                <a:srgbClr val="000099"/>
              </a:solidFill>
              <a:latin typeface="Times New Roman" panose="02020603050405020304" pitchFamily="18" charset="0"/>
              <a:ea typeface="+mn-ea"/>
              <a:cs typeface="+mn-cs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 i="1" kern="1200" dirty="0" err="1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+mn-cs"/>
              </a:rPr>
              <a:t>Mong</a:t>
            </a:r>
            <a:r>
              <a:rPr lang="en-US" altLang="en-US" sz="2400" b="1" i="1" kern="1200" dirty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i="1" kern="1200" dirty="0" err="1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+mn-cs"/>
              </a:rPr>
              <a:t>chờ</a:t>
            </a:r>
            <a:r>
              <a:rPr lang="en-US" altLang="en-US" sz="2400" b="1" i="1" kern="1200" dirty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i="1" kern="1200" dirty="0" err="1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+mn-cs"/>
              </a:rPr>
              <a:t>cây</a:t>
            </a:r>
            <a:endParaRPr lang="en-US" altLang="en-US" sz="2400" b="1" i="1" kern="1200" dirty="0">
              <a:solidFill>
                <a:srgbClr val="000099"/>
              </a:solidFill>
              <a:latin typeface="Times New Roman" panose="02020603050405020304" pitchFamily="18" charset="0"/>
              <a:ea typeface="+mn-ea"/>
              <a:cs typeface="+mn-cs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 i="1" kern="1200" dirty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+mn-cs"/>
              </a:rPr>
              <a:t>Mau </a:t>
            </a:r>
            <a:r>
              <a:rPr lang="en-US" altLang="en-US" sz="2400" b="1" i="1" kern="1200" dirty="0" err="1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+mn-cs"/>
              </a:rPr>
              <a:t>lớn</a:t>
            </a:r>
            <a:r>
              <a:rPr lang="en-US" altLang="en-US" sz="2400" b="1" i="1" kern="1200" dirty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i="1" kern="1200" dirty="0" err="1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+mn-cs"/>
              </a:rPr>
              <a:t>lên</a:t>
            </a:r>
            <a:r>
              <a:rPr lang="en-US" altLang="en-US" sz="2400" b="1" i="1" kern="1200" dirty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i="1" kern="1200" dirty="0" err="1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+mn-cs"/>
              </a:rPr>
              <a:t>từng</a:t>
            </a:r>
            <a:r>
              <a:rPr lang="en-US" altLang="en-US" sz="2400" b="1" i="1" kern="1200" dirty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400" b="1" i="1" kern="1200" dirty="0" err="1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+mn-cs"/>
              </a:rPr>
              <a:t>ngày</a:t>
            </a:r>
            <a:r>
              <a:rPr lang="en-US" altLang="en-US" sz="2400" b="1" i="1" kern="1200" dirty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 i="1" kern="120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+mn-cs"/>
              </a:rPr>
              <a:t>                         </a:t>
            </a:r>
            <a:r>
              <a:rPr lang="en-US" altLang="en-US" sz="1800" b="1" i="1" kern="1200" dirty="0" err="1">
                <a:solidFill>
                  <a:srgbClr val="004800"/>
                </a:solidFill>
                <a:latin typeface="Times New Roman" panose="02020603050405020304" pitchFamily="18" charset="0"/>
                <a:ea typeface="+mn-ea"/>
                <a:cs typeface="+mn-cs"/>
              </a:rPr>
              <a:t>Bế</a:t>
            </a:r>
            <a:r>
              <a:rPr lang="en-US" altLang="en-US" sz="1800" b="1" i="1" kern="1200" dirty="0">
                <a:solidFill>
                  <a:srgbClr val="00480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1800" b="1" i="1" kern="1200" dirty="0" err="1">
                <a:solidFill>
                  <a:srgbClr val="004800"/>
                </a:solidFill>
                <a:latin typeface="Times New Roman" panose="02020603050405020304" pitchFamily="18" charset="0"/>
                <a:ea typeface="+mn-ea"/>
                <a:cs typeface="+mn-cs"/>
              </a:rPr>
              <a:t>Kiến</a:t>
            </a:r>
            <a:r>
              <a:rPr lang="en-US" altLang="en-US" sz="1800" b="1" i="1" kern="1200" dirty="0">
                <a:solidFill>
                  <a:srgbClr val="00480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1800" b="1" i="1" kern="1200" dirty="0" err="1">
                <a:solidFill>
                  <a:srgbClr val="004800"/>
                </a:solidFill>
                <a:latin typeface="Times New Roman" panose="02020603050405020304" pitchFamily="18" charset="0"/>
                <a:ea typeface="+mn-ea"/>
                <a:cs typeface="+mn-cs"/>
              </a:rPr>
              <a:t>Quốc</a:t>
            </a:r>
            <a:endParaRPr lang="en-US" altLang="en-US" sz="2400" b="1" i="1" kern="1200" dirty="0">
              <a:solidFill>
                <a:srgbClr val="004800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2" name="Google Shape;2472;p59"/>
          <p:cNvSpPr/>
          <p:nvPr/>
        </p:nvSpPr>
        <p:spPr>
          <a:xfrm>
            <a:off x="432927" y="312714"/>
            <a:ext cx="8364810" cy="453014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713" name="Google Shape;2713;p59"/>
          <p:cNvGrpSpPr/>
          <p:nvPr/>
        </p:nvGrpSpPr>
        <p:grpSpPr>
          <a:xfrm>
            <a:off x="750635" y="2641513"/>
            <a:ext cx="292309" cy="274981"/>
            <a:chOff x="8089320" y="1195905"/>
            <a:chExt cx="292309" cy="274981"/>
          </a:xfrm>
        </p:grpSpPr>
        <p:sp>
          <p:nvSpPr>
            <p:cNvPr id="2714" name="Google Shape;2714;p59"/>
            <p:cNvSpPr/>
            <p:nvPr/>
          </p:nvSpPr>
          <p:spPr>
            <a:xfrm>
              <a:off x="8089321" y="1195905"/>
              <a:ext cx="292308" cy="274981"/>
            </a:xfrm>
            <a:custGeom>
              <a:avLst/>
              <a:gdLst/>
              <a:ahLst/>
              <a:cxnLst/>
              <a:rect l="l" t="t" r="r" b="b"/>
              <a:pathLst>
                <a:path w="12710" h="12710" extrusionOk="0">
                  <a:moveTo>
                    <a:pt x="6338" y="1"/>
                  </a:moveTo>
                  <a:cubicBezTo>
                    <a:pt x="2836" y="1"/>
                    <a:pt x="0" y="2836"/>
                    <a:pt x="0" y="6372"/>
                  </a:cubicBezTo>
                  <a:cubicBezTo>
                    <a:pt x="0" y="9875"/>
                    <a:pt x="2836" y="12710"/>
                    <a:pt x="6338" y="12710"/>
                  </a:cubicBezTo>
                  <a:cubicBezTo>
                    <a:pt x="9841" y="12710"/>
                    <a:pt x="12709" y="9875"/>
                    <a:pt x="12709" y="6372"/>
                  </a:cubicBezTo>
                  <a:cubicBezTo>
                    <a:pt x="12709" y="2836"/>
                    <a:pt x="9841" y="1"/>
                    <a:pt x="63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5" name="Google Shape;2715;p59"/>
            <p:cNvSpPr/>
            <p:nvPr/>
          </p:nvSpPr>
          <p:spPr>
            <a:xfrm>
              <a:off x="8089320" y="1217450"/>
              <a:ext cx="270654" cy="231797"/>
            </a:xfrm>
            <a:custGeom>
              <a:avLst/>
              <a:gdLst/>
              <a:ahLst/>
              <a:cxnLst/>
              <a:rect l="l" t="t" r="r" b="b"/>
              <a:pathLst>
                <a:path w="12510" h="10714" extrusionOk="0">
                  <a:moveTo>
                    <a:pt x="7139" y="439"/>
                  </a:moveTo>
                  <a:cubicBezTo>
                    <a:pt x="9874" y="439"/>
                    <a:pt x="12076" y="2641"/>
                    <a:pt x="12076" y="5376"/>
                  </a:cubicBezTo>
                  <a:cubicBezTo>
                    <a:pt x="12076" y="8333"/>
                    <a:pt x="9648" y="10297"/>
                    <a:pt x="7116" y="10297"/>
                  </a:cubicBezTo>
                  <a:cubicBezTo>
                    <a:pt x="5906" y="10297"/>
                    <a:pt x="4673" y="9848"/>
                    <a:pt x="3670" y="8845"/>
                  </a:cubicBezTo>
                  <a:cubicBezTo>
                    <a:pt x="534" y="5743"/>
                    <a:pt x="2736" y="439"/>
                    <a:pt x="7139" y="439"/>
                  </a:cubicBezTo>
                  <a:close/>
                  <a:moveTo>
                    <a:pt x="7106" y="0"/>
                  </a:moveTo>
                  <a:cubicBezTo>
                    <a:pt x="5793" y="0"/>
                    <a:pt x="4457" y="487"/>
                    <a:pt x="3370" y="1573"/>
                  </a:cubicBezTo>
                  <a:cubicBezTo>
                    <a:pt x="1" y="4942"/>
                    <a:pt x="2369" y="10713"/>
                    <a:pt x="7139" y="10713"/>
                  </a:cubicBezTo>
                  <a:cubicBezTo>
                    <a:pt x="10108" y="10713"/>
                    <a:pt x="12476" y="8312"/>
                    <a:pt x="12510" y="5376"/>
                  </a:cubicBezTo>
                  <a:cubicBezTo>
                    <a:pt x="12510" y="2145"/>
                    <a:pt x="9861" y="0"/>
                    <a:pt x="71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716" name="Google Shape;2716;p59"/>
          <p:cNvGrpSpPr/>
          <p:nvPr/>
        </p:nvGrpSpPr>
        <p:grpSpPr>
          <a:xfrm rot="1368788">
            <a:off x="728977" y="3246554"/>
            <a:ext cx="274981" cy="274981"/>
            <a:chOff x="8106647" y="1572574"/>
            <a:chExt cx="274981" cy="274981"/>
          </a:xfrm>
        </p:grpSpPr>
        <p:sp>
          <p:nvSpPr>
            <p:cNvPr id="2717" name="Google Shape;2717;p59"/>
            <p:cNvSpPr/>
            <p:nvPr/>
          </p:nvSpPr>
          <p:spPr>
            <a:xfrm>
              <a:off x="8106647" y="1572574"/>
              <a:ext cx="274981" cy="274981"/>
            </a:xfrm>
            <a:custGeom>
              <a:avLst/>
              <a:gdLst/>
              <a:ahLst/>
              <a:cxnLst/>
              <a:rect l="l" t="t" r="r" b="b"/>
              <a:pathLst>
                <a:path w="12710" h="12710" extrusionOk="0">
                  <a:moveTo>
                    <a:pt x="6338" y="0"/>
                  </a:moveTo>
                  <a:cubicBezTo>
                    <a:pt x="2836" y="0"/>
                    <a:pt x="0" y="2836"/>
                    <a:pt x="0" y="6338"/>
                  </a:cubicBezTo>
                  <a:cubicBezTo>
                    <a:pt x="0" y="9841"/>
                    <a:pt x="2836" y="12709"/>
                    <a:pt x="6338" y="12709"/>
                  </a:cubicBezTo>
                  <a:cubicBezTo>
                    <a:pt x="9841" y="12709"/>
                    <a:pt x="12709" y="9841"/>
                    <a:pt x="12709" y="6338"/>
                  </a:cubicBezTo>
                  <a:cubicBezTo>
                    <a:pt x="12709" y="2836"/>
                    <a:pt x="9841" y="0"/>
                    <a:pt x="63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8" name="Google Shape;2718;p59"/>
            <p:cNvSpPr/>
            <p:nvPr/>
          </p:nvSpPr>
          <p:spPr>
            <a:xfrm>
              <a:off x="8128278" y="1594227"/>
              <a:ext cx="232403" cy="230954"/>
            </a:xfrm>
            <a:custGeom>
              <a:avLst/>
              <a:gdLst/>
              <a:ahLst/>
              <a:cxnLst/>
              <a:rect l="l" t="t" r="r" b="b"/>
              <a:pathLst>
                <a:path w="10742" h="10675" extrusionOk="0">
                  <a:moveTo>
                    <a:pt x="5071" y="0"/>
                  </a:moveTo>
                  <a:cubicBezTo>
                    <a:pt x="4938" y="0"/>
                    <a:pt x="4804" y="33"/>
                    <a:pt x="4671" y="33"/>
                  </a:cubicBezTo>
                  <a:cubicBezTo>
                    <a:pt x="4371" y="67"/>
                    <a:pt x="4404" y="467"/>
                    <a:pt x="4671" y="467"/>
                  </a:cubicBezTo>
                  <a:lnTo>
                    <a:pt x="4704" y="467"/>
                  </a:lnTo>
                  <a:cubicBezTo>
                    <a:pt x="4838" y="434"/>
                    <a:pt x="4971" y="434"/>
                    <a:pt x="5105" y="434"/>
                  </a:cubicBezTo>
                  <a:cubicBezTo>
                    <a:pt x="5205" y="400"/>
                    <a:pt x="5305" y="300"/>
                    <a:pt x="5305" y="200"/>
                  </a:cubicBezTo>
                  <a:cubicBezTo>
                    <a:pt x="5271" y="100"/>
                    <a:pt x="5205" y="0"/>
                    <a:pt x="5071" y="0"/>
                  </a:cubicBezTo>
                  <a:close/>
                  <a:moveTo>
                    <a:pt x="5943" y="32"/>
                  </a:moveTo>
                  <a:cubicBezTo>
                    <a:pt x="5701" y="32"/>
                    <a:pt x="5648" y="435"/>
                    <a:pt x="5905" y="467"/>
                  </a:cubicBezTo>
                  <a:cubicBezTo>
                    <a:pt x="6039" y="467"/>
                    <a:pt x="6172" y="500"/>
                    <a:pt x="6305" y="500"/>
                  </a:cubicBezTo>
                  <a:lnTo>
                    <a:pt x="6339" y="500"/>
                  </a:lnTo>
                  <a:lnTo>
                    <a:pt x="6339" y="534"/>
                  </a:lnTo>
                  <a:cubicBezTo>
                    <a:pt x="6606" y="534"/>
                    <a:pt x="6672" y="133"/>
                    <a:pt x="6372" y="100"/>
                  </a:cubicBezTo>
                  <a:cubicBezTo>
                    <a:pt x="6239" y="67"/>
                    <a:pt x="6105" y="67"/>
                    <a:pt x="5972" y="33"/>
                  </a:cubicBezTo>
                  <a:cubicBezTo>
                    <a:pt x="5962" y="32"/>
                    <a:pt x="5952" y="32"/>
                    <a:pt x="5943" y="32"/>
                  </a:cubicBezTo>
                  <a:close/>
                  <a:moveTo>
                    <a:pt x="3902" y="193"/>
                  </a:moveTo>
                  <a:cubicBezTo>
                    <a:pt x="3882" y="193"/>
                    <a:pt x="3860" y="195"/>
                    <a:pt x="3837" y="200"/>
                  </a:cubicBezTo>
                  <a:cubicBezTo>
                    <a:pt x="3704" y="234"/>
                    <a:pt x="3570" y="300"/>
                    <a:pt x="3437" y="334"/>
                  </a:cubicBezTo>
                  <a:cubicBezTo>
                    <a:pt x="3148" y="366"/>
                    <a:pt x="3230" y="769"/>
                    <a:pt x="3475" y="769"/>
                  </a:cubicBezTo>
                  <a:cubicBezTo>
                    <a:pt x="3484" y="769"/>
                    <a:pt x="3494" y="768"/>
                    <a:pt x="3503" y="767"/>
                  </a:cubicBezTo>
                  <a:lnTo>
                    <a:pt x="3503" y="734"/>
                  </a:lnTo>
                  <a:lnTo>
                    <a:pt x="3570" y="734"/>
                  </a:lnTo>
                  <a:cubicBezTo>
                    <a:pt x="3704" y="701"/>
                    <a:pt x="3837" y="634"/>
                    <a:pt x="3970" y="600"/>
                  </a:cubicBezTo>
                  <a:cubicBezTo>
                    <a:pt x="4217" y="539"/>
                    <a:pt x="4150" y="193"/>
                    <a:pt x="3902" y="193"/>
                  </a:cubicBezTo>
                  <a:close/>
                  <a:moveTo>
                    <a:pt x="7150" y="350"/>
                  </a:moveTo>
                  <a:cubicBezTo>
                    <a:pt x="6939" y="350"/>
                    <a:pt x="6837" y="646"/>
                    <a:pt x="7073" y="734"/>
                  </a:cubicBezTo>
                  <a:cubicBezTo>
                    <a:pt x="7206" y="801"/>
                    <a:pt x="7340" y="834"/>
                    <a:pt x="7440" y="901"/>
                  </a:cubicBezTo>
                  <a:lnTo>
                    <a:pt x="7540" y="901"/>
                  </a:lnTo>
                  <a:lnTo>
                    <a:pt x="7540" y="934"/>
                  </a:lnTo>
                  <a:cubicBezTo>
                    <a:pt x="7561" y="939"/>
                    <a:pt x="7581" y="941"/>
                    <a:pt x="7600" y="941"/>
                  </a:cubicBezTo>
                  <a:cubicBezTo>
                    <a:pt x="7848" y="941"/>
                    <a:pt x="7888" y="565"/>
                    <a:pt x="7640" y="534"/>
                  </a:cubicBezTo>
                  <a:cubicBezTo>
                    <a:pt x="7506" y="467"/>
                    <a:pt x="7373" y="400"/>
                    <a:pt x="7239" y="367"/>
                  </a:cubicBezTo>
                  <a:cubicBezTo>
                    <a:pt x="7208" y="355"/>
                    <a:pt x="7178" y="350"/>
                    <a:pt x="7150" y="350"/>
                  </a:cubicBezTo>
                  <a:close/>
                  <a:moveTo>
                    <a:pt x="2771" y="672"/>
                  </a:moveTo>
                  <a:cubicBezTo>
                    <a:pt x="2739" y="672"/>
                    <a:pt x="2704" y="681"/>
                    <a:pt x="2670" y="701"/>
                  </a:cubicBezTo>
                  <a:cubicBezTo>
                    <a:pt x="2536" y="767"/>
                    <a:pt x="2403" y="867"/>
                    <a:pt x="2303" y="934"/>
                  </a:cubicBezTo>
                  <a:cubicBezTo>
                    <a:pt x="2102" y="1034"/>
                    <a:pt x="2203" y="1334"/>
                    <a:pt x="2403" y="1334"/>
                  </a:cubicBezTo>
                  <a:cubicBezTo>
                    <a:pt x="2469" y="1334"/>
                    <a:pt x="2503" y="1301"/>
                    <a:pt x="2536" y="1268"/>
                  </a:cubicBezTo>
                  <a:cubicBezTo>
                    <a:pt x="2636" y="1201"/>
                    <a:pt x="2736" y="1134"/>
                    <a:pt x="2870" y="1067"/>
                  </a:cubicBezTo>
                  <a:cubicBezTo>
                    <a:pt x="3068" y="954"/>
                    <a:pt x="2953" y="672"/>
                    <a:pt x="2771" y="672"/>
                  </a:cubicBezTo>
                  <a:close/>
                  <a:moveTo>
                    <a:pt x="8251" y="891"/>
                  </a:moveTo>
                  <a:cubicBezTo>
                    <a:pt x="8071" y="891"/>
                    <a:pt x="7948" y="1158"/>
                    <a:pt x="8140" y="1268"/>
                  </a:cubicBezTo>
                  <a:cubicBezTo>
                    <a:pt x="8240" y="1368"/>
                    <a:pt x="8340" y="1434"/>
                    <a:pt x="8440" y="1501"/>
                  </a:cubicBezTo>
                  <a:cubicBezTo>
                    <a:pt x="8474" y="1534"/>
                    <a:pt x="8540" y="1568"/>
                    <a:pt x="8574" y="1568"/>
                  </a:cubicBezTo>
                  <a:cubicBezTo>
                    <a:pt x="8774" y="1568"/>
                    <a:pt x="8874" y="1301"/>
                    <a:pt x="8707" y="1201"/>
                  </a:cubicBezTo>
                  <a:cubicBezTo>
                    <a:pt x="8607" y="1101"/>
                    <a:pt x="8474" y="1001"/>
                    <a:pt x="8374" y="934"/>
                  </a:cubicBezTo>
                  <a:cubicBezTo>
                    <a:pt x="8332" y="904"/>
                    <a:pt x="8290" y="891"/>
                    <a:pt x="8251" y="891"/>
                  </a:cubicBezTo>
                  <a:close/>
                  <a:moveTo>
                    <a:pt x="1779" y="1435"/>
                  </a:moveTo>
                  <a:cubicBezTo>
                    <a:pt x="1732" y="1435"/>
                    <a:pt x="1682" y="1455"/>
                    <a:pt x="1635" y="1501"/>
                  </a:cubicBezTo>
                  <a:cubicBezTo>
                    <a:pt x="1535" y="1601"/>
                    <a:pt x="1435" y="1701"/>
                    <a:pt x="1335" y="1801"/>
                  </a:cubicBezTo>
                  <a:cubicBezTo>
                    <a:pt x="1202" y="1935"/>
                    <a:pt x="1302" y="2168"/>
                    <a:pt x="1502" y="2168"/>
                  </a:cubicBezTo>
                  <a:cubicBezTo>
                    <a:pt x="1535" y="2135"/>
                    <a:pt x="1602" y="2135"/>
                    <a:pt x="1635" y="2068"/>
                  </a:cubicBezTo>
                  <a:cubicBezTo>
                    <a:pt x="1736" y="1968"/>
                    <a:pt x="1836" y="1868"/>
                    <a:pt x="1902" y="1801"/>
                  </a:cubicBezTo>
                  <a:cubicBezTo>
                    <a:pt x="2056" y="1648"/>
                    <a:pt x="1934" y="1435"/>
                    <a:pt x="1779" y="1435"/>
                  </a:cubicBezTo>
                  <a:close/>
                  <a:moveTo>
                    <a:pt x="9183" y="1664"/>
                  </a:moveTo>
                  <a:cubicBezTo>
                    <a:pt x="9023" y="1664"/>
                    <a:pt x="8890" y="1859"/>
                    <a:pt x="9041" y="2035"/>
                  </a:cubicBezTo>
                  <a:cubicBezTo>
                    <a:pt x="9107" y="2102"/>
                    <a:pt x="9208" y="2202"/>
                    <a:pt x="9274" y="2335"/>
                  </a:cubicBezTo>
                  <a:cubicBezTo>
                    <a:pt x="9308" y="2368"/>
                    <a:pt x="9374" y="2402"/>
                    <a:pt x="9441" y="2402"/>
                  </a:cubicBezTo>
                  <a:cubicBezTo>
                    <a:pt x="9641" y="2402"/>
                    <a:pt x="9741" y="2202"/>
                    <a:pt x="9608" y="2068"/>
                  </a:cubicBezTo>
                  <a:cubicBezTo>
                    <a:pt x="9541" y="1968"/>
                    <a:pt x="9441" y="1835"/>
                    <a:pt x="9341" y="1735"/>
                  </a:cubicBezTo>
                  <a:cubicBezTo>
                    <a:pt x="9292" y="1685"/>
                    <a:pt x="9236" y="1664"/>
                    <a:pt x="9183" y="1664"/>
                  </a:cubicBezTo>
                  <a:close/>
                  <a:moveTo>
                    <a:pt x="1008" y="2350"/>
                  </a:moveTo>
                  <a:cubicBezTo>
                    <a:pt x="943" y="2350"/>
                    <a:pt x="877" y="2384"/>
                    <a:pt x="835" y="2468"/>
                  </a:cubicBezTo>
                  <a:cubicBezTo>
                    <a:pt x="735" y="2569"/>
                    <a:pt x="668" y="2702"/>
                    <a:pt x="601" y="2835"/>
                  </a:cubicBezTo>
                  <a:cubicBezTo>
                    <a:pt x="535" y="2969"/>
                    <a:pt x="635" y="3136"/>
                    <a:pt x="802" y="3136"/>
                  </a:cubicBezTo>
                  <a:lnTo>
                    <a:pt x="802" y="3169"/>
                  </a:lnTo>
                  <a:cubicBezTo>
                    <a:pt x="868" y="3169"/>
                    <a:pt x="935" y="3102"/>
                    <a:pt x="968" y="3036"/>
                  </a:cubicBezTo>
                  <a:cubicBezTo>
                    <a:pt x="1035" y="2902"/>
                    <a:pt x="1102" y="2769"/>
                    <a:pt x="1168" y="2669"/>
                  </a:cubicBezTo>
                  <a:cubicBezTo>
                    <a:pt x="1282" y="2509"/>
                    <a:pt x="1147" y="2350"/>
                    <a:pt x="1008" y="2350"/>
                  </a:cubicBezTo>
                  <a:close/>
                  <a:moveTo>
                    <a:pt x="9891" y="2676"/>
                  </a:moveTo>
                  <a:cubicBezTo>
                    <a:pt x="9752" y="2676"/>
                    <a:pt x="9619" y="2824"/>
                    <a:pt x="9708" y="3002"/>
                  </a:cubicBezTo>
                  <a:cubicBezTo>
                    <a:pt x="9775" y="3102"/>
                    <a:pt x="9841" y="3236"/>
                    <a:pt x="9875" y="3369"/>
                  </a:cubicBezTo>
                  <a:cubicBezTo>
                    <a:pt x="9908" y="3436"/>
                    <a:pt x="9975" y="3469"/>
                    <a:pt x="10075" y="3469"/>
                  </a:cubicBezTo>
                  <a:lnTo>
                    <a:pt x="10075" y="3503"/>
                  </a:lnTo>
                  <a:cubicBezTo>
                    <a:pt x="10108" y="3503"/>
                    <a:pt x="10142" y="3503"/>
                    <a:pt x="10142" y="3469"/>
                  </a:cubicBezTo>
                  <a:cubicBezTo>
                    <a:pt x="10275" y="3402"/>
                    <a:pt x="10308" y="3302"/>
                    <a:pt x="10275" y="3169"/>
                  </a:cubicBezTo>
                  <a:cubicBezTo>
                    <a:pt x="10208" y="3036"/>
                    <a:pt x="10142" y="2935"/>
                    <a:pt x="10075" y="2802"/>
                  </a:cubicBezTo>
                  <a:cubicBezTo>
                    <a:pt x="10030" y="2713"/>
                    <a:pt x="9960" y="2676"/>
                    <a:pt x="9891" y="2676"/>
                  </a:cubicBezTo>
                  <a:close/>
                  <a:moveTo>
                    <a:pt x="469" y="3491"/>
                  </a:moveTo>
                  <a:cubicBezTo>
                    <a:pt x="388" y="3491"/>
                    <a:pt x="306" y="3534"/>
                    <a:pt x="268" y="3636"/>
                  </a:cubicBezTo>
                  <a:cubicBezTo>
                    <a:pt x="234" y="3769"/>
                    <a:pt x="168" y="3903"/>
                    <a:pt x="134" y="4070"/>
                  </a:cubicBezTo>
                  <a:cubicBezTo>
                    <a:pt x="134" y="4170"/>
                    <a:pt x="201" y="4270"/>
                    <a:pt x="301" y="4303"/>
                  </a:cubicBezTo>
                  <a:lnTo>
                    <a:pt x="368" y="4303"/>
                  </a:lnTo>
                  <a:lnTo>
                    <a:pt x="335" y="4336"/>
                  </a:lnTo>
                  <a:cubicBezTo>
                    <a:pt x="468" y="4336"/>
                    <a:pt x="568" y="4270"/>
                    <a:pt x="568" y="4170"/>
                  </a:cubicBezTo>
                  <a:cubicBezTo>
                    <a:pt x="601" y="4036"/>
                    <a:pt x="635" y="3903"/>
                    <a:pt x="668" y="3769"/>
                  </a:cubicBezTo>
                  <a:cubicBezTo>
                    <a:pt x="730" y="3604"/>
                    <a:pt x="601" y="3491"/>
                    <a:pt x="469" y="3491"/>
                  </a:cubicBezTo>
                  <a:close/>
                  <a:moveTo>
                    <a:pt x="10341" y="3855"/>
                  </a:moveTo>
                  <a:cubicBezTo>
                    <a:pt x="10222" y="3855"/>
                    <a:pt x="10103" y="3962"/>
                    <a:pt x="10142" y="4136"/>
                  </a:cubicBezTo>
                  <a:cubicBezTo>
                    <a:pt x="10175" y="4236"/>
                    <a:pt x="10208" y="4370"/>
                    <a:pt x="10208" y="4503"/>
                  </a:cubicBezTo>
                  <a:cubicBezTo>
                    <a:pt x="10242" y="4603"/>
                    <a:pt x="10308" y="4670"/>
                    <a:pt x="10408" y="4703"/>
                  </a:cubicBezTo>
                  <a:lnTo>
                    <a:pt x="10475" y="4670"/>
                  </a:lnTo>
                  <a:cubicBezTo>
                    <a:pt x="10575" y="4670"/>
                    <a:pt x="10642" y="4570"/>
                    <a:pt x="10642" y="4437"/>
                  </a:cubicBezTo>
                  <a:cubicBezTo>
                    <a:pt x="10609" y="4303"/>
                    <a:pt x="10575" y="4170"/>
                    <a:pt x="10542" y="4036"/>
                  </a:cubicBezTo>
                  <a:cubicBezTo>
                    <a:pt x="10514" y="3911"/>
                    <a:pt x="10427" y="3855"/>
                    <a:pt x="10341" y="3855"/>
                  </a:cubicBezTo>
                  <a:close/>
                  <a:moveTo>
                    <a:pt x="234" y="4703"/>
                  </a:moveTo>
                  <a:cubicBezTo>
                    <a:pt x="101" y="4703"/>
                    <a:pt x="1" y="4770"/>
                    <a:pt x="1" y="4904"/>
                  </a:cubicBezTo>
                  <a:lnTo>
                    <a:pt x="1" y="5304"/>
                  </a:lnTo>
                  <a:cubicBezTo>
                    <a:pt x="1" y="5437"/>
                    <a:pt x="101" y="5537"/>
                    <a:pt x="201" y="5537"/>
                  </a:cubicBezTo>
                  <a:lnTo>
                    <a:pt x="201" y="5571"/>
                  </a:lnTo>
                  <a:cubicBezTo>
                    <a:pt x="335" y="5571"/>
                    <a:pt x="435" y="5437"/>
                    <a:pt x="401" y="5337"/>
                  </a:cubicBezTo>
                  <a:lnTo>
                    <a:pt x="401" y="4937"/>
                  </a:lnTo>
                  <a:cubicBezTo>
                    <a:pt x="435" y="4803"/>
                    <a:pt x="335" y="4703"/>
                    <a:pt x="234" y="4703"/>
                  </a:cubicBezTo>
                  <a:close/>
                  <a:moveTo>
                    <a:pt x="10475" y="5070"/>
                  </a:moveTo>
                  <a:cubicBezTo>
                    <a:pt x="10375" y="5070"/>
                    <a:pt x="10275" y="5170"/>
                    <a:pt x="10275" y="5304"/>
                  </a:cubicBezTo>
                  <a:lnTo>
                    <a:pt x="10275" y="5704"/>
                  </a:lnTo>
                  <a:cubicBezTo>
                    <a:pt x="10275" y="5838"/>
                    <a:pt x="10342" y="5938"/>
                    <a:pt x="10475" y="5938"/>
                  </a:cubicBezTo>
                  <a:lnTo>
                    <a:pt x="10475" y="5971"/>
                  </a:lnTo>
                  <a:cubicBezTo>
                    <a:pt x="10609" y="5971"/>
                    <a:pt x="10742" y="5838"/>
                    <a:pt x="10709" y="5704"/>
                  </a:cubicBezTo>
                  <a:lnTo>
                    <a:pt x="10709" y="5304"/>
                  </a:lnTo>
                  <a:lnTo>
                    <a:pt x="10709" y="5270"/>
                  </a:lnTo>
                  <a:cubicBezTo>
                    <a:pt x="10709" y="5170"/>
                    <a:pt x="10609" y="5070"/>
                    <a:pt x="10475" y="5070"/>
                  </a:cubicBezTo>
                  <a:close/>
                  <a:moveTo>
                    <a:pt x="276" y="5943"/>
                  </a:moveTo>
                  <a:cubicBezTo>
                    <a:pt x="164" y="5943"/>
                    <a:pt x="49" y="6038"/>
                    <a:pt x="68" y="6204"/>
                  </a:cubicBezTo>
                  <a:cubicBezTo>
                    <a:pt x="101" y="6338"/>
                    <a:pt x="134" y="6471"/>
                    <a:pt x="168" y="6605"/>
                  </a:cubicBezTo>
                  <a:cubicBezTo>
                    <a:pt x="168" y="6705"/>
                    <a:pt x="268" y="6772"/>
                    <a:pt x="368" y="6772"/>
                  </a:cubicBezTo>
                  <a:lnTo>
                    <a:pt x="401" y="6772"/>
                  </a:lnTo>
                  <a:cubicBezTo>
                    <a:pt x="535" y="6738"/>
                    <a:pt x="601" y="6638"/>
                    <a:pt x="568" y="6505"/>
                  </a:cubicBezTo>
                  <a:cubicBezTo>
                    <a:pt x="535" y="6405"/>
                    <a:pt x="501" y="6271"/>
                    <a:pt x="468" y="6138"/>
                  </a:cubicBezTo>
                  <a:cubicBezTo>
                    <a:pt x="453" y="6004"/>
                    <a:pt x="366" y="5943"/>
                    <a:pt x="276" y="5943"/>
                  </a:cubicBezTo>
                  <a:close/>
                  <a:moveTo>
                    <a:pt x="10336" y="6348"/>
                  </a:moveTo>
                  <a:cubicBezTo>
                    <a:pt x="10252" y="6348"/>
                    <a:pt x="10169" y="6395"/>
                    <a:pt x="10142" y="6505"/>
                  </a:cubicBezTo>
                  <a:cubicBezTo>
                    <a:pt x="10108" y="6638"/>
                    <a:pt x="10075" y="6772"/>
                    <a:pt x="10041" y="6905"/>
                  </a:cubicBezTo>
                  <a:cubicBezTo>
                    <a:pt x="9975" y="7005"/>
                    <a:pt x="10041" y="7138"/>
                    <a:pt x="10175" y="7172"/>
                  </a:cubicBezTo>
                  <a:lnTo>
                    <a:pt x="10208" y="7172"/>
                  </a:lnTo>
                  <a:cubicBezTo>
                    <a:pt x="10308" y="7172"/>
                    <a:pt x="10408" y="7105"/>
                    <a:pt x="10442" y="7038"/>
                  </a:cubicBezTo>
                  <a:cubicBezTo>
                    <a:pt x="10475" y="6905"/>
                    <a:pt x="10508" y="6738"/>
                    <a:pt x="10542" y="6605"/>
                  </a:cubicBezTo>
                  <a:cubicBezTo>
                    <a:pt x="10581" y="6447"/>
                    <a:pt x="10458" y="6348"/>
                    <a:pt x="10336" y="6348"/>
                  </a:cubicBezTo>
                  <a:close/>
                  <a:moveTo>
                    <a:pt x="618" y="7137"/>
                  </a:moveTo>
                  <a:cubicBezTo>
                    <a:pt x="484" y="7137"/>
                    <a:pt x="349" y="7267"/>
                    <a:pt x="435" y="7439"/>
                  </a:cubicBezTo>
                  <a:cubicBezTo>
                    <a:pt x="501" y="7572"/>
                    <a:pt x="535" y="7706"/>
                    <a:pt x="601" y="7806"/>
                  </a:cubicBezTo>
                  <a:cubicBezTo>
                    <a:pt x="635" y="7872"/>
                    <a:pt x="735" y="7939"/>
                    <a:pt x="802" y="7939"/>
                  </a:cubicBezTo>
                  <a:cubicBezTo>
                    <a:pt x="968" y="7939"/>
                    <a:pt x="1068" y="7772"/>
                    <a:pt x="1002" y="7639"/>
                  </a:cubicBezTo>
                  <a:cubicBezTo>
                    <a:pt x="935" y="7505"/>
                    <a:pt x="868" y="7405"/>
                    <a:pt x="802" y="7272"/>
                  </a:cubicBezTo>
                  <a:cubicBezTo>
                    <a:pt x="766" y="7177"/>
                    <a:pt x="692" y="7137"/>
                    <a:pt x="618" y="7137"/>
                  </a:cubicBezTo>
                  <a:close/>
                  <a:moveTo>
                    <a:pt x="9881" y="7501"/>
                  </a:moveTo>
                  <a:cubicBezTo>
                    <a:pt x="9815" y="7501"/>
                    <a:pt x="9750" y="7532"/>
                    <a:pt x="9708" y="7605"/>
                  </a:cubicBezTo>
                  <a:cubicBezTo>
                    <a:pt x="9641" y="7739"/>
                    <a:pt x="9574" y="7839"/>
                    <a:pt x="9508" y="7972"/>
                  </a:cubicBezTo>
                  <a:cubicBezTo>
                    <a:pt x="9441" y="8106"/>
                    <a:pt x="9541" y="8273"/>
                    <a:pt x="9708" y="8273"/>
                  </a:cubicBezTo>
                  <a:lnTo>
                    <a:pt x="9708" y="8306"/>
                  </a:lnTo>
                  <a:cubicBezTo>
                    <a:pt x="9775" y="8306"/>
                    <a:pt x="9841" y="8239"/>
                    <a:pt x="9875" y="8173"/>
                  </a:cubicBezTo>
                  <a:cubicBezTo>
                    <a:pt x="9941" y="8072"/>
                    <a:pt x="10008" y="7939"/>
                    <a:pt x="10075" y="7806"/>
                  </a:cubicBezTo>
                  <a:cubicBezTo>
                    <a:pt x="10166" y="7646"/>
                    <a:pt x="10023" y="7501"/>
                    <a:pt x="9881" y="7501"/>
                  </a:cubicBezTo>
                  <a:close/>
                  <a:moveTo>
                    <a:pt x="1229" y="8209"/>
                  </a:moveTo>
                  <a:cubicBezTo>
                    <a:pt x="1083" y="8209"/>
                    <a:pt x="950" y="8374"/>
                    <a:pt x="1068" y="8539"/>
                  </a:cubicBezTo>
                  <a:cubicBezTo>
                    <a:pt x="1168" y="8673"/>
                    <a:pt x="1235" y="8773"/>
                    <a:pt x="1335" y="8873"/>
                  </a:cubicBezTo>
                  <a:cubicBezTo>
                    <a:pt x="1369" y="8906"/>
                    <a:pt x="1435" y="8940"/>
                    <a:pt x="1502" y="8940"/>
                  </a:cubicBezTo>
                  <a:cubicBezTo>
                    <a:pt x="1513" y="8942"/>
                    <a:pt x="1524" y="8943"/>
                    <a:pt x="1534" y="8943"/>
                  </a:cubicBezTo>
                  <a:cubicBezTo>
                    <a:pt x="1681" y="8943"/>
                    <a:pt x="1762" y="8731"/>
                    <a:pt x="1669" y="8606"/>
                  </a:cubicBezTo>
                  <a:cubicBezTo>
                    <a:pt x="1569" y="8506"/>
                    <a:pt x="1502" y="8406"/>
                    <a:pt x="1402" y="8306"/>
                  </a:cubicBezTo>
                  <a:cubicBezTo>
                    <a:pt x="1353" y="8238"/>
                    <a:pt x="1290" y="8209"/>
                    <a:pt x="1229" y="8209"/>
                  </a:cubicBezTo>
                  <a:close/>
                  <a:moveTo>
                    <a:pt x="9191" y="8521"/>
                  </a:moveTo>
                  <a:cubicBezTo>
                    <a:pt x="9138" y="8521"/>
                    <a:pt x="9084" y="8546"/>
                    <a:pt x="9041" y="8606"/>
                  </a:cubicBezTo>
                  <a:cubicBezTo>
                    <a:pt x="8941" y="8706"/>
                    <a:pt x="8841" y="8806"/>
                    <a:pt x="8774" y="8873"/>
                  </a:cubicBezTo>
                  <a:cubicBezTo>
                    <a:pt x="8640" y="9006"/>
                    <a:pt x="8707" y="9240"/>
                    <a:pt x="8907" y="9240"/>
                  </a:cubicBezTo>
                  <a:cubicBezTo>
                    <a:pt x="8974" y="9240"/>
                    <a:pt x="9007" y="9207"/>
                    <a:pt x="9041" y="9173"/>
                  </a:cubicBezTo>
                  <a:cubicBezTo>
                    <a:pt x="9141" y="9073"/>
                    <a:pt x="9241" y="8973"/>
                    <a:pt x="9341" y="8873"/>
                  </a:cubicBezTo>
                  <a:cubicBezTo>
                    <a:pt x="9489" y="8725"/>
                    <a:pt x="9344" y="8521"/>
                    <a:pt x="9191" y="8521"/>
                  </a:cubicBezTo>
                  <a:close/>
                  <a:moveTo>
                    <a:pt x="2077" y="9125"/>
                  </a:moveTo>
                  <a:cubicBezTo>
                    <a:pt x="1914" y="9125"/>
                    <a:pt x="1783" y="9347"/>
                    <a:pt x="1969" y="9507"/>
                  </a:cubicBezTo>
                  <a:cubicBezTo>
                    <a:pt x="2069" y="9574"/>
                    <a:pt x="2169" y="9674"/>
                    <a:pt x="2303" y="9740"/>
                  </a:cubicBezTo>
                  <a:cubicBezTo>
                    <a:pt x="2333" y="9771"/>
                    <a:pt x="2364" y="9802"/>
                    <a:pt x="2421" y="9806"/>
                  </a:cubicBezTo>
                  <a:lnTo>
                    <a:pt x="2421" y="9806"/>
                  </a:lnTo>
                  <a:cubicBezTo>
                    <a:pt x="2639" y="9791"/>
                    <a:pt x="2698" y="9504"/>
                    <a:pt x="2536" y="9407"/>
                  </a:cubicBezTo>
                  <a:cubicBezTo>
                    <a:pt x="2436" y="9340"/>
                    <a:pt x="2336" y="9240"/>
                    <a:pt x="2203" y="9173"/>
                  </a:cubicBezTo>
                  <a:cubicBezTo>
                    <a:pt x="2162" y="9139"/>
                    <a:pt x="2118" y="9125"/>
                    <a:pt x="2077" y="9125"/>
                  </a:cubicBezTo>
                  <a:close/>
                  <a:moveTo>
                    <a:pt x="2421" y="9806"/>
                  </a:moveTo>
                  <a:cubicBezTo>
                    <a:pt x="2415" y="9807"/>
                    <a:pt x="2409" y="9807"/>
                    <a:pt x="2403" y="9807"/>
                  </a:cubicBezTo>
                  <a:lnTo>
                    <a:pt x="2436" y="9807"/>
                  </a:lnTo>
                  <a:cubicBezTo>
                    <a:pt x="2431" y="9807"/>
                    <a:pt x="2426" y="9807"/>
                    <a:pt x="2421" y="9806"/>
                  </a:cubicBezTo>
                  <a:close/>
                  <a:moveTo>
                    <a:pt x="8263" y="9364"/>
                  </a:moveTo>
                  <a:cubicBezTo>
                    <a:pt x="8224" y="9364"/>
                    <a:pt x="8182" y="9377"/>
                    <a:pt x="8140" y="9407"/>
                  </a:cubicBezTo>
                  <a:cubicBezTo>
                    <a:pt x="8040" y="9473"/>
                    <a:pt x="7907" y="9540"/>
                    <a:pt x="7807" y="9607"/>
                  </a:cubicBezTo>
                  <a:cubicBezTo>
                    <a:pt x="7606" y="9707"/>
                    <a:pt x="7706" y="10007"/>
                    <a:pt x="7907" y="10007"/>
                  </a:cubicBezTo>
                  <a:cubicBezTo>
                    <a:pt x="7940" y="10007"/>
                    <a:pt x="7973" y="10007"/>
                    <a:pt x="8007" y="9974"/>
                  </a:cubicBezTo>
                  <a:cubicBezTo>
                    <a:pt x="8140" y="9907"/>
                    <a:pt x="8274" y="9840"/>
                    <a:pt x="8374" y="9740"/>
                  </a:cubicBezTo>
                  <a:cubicBezTo>
                    <a:pt x="8565" y="9631"/>
                    <a:pt x="8442" y="9364"/>
                    <a:pt x="8263" y="9364"/>
                  </a:cubicBezTo>
                  <a:close/>
                  <a:moveTo>
                    <a:pt x="3123" y="9790"/>
                  </a:moveTo>
                  <a:cubicBezTo>
                    <a:pt x="2929" y="9790"/>
                    <a:pt x="2801" y="10090"/>
                    <a:pt x="3036" y="10207"/>
                  </a:cubicBezTo>
                  <a:cubicBezTo>
                    <a:pt x="3170" y="10274"/>
                    <a:pt x="3303" y="10307"/>
                    <a:pt x="3437" y="10374"/>
                  </a:cubicBezTo>
                  <a:lnTo>
                    <a:pt x="3537" y="10374"/>
                  </a:lnTo>
                  <a:lnTo>
                    <a:pt x="3503" y="10407"/>
                  </a:lnTo>
                  <a:cubicBezTo>
                    <a:pt x="3513" y="10409"/>
                    <a:pt x="3523" y="10409"/>
                    <a:pt x="3532" y="10409"/>
                  </a:cubicBezTo>
                  <a:cubicBezTo>
                    <a:pt x="3775" y="10409"/>
                    <a:pt x="3827" y="10006"/>
                    <a:pt x="3570" y="9974"/>
                  </a:cubicBezTo>
                  <a:cubicBezTo>
                    <a:pt x="3437" y="9940"/>
                    <a:pt x="3337" y="9874"/>
                    <a:pt x="3203" y="9807"/>
                  </a:cubicBezTo>
                  <a:cubicBezTo>
                    <a:pt x="3176" y="9795"/>
                    <a:pt x="3149" y="9790"/>
                    <a:pt x="3123" y="9790"/>
                  </a:cubicBezTo>
                  <a:close/>
                  <a:moveTo>
                    <a:pt x="7180" y="9925"/>
                  </a:moveTo>
                  <a:cubicBezTo>
                    <a:pt x="7156" y="9925"/>
                    <a:pt x="7132" y="9930"/>
                    <a:pt x="7106" y="9940"/>
                  </a:cubicBezTo>
                  <a:cubicBezTo>
                    <a:pt x="6973" y="10007"/>
                    <a:pt x="6839" y="10041"/>
                    <a:pt x="6706" y="10074"/>
                  </a:cubicBezTo>
                  <a:cubicBezTo>
                    <a:pt x="6449" y="10106"/>
                    <a:pt x="6501" y="10509"/>
                    <a:pt x="6744" y="10509"/>
                  </a:cubicBezTo>
                  <a:cubicBezTo>
                    <a:pt x="6753" y="10509"/>
                    <a:pt x="6763" y="10509"/>
                    <a:pt x="6772" y="10508"/>
                  </a:cubicBezTo>
                  <a:lnTo>
                    <a:pt x="6839" y="10474"/>
                  </a:lnTo>
                  <a:cubicBezTo>
                    <a:pt x="6973" y="10441"/>
                    <a:pt x="7106" y="10407"/>
                    <a:pt x="7239" y="10341"/>
                  </a:cubicBezTo>
                  <a:cubicBezTo>
                    <a:pt x="7477" y="10252"/>
                    <a:pt x="7371" y="9925"/>
                    <a:pt x="7180" y="9925"/>
                  </a:cubicBezTo>
                  <a:close/>
                  <a:moveTo>
                    <a:pt x="4310" y="10167"/>
                  </a:moveTo>
                  <a:cubicBezTo>
                    <a:pt x="4063" y="10167"/>
                    <a:pt x="4023" y="10543"/>
                    <a:pt x="4271" y="10574"/>
                  </a:cubicBezTo>
                  <a:cubicBezTo>
                    <a:pt x="4404" y="10608"/>
                    <a:pt x="4538" y="10641"/>
                    <a:pt x="4704" y="10641"/>
                  </a:cubicBezTo>
                  <a:lnTo>
                    <a:pt x="4738" y="10641"/>
                  </a:lnTo>
                  <a:cubicBezTo>
                    <a:pt x="4748" y="10642"/>
                    <a:pt x="4757" y="10643"/>
                    <a:pt x="4766" y="10643"/>
                  </a:cubicBezTo>
                  <a:cubicBezTo>
                    <a:pt x="5007" y="10643"/>
                    <a:pt x="5027" y="10241"/>
                    <a:pt x="4738" y="10241"/>
                  </a:cubicBezTo>
                  <a:cubicBezTo>
                    <a:pt x="4604" y="10207"/>
                    <a:pt x="4471" y="10207"/>
                    <a:pt x="4371" y="10174"/>
                  </a:cubicBezTo>
                  <a:cubicBezTo>
                    <a:pt x="4349" y="10169"/>
                    <a:pt x="4329" y="10167"/>
                    <a:pt x="4310" y="10167"/>
                  </a:cubicBezTo>
                  <a:close/>
                  <a:moveTo>
                    <a:pt x="5973" y="10239"/>
                  </a:moveTo>
                  <a:cubicBezTo>
                    <a:pt x="5962" y="10239"/>
                    <a:pt x="5950" y="10239"/>
                    <a:pt x="5939" y="10241"/>
                  </a:cubicBezTo>
                  <a:cubicBezTo>
                    <a:pt x="5838" y="10274"/>
                    <a:pt x="5705" y="10274"/>
                    <a:pt x="5572" y="10274"/>
                  </a:cubicBezTo>
                  <a:cubicBezTo>
                    <a:pt x="5271" y="10274"/>
                    <a:pt x="5271" y="10674"/>
                    <a:pt x="5572" y="10674"/>
                  </a:cubicBezTo>
                  <a:cubicBezTo>
                    <a:pt x="5705" y="10674"/>
                    <a:pt x="5872" y="10674"/>
                    <a:pt x="6005" y="10641"/>
                  </a:cubicBezTo>
                  <a:cubicBezTo>
                    <a:pt x="6261" y="10609"/>
                    <a:pt x="6241" y="10239"/>
                    <a:pt x="5973" y="102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719" name="Google Shape;2719;p59"/>
          <p:cNvGrpSpPr/>
          <p:nvPr/>
        </p:nvGrpSpPr>
        <p:grpSpPr>
          <a:xfrm>
            <a:off x="686162" y="3887243"/>
            <a:ext cx="292308" cy="274981"/>
            <a:chOff x="8089320" y="1948507"/>
            <a:chExt cx="292308" cy="274981"/>
          </a:xfrm>
        </p:grpSpPr>
        <p:sp>
          <p:nvSpPr>
            <p:cNvPr id="2720" name="Google Shape;2720;p59"/>
            <p:cNvSpPr/>
            <p:nvPr/>
          </p:nvSpPr>
          <p:spPr>
            <a:xfrm>
              <a:off x="8106647" y="1948507"/>
              <a:ext cx="274981" cy="274981"/>
            </a:xfrm>
            <a:custGeom>
              <a:avLst/>
              <a:gdLst/>
              <a:ahLst/>
              <a:cxnLst/>
              <a:rect l="l" t="t" r="r" b="b"/>
              <a:pathLst>
                <a:path w="12710" h="12710" extrusionOk="0">
                  <a:moveTo>
                    <a:pt x="6338" y="0"/>
                  </a:moveTo>
                  <a:cubicBezTo>
                    <a:pt x="2836" y="0"/>
                    <a:pt x="0" y="2836"/>
                    <a:pt x="0" y="6372"/>
                  </a:cubicBezTo>
                  <a:cubicBezTo>
                    <a:pt x="0" y="9874"/>
                    <a:pt x="2836" y="12710"/>
                    <a:pt x="6338" y="12710"/>
                  </a:cubicBezTo>
                  <a:cubicBezTo>
                    <a:pt x="9841" y="12710"/>
                    <a:pt x="12709" y="9874"/>
                    <a:pt x="12709" y="6372"/>
                  </a:cubicBezTo>
                  <a:cubicBezTo>
                    <a:pt x="12709" y="2836"/>
                    <a:pt x="9841" y="0"/>
                    <a:pt x="6338" y="0"/>
                  </a:cubicBezTo>
                  <a:close/>
                </a:path>
              </a:pathLst>
            </a:custGeom>
            <a:solidFill>
              <a:srgbClr val="828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1" name="Google Shape;2721;p59"/>
            <p:cNvSpPr/>
            <p:nvPr/>
          </p:nvSpPr>
          <p:spPr>
            <a:xfrm>
              <a:off x="8089320" y="1970030"/>
              <a:ext cx="270654" cy="231797"/>
            </a:xfrm>
            <a:custGeom>
              <a:avLst/>
              <a:gdLst/>
              <a:ahLst/>
              <a:cxnLst/>
              <a:rect l="l" t="t" r="r" b="b"/>
              <a:pathLst>
                <a:path w="12510" h="10714" extrusionOk="0">
                  <a:moveTo>
                    <a:pt x="7139" y="440"/>
                  </a:moveTo>
                  <a:cubicBezTo>
                    <a:pt x="9874" y="440"/>
                    <a:pt x="12076" y="2641"/>
                    <a:pt x="12076" y="5377"/>
                  </a:cubicBezTo>
                  <a:cubicBezTo>
                    <a:pt x="12076" y="8350"/>
                    <a:pt x="9657" y="10305"/>
                    <a:pt x="7131" y="10305"/>
                  </a:cubicBezTo>
                  <a:cubicBezTo>
                    <a:pt x="5916" y="10305"/>
                    <a:pt x="4677" y="9853"/>
                    <a:pt x="3670" y="8846"/>
                  </a:cubicBezTo>
                  <a:cubicBezTo>
                    <a:pt x="534" y="5744"/>
                    <a:pt x="2736" y="440"/>
                    <a:pt x="7139" y="440"/>
                  </a:cubicBezTo>
                  <a:close/>
                  <a:moveTo>
                    <a:pt x="7106" y="1"/>
                  </a:moveTo>
                  <a:cubicBezTo>
                    <a:pt x="5793" y="1"/>
                    <a:pt x="4457" y="487"/>
                    <a:pt x="3370" y="1574"/>
                  </a:cubicBezTo>
                  <a:cubicBezTo>
                    <a:pt x="1" y="4943"/>
                    <a:pt x="2369" y="10714"/>
                    <a:pt x="7139" y="10714"/>
                  </a:cubicBezTo>
                  <a:cubicBezTo>
                    <a:pt x="10108" y="10714"/>
                    <a:pt x="12476" y="8312"/>
                    <a:pt x="12510" y="5377"/>
                  </a:cubicBezTo>
                  <a:cubicBezTo>
                    <a:pt x="12510" y="2145"/>
                    <a:pt x="9861" y="1"/>
                    <a:pt x="71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757" name="Google Shape;2757;p59"/>
          <p:cNvGrpSpPr/>
          <p:nvPr/>
        </p:nvGrpSpPr>
        <p:grpSpPr>
          <a:xfrm rot="1459560" flipH="1">
            <a:off x="-294174" y="-474152"/>
            <a:ext cx="3091618" cy="1573863"/>
            <a:chOff x="3476322" y="3871854"/>
            <a:chExt cx="3081549" cy="1994761"/>
          </a:xfrm>
          <a:solidFill>
            <a:schemeClr val="accent6">
              <a:lumMod val="90000"/>
            </a:schemeClr>
          </a:solidFill>
        </p:grpSpPr>
        <p:sp>
          <p:nvSpPr>
            <p:cNvPr id="2758" name="Google Shape;2758;p59"/>
            <p:cNvSpPr/>
            <p:nvPr/>
          </p:nvSpPr>
          <p:spPr>
            <a:xfrm>
              <a:off x="3476322" y="4434043"/>
              <a:ext cx="929647" cy="290128"/>
            </a:xfrm>
            <a:custGeom>
              <a:avLst/>
              <a:gdLst/>
              <a:ahLst/>
              <a:cxnLst/>
              <a:rect l="l" t="t" r="r" b="b"/>
              <a:pathLst>
                <a:path w="19860" h="6198" extrusionOk="0">
                  <a:moveTo>
                    <a:pt x="6608" y="1035"/>
                  </a:moveTo>
                  <a:cubicBezTo>
                    <a:pt x="7486" y="1035"/>
                    <a:pt x="8379" y="1187"/>
                    <a:pt x="9261" y="1326"/>
                  </a:cubicBezTo>
                  <a:cubicBezTo>
                    <a:pt x="12072" y="1780"/>
                    <a:pt x="14828" y="2557"/>
                    <a:pt x="17467" y="3645"/>
                  </a:cubicBezTo>
                  <a:lnTo>
                    <a:pt x="17467" y="3645"/>
                  </a:lnTo>
                  <a:cubicBezTo>
                    <a:pt x="14865" y="4468"/>
                    <a:pt x="11720" y="5184"/>
                    <a:pt x="8737" y="5184"/>
                  </a:cubicBezTo>
                  <a:cubicBezTo>
                    <a:pt x="5937" y="5184"/>
                    <a:pt x="3279" y="4553"/>
                    <a:pt x="1344" y="2789"/>
                  </a:cubicBezTo>
                  <a:lnTo>
                    <a:pt x="1344" y="2789"/>
                  </a:lnTo>
                  <a:cubicBezTo>
                    <a:pt x="2403" y="2486"/>
                    <a:pt x="3279" y="1996"/>
                    <a:pt x="4326" y="1506"/>
                  </a:cubicBezTo>
                  <a:cubicBezTo>
                    <a:pt x="5062" y="1154"/>
                    <a:pt x="5829" y="1035"/>
                    <a:pt x="6608" y="1035"/>
                  </a:cubicBezTo>
                  <a:close/>
                  <a:moveTo>
                    <a:pt x="6415" y="0"/>
                  </a:moveTo>
                  <a:cubicBezTo>
                    <a:pt x="5956" y="0"/>
                    <a:pt x="5504" y="42"/>
                    <a:pt x="5074" y="148"/>
                  </a:cubicBezTo>
                  <a:cubicBezTo>
                    <a:pt x="3425" y="550"/>
                    <a:pt x="2136" y="1673"/>
                    <a:pt x="403" y="1978"/>
                  </a:cubicBezTo>
                  <a:cubicBezTo>
                    <a:pt x="1" y="2047"/>
                    <a:pt x="70" y="2657"/>
                    <a:pt x="264" y="2879"/>
                  </a:cubicBezTo>
                  <a:cubicBezTo>
                    <a:pt x="2368" y="5345"/>
                    <a:pt x="5497" y="6197"/>
                    <a:pt x="8802" y="6197"/>
                  </a:cubicBezTo>
                  <a:cubicBezTo>
                    <a:pt x="12288" y="6197"/>
                    <a:pt x="15970" y="5250"/>
                    <a:pt x="18853" y="4249"/>
                  </a:cubicBezTo>
                  <a:lnTo>
                    <a:pt x="18853" y="4249"/>
                  </a:lnTo>
                  <a:cubicBezTo>
                    <a:pt x="18973" y="4304"/>
                    <a:pt x="19093" y="4360"/>
                    <a:pt x="19214" y="4417"/>
                  </a:cubicBezTo>
                  <a:cubicBezTo>
                    <a:pt x="19268" y="4443"/>
                    <a:pt x="19319" y="4454"/>
                    <a:pt x="19364" y="4454"/>
                  </a:cubicBezTo>
                  <a:cubicBezTo>
                    <a:pt x="19595" y="4454"/>
                    <a:pt x="19704" y="4164"/>
                    <a:pt x="19678" y="3896"/>
                  </a:cubicBezTo>
                  <a:lnTo>
                    <a:pt x="19678" y="3896"/>
                  </a:lnTo>
                  <a:cubicBezTo>
                    <a:pt x="19860" y="3628"/>
                    <a:pt x="19684" y="3026"/>
                    <a:pt x="19337" y="3026"/>
                  </a:cubicBezTo>
                  <a:cubicBezTo>
                    <a:pt x="19302" y="3026"/>
                    <a:pt x="19265" y="3032"/>
                    <a:pt x="19227" y="3045"/>
                  </a:cubicBezTo>
                  <a:cubicBezTo>
                    <a:pt x="19092" y="3095"/>
                    <a:pt x="18953" y="3144"/>
                    <a:pt x="18813" y="3194"/>
                  </a:cubicBezTo>
                  <a:lnTo>
                    <a:pt x="18813" y="3194"/>
                  </a:lnTo>
                  <a:cubicBezTo>
                    <a:pt x="15785" y="1826"/>
                    <a:pt x="12593" y="859"/>
                    <a:pt x="9316" y="328"/>
                  </a:cubicBezTo>
                  <a:cubicBezTo>
                    <a:pt x="8402" y="187"/>
                    <a:pt x="7391" y="0"/>
                    <a:pt x="64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9" name="Google Shape;2759;p59"/>
            <p:cNvSpPr/>
            <p:nvPr/>
          </p:nvSpPr>
          <p:spPr>
            <a:xfrm>
              <a:off x="4004947" y="3918711"/>
              <a:ext cx="455087" cy="710295"/>
            </a:xfrm>
            <a:custGeom>
              <a:avLst/>
              <a:gdLst/>
              <a:ahLst/>
              <a:cxnLst/>
              <a:rect l="l" t="t" r="r" b="b"/>
              <a:pathLst>
                <a:path w="9722" h="15174" extrusionOk="0">
                  <a:moveTo>
                    <a:pt x="874" y="1348"/>
                  </a:moveTo>
                  <a:cubicBezTo>
                    <a:pt x="5425" y="4019"/>
                    <a:pt x="8499" y="8812"/>
                    <a:pt x="8729" y="14137"/>
                  </a:cubicBezTo>
                  <a:lnTo>
                    <a:pt x="8729" y="14137"/>
                  </a:lnTo>
                  <a:cubicBezTo>
                    <a:pt x="5366" y="13902"/>
                    <a:pt x="2812" y="10016"/>
                    <a:pt x="2015" y="7040"/>
                  </a:cubicBezTo>
                  <a:cubicBezTo>
                    <a:pt x="1512" y="5116"/>
                    <a:pt x="1532" y="3166"/>
                    <a:pt x="874" y="1348"/>
                  </a:cubicBezTo>
                  <a:close/>
                  <a:moveTo>
                    <a:pt x="187" y="1"/>
                  </a:moveTo>
                  <a:cubicBezTo>
                    <a:pt x="1" y="1"/>
                    <a:pt x="175" y="863"/>
                    <a:pt x="227" y="955"/>
                  </a:cubicBezTo>
                  <a:cubicBezTo>
                    <a:pt x="1239" y="2632"/>
                    <a:pt x="1211" y="4559"/>
                    <a:pt x="1558" y="6430"/>
                  </a:cubicBezTo>
                  <a:cubicBezTo>
                    <a:pt x="1794" y="7705"/>
                    <a:pt x="2237" y="8939"/>
                    <a:pt x="2875" y="10076"/>
                  </a:cubicBezTo>
                  <a:cubicBezTo>
                    <a:pt x="4238" y="12509"/>
                    <a:pt x="6144" y="15174"/>
                    <a:pt x="9162" y="15174"/>
                  </a:cubicBezTo>
                  <a:cubicBezTo>
                    <a:pt x="9274" y="15174"/>
                    <a:pt x="9386" y="15170"/>
                    <a:pt x="9501" y="15163"/>
                  </a:cubicBezTo>
                  <a:cubicBezTo>
                    <a:pt x="9721" y="15149"/>
                    <a:pt x="9613" y="14137"/>
                    <a:pt x="9381" y="14137"/>
                  </a:cubicBezTo>
                  <a:cubicBezTo>
                    <a:pt x="9379" y="14137"/>
                    <a:pt x="9378" y="14137"/>
                    <a:pt x="9376" y="14137"/>
                  </a:cubicBezTo>
                  <a:lnTo>
                    <a:pt x="9362" y="14137"/>
                  </a:lnTo>
                  <a:cubicBezTo>
                    <a:pt x="9263" y="14144"/>
                    <a:pt x="9164" y="14147"/>
                    <a:pt x="9065" y="14148"/>
                  </a:cubicBezTo>
                  <a:lnTo>
                    <a:pt x="9065" y="14148"/>
                  </a:lnTo>
                  <a:cubicBezTo>
                    <a:pt x="8749" y="8254"/>
                    <a:pt x="5484" y="2816"/>
                    <a:pt x="227" y="12"/>
                  </a:cubicBezTo>
                  <a:cubicBezTo>
                    <a:pt x="212" y="4"/>
                    <a:pt x="199" y="1"/>
                    <a:pt x="1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0" name="Google Shape;2760;p59"/>
            <p:cNvSpPr/>
            <p:nvPr/>
          </p:nvSpPr>
          <p:spPr>
            <a:xfrm>
              <a:off x="4030506" y="4569183"/>
              <a:ext cx="505314" cy="499510"/>
            </a:xfrm>
            <a:custGeom>
              <a:avLst/>
              <a:gdLst/>
              <a:ahLst/>
              <a:cxnLst/>
              <a:rect l="l" t="t" r="r" b="b"/>
              <a:pathLst>
                <a:path w="10795" h="10671" extrusionOk="0">
                  <a:moveTo>
                    <a:pt x="8981" y="1117"/>
                  </a:moveTo>
                  <a:lnTo>
                    <a:pt x="8981" y="1117"/>
                  </a:lnTo>
                  <a:cubicBezTo>
                    <a:pt x="10794" y="3933"/>
                    <a:pt x="6112" y="5715"/>
                    <a:pt x="4394" y="6479"/>
                  </a:cubicBezTo>
                  <a:cubicBezTo>
                    <a:pt x="3107" y="7051"/>
                    <a:pt x="1960" y="7754"/>
                    <a:pt x="1195" y="8872"/>
                  </a:cubicBezTo>
                  <a:lnTo>
                    <a:pt x="1195" y="8872"/>
                  </a:lnTo>
                  <a:cubicBezTo>
                    <a:pt x="1602" y="5274"/>
                    <a:pt x="5680" y="2100"/>
                    <a:pt x="8981" y="1117"/>
                  </a:cubicBezTo>
                  <a:close/>
                  <a:moveTo>
                    <a:pt x="9246" y="1"/>
                  </a:moveTo>
                  <a:cubicBezTo>
                    <a:pt x="9233" y="1"/>
                    <a:pt x="9219" y="2"/>
                    <a:pt x="9204" y="6"/>
                  </a:cubicBezTo>
                  <a:cubicBezTo>
                    <a:pt x="4879" y="1101"/>
                    <a:pt x="0" y="5384"/>
                    <a:pt x="638" y="10194"/>
                  </a:cubicBezTo>
                  <a:cubicBezTo>
                    <a:pt x="667" y="10372"/>
                    <a:pt x="831" y="10670"/>
                    <a:pt x="988" y="10670"/>
                  </a:cubicBezTo>
                  <a:cubicBezTo>
                    <a:pt x="1051" y="10670"/>
                    <a:pt x="1113" y="10622"/>
                    <a:pt x="1164" y="10499"/>
                  </a:cubicBezTo>
                  <a:cubicBezTo>
                    <a:pt x="2481" y="7228"/>
                    <a:pt x="6612" y="7491"/>
                    <a:pt x="8761" y="5079"/>
                  </a:cubicBezTo>
                  <a:cubicBezTo>
                    <a:pt x="9811" y="3896"/>
                    <a:pt x="10178" y="2229"/>
                    <a:pt x="9531" y="820"/>
                  </a:cubicBezTo>
                  <a:lnTo>
                    <a:pt x="9531" y="820"/>
                  </a:lnTo>
                  <a:cubicBezTo>
                    <a:pt x="9634" y="521"/>
                    <a:pt x="9495" y="1"/>
                    <a:pt x="92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1" name="Google Shape;2761;p59"/>
            <p:cNvSpPr/>
            <p:nvPr/>
          </p:nvSpPr>
          <p:spPr>
            <a:xfrm>
              <a:off x="4372453" y="3871854"/>
              <a:ext cx="492909" cy="779948"/>
            </a:xfrm>
            <a:custGeom>
              <a:avLst/>
              <a:gdLst/>
              <a:ahLst/>
              <a:cxnLst/>
              <a:rect l="l" t="t" r="r" b="b"/>
              <a:pathLst>
                <a:path w="10530" h="16662" extrusionOk="0">
                  <a:moveTo>
                    <a:pt x="544" y="1158"/>
                  </a:moveTo>
                  <a:cubicBezTo>
                    <a:pt x="3120" y="2433"/>
                    <a:pt x="5658" y="3812"/>
                    <a:pt x="7181" y="6336"/>
                  </a:cubicBezTo>
                  <a:cubicBezTo>
                    <a:pt x="8807" y="9012"/>
                    <a:pt x="9569" y="12196"/>
                    <a:pt x="9665" y="15320"/>
                  </a:cubicBezTo>
                  <a:lnTo>
                    <a:pt x="9665" y="15320"/>
                  </a:lnTo>
                  <a:cubicBezTo>
                    <a:pt x="6997" y="14430"/>
                    <a:pt x="5201" y="12193"/>
                    <a:pt x="3687" y="9871"/>
                  </a:cubicBezTo>
                  <a:cubicBezTo>
                    <a:pt x="1869" y="7078"/>
                    <a:pt x="939" y="4383"/>
                    <a:pt x="544" y="1158"/>
                  </a:cubicBezTo>
                  <a:close/>
                  <a:moveTo>
                    <a:pt x="178" y="0"/>
                  </a:moveTo>
                  <a:cubicBezTo>
                    <a:pt x="0" y="0"/>
                    <a:pt x="1" y="466"/>
                    <a:pt x="14" y="542"/>
                  </a:cubicBezTo>
                  <a:cubicBezTo>
                    <a:pt x="374" y="4146"/>
                    <a:pt x="1206" y="7084"/>
                    <a:pt x="3175" y="10162"/>
                  </a:cubicBezTo>
                  <a:cubicBezTo>
                    <a:pt x="4807" y="12729"/>
                    <a:pt x="6740" y="15334"/>
                    <a:pt x="9710" y="16314"/>
                  </a:cubicBezTo>
                  <a:lnTo>
                    <a:pt x="9710" y="16314"/>
                  </a:lnTo>
                  <a:cubicBezTo>
                    <a:pt x="9769" y="16509"/>
                    <a:pt x="9897" y="16662"/>
                    <a:pt x="9999" y="16662"/>
                  </a:cubicBezTo>
                  <a:cubicBezTo>
                    <a:pt x="10064" y="16662"/>
                    <a:pt x="10119" y="16599"/>
                    <a:pt x="10139" y="16442"/>
                  </a:cubicBezTo>
                  <a:lnTo>
                    <a:pt x="10139" y="16442"/>
                  </a:lnTo>
                  <a:cubicBezTo>
                    <a:pt x="10156" y="16446"/>
                    <a:pt x="10172" y="16451"/>
                    <a:pt x="10189" y="16455"/>
                  </a:cubicBezTo>
                  <a:cubicBezTo>
                    <a:pt x="10203" y="16458"/>
                    <a:pt x="10216" y="16460"/>
                    <a:pt x="10228" y="16460"/>
                  </a:cubicBezTo>
                  <a:cubicBezTo>
                    <a:pt x="10529" y="16460"/>
                    <a:pt x="10455" y="15537"/>
                    <a:pt x="10189" y="15457"/>
                  </a:cubicBezTo>
                  <a:lnTo>
                    <a:pt x="10175" y="15471"/>
                  </a:lnTo>
                  <a:cubicBezTo>
                    <a:pt x="10161" y="15467"/>
                    <a:pt x="10147" y="15464"/>
                    <a:pt x="10133" y="15460"/>
                  </a:cubicBezTo>
                  <a:lnTo>
                    <a:pt x="10133" y="15460"/>
                  </a:lnTo>
                  <a:cubicBezTo>
                    <a:pt x="10025" y="12335"/>
                    <a:pt x="9312" y="9245"/>
                    <a:pt x="7888" y="6447"/>
                  </a:cubicBezTo>
                  <a:cubicBezTo>
                    <a:pt x="6238" y="3231"/>
                    <a:pt x="3382" y="1567"/>
                    <a:pt x="236" y="15"/>
                  </a:cubicBezTo>
                  <a:cubicBezTo>
                    <a:pt x="215" y="5"/>
                    <a:pt x="195" y="0"/>
                    <a:pt x="1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2" name="Google Shape;2762;p59"/>
            <p:cNvSpPr/>
            <p:nvPr/>
          </p:nvSpPr>
          <p:spPr>
            <a:xfrm>
              <a:off x="4457506" y="4634436"/>
              <a:ext cx="618454" cy="527502"/>
            </a:xfrm>
            <a:custGeom>
              <a:avLst/>
              <a:gdLst/>
              <a:ahLst/>
              <a:cxnLst/>
              <a:rect l="l" t="t" r="r" b="b"/>
              <a:pathLst>
                <a:path w="13212" h="11269" extrusionOk="0">
                  <a:moveTo>
                    <a:pt x="12024" y="1585"/>
                  </a:moveTo>
                  <a:cubicBezTo>
                    <a:pt x="11178" y="4141"/>
                    <a:pt x="9966" y="6447"/>
                    <a:pt x="7235" y="7483"/>
                  </a:cubicBezTo>
                  <a:cubicBezTo>
                    <a:pt x="5987" y="7941"/>
                    <a:pt x="4671" y="8176"/>
                    <a:pt x="3451" y="8675"/>
                  </a:cubicBezTo>
                  <a:cubicBezTo>
                    <a:pt x="2565" y="9039"/>
                    <a:pt x="1744" y="9783"/>
                    <a:pt x="836" y="10109"/>
                  </a:cubicBezTo>
                  <a:lnTo>
                    <a:pt x="836" y="10109"/>
                  </a:lnTo>
                  <a:cubicBezTo>
                    <a:pt x="1925" y="7923"/>
                    <a:pt x="5278" y="6758"/>
                    <a:pt x="7124" y="5626"/>
                  </a:cubicBezTo>
                  <a:cubicBezTo>
                    <a:pt x="8122" y="5016"/>
                    <a:pt x="8815" y="4032"/>
                    <a:pt x="9702" y="3269"/>
                  </a:cubicBezTo>
                  <a:cubicBezTo>
                    <a:pt x="10425" y="2647"/>
                    <a:pt x="11220" y="2105"/>
                    <a:pt x="12024" y="1585"/>
                  </a:cubicBezTo>
                  <a:close/>
                  <a:moveTo>
                    <a:pt x="12779" y="0"/>
                  </a:moveTo>
                  <a:cubicBezTo>
                    <a:pt x="12753" y="0"/>
                    <a:pt x="12725" y="8"/>
                    <a:pt x="12697" y="25"/>
                  </a:cubicBezTo>
                  <a:lnTo>
                    <a:pt x="12697" y="39"/>
                  </a:lnTo>
                  <a:cubicBezTo>
                    <a:pt x="12680" y="49"/>
                    <a:pt x="12664" y="60"/>
                    <a:pt x="12648" y="70"/>
                  </a:cubicBezTo>
                  <a:lnTo>
                    <a:pt x="12648" y="70"/>
                  </a:lnTo>
                  <a:cubicBezTo>
                    <a:pt x="12623" y="49"/>
                    <a:pt x="12598" y="36"/>
                    <a:pt x="12574" y="36"/>
                  </a:cubicBezTo>
                  <a:cubicBezTo>
                    <a:pt x="12527" y="36"/>
                    <a:pt x="12483" y="83"/>
                    <a:pt x="12449" y="198"/>
                  </a:cubicBezTo>
                  <a:lnTo>
                    <a:pt x="12449" y="198"/>
                  </a:lnTo>
                  <a:cubicBezTo>
                    <a:pt x="9948" y="1836"/>
                    <a:pt x="7966" y="4062"/>
                    <a:pt x="5322" y="5432"/>
                  </a:cubicBezTo>
                  <a:cubicBezTo>
                    <a:pt x="3284" y="6471"/>
                    <a:pt x="484" y="8107"/>
                    <a:pt x="41" y="10533"/>
                  </a:cubicBezTo>
                  <a:cubicBezTo>
                    <a:pt x="0" y="10709"/>
                    <a:pt x="52" y="11268"/>
                    <a:pt x="326" y="11268"/>
                  </a:cubicBezTo>
                  <a:cubicBezTo>
                    <a:pt x="332" y="11268"/>
                    <a:pt x="339" y="11268"/>
                    <a:pt x="346" y="11267"/>
                  </a:cubicBezTo>
                  <a:cubicBezTo>
                    <a:pt x="1760" y="11129"/>
                    <a:pt x="2952" y="9895"/>
                    <a:pt x="4282" y="9438"/>
                  </a:cubicBezTo>
                  <a:cubicBezTo>
                    <a:pt x="5613" y="8980"/>
                    <a:pt x="7055" y="8731"/>
                    <a:pt x="8330" y="8079"/>
                  </a:cubicBezTo>
                  <a:cubicBezTo>
                    <a:pt x="11037" y="6726"/>
                    <a:pt x="12040" y="3799"/>
                    <a:pt x="12834" y="1067"/>
                  </a:cubicBezTo>
                  <a:lnTo>
                    <a:pt x="12834" y="1067"/>
                  </a:lnTo>
                  <a:cubicBezTo>
                    <a:pt x="12871" y="1043"/>
                    <a:pt x="12909" y="1020"/>
                    <a:pt x="12946" y="996"/>
                  </a:cubicBezTo>
                  <a:cubicBezTo>
                    <a:pt x="13211" y="832"/>
                    <a:pt x="13051" y="0"/>
                    <a:pt x="127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3" name="Google Shape;2763;p59"/>
            <p:cNvSpPr/>
            <p:nvPr/>
          </p:nvSpPr>
          <p:spPr>
            <a:xfrm>
              <a:off x="4909223" y="4048609"/>
              <a:ext cx="492769" cy="773769"/>
            </a:xfrm>
            <a:custGeom>
              <a:avLst/>
              <a:gdLst/>
              <a:ahLst/>
              <a:cxnLst/>
              <a:rect l="l" t="t" r="r" b="b"/>
              <a:pathLst>
                <a:path w="10527" h="16530" extrusionOk="0">
                  <a:moveTo>
                    <a:pt x="998" y="2026"/>
                  </a:moveTo>
                  <a:cubicBezTo>
                    <a:pt x="2422" y="3663"/>
                    <a:pt x="4410" y="4787"/>
                    <a:pt x="5639" y="6635"/>
                  </a:cubicBezTo>
                  <a:cubicBezTo>
                    <a:pt x="7250" y="9064"/>
                    <a:pt x="8314" y="11806"/>
                    <a:pt x="8893" y="14646"/>
                  </a:cubicBezTo>
                  <a:lnTo>
                    <a:pt x="8893" y="14646"/>
                  </a:lnTo>
                  <a:cubicBezTo>
                    <a:pt x="6728" y="13121"/>
                    <a:pt x="5485" y="11122"/>
                    <a:pt x="4045" y="8756"/>
                  </a:cubicBezTo>
                  <a:cubicBezTo>
                    <a:pt x="3268" y="7495"/>
                    <a:pt x="2312" y="6441"/>
                    <a:pt x="1771" y="5027"/>
                  </a:cubicBezTo>
                  <a:cubicBezTo>
                    <a:pt x="1405" y="4057"/>
                    <a:pt x="1178" y="3045"/>
                    <a:pt x="998" y="2026"/>
                  </a:cubicBezTo>
                  <a:close/>
                  <a:moveTo>
                    <a:pt x="387" y="0"/>
                  </a:moveTo>
                  <a:cubicBezTo>
                    <a:pt x="183" y="0"/>
                    <a:pt x="1" y="275"/>
                    <a:pt x="39" y="550"/>
                  </a:cubicBezTo>
                  <a:cubicBezTo>
                    <a:pt x="288" y="2186"/>
                    <a:pt x="551" y="3849"/>
                    <a:pt x="1120" y="5388"/>
                  </a:cubicBezTo>
                  <a:cubicBezTo>
                    <a:pt x="1688" y="6899"/>
                    <a:pt x="2672" y="8008"/>
                    <a:pt x="3504" y="9352"/>
                  </a:cubicBezTo>
                  <a:cubicBezTo>
                    <a:pt x="5129" y="12022"/>
                    <a:pt x="6513" y="14246"/>
                    <a:pt x="9112" y="15878"/>
                  </a:cubicBezTo>
                  <a:lnTo>
                    <a:pt x="9112" y="15878"/>
                  </a:lnTo>
                  <a:cubicBezTo>
                    <a:pt x="9124" y="15953"/>
                    <a:pt x="9135" y="16028"/>
                    <a:pt x="9146" y="16103"/>
                  </a:cubicBezTo>
                  <a:cubicBezTo>
                    <a:pt x="9184" y="16393"/>
                    <a:pt x="9358" y="16530"/>
                    <a:pt x="9522" y="16530"/>
                  </a:cubicBezTo>
                  <a:cubicBezTo>
                    <a:pt x="9649" y="16530"/>
                    <a:pt x="9771" y="16448"/>
                    <a:pt x="9823" y="16292"/>
                  </a:cubicBezTo>
                  <a:lnTo>
                    <a:pt x="9823" y="16292"/>
                  </a:lnTo>
                  <a:cubicBezTo>
                    <a:pt x="9860" y="16312"/>
                    <a:pt x="9898" y="16332"/>
                    <a:pt x="9936" y="16352"/>
                  </a:cubicBezTo>
                  <a:cubicBezTo>
                    <a:pt x="9998" y="16386"/>
                    <a:pt x="10055" y="16401"/>
                    <a:pt x="10106" y="16401"/>
                  </a:cubicBezTo>
                  <a:cubicBezTo>
                    <a:pt x="10472" y="16401"/>
                    <a:pt x="10526" y="15620"/>
                    <a:pt x="10185" y="15438"/>
                  </a:cubicBezTo>
                  <a:cubicBezTo>
                    <a:pt x="10023" y="15352"/>
                    <a:pt x="9865" y="15263"/>
                    <a:pt x="9712" y="15173"/>
                  </a:cubicBezTo>
                  <a:lnTo>
                    <a:pt x="9712" y="15173"/>
                  </a:lnTo>
                  <a:cubicBezTo>
                    <a:pt x="9222" y="12298"/>
                    <a:pt x="8230" y="9537"/>
                    <a:pt x="6775" y="6996"/>
                  </a:cubicBezTo>
                  <a:cubicBezTo>
                    <a:pt x="6068" y="5790"/>
                    <a:pt x="5264" y="4667"/>
                    <a:pt x="4225" y="3724"/>
                  </a:cubicBezTo>
                  <a:cubicBezTo>
                    <a:pt x="2963" y="2601"/>
                    <a:pt x="1508" y="1714"/>
                    <a:pt x="662" y="203"/>
                  </a:cubicBezTo>
                  <a:cubicBezTo>
                    <a:pt x="579" y="59"/>
                    <a:pt x="481" y="0"/>
                    <a:pt x="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4" name="Google Shape;2764;p59"/>
            <p:cNvSpPr/>
            <p:nvPr/>
          </p:nvSpPr>
          <p:spPr>
            <a:xfrm>
              <a:off x="5240638" y="4745142"/>
              <a:ext cx="283669" cy="702244"/>
            </a:xfrm>
            <a:custGeom>
              <a:avLst/>
              <a:gdLst/>
              <a:ahLst/>
              <a:cxnLst/>
              <a:rect l="l" t="t" r="r" b="b"/>
              <a:pathLst>
                <a:path w="6060" h="15002" extrusionOk="0">
                  <a:moveTo>
                    <a:pt x="3267" y="2027"/>
                  </a:moveTo>
                  <a:cubicBezTo>
                    <a:pt x="6059" y="5201"/>
                    <a:pt x="2295" y="9735"/>
                    <a:pt x="3139" y="13734"/>
                  </a:cubicBezTo>
                  <a:lnTo>
                    <a:pt x="3139" y="13734"/>
                  </a:lnTo>
                  <a:cubicBezTo>
                    <a:pt x="2071" y="13222"/>
                    <a:pt x="1249" y="12274"/>
                    <a:pt x="888" y="11120"/>
                  </a:cubicBezTo>
                  <a:cubicBezTo>
                    <a:pt x="430" y="9568"/>
                    <a:pt x="1179" y="8209"/>
                    <a:pt x="1941" y="6892"/>
                  </a:cubicBezTo>
                  <a:cubicBezTo>
                    <a:pt x="2949" y="5159"/>
                    <a:pt x="3085" y="3840"/>
                    <a:pt x="3267" y="2027"/>
                  </a:cubicBezTo>
                  <a:close/>
                  <a:moveTo>
                    <a:pt x="2090" y="1"/>
                  </a:moveTo>
                  <a:cubicBezTo>
                    <a:pt x="1758" y="1"/>
                    <a:pt x="1687" y="771"/>
                    <a:pt x="2024" y="987"/>
                  </a:cubicBezTo>
                  <a:cubicBezTo>
                    <a:pt x="2231" y="1119"/>
                    <a:pt x="2421" y="1254"/>
                    <a:pt x="2595" y="1392"/>
                  </a:cubicBezTo>
                  <a:lnTo>
                    <a:pt x="2595" y="1392"/>
                  </a:lnTo>
                  <a:cubicBezTo>
                    <a:pt x="2517" y="2325"/>
                    <a:pt x="2542" y="3236"/>
                    <a:pt x="2301" y="4148"/>
                  </a:cubicBezTo>
                  <a:cubicBezTo>
                    <a:pt x="2038" y="5104"/>
                    <a:pt x="1553" y="5853"/>
                    <a:pt x="1068" y="6712"/>
                  </a:cubicBezTo>
                  <a:cubicBezTo>
                    <a:pt x="486" y="7724"/>
                    <a:pt x="0" y="8764"/>
                    <a:pt x="14" y="9956"/>
                  </a:cubicBezTo>
                  <a:cubicBezTo>
                    <a:pt x="28" y="12257"/>
                    <a:pt x="1525" y="14281"/>
                    <a:pt x="3715" y="14988"/>
                  </a:cubicBezTo>
                  <a:cubicBezTo>
                    <a:pt x="3745" y="14997"/>
                    <a:pt x="3773" y="15002"/>
                    <a:pt x="3799" y="15002"/>
                  </a:cubicBezTo>
                  <a:cubicBezTo>
                    <a:pt x="4077" y="15002"/>
                    <a:pt x="4152" y="14498"/>
                    <a:pt x="4076" y="14295"/>
                  </a:cubicBezTo>
                  <a:cubicBezTo>
                    <a:pt x="2828" y="11287"/>
                    <a:pt x="4991" y="8306"/>
                    <a:pt x="5143" y="5284"/>
                  </a:cubicBezTo>
                  <a:cubicBezTo>
                    <a:pt x="5254" y="2956"/>
                    <a:pt x="4187" y="1278"/>
                    <a:pt x="2260" y="59"/>
                  </a:cubicBezTo>
                  <a:cubicBezTo>
                    <a:pt x="2198" y="18"/>
                    <a:pt x="2141" y="1"/>
                    <a:pt x="20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5" name="Google Shape;2765;p59"/>
            <p:cNvSpPr/>
            <p:nvPr/>
          </p:nvSpPr>
          <p:spPr>
            <a:xfrm>
              <a:off x="5079705" y="4761057"/>
              <a:ext cx="316389" cy="256940"/>
            </a:xfrm>
            <a:custGeom>
              <a:avLst/>
              <a:gdLst/>
              <a:ahLst/>
              <a:cxnLst/>
              <a:rect l="l" t="t" r="r" b="b"/>
              <a:pathLst>
                <a:path w="6759" h="5489" extrusionOk="0">
                  <a:moveTo>
                    <a:pt x="5210" y="1481"/>
                  </a:moveTo>
                  <a:lnTo>
                    <a:pt x="5210" y="1481"/>
                  </a:lnTo>
                  <a:cubicBezTo>
                    <a:pt x="4494" y="3011"/>
                    <a:pt x="2644" y="3866"/>
                    <a:pt x="1046" y="4367"/>
                  </a:cubicBezTo>
                  <a:lnTo>
                    <a:pt x="1046" y="4367"/>
                  </a:lnTo>
                  <a:cubicBezTo>
                    <a:pt x="1443" y="3742"/>
                    <a:pt x="3028" y="2673"/>
                    <a:pt x="3327" y="2477"/>
                  </a:cubicBezTo>
                  <a:cubicBezTo>
                    <a:pt x="3929" y="2085"/>
                    <a:pt x="4558" y="1753"/>
                    <a:pt x="5210" y="1481"/>
                  </a:cubicBezTo>
                  <a:close/>
                  <a:moveTo>
                    <a:pt x="5735" y="1"/>
                  </a:moveTo>
                  <a:cubicBezTo>
                    <a:pt x="5636" y="1"/>
                    <a:pt x="5546" y="85"/>
                    <a:pt x="5513" y="292"/>
                  </a:cubicBezTo>
                  <a:lnTo>
                    <a:pt x="5513" y="292"/>
                  </a:lnTo>
                  <a:cubicBezTo>
                    <a:pt x="4180" y="768"/>
                    <a:pt x="2947" y="1484"/>
                    <a:pt x="1872" y="2408"/>
                  </a:cubicBezTo>
                  <a:cubicBezTo>
                    <a:pt x="999" y="3156"/>
                    <a:pt x="1" y="4043"/>
                    <a:pt x="555" y="5263"/>
                  </a:cubicBezTo>
                  <a:cubicBezTo>
                    <a:pt x="594" y="5340"/>
                    <a:pt x="691" y="5488"/>
                    <a:pt x="804" y="5488"/>
                  </a:cubicBezTo>
                  <a:cubicBezTo>
                    <a:pt x="814" y="5488"/>
                    <a:pt x="823" y="5487"/>
                    <a:pt x="832" y="5485"/>
                  </a:cubicBezTo>
                  <a:cubicBezTo>
                    <a:pt x="3150" y="4819"/>
                    <a:pt x="5468" y="3609"/>
                    <a:pt x="5994" y="1188"/>
                  </a:cubicBezTo>
                  <a:lnTo>
                    <a:pt x="5994" y="1188"/>
                  </a:lnTo>
                  <a:cubicBezTo>
                    <a:pt x="6125" y="1144"/>
                    <a:pt x="6258" y="1102"/>
                    <a:pt x="6391" y="1063"/>
                  </a:cubicBezTo>
                  <a:cubicBezTo>
                    <a:pt x="6759" y="958"/>
                    <a:pt x="6628" y="43"/>
                    <a:pt x="6319" y="43"/>
                  </a:cubicBezTo>
                  <a:cubicBezTo>
                    <a:pt x="6302" y="43"/>
                    <a:pt x="6284" y="45"/>
                    <a:pt x="6266" y="51"/>
                  </a:cubicBezTo>
                  <a:cubicBezTo>
                    <a:pt x="6165" y="80"/>
                    <a:pt x="6065" y="109"/>
                    <a:pt x="5965" y="140"/>
                  </a:cubicBezTo>
                  <a:lnTo>
                    <a:pt x="5965" y="140"/>
                  </a:lnTo>
                  <a:cubicBezTo>
                    <a:pt x="5899" y="54"/>
                    <a:pt x="5814" y="1"/>
                    <a:pt x="5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6" name="Google Shape;2766;p59"/>
            <p:cNvSpPr/>
            <p:nvPr/>
          </p:nvSpPr>
          <p:spPr>
            <a:xfrm>
              <a:off x="5298167" y="4327316"/>
              <a:ext cx="161494" cy="493190"/>
            </a:xfrm>
            <a:custGeom>
              <a:avLst/>
              <a:gdLst/>
              <a:ahLst/>
              <a:cxnLst/>
              <a:rect l="l" t="t" r="r" b="b"/>
              <a:pathLst>
                <a:path w="3450" h="10536" extrusionOk="0">
                  <a:moveTo>
                    <a:pt x="1879" y="1457"/>
                  </a:moveTo>
                  <a:lnTo>
                    <a:pt x="1879" y="1457"/>
                  </a:lnTo>
                  <a:cubicBezTo>
                    <a:pt x="2497" y="3576"/>
                    <a:pt x="1842" y="5762"/>
                    <a:pt x="1188" y="7869"/>
                  </a:cubicBezTo>
                  <a:lnTo>
                    <a:pt x="1188" y="7869"/>
                  </a:lnTo>
                  <a:cubicBezTo>
                    <a:pt x="819" y="5718"/>
                    <a:pt x="1052" y="3495"/>
                    <a:pt x="1879" y="1457"/>
                  </a:cubicBezTo>
                  <a:close/>
                  <a:moveTo>
                    <a:pt x="1842" y="1"/>
                  </a:moveTo>
                  <a:cubicBezTo>
                    <a:pt x="1749" y="1"/>
                    <a:pt x="1656" y="54"/>
                    <a:pt x="1599" y="168"/>
                  </a:cubicBezTo>
                  <a:cubicBezTo>
                    <a:pt x="287" y="2980"/>
                    <a:pt x="0" y="6163"/>
                    <a:pt x="799" y="9149"/>
                  </a:cubicBezTo>
                  <a:lnTo>
                    <a:pt x="799" y="9149"/>
                  </a:lnTo>
                  <a:cubicBezTo>
                    <a:pt x="734" y="9373"/>
                    <a:pt x="672" y="9595"/>
                    <a:pt x="615" y="9816"/>
                  </a:cubicBezTo>
                  <a:cubicBezTo>
                    <a:pt x="538" y="10125"/>
                    <a:pt x="790" y="10535"/>
                    <a:pt x="1007" y="10535"/>
                  </a:cubicBezTo>
                  <a:cubicBezTo>
                    <a:pt x="1087" y="10535"/>
                    <a:pt x="1163" y="10478"/>
                    <a:pt x="1215" y="10338"/>
                  </a:cubicBezTo>
                  <a:lnTo>
                    <a:pt x="1215" y="10338"/>
                  </a:lnTo>
                  <a:cubicBezTo>
                    <a:pt x="1270" y="10401"/>
                    <a:pt x="1333" y="10429"/>
                    <a:pt x="1394" y="10429"/>
                  </a:cubicBezTo>
                  <a:cubicBezTo>
                    <a:pt x="1603" y="10429"/>
                    <a:pt x="1800" y="10111"/>
                    <a:pt x="1682" y="9775"/>
                  </a:cubicBezTo>
                  <a:cubicBezTo>
                    <a:pt x="1622" y="9603"/>
                    <a:pt x="1566" y="9430"/>
                    <a:pt x="1514" y="9257"/>
                  </a:cubicBezTo>
                  <a:lnTo>
                    <a:pt x="1514" y="9257"/>
                  </a:lnTo>
                  <a:cubicBezTo>
                    <a:pt x="2378" y="6239"/>
                    <a:pt x="3449" y="3281"/>
                    <a:pt x="2126" y="210"/>
                  </a:cubicBezTo>
                  <a:cubicBezTo>
                    <a:pt x="2066" y="75"/>
                    <a:pt x="1953" y="1"/>
                    <a:pt x="18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7" name="Google Shape;2767;p59"/>
            <p:cNvSpPr/>
            <p:nvPr/>
          </p:nvSpPr>
          <p:spPr>
            <a:xfrm>
              <a:off x="5480726" y="4575643"/>
              <a:ext cx="279877" cy="360577"/>
            </a:xfrm>
            <a:custGeom>
              <a:avLst/>
              <a:gdLst/>
              <a:ahLst/>
              <a:cxnLst/>
              <a:rect l="l" t="t" r="r" b="b"/>
              <a:pathLst>
                <a:path w="5979" h="7703" extrusionOk="0">
                  <a:moveTo>
                    <a:pt x="700" y="1392"/>
                  </a:moveTo>
                  <a:cubicBezTo>
                    <a:pt x="2354" y="2800"/>
                    <a:pt x="3992" y="4302"/>
                    <a:pt x="4924" y="6259"/>
                  </a:cubicBezTo>
                  <a:lnTo>
                    <a:pt x="4924" y="6259"/>
                  </a:lnTo>
                  <a:cubicBezTo>
                    <a:pt x="3103" y="5234"/>
                    <a:pt x="1166" y="3405"/>
                    <a:pt x="700" y="1392"/>
                  </a:cubicBezTo>
                  <a:close/>
                  <a:moveTo>
                    <a:pt x="254" y="1"/>
                  </a:moveTo>
                  <a:cubicBezTo>
                    <a:pt x="96" y="1"/>
                    <a:pt x="0" y="268"/>
                    <a:pt x="0" y="422"/>
                  </a:cubicBezTo>
                  <a:cubicBezTo>
                    <a:pt x="95" y="3526"/>
                    <a:pt x="2708" y="6219"/>
                    <a:pt x="5416" y="7529"/>
                  </a:cubicBezTo>
                  <a:lnTo>
                    <a:pt x="5416" y="7529"/>
                  </a:lnTo>
                  <a:cubicBezTo>
                    <a:pt x="5476" y="7651"/>
                    <a:pt x="5550" y="7702"/>
                    <a:pt x="5622" y="7702"/>
                  </a:cubicBezTo>
                  <a:cubicBezTo>
                    <a:pt x="5806" y="7702"/>
                    <a:pt x="5979" y="7369"/>
                    <a:pt x="5878" y="7048"/>
                  </a:cubicBezTo>
                  <a:cubicBezTo>
                    <a:pt x="5868" y="7016"/>
                    <a:pt x="5858" y="6985"/>
                    <a:pt x="5849" y="6953"/>
                  </a:cubicBezTo>
                  <a:lnTo>
                    <a:pt x="5849" y="6953"/>
                  </a:lnTo>
                  <a:cubicBezTo>
                    <a:pt x="5839" y="6913"/>
                    <a:pt x="5826" y="6874"/>
                    <a:pt x="5811" y="6838"/>
                  </a:cubicBezTo>
                  <a:lnTo>
                    <a:pt x="5811" y="6838"/>
                  </a:lnTo>
                  <a:cubicBezTo>
                    <a:pt x="4868" y="3970"/>
                    <a:pt x="2635" y="1956"/>
                    <a:pt x="388" y="62"/>
                  </a:cubicBezTo>
                  <a:cubicBezTo>
                    <a:pt x="340" y="19"/>
                    <a:pt x="295" y="1"/>
                    <a:pt x="2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8" name="Google Shape;2768;p59"/>
            <p:cNvSpPr/>
            <p:nvPr/>
          </p:nvSpPr>
          <p:spPr>
            <a:xfrm>
              <a:off x="5613105" y="4879206"/>
              <a:ext cx="204981" cy="386791"/>
            </a:xfrm>
            <a:custGeom>
              <a:avLst/>
              <a:gdLst/>
              <a:ahLst/>
              <a:cxnLst/>
              <a:rect l="l" t="t" r="r" b="b"/>
              <a:pathLst>
                <a:path w="4379" h="8263" extrusionOk="0">
                  <a:moveTo>
                    <a:pt x="2715" y="1208"/>
                  </a:moveTo>
                  <a:cubicBezTo>
                    <a:pt x="3852" y="2990"/>
                    <a:pt x="1762" y="5607"/>
                    <a:pt x="450" y="6919"/>
                  </a:cubicBezTo>
                  <a:lnTo>
                    <a:pt x="450" y="6919"/>
                  </a:lnTo>
                  <a:cubicBezTo>
                    <a:pt x="528" y="4744"/>
                    <a:pt x="885" y="2544"/>
                    <a:pt x="2715" y="1208"/>
                  </a:cubicBezTo>
                  <a:close/>
                  <a:moveTo>
                    <a:pt x="2538" y="1"/>
                  </a:moveTo>
                  <a:cubicBezTo>
                    <a:pt x="2468" y="1"/>
                    <a:pt x="2427" y="127"/>
                    <a:pt x="2413" y="289"/>
                  </a:cubicBezTo>
                  <a:lnTo>
                    <a:pt x="2413" y="289"/>
                  </a:lnTo>
                  <a:cubicBezTo>
                    <a:pt x="165" y="1987"/>
                    <a:pt x="26" y="4991"/>
                    <a:pt x="0" y="7633"/>
                  </a:cubicBezTo>
                  <a:cubicBezTo>
                    <a:pt x="0" y="7706"/>
                    <a:pt x="86" y="8262"/>
                    <a:pt x="258" y="8262"/>
                  </a:cubicBezTo>
                  <a:cubicBezTo>
                    <a:pt x="281" y="8262"/>
                    <a:pt x="306" y="8252"/>
                    <a:pt x="333" y="8229"/>
                  </a:cubicBezTo>
                  <a:cubicBezTo>
                    <a:pt x="2128" y="6559"/>
                    <a:pt x="4378" y="3320"/>
                    <a:pt x="3129" y="808"/>
                  </a:cubicBezTo>
                  <a:lnTo>
                    <a:pt x="3129" y="808"/>
                  </a:lnTo>
                  <a:cubicBezTo>
                    <a:pt x="3177" y="513"/>
                    <a:pt x="3038" y="4"/>
                    <a:pt x="2849" y="4"/>
                  </a:cubicBezTo>
                  <a:cubicBezTo>
                    <a:pt x="2829" y="4"/>
                    <a:pt x="2808" y="9"/>
                    <a:pt x="2786" y="22"/>
                  </a:cubicBezTo>
                  <a:lnTo>
                    <a:pt x="2800" y="22"/>
                  </a:lnTo>
                  <a:cubicBezTo>
                    <a:pt x="2756" y="50"/>
                    <a:pt x="2712" y="79"/>
                    <a:pt x="2668" y="107"/>
                  </a:cubicBezTo>
                  <a:lnTo>
                    <a:pt x="2668" y="107"/>
                  </a:lnTo>
                  <a:cubicBezTo>
                    <a:pt x="2653" y="88"/>
                    <a:pt x="2636" y="69"/>
                    <a:pt x="2620" y="50"/>
                  </a:cubicBezTo>
                  <a:cubicBezTo>
                    <a:pt x="2589" y="16"/>
                    <a:pt x="2562" y="1"/>
                    <a:pt x="25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9" name="Google Shape;2769;p59"/>
            <p:cNvSpPr/>
            <p:nvPr/>
          </p:nvSpPr>
          <p:spPr>
            <a:xfrm>
              <a:off x="4890218" y="5336539"/>
              <a:ext cx="812294" cy="395498"/>
            </a:xfrm>
            <a:custGeom>
              <a:avLst/>
              <a:gdLst/>
              <a:ahLst/>
              <a:cxnLst/>
              <a:rect l="l" t="t" r="r" b="b"/>
              <a:pathLst>
                <a:path w="17353" h="8449" extrusionOk="0">
                  <a:moveTo>
                    <a:pt x="15694" y="983"/>
                  </a:moveTo>
                  <a:cubicBezTo>
                    <a:pt x="15952" y="983"/>
                    <a:pt x="16214" y="1003"/>
                    <a:pt x="16483" y="1046"/>
                  </a:cubicBezTo>
                  <a:lnTo>
                    <a:pt x="16483" y="1046"/>
                  </a:lnTo>
                  <a:cubicBezTo>
                    <a:pt x="14749" y="3243"/>
                    <a:pt x="12597" y="5980"/>
                    <a:pt x="10079" y="7025"/>
                  </a:cubicBezTo>
                  <a:cubicBezTo>
                    <a:pt x="9485" y="7274"/>
                    <a:pt x="8869" y="7363"/>
                    <a:pt x="8248" y="7363"/>
                  </a:cubicBezTo>
                  <a:cubicBezTo>
                    <a:pt x="7448" y="7363"/>
                    <a:pt x="6639" y="7215"/>
                    <a:pt x="5851" y="7067"/>
                  </a:cubicBezTo>
                  <a:cubicBezTo>
                    <a:pt x="4604" y="6839"/>
                    <a:pt x="3374" y="6528"/>
                    <a:pt x="2171" y="6141"/>
                  </a:cubicBezTo>
                  <a:lnTo>
                    <a:pt x="2171" y="6141"/>
                  </a:lnTo>
                  <a:cubicBezTo>
                    <a:pt x="4467" y="5683"/>
                    <a:pt x="6852" y="5055"/>
                    <a:pt x="8873" y="4045"/>
                  </a:cubicBezTo>
                  <a:cubicBezTo>
                    <a:pt x="11116" y="2935"/>
                    <a:pt x="13154" y="983"/>
                    <a:pt x="15694" y="983"/>
                  </a:cubicBezTo>
                  <a:close/>
                  <a:moveTo>
                    <a:pt x="15587" y="1"/>
                  </a:moveTo>
                  <a:cubicBezTo>
                    <a:pt x="13408" y="1"/>
                    <a:pt x="11599" y="1374"/>
                    <a:pt x="9704" y="2506"/>
                  </a:cubicBezTo>
                  <a:cubicBezTo>
                    <a:pt x="6932" y="4156"/>
                    <a:pt x="3411" y="4918"/>
                    <a:pt x="264" y="5459"/>
                  </a:cubicBezTo>
                  <a:cubicBezTo>
                    <a:pt x="1" y="5514"/>
                    <a:pt x="153" y="6388"/>
                    <a:pt x="348" y="6471"/>
                  </a:cubicBezTo>
                  <a:cubicBezTo>
                    <a:pt x="2395" y="7263"/>
                    <a:pt x="5384" y="8448"/>
                    <a:pt x="7954" y="8448"/>
                  </a:cubicBezTo>
                  <a:cubicBezTo>
                    <a:pt x="8759" y="8448"/>
                    <a:pt x="9522" y="8332"/>
                    <a:pt x="10203" y="8051"/>
                  </a:cubicBezTo>
                  <a:cubicBezTo>
                    <a:pt x="13031" y="6887"/>
                    <a:pt x="15374" y="3685"/>
                    <a:pt x="17217" y="1370"/>
                  </a:cubicBezTo>
                  <a:cubicBezTo>
                    <a:pt x="17352" y="1193"/>
                    <a:pt x="17223" y="653"/>
                    <a:pt x="17103" y="455"/>
                  </a:cubicBezTo>
                  <a:lnTo>
                    <a:pt x="17103" y="455"/>
                  </a:lnTo>
                  <a:cubicBezTo>
                    <a:pt x="17068" y="306"/>
                    <a:pt x="17007" y="186"/>
                    <a:pt x="16926" y="164"/>
                  </a:cubicBezTo>
                  <a:lnTo>
                    <a:pt x="16926" y="164"/>
                  </a:lnTo>
                  <a:lnTo>
                    <a:pt x="16940" y="177"/>
                  </a:lnTo>
                  <a:cubicBezTo>
                    <a:pt x="16472" y="55"/>
                    <a:pt x="16022" y="1"/>
                    <a:pt x="155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0" name="Google Shape;2770;p59"/>
            <p:cNvSpPr/>
            <p:nvPr/>
          </p:nvSpPr>
          <p:spPr>
            <a:xfrm>
              <a:off x="5534183" y="5339395"/>
              <a:ext cx="231195" cy="527221"/>
            </a:xfrm>
            <a:custGeom>
              <a:avLst/>
              <a:gdLst/>
              <a:ahLst/>
              <a:cxnLst/>
              <a:rect l="l" t="t" r="r" b="b"/>
              <a:pathLst>
                <a:path w="4939" h="11263" extrusionOk="0">
                  <a:moveTo>
                    <a:pt x="3101" y="1446"/>
                  </a:moveTo>
                  <a:cubicBezTo>
                    <a:pt x="3902" y="3185"/>
                    <a:pt x="4440" y="4880"/>
                    <a:pt x="3502" y="6742"/>
                  </a:cubicBezTo>
                  <a:cubicBezTo>
                    <a:pt x="2953" y="7818"/>
                    <a:pt x="2225" y="8808"/>
                    <a:pt x="1527" y="9806"/>
                  </a:cubicBezTo>
                  <a:lnTo>
                    <a:pt x="1527" y="9806"/>
                  </a:lnTo>
                  <a:cubicBezTo>
                    <a:pt x="1043" y="7245"/>
                    <a:pt x="1040" y="3176"/>
                    <a:pt x="3101" y="1446"/>
                  </a:cubicBezTo>
                  <a:close/>
                  <a:moveTo>
                    <a:pt x="3661" y="1"/>
                  </a:moveTo>
                  <a:cubicBezTo>
                    <a:pt x="3619" y="1"/>
                    <a:pt x="3576" y="11"/>
                    <a:pt x="3530" y="33"/>
                  </a:cubicBezTo>
                  <a:cubicBezTo>
                    <a:pt x="3410" y="89"/>
                    <a:pt x="3294" y="150"/>
                    <a:pt x="3183" y="216"/>
                  </a:cubicBezTo>
                  <a:lnTo>
                    <a:pt x="3183" y="216"/>
                  </a:lnTo>
                  <a:cubicBezTo>
                    <a:pt x="3109" y="217"/>
                    <a:pt x="3037" y="267"/>
                    <a:pt x="2980" y="345"/>
                  </a:cubicBezTo>
                  <a:lnTo>
                    <a:pt x="2980" y="345"/>
                  </a:lnTo>
                  <a:cubicBezTo>
                    <a:pt x="1" y="2359"/>
                    <a:pt x="302" y="8007"/>
                    <a:pt x="1062" y="10943"/>
                  </a:cubicBezTo>
                  <a:cubicBezTo>
                    <a:pt x="1112" y="11143"/>
                    <a:pt x="1253" y="11263"/>
                    <a:pt x="1399" y="11263"/>
                  </a:cubicBezTo>
                  <a:cubicBezTo>
                    <a:pt x="1496" y="11263"/>
                    <a:pt x="1595" y="11211"/>
                    <a:pt x="1672" y="11095"/>
                  </a:cubicBezTo>
                  <a:cubicBezTo>
                    <a:pt x="2795" y="9418"/>
                    <a:pt x="4417" y="7602"/>
                    <a:pt x="4708" y="5536"/>
                  </a:cubicBezTo>
                  <a:cubicBezTo>
                    <a:pt x="4939" y="3958"/>
                    <a:pt x="4372" y="2455"/>
                    <a:pt x="3716" y="1035"/>
                  </a:cubicBezTo>
                  <a:lnTo>
                    <a:pt x="3716" y="1035"/>
                  </a:lnTo>
                  <a:cubicBezTo>
                    <a:pt x="3755" y="1015"/>
                    <a:pt x="3794" y="995"/>
                    <a:pt x="3835" y="976"/>
                  </a:cubicBezTo>
                  <a:cubicBezTo>
                    <a:pt x="4196" y="814"/>
                    <a:pt x="4031" y="1"/>
                    <a:pt x="36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1" name="Google Shape;2771;p59"/>
            <p:cNvSpPr/>
            <p:nvPr/>
          </p:nvSpPr>
          <p:spPr>
            <a:xfrm>
              <a:off x="5796085" y="5147146"/>
              <a:ext cx="238169" cy="643263"/>
            </a:xfrm>
            <a:custGeom>
              <a:avLst/>
              <a:gdLst/>
              <a:ahLst/>
              <a:cxnLst/>
              <a:rect l="l" t="t" r="r" b="b"/>
              <a:pathLst>
                <a:path w="5088" h="13742" extrusionOk="0">
                  <a:moveTo>
                    <a:pt x="2060" y="1144"/>
                  </a:moveTo>
                  <a:cubicBezTo>
                    <a:pt x="4316" y="2145"/>
                    <a:pt x="4369" y="4916"/>
                    <a:pt x="4422" y="7134"/>
                  </a:cubicBezTo>
                  <a:cubicBezTo>
                    <a:pt x="4470" y="8833"/>
                    <a:pt x="4353" y="10541"/>
                    <a:pt x="4088" y="12225"/>
                  </a:cubicBezTo>
                  <a:lnTo>
                    <a:pt x="4088" y="12225"/>
                  </a:lnTo>
                  <a:lnTo>
                    <a:pt x="2357" y="8008"/>
                  </a:lnTo>
                  <a:cubicBezTo>
                    <a:pt x="1497" y="5928"/>
                    <a:pt x="0" y="3198"/>
                    <a:pt x="1982" y="1285"/>
                  </a:cubicBezTo>
                  <a:cubicBezTo>
                    <a:pt x="2018" y="1251"/>
                    <a:pt x="2044" y="1202"/>
                    <a:pt x="2060" y="1144"/>
                  </a:cubicBezTo>
                  <a:close/>
                  <a:moveTo>
                    <a:pt x="1652" y="1"/>
                  </a:moveTo>
                  <a:cubicBezTo>
                    <a:pt x="1475" y="1"/>
                    <a:pt x="1415" y="311"/>
                    <a:pt x="1459" y="588"/>
                  </a:cubicBezTo>
                  <a:lnTo>
                    <a:pt x="1459" y="588"/>
                  </a:lnTo>
                  <a:cubicBezTo>
                    <a:pt x="371" y="1840"/>
                    <a:pt x="264" y="3506"/>
                    <a:pt x="665" y="5111"/>
                  </a:cubicBezTo>
                  <a:cubicBezTo>
                    <a:pt x="1400" y="7994"/>
                    <a:pt x="2883" y="10794"/>
                    <a:pt x="4020" y="13539"/>
                  </a:cubicBezTo>
                  <a:cubicBezTo>
                    <a:pt x="4077" y="13677"/>
                    <a:pt x="4159" y="13742"/>
                    <a:pt x="4238" y="13742"/>
                  </a:cubicBezTo>
                  <a:cubicBezTo>
                    <a:pt x="4332" y="13742"/>
                    <a:pt x="4420" y="13649"/>
                    <a:pt x="4450" y="13483"/>
                  </a:cubicBezTo>
                  <a:cubicBezTo>
                    <a:pt x="4990" y="10572"/>
                    <a:pt x="5087" y="7606"/>
                    <a:pt x="4755" y="4667"/>
                  </a:cubicBezTo>
                  <a:cubicBezTo>
                    <a:pt x="4491" y="2574"/>
                    <a:pt x="3868" y="730"/>
                    <a:pt x="1705" y="9"/>
                  </a:cubicBezTo>
                  <a:cubicBezTo>
                    <a:pt x="1686" y="4"/>
                    <a:pt x="1669" y="1"/>
                    <a:pt x="16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2" name="Google Shape;2772;p59"/>
            <p:cNvSpPr/>
            <p:nvPr/>
          </p:nvSpPr>
          <p:spPr>
            <a:xfrm>
              <a:off x="5934502" y="5169521"/>
              <a:ext cx="555916" cy="238637"/>
            </a:xfrm>
            <a:custGeom>
              <a:avLst/>
              <a:gdLst/>
              <a:ahLst/>
              <a:cxnLst/>
              <a:rect l="l" t="t" r="r" b="b"/>
              <a:pathLst>
                <a:path w="11876" h="5098" extrusionOk="0">
                  <a:moveTo>
                    <a:pt x="5316" y="1005"/>
                  </a:moveTo>
                  <a:cubicBezTo>
                    <a:pt x="7219" y="1005"/>
                    <a:pt x="9118" y="1332"/>
                    <a:pt x="10924" y="1982"/>
                  </a:cubicBezTo>
                  <a:lnTo>
                    <a:pt x="10924" y="1982"/>
                  </a:lnTo>
                  <a:cubicBezTo>
                    <a:pt x="9545" y="3193"/>
                    <a:pt x="7109" y="4103"/>
                    <a:pt x="4956" y="4103"/>
                  </a:cubicBezTo>
                  <a:cubicBezTo>
                    <a:pt x="3075" y="4103"/>
                    <a:pt x="1411" y="3409"/>
                    <a:pt x="855" y="1615"/>
                  </a:cubicBezTo>
                  <a:lnTo>
                    <a:pt x="855" y="1615"/>
                  </a:lnTo>
                  <a:cubicBezTo>
                    <a:pt x="2315" y="1208"/>
                    <a:pt x="3817" y="1005"/>
                    <a:pt x="5316" y="1005"/>
                  </a:cubicBezTo>
                  <a:close/>
                  <a:moveTo>
                    <a:pt x="5167" y="1"/>
                  </a:moveTo>
                  <a:cubicBezTo>
                    <a:pt x="3503" y="1"/>
                    <a:pt x="1835" y="250"/>
                    <a:pt x="217" y="751"/>
                  </a:cubicBezTo>
                  <a:cubicBezTo>
                    <a:pt x="0" y="819"/>
                    <a:pt x="195" y="1765"/>
                    <a:pt x="347" y="1765"/>
                  </a:cubicBezTo>
                  <a:cubicBezTo>
                    <a:pt x="350" y="1765"/>
                    <a:pt x="353" y="1764"/>
                    <a:pt x="356" y="1763"/>
                  </a:cubicBezTo>
                  <a:cubicBezTo>
                    <a:pt x="427" y="1741"/>
                    <a:pt x="497" y="1720"/>
                    <a:pt x="568" y="1698"/>
                  </a:cubicBezTo>
                  <a:lnTo>
                    <a:pt x="568" y="1698"/>
                  </a:lnTo>
                  <a:cubicBezTo>
                    <a:pt x="1130" y="4101"/>
                    <a:pt x="3217" y="5098"/>
                    <a:pt x="5494" y="5098"/>
                  </a:cubicBezTo>
                  <a:cubicBezTo>
                    <a:pt x="7884" y="5098"/>
                    <a:pt x="10485" y="3999"/>
                    <a:pt x="11751" y="2276"/>
                  </a:cubicBezTo>
                  <a:cubicBezTo>
                    <a:pt x="11875" y="2124"/>
                    <a:pt x="11834" y="1389"/>
                    <a:pt x="11626" y="1306"/>
                  </a:cubicBezTo>
                  <a:cubicBezTo>
                    <a:pt x="9565" y="437"/>
                    <a:pt x="7370" y="1"/>
                    <a:pt x="5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3" name="Google Shape;2773;p59"/>
            <p:cNvSpPr/>
            <p:nvPr/>
          </p:nvSpPr>
          <p:spPr>
            <a:xfrm>
              <a:off x="5634684" y="4349176"/>
              <a:ext cx="798859" cy="664936"/>
            </a:xfrm>
            <a:custGeom>
              <a:avLst/>
              <a:gdLst/>
              <a:ahLst/>
              <a:cxnLst/>
              <a:rect l="l" t="t" r="r" b="b"/>
              <a:pathLst>
                <a:path w="17066" h="14205" extrusionOk="0">
                  <a:moveTo>
                    <a:pt x="1102" y="1153"/>
                  </a:moveTo>
                  <a:lnTo>
                    <a:pt x="1102" y="1153"/>
                  </a:lnTo>
                  <a:cubicBezTo>
                    <a:pt x="7219" y="2771"/>
                    <a:pt x="10583" y="8977"/>
                    <a:pt x="15820" y="12197"/>
                  </a:cubicBezTo>
                  <a:lnTo>
                    <a:pt x="15820" y="12197"/>
                  </a:lnTo>
                  <a:cubicBezTo>
                    <a:pt x="14994" y="12891"/>
                    <a:pt x="13822" y="13142"/>
                    <a:pt x="12687" y="13142"/>
                  </a:cubicBezTo>
                  <a:cubicBezTo>
                    <a:pt x="12272" y="13142"/>
                    <a:pt x="11861" y="13109"/>
                    <a:pt x="11474" y="13050"/>
                  </a:cubicBezTo>
                  <a:cubicBezTo>
                    <a:pt x="9381" y="12745"/>
                    <a:pt x="7662" y="11609"/>
                    <a:pt x="6359" y="9959"/>
                  </a:cubicBezTo>
                  <a:cubicBezTo>
                    <a:pt x="4275" y="7316"/>
                    <a:pt x="2734" y="4129"/>
                    <a:pt x="1102" y="1153"/>
                  </a:cubicBezTo>
                  <a:close/>
                  <a:moveTo>
                    <a:pt x="341" y="0"/>
                  </a:moveTo>
                  <a:cubicBezTo>
                    <a:pt x="0" y="0"/>
                    <a:pt x="168" y="722"/>
                    <a:pt x="260" y="880"/>
                  </a:cubicBezTo>
                  <a:lnTo>
                    <a:pt x="4072" y="7547"/>
                  </a:lnTo>
                  <a:cubicBezTo>
                    <a:pt x="5056" y="9266"/>
                    <a:pt x="6082" y="11040"/>
                    <a:pt x="7621" y="12330"/>
                  </a:cubicBezTo>
                  <a:cubicBezTo>
                    <a:pt x="8874" y="13373"/>
                    <a:pt x="11026" y="14205"/>
                    <a:pt x="12995" y="14205"/>
                  </a:cubicBezTo>
                  <a:cubicBezTo>
                    <a:pt x="14663" y="14205"/>
                    <a:pt x="16200" y="13608"/>
                    <a:pt x="16950" y="12038"/>
                  </a:cubicBezTo>
                  <a:cubicBezTo>
                    <a:pt x="17065" y="11807"/>
                    <a:pt x="16863" y="11114"/>
                    <a:pt x="16688" y="11114"/>
                  </a:cubicBezTo>
                  <a:cubicBezTo>
                    <a:pt x="16653" y="11114"/>
                    <a:pt x="16619" y="11142"/>
                    <a:pt x="16589" y="11207"/>
                  </a:cubicBezTo>
                  <a:cubicBezTo>
                    <a:pt x="16533" y="11324"/>
                    <a:pt x="16470" y="11435"/>
                    <a:pt x="16402" y="11540"/>
                  </a:cubicBezTo>
                  <a:lnTo>
                    <a:pt x="16402" y="11540"/>
                  </a:lnTo>
                  <a:cubicBezTo>
                    <a:pt x="10610" y="8326"/>
                    <a:pt x="7227" y="1347"/>
                    <a:pt x="399" y="6"/>
                  </a:cubicBezTo>
                  <a:cubicBezTo>
                    <a:pt x="378" y="2"/>
                    <a:pt x="359" y="0"/>
                    <a:pt x="3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4" name="Google Shape;2774;p59"/>
            <p:cNvSpPr/>
            <p:nvPr/>
          </p:nvSpPr>
          <p:spPr>
            <a:xfrm>
              <a:off x="6250283" y="4140544"/>
              <a:ext cx="307589" cy="788280"/>
            </a:xfrm>
            <a:custGeom>
              <a:avLst/>
              <a:gdLst/>
              <a:ahLst/>
              <a:cxnLst/>
              <a:rect l="l" t="t" r="r" b="b"/>
              <a:pathLst>
                <a:path w="6571" h="16840" extrusionOk="0">
                  <a:moveTo>
                    <a:pt x="1791" y="1772"/>
                  </a:moveTo>
                  <a:cubicBezTo>
                    <a:pt x="2583" y="3771"/>
                    <a:pt x="4241" y="5340"/>
                    <a:pt x="5074" y="7347"/>
                  </a:cubicBezTo>
                  <a:cubicBezTo>
                    <a:pt x="5476" y="8303"/>
                    <a:pt x="5725" y="9301"/>
                    <a:pt x="5836" y="10313"/>
                  </a:cubicBezTo>
                  <a:cubicBezTo>
                    <a:pt x="5947" y="11353"/>
                    <a:pt x="6086" y="13876"/>
                    <a:pt x="5088" y="14610"/>
                  </a:cubicBezTo>
                  <a:cubicBezTo>
                    <a:pt x="4444" y="15073"/>
                    <a:pt x="3718" y="15040"/>
                    <a:pt x="3194" y="15505"/>
                  </a:cubicBezTo>
                  <a:lnTo>
                    <a:pt x="3194" y="15505"/>
                  </a:lnTo>
                  <a:cubicBezTo>
                    <a:pt x="424" y="15125"/>
                    <a:pt x="703" y="9534"/>
                    <a:pt x="943" y="7638"/>
                  </a:cubicBezTo>
                  <a:cubicBezTo>
                    <a:pt x="1174" y="5675"/>
                    <a:pt x="1587" y="3741"/>
                    <a:pt x="1791" y="1772"/>
                  </a:cubicBezTo>
                  <a:close/>
                  <a:moveTo>
                    <a:pt x="1636" y="0"/>
                  </a:moveTo>
                  <a:cubicBezTo>
                    <a:pt x="1531" y="0"/>
                    <a:pt x="1429" y="140"/>
                    <a:pt x="1414" y="374"/>
                  </a:cubicBezTo>
                  <a:cubicBezTo>
                    <a:pt x="1220" y="3992"/>
                    <a:pt x="0" y="7541"/>
                    <a:pt x="389" y="11200"/>
                  </a:cubicBezTo>
                  <a:cubicBezTo>
                    <a:pt x="559" y="12772"/>
                    <a:pt x="1147" y="15714"/>
                    <a:pt x="2868" y="16394"/>
                  </a:cubicBezTo>
                  <a:lnTo>
                    <a:pt x="2868" y="16394"/>
                  </a:lnTo>
                  <a:cubicBezTo>
                    <a:pt x="2919" y="16624"/>
                    <a:pt x="3021" y="16840"/>
                    <a:pt x="3120" y="16840"/>
                  </a:cubicBezTo>
                  <a:cubicBezTo>
                    <a:pt x="3153" y="16840"/>
                    <a:pt x="3186" y="16815"/>
                    <a:pt x="3216" y="16759"/>
                  </a:cubicBezTo>
                  <a:cubicBezTo>
                    <a:pt x="3266" y="16672"/>
                    <a:pt x="3321" y="16593"/>
                    <a:pt x="3381" y="16523"/>
                  </a:cubicBezTo>
                  <a:lnTo>
                    <a:pt x="3381" y="16523"/>
                  </a:lnTo>
                  <a:cubicBezTo>
                    <a:pt x="3463" y="16532"/>
                    <a:pt x="3547" y="16537"/>
                    <a:pt x="3633" y="16537"/>
                  </a:cubicBezTo>
                  <a:cubicBezTo>
                    <a:pt x="3637" y="16537"/>
                    <a:pt x="3642" y="16537"/>
                    <a:pt x="3646" y="16537"/>
                  </a:cubicBezTo>
                  <a:cubicBezTo>
                    <a:pt x="3774" y="16537"/>
                    <a:pt x="3833" y="16360"/>
                    <a:pt x="3834" y="16154"/>
                  </a:cubicBezTo>
                  <a:lnTo>
                    <a:pt x="3834" y="16154"/>
                  </a:lnTo>
                  <a:cubicBezTo>
                    <a:pt x="4546" y="15739"/>
                    <a:pt x="5500" y="15680"/>
                    <a:pt x="5933" y="14763"/>
                  </a:cubicBezTo>
                  <a:cubicBezTo>
                    <a:pt x="6571" y="13418"/>
                    <a:pt x="6446" y="11380"/>
                    <a:pt x="6252" y="9953"/>
                  </a:cubicBezTo>
                  <a:cubicBezTo>
                    <a:pt x="6044" y="8442"/>
                    <a:pt x="5573" y="6972"/>
                    <a:pt x="4838" y="5628"/>
                  </a:cubicBezTo>
                  <a:cubicBezTo>
                    <a:pt x="3882" y="3826"/>
                    <a:pt x="2260" y="2356"/>
                    <a:pt x="1858" y="319"/>
                  </a:cubicBezTo>
                  <a:cubicBezTo>
                    <a:pt x="1814" y="98"/>
                    <a:pt x="1724" y="0"/>
                    <a:pt x="16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5" name="Google Shape;2775;p59"/>
            <p:cNvSpPr/>
            <p:nvPr/>
          </p:nvSpPr>
          <p:spPr>
            <a:xfrm>
              <a:off x="5685754" y="4989209"/>
              <a:ext cx="540468" cy="406779"/>
            </a:xfrm>
            <a:custGeom>
              <a:avLst/>
              <a:gdLst/>
              <a:ahLst/>
              <a:cxnLst/>
              <a:rect l="l" t="t" r="r" b="b"/>
              <a:pathLst>
                <a:path w="11546" h="8690" extrusionOk="0">
                  <a:moveTo>
                    <a:pt x="11235" y="1"/>
                  </a:moveTo>
                  <a:cubicBezTo>
                    <a:pt x="11233" y="1"/>
                    <a:pt x="11231" y="1"/>
                    <a:pt x="11229" y="1"/>
                  </a:cubicBezTo>
                  <a:cubicBezTo>
                    <a:pt x="6322" y="459"/>
                    <a:pt x="2468" y="3855"/>
                    <a:pt x="84" y="7999"/>
                  </a:cubicBezTo>
                  <a:cubicBezTo>
                    <a:pt x="1" y="8142"/>
                    <a:pt x="141" y="8689"/>
                    <a:pt x="270" y="8689"/>
                  </a:cubicBezTo>
                  <a:cubicBezTo>
                    <a:pt x="292" y="8689"/>
                    <a:pt x="313" y="8673"/>
                    <a:pt x="333" y="8637"/>
                  </a:cubicBezTo>
                  <a:cubicBezTo>
                    <a:pt x="2690" y="4548"/>
                    <a:pt x="6488" y="1207"/>
                    <a:pt x="11326" y="764"/>
                  </a:cubicBezTo>
                  <a:cubicBezTo>
                    <a:pt x="11546" y="750"/>
                    <a:pt x="11452" y="1"/>
                    <a:pt x="112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6" name="Google Shape;2776;p59"/>
            <p:cNvSpPr/>
            <p:nvPr/>
          </p:nvSpPr>
          <p:spPr>
            <a:xfrm>
              <a:off x="4348907" y="4556966"/>
              <a:ext cx="1894167" cy="458410"/>
            </a:xfrm>
            <a:custGeom>
              <a:avLst/>
              <a:gdLst/>
              <a:ahLst/>
              <a:cxnLst/>
              <a:rect l="l" t="t" r="r" b="b"/>
              <a:pathLst>
                <a:path w="40465" h="9793" extrusionOk="0">
                  <a:moveTo>
                    <a:pt x="3992" y="0"/>
                  </a:moveTo>
                  <a:cubicBezTo>
                    <a:pt x="2789" y="0"/>
                    <a:pt x="1566" y="209"/>
                    <a:pt x="254" y="710"/>
                  </a:cubicBezTo>
                  <a:cubicBezTo>
                    <a:pt x="0" y="812"/>
                    <a:pt x="118" y="1434"/>
                    <a:pt x="394" y="1434"/>
                  </a:cubicBezTo>
                  <a:cubicBezTo>
                    <a:pt x="420" y="1434"/>
                    <a:pt x="447" y="1429"/>
                    <a:pt x="475" y="1417"/>
                  </a:cubicBezTo>
                  <a:lnTo>
                    <a:pt x="489" y="1431"/>
                  </a:lnTo>
                  <a:cubicBezTo>
                    <a:pt x="1723" y="934"/>
                    <a:pt x="3042" y="681"/>
                    <a:pt x="4365" y="681"/>
                  </a:cubicBezTo>
                  <a:cubicBezTo>
                    <a:pt x="4960" y="681"/>
                    <a:pt x="5556" y="732"/>
                    <a:pt x="6145" y="835"/>
                  </a:cubicBezTo>
                  <a:cubicBezTo>
                    <a:pt x="7739" y="1126"/>
                    <a:pt x="9195" y="1916"/>
                    <a:pt x="10789" y="2235"/>
                  </a:cubicBezTo>
                  <a:cubicBezTo>
                    <a:pt x="11491" y="2383"/>
                    <a:pt x="12202" y="2396"/>
                    <a:pt x="12911" y="2396"/>
                  </a:cubicBezTo>
                  <a:cubicBezTo>
                    <a:pt x="13072" y="2396"/>
                    <a:pt x="13233" y="2396"/>
                    <a:pt x="13394" y="2396"/>
                  </a:cubicBezTo>
                  <a:cubicBezTo>
                    <a:pt x="14118" y="2396"/>
                    <a:pt x="14838" y="2410"/>
                    <a:pt x="15543" y="2568"/>
                  </a:cubicBezTo>
                  <a:cubicBezTo>
                    <a:pt x="17234" y="2928"/>
                    <a:pt x="18260" y="4273"/>
                    <a:pt x="19813" y="4924"/>
                  </a:cubicBezTo>
                  <a:cubicBezTo>
                    <a:pt x="21324" y="5562"/>
                    <a:pt x="22959" y="5728"/>
                    <a:pt x="24484" y="6393"/>
                  </a:cubicBezTo>
                  <a:cubicBezTo>
                    <a:pt x="26051" y="7073"/>
                    <a:pt x="27548" y="7627"/>
                    <a:pt x="29225" y="7960"/>
                  </a:cubicBezTo>
                  <a:cubicBezTo>
                    <a:pt x="32829" y="8653"/>
                    <a:pt x="36489" y="9180"/>
                    <a:pt x="40107" y="9790"/>
                  </a:cubicBezTo>
                  <a:cubicBezTo>
                    <a:pt x="40119" y="9792"/>
                    <a:pt x="40132" y="9793"/>
                    <a:pt x="40144" y="9793"/>
                  </a:cubicBezTo>
                  <a:cubicBezTo>
                    <a:pt x="40465" y="9793"/>
                    <a:pt x="40428" y="9094"/>
                    <a:pt x="40134" y="9027"/>
                  </a:cubicBezTo>
                  <a:cubicBezTo>
                    <a:pt x="36419" y="8417"/>
                    <a:pt x="32649" y="7904"/>
                    <a:pt x="28948" y="7142"/>
                  </a:cubicBezTo>
                  <a:cubicBezTo>
                    <a:pt x="27160" y="6782"/>
                    <a:pt x="25621" y="6089"/>
                    <a:pt x="23957" y="5395"/>
                  </a:cubicBezTo>
                  <a:cubicBezTo>
                    <a:pt x="22072" y="4619"/>
                    <a:pt x="20104" y="4536"/>
                    <a:pt x="18413" y="3302"/>
                  </a:cubicBezTo>
                  <a:cubicBezTo>
                    <a:pt x="17276" y="2471"/>
                    <a:pt x="16361" y="1875"/>
                    <a:pt x="14920" y="1722"/>
                  </a:cubicBezTo>
                  <a:cubicBezTo>
                    <a:pt x="13007" y="1528"/>
                    <a:pt x="11232" y="1694"/>
                    <a:pt x="9347" y="1071"/>
                  </a:cubicBezTo>
                  <a:cubicBezTo>
                    <a:pt x="7463" y="445"/>
                    <a:pt x="5749" y="0"/>
                    <a:pt x="39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09" name="Google Shape;1665;p32">
            <a:extLst>
              <a:ext uri="{FF2B5EF4-FFF2-40B4-BE49-F238E27FC236}">
                <a16:creationId xmlns:a16="http://schemas.microsoft.com/office/drawing/2014/main" id="{4C99CCF9-2BF0-471B-B560-F7038B74188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86266" y="402798"/>
            <a:ext cx="7708900" cy="629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2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2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7" name="Google Shape;2722;p59">
            <a:extLst>
              <a:ext uri="{FF2B5EF4-FFF2-40B4-BE49-F238E27FC236}">
                <a16:creationId xmlns:a16="http://schemas.microsoft.com/office/drawing/2014/main" id="{CC5998D1-FA5D-48CC-B018-A15576D6CB49}"/>
              </a:ext>
            </a:extLst>
          </p:cNvPr>
          <p:cNvGrpSpPr/>
          <p:nvPr/>
        </p:nvGrpSpPr>
        <p:grpSpPr>
          <a:xfrm>
            <a:off x="696976" y="4434948"/>
            <a:ext cx="274981" cy="274981"/>
            <a:chOff x="8106647" y="2325154"/>
            <a:chExt cx="274981" cy="274981"/>
          </a:xfrm>
        </p:grpSpPr>
        <p:sp>
          <p:nvSpPr>
            <p:cNvPr id="328" name="Google Shape;2723;p59">
              <a:extLst>
                <a:ext uri="{FF2B5EF4-FFF2-40B4-BE49-F238E27FC236}">
                  <a16:creationId xmlns:a16="http://schemas.microsoft.com/office/drawing/2014/main" id="{DE0F8D21-111D-48CD-8E4A-D74D6E1F89FF}"/>
                </a:ext>
              </a:extLst>
            </p:cNvPr>
            <p:cNvSpPr/>
            <p:nvPr/>
          </p:nvSpPr>
          <p:spPr>
            <a:xfrm>
              <a:off x="8106647" y="2325154"/>
              <a:ext cx="274981" cy="274981"/>
            </a:xfrm>
            <a:custGeom>
              <a:avLst/>
              <a:gdLst/>
              <a:ahLst/>
              <a:cxnLst/>
              <a:rect l="l" t="t" r="r" b="b"/>
              <a:pathLst>
                <a:path w="12710" h="12710" extrusionOk="0">
                  <a:moveTo>
                    <a:pt x="6338" y="1"/>
                  </a:moveTo>
                  <a:cubicBezTo>
                    <a:pt x="2836" y="1"/>
                    <a:pt x="0" y="2836"/>
                    <a:pt x="0" y="6339"/>
                  </a:cubicBezTo>
                  <a:cubicBezTo>
                    <a:pt x="0" y="9841"/>
                    <a:pt x="2836" y="12710"/>
                    <a:pt x="6338" y="12710"/>
                  </a:cubicBezTo>
                  <a:cubicBezTo>
                    <a:pt x="9841" y="12710"/>
                    <a:pt x="12709" y="9841"/>
                    <a:pt x="12709" y="6339"/>
                  </a:cubicBezTo>
                  <a:cubicBezTo>
                    <a:pt x="12709" y="2836"/>
                    <a:pt x="9841" y="1"/>
                    <a:pt x="63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9" name="Google Shape;2724;p59">
              <a:extLst>
                <a:ext uri="{FF2B5EF4-FFF2-40B4-BE49-F238E27FC236}">
                  <a16:creationId xmlns:a16="http://schemas.microsoft.com/office/drawing/2014/main" id="{FD748235-6EF3-4C4F-8289-F29CDE0196E1}"/>
                </a:ext>
              </a:extLst>
            </p:cNvPr>
            <p:cNvSpPr/>
            <p:nvPr/>
          </p:nvSpPr>
          <p:spPr>
            <a:xfrm>
              <a:off x="8122524" y="2341767"/>
              <a:ext cx="242507" cy="241771"/>
            </a:xfrm>
            <a:custGeom>
              <a:avLst/>
              <a:gdLst/>
              <a:ahLst/>
              <a:cxnLst/>
              <a:rect l="l" t="t" r="r" b="b"/>
              <a:pathLst>
                <a:path w="11209" h="11175" extrusionOk="0">
                  <a:moveTo>
                    <a:pt x="5371" y="0"/>
                  </a:moveTo>
                  <a:cubicBezTo>
                    <a:pt x="5070" y="0"/>
                    <a:pt x="5070" y="434"/>
                    <a:pt x="5371" y="434"/>
                  </a:cubicBezTo>
                  <a:lnTo>
                    <a:pt x="5771" y="434"/>
                  </a:lnTo>
                  <a:cubicBezTo>
                    <a:pt x="5871" y="434"/>
                    <a:pt x="5971" y="367"/>
                    <a:pt x="5971" y="234"/>
                  </a:cubicBezTo>
                  <a:cubicBezTo>
                    <a:pt x="5971" y="100"/>
                    <a:pt x="5904" y="33"/>
                    <a:pt x="5771" y="0"/>
                  </a:cubicBezTo>
                  <a:close/>
                  <a:moveTo>
                    <a:pt x="4530" y="93"/>
                  </a:moveTo>
                  <a:cubicBezTo>
                    <a:pt x="4512" y="93"/>
                    <a:pt x="4491" y="95"/>
                    <a:pt x="4470" y="100"/>
                  </a:cubicBezTo>
                  <a:cubicBezTo>
                    <a:pt x="4337" y="134"/>
                    <a:pt x="4203" y="167"/>
                    <a:pt x="4070" y="200"/>
                  </a:cubicBezTo>
                  <a:cubicBezTo>
                    <a:pt x="3822" y="231"/>
                    <a:pt x="3833" y="608"/>
                    <a:pt x="4076" y="608"/>
                  </a:cubicBezTo>
                  <a:cubicBezTo>
                    <a:pt x="4095" y="608"/>
                    <a:pt x="4115" y="605"/>
                    <a:pt x="4136" y="601"/>
                  </a:cubicBezTo>
                  <a:lnTo>
                    <a:pt x="4170" y="601"/>
                  </a:lnTo>
                  <a:cubicBezTo>
                    <a:pt x="4303" y="567"/>
                    <a:pt x="4437" y="534"/>
                    <a:pt x="4570" y="500"/>
                  </a:cubicBezTo>
                  <a:cubicBezTo>
                    <a:pt x="4818" y="469"/>
                    <a:pt x="4778" y="93"/>
                    <a:pt x="4530" y="93"/>
                  </a:cubicBezTo>
                  <a:close/>
                  <a:moveTo>
                    <a:pt x="6637" y="98"/>
                  </a:moveTo>
                  <a:cubicBezTo>
                    <a:pt x="6366" y="98"/>
                    <a:pt x="6315" y="470"/>
                    <a:pt x="6571" y="534"/>
                  </a:cubicBezTo>
                  <a:cubicBezTo>
                    <a:pt x="6705" y="567"/>
                    <a:pt x="6838" y="567"/>
                    <a:pt x="6972" y="601"/>
                  </a:cubicBezTo>
                  <a:lnTo>
                    <a:pt x="7038" y="601"/>
                  </a:lnTo>
                  <a:lnTo>
                    <a:pt x="7005" y="634"/>
                  </a:lnTo>
                  <a:cubicBezTo>
                    <a:pt x="7016" y="635"/>
                    <a:pt x="7027" y="636"/>
                    <a:pt x="7037" y="636"/>
                  </a:cubicBezTo>
                  <a:cubicBezTo>
                    <a:pt x="7307" y="636"/>
                    <a:pt x="7329" y="232"/>
                    <a:pt x="7072" y="200"/>
                  </a:cubicBezTo>
                  <a:cubicBezTo>
                    <a:pt x="6938" y="167"/>
                    <a:pt x="6805" y="134"/>
                    <a:pt x="6672" y="100"/>
                  </a:cubicBezTo>
                  <a:cubicBezTo>
                    <a:pt x="6660" y="99"/>
                    <a:pt x="6648" y="98"/>
                    <a:pt x="6637" y="98"/>
                  </a:cubicBezTo>
                  <a:close/>
                  <a:moveTo>
                    <a:pt x="7800" y="474"/>
                  </a:moveTo>
                  <a:cubicBezTo>
                    <a:pt x="7601" y="474"/>
                    <a:pt x="7510" y="781"/>
                    <a:pt x="7739" y="867"/>
                  </a:cubicBezTo>
                  <a:cubicBezTo>
                    <a:pt x="7839" y="934"/>
                    <a:pt x="7972" y="1001"/>
                    <a:pt x="8073" y="1034"/>
                  </a:cubicBezTo>
                  <a:cubicBezTo>
                    <a:pt x="8106" y="1068"/>
                    <a:pt x="8139" y="1068"/>
                    <a:pt x="8173" y="1068"/>
                  </a:cubicBezTo>
                  <a:cubicBezTo>
                    <a:pt x="8406" y="1068"/>
                    <a:pt x="8473" y="801"/>
                    <a:pt x="8273" y="667"/>
                  </a:cubicBezTo>
                  <a:cubicBezTo>
                    <a:pt x="8173" y="601"/>
                    <a:pt x="8039" y="534"/>
                    <a:pt x="7906" y="500"/>
                  </a:cubicBezTo>
                  <a:cubicBezTo>
                    <a:pt x="7868" y="482"/>
                    <a:pt x="7833" y="474"/>
                    <a:pt x="7800" y="474"/>
                  </a:cubicBezTo>
                  <a:close/>
                  <a:moveTo>
                    <a:pt x="3325" y="483"/>
                  </a:moveTo>
                  <a:cubicBezTo>
                    <a:pt x="3297" y="483"/>
                    <a:pt x="3267" y="489"/>
                    <a:pt x="3236" y="500"/>
                  </a:cubicBezTo>
                  <a:cubicBezTo>
                    <a:pt x="3102" y="567"/>
                    <a:pt x="3002" y="634"/>
                    <a:pt x="2869" y="701"/>
                  </a:cubicBezTo>
                  <a:cubicBezTo>
                    <a:pt x="2669" y="801"/>
                    <a:pt x="2735" y="1101"/>
                    <a:pt x="2969" y="1101"/>
                  </a:cubicBezTo>
                  <a:cubicBezTo>
                    <a:pt x="3002" y="1101"/>
                    <a:pt x="3036" y="1101"/>
                    <a:pt x="3069" y="1068"/>
                  </a:cubicBezTo>
                  <a:cubicBezTo>
                    <a:pt x="3169" y="1001"/>
                    <a:pt x="3302" y="934"/>
                    <a:pt x="3436" y="901"/>
                  </a:cubicBezTo>
                  <a:cubicBezTo>
                    <a:pt x="3642" y="783"/>
                    <a:pt x="3536" y="483"/>
                    <a:pt x="3325" y="483"/>
                  </a:cubicBezTo>
                  <a:close/>
                  <a:moveTo>
                    <a:pt x="8906" y="1122"/>
                  </a:moveTo>
                  <a:cubicBezTo>
                    <a:pt x="8723" y="1122"/>
                    <a:pt x="8584" y="1366"/>
                    <a:pt x="8773" y="1501"/>
                  </a:cubicBezTo>
                  <a:cubicBezTo>
                    <a:pt x="8873" y="1568"/>
                    <a:pt x="8973" y="1668"/>
                    <a:pt x="9073" y="1735"/>
                  </a:cubicBezTo>
                  <a:cubicBezTo>
                    <a:pt x="9107" y="1801"/>
                    <a:pt x="9173" y="1801"/>
                    <a:pt x="9207" y="1801"/>
                  </a:cubicBezTo>
                  <a:cubicBezTo>
                    <a:pt x="9407" y="1801"/>
                    <a:pt x="9507" y="1568"/>
                    <a:pt x="9373" y="1434"/>
                  </a:cubicBezTo>
                  <a:cubicBezTo>
                    <a:pt x="9240" y="1334"/>
                    <a:pt x="9140" y="1234"/>
                    <a:pt x="9040" y="1168"/>
                  </a:cubicBezTo>
                  <a:cubicBezTo>
                    <a:pt x="8995" y="1136"/>
                    <a:pt x="8949" y="1122"/>
                    <a:pt x="8906" y="1122"/>
                  </a:cubicBezTo>
                  <a:close/>
                  <a:moveTo>
                    <a:pt x="2294" y="1152"/>
                  </a:moveTo>
                  <a:cubicBezTo>
                    <a:pt x="2253" y="1152"/>
                    <a:pt x="2209" y="1167"/>
                    <a:pt x="2168" y="1201"/>
                  </a:cubicBezTo>
                  <a:cubicBezTo>
                    <a:pt x="2035" y="1268"/>
                    <a:pt x="1935" y="1368"/>
                    <a:pt x="1835" y="1468"/>
                  </a:cubicBezTo>
                  <a:cubicBezTo>
                    <a:pt x="1668" y="1601"/>
                    <a:pt x="1768" y="1835"/>
                    <a:pt x="1968" y="1835"/>
                  </a:cubicBezTo>
                  <a:cubicBezTo>
                    <a:pt x="2002" y="1835"/>
                    <a:pt x="2068" y="1801"/>
                    <a:pt x="2102" y="1768"/>
                  </a:cubicBezTo>
                  <a:cubicBezTo>
                    <a:pt x="2202" y="1701"/>
                    <a:pt x="2302" y="1601"/>
                    <a:pt x="2402" y="1535"/>
                  </a:cubicBezTo>
                  <a:cubicBezTo>
                    <a:pt x="2588" y="1375"/>
                    <a:pt x="2456" y="1152"/>
                    <a:pt x="2294" y="1152"/>
                  </a:cubicBezTo>
                  <a:close/>
                  <a:moveTo>
                    <a:pt x="9814" y="1997"/>
                  </a:moveTo>
                  <a:cubicBezTo>
                    <a:pt x="9653" y="1997"/>
                    <a:pt x="9515" y="2185"/>
                    <a:pt x="9640" y="2335"/>
                  </a:cubicBezTo>
                  <a:cubicBezTo>
                    <a:pt x="9707" y="2435"/>
                    <a:pt x="9807" y="2535"/>
                    <a:pt x="9874" y="2669"/>
                  </a:cubicBezTo>
                  <a:cubicBezTo>
                    <a:pt x="9907" y="2702"/>
                    <a:pt x="9974" y="2735"/>
                    <a:pt x="10041" y="2735"/>
                  </a:cubicBezTo>
                  <a:cubicBezTo>
                    <a:pt x="10053" y="2738"/>
                    <a:pt x="10065" y="2739"/>
                    <a:pt x="10077" y="2739"/>
                  </a:cubicBezTo>
                  <a:cubicBezTo>
                    <a:pt x="10221" y="2739"/>
                    <a:pt x="10302" y="2559"/>
                    <a:pt x="10241" y="2435"/>
                  </a:cubicBezTo>
                  <a:cubicBezTo>
                    <a:pt x="10141" y="2302"/>
                    <a:pt x="10041" y="2202"/>
                    <a:pt x="9974" y="2068"/>
                  </a:cubicBezTo>
                  <a:cubicBezTo>
                    <a:pt x="9924" y="2018"/>
                    <a:pt x="9868" y="1997"/>
                    <a:pt x="9814" y="1997"/>
                  </a:cubicBezTo>
                  <a:close/>
                  <a:moveTo>
                    <a:pt x="1380" y="2031"/>
                  </a:moveTo>
                  <a:cubicBezTo>
                    <a:pt x="1328" y="2031"/>
                    <a:pt x="1276" y="2052"/>
                    <a:pt x="1234" y="2102"/>
                  </a:cubicBezTo>
                  <a:cubicBezTo>
                    <a:pt x="1134" y="2235"/>
                    <a:pt x="1068" y="2335"/>
                    <a:pt x="967" y="2469"/>
                  </a:cubicBezTo>
                  <a:cubicBezTo>
                    <a:pt x="901" y="2569"/>
                    <a:pt x="934" y="2702"/>
                    <a:pt x="1034" y="2769"/>
                  </a:cubicBezTo>
                  <a:cubicBezTo>
                    <a:pt x="1068" y="2769"/>
                    <a:pt x="1101" y="2802"/>
                    <a:pt x="1134" y="2802"/>
                  </a:cubicBezTo>
                  <a:lnTo>
                    <a:pt x="1134" y="2769"/>
                  </a:lnTo>
                  <a:cubicBezTo>
                    <a:pt x="1201" y="2769"/>
                    <a:pt x="1268" y="2735"/>
                    <a:pt x="1334" y="2702"/>
                  </a:cubicBezTo>
                  <a:cubicBezTo>
                    <a:pt x="1401" y="2602"/>
                    <a:pt x="1468" y="2469"/>
                    <a:pt x="1568" y="2368"/>
                  </a:cubicBezTo>
                  <a:cubicBezTo>
                    <a:pt x="1693" y="2218"/>
                    <a:pt x="1537" y="2031"/>
                    <a:pt x="1380" y="2031"/>
                  </a:cubicBezTo>
                  <a:close/>
                  <a:moveTo>
                    <a:pt x="10482" y="3058"/>
                  </a:moveTo>
                  <a:cubicBezTo>
                    <a:pt x="10333" y="3058"/>
                    <a:pt x="10185" y="3191"/>
                    <a:pt x="10274" y="3369"/>
                  </a:cubicBezTo>
                  <a:cubicBezTo>
                    <a:pt x="10341" y="3469"/>
                    <a:pt x="10374" y="3603"/>
                    <a:pt x="10441" y="3736"/>
                  </a:cubicBezTo>
                  <a:cubicBezTo>
                    <a:pt x="10474" y="3803"/>
                    <a:pt x="10541" y="3870"/>
                    <a:pt x="10641" y="3870"/>
                  </a:cubicBezTo>
                  <a:cubicBezTo>
                    <a:pt x="10774" y="3870"/>
                    <a:pt x="10875" y="3736"/>
                    <a:pt x="10841" y="3603"/>
                  </a:cubicBezTo>
                  <a:cubicBezTo>
                    <a:pt x="10774" y="3436"/>
                    <a:pt x="10708" y="3302"/>
                    <a:pt x="10674" y="3169"/>
                  </a:cubicBezTo>
                  <a:cubicBezTo>
                    <a:pt x="10630" y="3091"/>
                    <a:pt x="10556" y="3058"/>
                    <a:pt x="10482" y="3058"/>
                  </a:cubicBezTo>
                  <a:close/>
                  <a:moveTo>
                    <a:pt x="719" y="3091"/>
                  </a:moveTo>
                  <a:cubicBezTo>
                    <a:pt x="649" y="3091"/>
                    <a:pt x="578" y="3125"/>
                    <a:pt x="534" y="3202"/>
                  </a:cubicBezTo>
                  <a:cubicBezTo>
                    <a:pt x="467" y="3369"/>
                    <a:pt x="434" y="3503"/>
                    <a:pt x="367" y="3636"/>
                  </a:cubicBezTo>
                  <a:cubicBezTo>
                    <a:pt x="334" y="3736"/>
                    <a:pt x="367" y="3870"/>
                    <a:pt x="500" y="3903"/>
                  </a:cubicBezTo>
                  <a:lnTo>
                    <a:pt x="567" y="3903"/>
                  </a:lnTo>
                  <a:cubicBezTo>
                    <a:pt x="667" y="3903"/>
                    <a:pt x="734" y="3836"/>
                    <a:pt x="767" y="3769"/>
                  </a:cubicBezTo>
                  <a:cubicBezTo>
                    <a:pt x="801" y="3636"/>
                    <a:pt x="867" y="3503"/>
                    <a:pt x="934" y="3403"/>
                  </a:cubicBezTo>
                  <a:cubicBezTo>
                    <a:pt x="1001" y="3225"/>
                    <a:pt x="860" y="3091"/>
                    <a:pt x="719" y="3091"/>
                  </a:cubicBezTo>
                  <a:close/>
                  <a:moveTo>
                    <a:pt x="10883" y="4236"/>
                  </a:moveTo>
                  <a:cubicBezTo>
                    <a:pt x="10762" y="4236"/>
                    <a:pt x="10636" y="4331"/>
                    <a:pt x="10674" y="4503"/>
                  </a:cubicBezTo>
                  <a:cubicBezTo>
                    <a:pt x="10708" y="4637"/>
                    <a:pt x="10741" y="4770"/>
                    <a:pt x="10741" y="4904"/>
                  </a:cubicBezTo>
                  <a:cubicBezTo>
                    <a:pt x="10741" y="5004"/>
                    <a:pt x="10841" y="5070"/>
                    <a:pt x="10941" y="5070"/>
                  </a:cubicBezTo>
                  <a:lnTo>
                    <a:pt x="10975" y="5070"/>
                  </a:lnTo>
                  <a:cubicBezTo>
                    <a:pt x="11108" y="5037"/>
                    <a:pt x="11175" y="4937"/>
                    <a:pt x="11175" y="4837"/>
                  </a:cubicBezTo>
                  <a:cubicBezTo>
                    <a:pt x="11141" y="4703"/>
                    <a:pt x="11108" y="4537"/>
                    <a:pt x="11075" y="4403"/>
                  </a:cubicBezTo>
                  <a:cubicBezTo>
                    <a:pt x="11060" y="4289"/>
                    <a:pt x="10973" y="4236"/>
                    <a:pt x="10883" y="4236"/>
                  </a:cubicBezTo>
                  <a:close/>
                  <a:moveTo>
                    <a:pt x="339" y="4303"/>
                  </a:moveTo>
                  <a:cubicBezTo>
                    <a:pt x="251" y="4303"/>
                    <a:pt x="162" y="4356"/>
                    <a:pt x="134" y="4470"/>
                  </a:cubicBezTo>
                  <a:cubicBezTo>
                    <a:pt x="100" y="4603"/>
                    <a:pt x="67" y="4737"/>
                    <a:pt x="67" y="4904"/>
                  </a:cubicBezTo>
                  <a:cubicBezTo>
                    <a:pt x="33" y="5004"/>
                    <a:pt x="134" y="5104"/>
                    <a:pt x="234" y="5137"/>
                  </a:cubicBezTo>
                  <a:lnTo>
                    <a:pt x="267" y="5137"/>
                  </a:lnTo>
                  <a:cubicBezTo>
                    <a:pt x="367" y="5137"/>
                    <a:pt x="467" y="5070"/>
                    <a:pt x="467" y="4970"/>
                  </a:cubicBezTo>
                  <a:cubicBezTo>
                    <a:pt x="500" y="4804"/>
                    <a:pt x="534" y="4670"/>
                    <a:pt x="534" y="4570"/>
                  </a:cubicBezTo>
                  <a:cubicBezTo>
                    <a:pt x="572" y="4398"/>
                    <a:pt x="457" y="4303"/>
                    <a:pt x="339" y="4303"/>
                  </a:cubicBezTo>
                  <a:close/>
                  <a:moveTo>
                    <a:pt x="10991" y="5371"/>
                  </a:moveTo>
                  <a:cubicBezTo>
                    <a:pt x="10883" y="5371"/>
                    <a:pt x="10774" y="5437"/>
                    <a:pt x="10774" y="5571"/>
                  </a:cubicBezTo>
                  <a:lnTo>
                    <a:pt x="10774" y="6004"/>
                  </a:lnTo>
                  <a:cubicBezTo>
                    <a:pt x="10774" y="6104"/>
                    <a:pt x="10875" y="6205"/>
                    <a:pt x="10975" y="6205"/>
                  </a:cubicBezTo>
                  <a:cubicBezTo>
                    <a:pt x="11108" y="6205"/>
                    <a:pt x="11208" y="6104"/>
                    <a:pt x="11208" y="6004"/>
                  </a:cubicBezTo>
                  <a:lnTo>
                    <a:pt x="11208" y="5571"/>
                  </a:lnTo>
                  <a:cubicBezTo>
                    <a:pt x="11208" y="5437"/>
                    <a:pt x="11100" y="5371"/>
                    <a:pt x="10991" y="5371"/>
                  </a:cubicBezTo>
                  <a:close/>
                  <a:moveTo>
                    <a:pt x="234" y="5537"/>
                  </a:moveTo>
                  <a:cubicBezTo>
                    <a:pt x="100" y="5537"/>
                    <a:pt x="0" y="5637"/>
                    <a:pt x="33" y="5771"/>
                  </a:cubicBezTo>
                  <a:cubicBezTo>
                    <a:pt x="33" y="5904"/>
                    <a:pt x="33" y="6038"/>
                    <a:pt x="33" y="6171"/>
                  </a:cubicBezTo>
                  <a:cubicBezTo>
                    <a:pt x="67" y="6305"/>
                    <a:pt x="134" y="6371"/>
                    <a:pt x="267" y="6371"/>
                  </a:cubicBezTo>
                  <a:lnTo>
                    <a:pt x="267" y="6405"/>
                  </a:lnTo>
                  <a:cubicBezTo>
                    <a:pt x="400" y="6405"/>
                    <a:pt x="467" y="6271"/>
                    <a:pt x="467" y="6171"/>
                  </a:cubicBezTo>
                  <a:cubicBezTo>
                    <a:pt x="434" y="6038"/>
                    <a:pt x="434" y="5904"/>
                    <a:pt x="434" y="5771"/>
                  </a:cubicBezTo>
                  <a:cubicBezTo>
                    <a:pt x="434" y="5637"/>
                    <a:pt x="334" y="5537"/>
                    <a:pt x="234" y="5537"/>
                  </a:cubicBezTo>
                  <a:close/>
                  <a:moveTo>
                    <a:pt x="10848" y="6615"/>
                  </a:moveTo>
                  <a:cubicBezTo>
                    <a:pt x="10757" y="6615"/>
                    <a:pt x="10668" y="6662"/>
                    <a:pt x="10641" y="6772"/>
                  </a:cubicBezTo>
                  <a:cubicBezTo>
                    <a:pt x="10608" y="6905"/>
                    <a:pt x="10574" y="7038"/>
                    <a:pt x="10541" y="7172"/>
                  </a:cubicBezTo>
                  <a:cubicBezTo>
                    <a:pt x="10508" y="7272"/>
                    <a:pt x="10574" y="7405"/>
                    <a:pt x="10674" y="7439"/>
                  </a:cubicBezTo>
                  <a:lnTo>
                    <a:pt x="10741" y="7439"/>
                  </a:lnTo>
                  <a:cubicBezTo>
                    <a:pt x="10841" y="7439"/>
                    <a:pt x="10941" y="7372"/>
                    <a:pt x="10941" y="7305"/>
                  </a:cubicBezTo>
                  <a:cubicBezTo>
                    <a:pt x="11008" y="7172"/>
                    <a:pt x="11041" y="7005"/>
                    <a:pt x="11075" y="6872"/>
                  </a:cubicBezTo>
                  <a:cubicBezTo>
                    <a:pt x="11114" y="6714"/>
                    <a:pt x="10979" y="6615"/>
                    <a:pt x="10848" y="6615"/>
                  </a:cubicBezTo>
                  <a:close/>
                  <a:moveTo>
                    <a:pt x="433" y="6750"/>
                  </a:moveTo>
                  <a:cubicBezTo>
                    <a:pt x="300" y="6750"/>
                    <a:pt x="160" y="6858"/>
                    <a:pt x="200" y="7038"/>
                  </a:cubicBezTo>
                  <a:cubicBezTo>
                    <a:pt x="267" y="7172"/>
                    <a:pt x="300" y="7305"/>
                    <a:pt x="334" y="7439"/>
                  </a:cubicBezTo>
                  <a:cubicBezTo>
                    <a:pt x="367" y="7539"/>
                    <a:pt x="434" y="7572"/>
                    <a:pt x="534" y="7572"/>
                  </a:cubicBezTo>
                  <a:lnTo>
                    <a:pt x="634" y="7572"/>
                  </a:lnTo>
                  <a:cubicBezTo>
                    <a:pt x="734" y="7539"/>
                    <a:pt x="801" y="7405"/>
                    <a:pt x="734" y="7305"/>
                  </a:cubicBezTo>
                  <a:cubicBezTo>
                    <a:pt x="701" y="7172"/>
                    <a:pt x="667" y="7038"/>
                    <a:pt x="634" y="6905"/>
                  </a:cubicBezTo>
                  <a:cubicBezTo>
                    <a:pt x="607" y="6798"/>
                    <a:pt x="522" y="6750"/>
                    <a:pt x="433" y="6750"/>
                  </a:cubicBezTo>
                  <a:close/>
                  <a:moveTo>
                    <a:pt x="10425" y="7795"/>
                  </a:moveTo>
                  <a:cubicBezTo>
                    <a:pt x="10356" y="7795"/>
                    <a:pt x="10285" y="7828"/>
                    <a:pt x="10241" y="7906"/>
                  </a:cubicBezTo>
                  <a:cubicBezTo>
                    <a:pt x="10174" y="8039"/>
                    <a:pt x="10107" y="8139"/>
                    <a:pt x="10041" y="8273"/>
                  </a:cubicBezTo>
                  <a:cubicBezTo>
                    <a:pt x="9976" y="8402"/>
                    <a:pt x="10068" y="8563"/>
                    <a:pt x="10226" y="8573"/>
                  </a:cubicBezTo>
                  <a:lnTo>
                    <a:pt x="10226" y="8573"/>
                  </a:lnTo>
                  <a:cubicBezTo>
                    <a:pt x="10316" y="8568"/>
                    <a:pt x="10376" y="8535"/>
                    <a:pt x="10408" y="8473"/>
                  </a:cubicBezTo>
                  <a:cubicBezTo>
                    <a:pt x="10474" y="8339"/>
                    <a:pt x="10541" y="8239"/>
                    <a:pt x="10608" y="8106"/>
                  </a:cubicBezTo>
                  <a:cubicBezTo>
                    <a:pt x="10697" y="7928"/>
                    <a:pt x="10563" y="7795"/>
                    <a:pt x="10425" y="7795"/>
                  </a:cubicBezTo>
                  <a:close/>
                  <a:moveTo>
                    <a:pt x="10226" y="8573"/>
                  </a:moveTo>
                  <a:lnTo>
                    <a:pt x="10226" y="8573"/>
                  </a:lnTo>
                  <a:cubicBezTo>
                    <a:pt x="10220" y="8573"/>
                    <a:pt x="10214" y="8573"/>
                    <a:pt x="10207" y="8573"/>
                  </a:cubicBezTo>
                  <a:lnTo>
                    <a:pt x="10241" y="8573"/>
                  </a:lnTo>
                  <a:cubicBezTo>
                    <a:pt x="10236" y="8573"/>
                    <a:pt x="10231" y="8573"/>
                    <a:pt x="10226" y="8573"/>
                  </a:cubicBezTo>
                  <a:close/>
                  <a:moveTo>
                    <a:pt x="895" y="7935"/>
                  </a:moveTo>
                  <a:cubicBezTo>
                    <a:pt x="753" y="7935"/>
                    <a:pt x="609" y="8079"/>
                    <a:pt x="701" y="8239"/>
                  </a:cubicBezTo>
                  <a:cubicBezTo>
                    <a:pt x="767" y="8373"/>
                    <a:pt x="834" y="8473"/>
                    <a:pt x="934" y="8606"/>
                  </a:cubicBezTo>
                  <a:cubicBezTo>
                    <a:pt x="967" y="8673"/>
                    <a:pt x="1034" y="8706"/>
                    <a:pt x="1101" y="8706"/>
                  </a:cubicBezTo>
                  <a:cubicBezTo>
                    <a:pt x="1268" y="8706"/>
                    <a:pt x="1368" y="8506"/>
                    <a:pt x="1268" y="8373"/>
                  </a:cubicBezTo>
                  <a:cubicBezTo>
                    <a:pt x="1201" y="8273"/>
                    <a:pt x="1134" y="8139"/>
                    <a:pt x="1068" y="8039"/>
                  </a:cubicBezTo>
                  <a:cubicBezTo>
                    <a:pt x="1025" y="7966"/>
                    <a:pt x="960" y="7935"/>
                    <a:pt x="895" y="7935"/>
                  </a:cubicBezTo>
                  <a:close/>
                  <a:moveTo>
                    <a:pt x="9700" y="8836"/>
                  </a:moveTo>
                  <a:cubicBezTo>
                    <a:pt x="9647" y="8836"/>
                    <a:pt x="9590" y="8856"/>
                    <a:pt x="9540" y="8906"/>
                  </a:cubicBezTo>
                  <a:cubicBezTo>
                    <a:pt x="9474" y="9007"/>
                    <a:pt x="9373" y="9107"/>
                    <a:pt x="9273" y="9207"/>
                  </a:cubicBezTo>
                  <a:cubicBezTo>
                    <a:pt x="9140" y="9340"/>
                    <a:pt x="9240" y="9574"/>
                    <a:pt x="9440" y="9574"/>
                  </a:cubicBezTo>
                  <a:cubicBezTo>
                    <a:pt x="9507" y="9574"/>
                    <a:pt x="9540" y="9540"/>
                    <a:pt x="9574" y="9507"/>
                  </a:cubicBezTo>
                  <a:cubicBezTo>
                    <a:pt x="9674" y="9407"/>
                    <a:pt x="9774" y="9307"/>
                    <a:pt x="9874" y="9173"/>
                  </a:cubicBezTo>
                  <a:cubicBezTo>
                    <a:pt x="9999" y="9023"/>
                    <a:pt x="9861" y="8836"/>
                    <a:pt x="9700" y="8836"/>
                  </a:cubicBezTo>
                  <a:close/>
                  <a:moveTo>
                    <a:pt x="1584" y="8955"/>
                  </a:moveTo>
                  <a:cubicBezTo>
                    <a:pt x="1431" y="8955"/>
                    <a:pt x="1286" y="9158"/>
                    <a:pt x="1434" y="9307"/>
                  </a:cubicBezTo>
                  <a:cubicBezTo>
                    <a:pt x="1535" y="9407"/>
                    <a:pt x="1635" y="9507"/>
                    <a:pt x="1735" y="9607"/>
                  </a:cubicBezTo>
                  <a:cubicBezTo>
                    <a:pt x="1768" y="9640"/>
                    <a:pt x="1801" y="9674"/>
                    <a:pt x="1868" y="9674"/>
                  </a:cubicBezTo>
                  <a:cubicBezTo>
                    <a:pt x="2068" y="9674"/>
                    <a:pt x="2168" y="9440"/>
                    <a:pt x="2035" y="9307"/>
                  </a:cubicBezTo>
                  <a:cubicBezTo>
                    <a:pt x="1935" y="9207"/>
                    <a:pt x="1835" y="9140"/>
                    <a:pt x="1735" y="9040"/>
                  </a:cubicBezTo>
                  <a:cubicBezTo>
                    <a:pt x="1692" y="8980"/>
                    <a:pt x="1637" y="8955"/>
                    <a:pt x="1584" y="8955"/>
                  </a:cubicBezTo>
                  <a:close/>
                  <a:moveTo>
                    <a:pt x="8804" y="9695"/>
                  </a:moveTo>
                  <a:cubicBezTo>
                    <a:pt x="8762" y="9695"/>
                    <a:pt x="8718" y="9709"/>
                    <a:pt x="8673" y="9740"/>
                  </a:cubicBezTo>
                  <a:cubicBezTo>
                    <a:pt x="8573" y="9807"/>
                    <a:pt x="8439" y="9874"/>
                    <a:pt x="8339" y="9974"/>
                  </a:cubicBezTo>
                  <a:cubicBezTo>
                    <a:pt x="8139" y="10074"/>
                    <a:pt x="8239" y="10341"/>
                    <a:pt x="8439" y="10341"/>
                  </a:cubicBezTo>
                  <a:lnTo>
                    <a:pt x="8473" y="10341"/>
                  </a:lnTo>
                  <a:cubicBezTo>
                    <a:pt x="8506" y="10341"/>
                    <a:pt x="8540" y="10341"/>
                    <a:pt x="8573" y="10307"/>
                  </a:cubicBezTo>
                  <a:cubicBezTo>
                    <a:pt x="8673" y="10241"/>
                    <a:pt x="8806" y="10174"/>
                    <a:pt x="8940" y="10074"/>
                  </a:cubicBezTo>
                  <a:cubicBezTo>
                    <a:pt x="9102" y="9939"/>
                    <a:pt x="8980" y="9695"/>
                    <a:pt x="8804" y="9695"/>
                  </a:cubicBezTo>
                  <a:close/>
                  <a:moveTo>
                    <a:pt x="2505" y="9795"/>
                  </a:moveTo>
                  <a:cubicBezTo>
                    <a:pt x="2330" y="9795"/>
                    <a:pt x="2213" y="10039"/>
                    <a:pt x="2402" y="10174"/>
                  </a:cubicBezTo>
                  <a:cubicBezTo>
                    <a:pt x="2502" y="10241"/>
                    <a:pt x="2635" y="10341"/>
                    <a:pt x="2769" y="10408"/>
                  </a:cubicBezTo>
                  <a:cubicBezTo>
                    <a:pt x="2802" y="10408"/>
                    <a:pt x="2835" y="10441"/>
                    <a:pt x="2869" y="10441"/>
                  </a:cubicBezTo>
                  <a:cubicBezTo>
                    <a:pt x="3102" y="10441"/>
                    <a:pt x="3169" y="10141"/>
                    <a:pt x="2969" y="10041"/>
                  </a:cubicBezTo>
                  <a:cubicBezTo>
                    <a:pt x="2869" y="9974"/>
                    <a:pt x="2735" y="9907"/>
                    <a:pt x="2635" y="9840"/>
                  </a:cubicBezTo>
                  <a:cubicBezTo>
                    <a:pt x="2591" y="9809"/>
                    <a:pt x="2546" y="9795"/>
                    <a:pt x="2505" y="9795"/>
                  </a:cubicBezTo>
                  <a:close/>
                  <a:moveTo>
                    <a:pt x="7718" y="10324"/>
                  </a:moveTo>
                  <a:cubicBezTo>
                    <a:pt x="7693" y="10324"/>
                    <a:pt x="7666" y="10329"/>
                    <a:pt x="7639" y="10341"/>
                  </a:cubicBezTo>
                  <a:cubicBezTo>
                    <a:pt x="7505" y="10408"/>
                    <a:pt x="7372" y="10441"/>
                    <a:pt x="7239" y="10474"/>
                  </a:cubicBezTo>
                  <a:cubicBezTo>
                    <a:pt x="6982" y="10538"/>
                    <a:pt x="7034" y="10910"/>
                    <a:pt x="7274" y="10910"/>
                  </a:cubicBezTo>
                  <a:cubicBezTo>
                    <a:pt x="7284" y="10910"/>
                    <a:pt x="7295" y="10909"/>
                    <a:pt x="7305" y="10908"/>
                  </a:cubicBezTo>
                  <a:lnTo>
                    <a:pt x="7372" y="10875"/>
                  </a:lnTo>
                  <a:cubicBezTo>
                    <a:pt x="7505" y="10841"/>
                    <a:pt x="7672" y="10774"/>
                    <a:pt x="7806" y="10741"/>
                  </a:cubicBezTo>
                  <a:cubicBezTo>
                    <a:pt x="8012" y="10623"/>
                    <a:pt x="7906" y="10324"/>
                    <a:pt x="7718" y="10324"/>
                  </a:cubicBezTo>
                  <a:close/>
                  <a:moveTo>
                    <a:pt x="3619" y="10392"/>
                  </a:moveTo>
                  <a:cubicBezTo>
                    <a:pt x="3405" y="10392"/>
                    <a:pt x="3298" y="10719"/>
                    <a:pt x="3536" y="10808"/>
                  </a:cubicBezTo>
                  <a:cubicBezTo>
                    <a:pt x="3669" y="10875"/>
                    <a:pt x="3803" y="10908"/>
                    <a:pt x="3970" y="10941"/>
                  </a:cubicBezTo>
                  <a:lnTo>
                    <a:pt x="4036" y="10941"/>
                  </a:lnTo>
                  <a:lnTo>
                    <a:pt x="4003" y="10975"/>
                  </a:lnTo>
                  <a:cubicBezTo>
                    <a:pt x="4014" y="10976"/>
                    <a:pt x="4025" y="10976"/>
                    <a:pt x="4035" y="10976"/>
                  </a:cubicBezTo>
                  <a:cubicBezTo>
                    <a:pt x="4305" y="10976"/>
                    <a:pt x="4327" y="10573"/>
                    <a:pt x="4070" y="10541"/>
                  </a:cubicBezTo>
                  <a:cubicBezTo>
                    <a:pt x="3936" y="10508"/>
                    <a:pt x="3836" y="10474"/>
                    <a:pt x="3703" y="10408"/>
                  </a:cubicBezTo>
                  <a:cubicBezTo>
                    <a:pt x="3673" y="10397"/>
                    <a:pt x="3645" y="10392"/>
                    <a:pt x="3619" y="10392"/>
                  </a:cubicBezTo>
                  <a:close/>
                  <a:moveTo>
                    <a:pt x="4864" y="10701"/>
                  </a:moveTo>
                  <a:cubicBezTo>
                    <a:pt x="4778" y="10701"/>
                    <a:pt x="4699" y="10788"/>
                    <a:pt x="4670" y="10875"/>
                  </a:cubicBezTo>
                  <a:cubicBezTo>
                    <a:pt x="4670" y="11008"/>
                    <a:pt x="4737" y="11108"/>
                    <a:pt x="4870" y="11108"/>
                  </a:cubicBezTo>
                  <a:cubicBezTo>
                    <a:pt x="4970" y="11141"/>
                    <a:pt x="5137" y="11175"/>
                    <a:pt x="5271" y="11175"/>
                  </a:cubicBezTo>
                  <a:lnTo>
                    <a:pt x="5337" y="11175"/>
                  </a:lnTo>
                  <a:cubicBezTo>
                    <a:pt x="5604" y="11175"/>
                    <a:pt x="5604" y="10741"/>
                    <a:pt x="5337" y="10741"/>
                  </a:cubicBezTo>
                  <a:cubicBezTo>
                    <a:pt x="5170" y="10741"/>
                    <a:pt x="5037" y="10708"/>
                    <a:pt x="4904" y="10708"/>
                  </a:cubicBezTo>
                  <a:cubicBezTo>
                    <a:pt x="4890" y="10703"/>
                    <a:pt x="4877" y="10701"/>
                    <a:pt x="4864" y="10701"/>
                  </a:cubicBezTo>
                  <a:close/>
                  <a:moveTo>
                    <a:pt x="6592" y="10701"/>
                  </a:moveTo>
                  <a:cubicBezTo>
                    <a:pt x="6575" y="10701"/>
                    <a:pt x="6557" y="10703"/>
                    <a:pt x="6538" y="10708"/>
                  </a:cubicBezTo>
                  <a:cubicBezTo>
                    <a:pt x="6371" y="10741"/>
                    <a:pt x="6238" y="10741"/>
                    <a:pt x="6104" y="10741"/>
                  </a:cubicBezTo>
                  <a:cubicBezTo>
                    <a:pt x="5838" y="10741"/>
                    <a:pt x="5838" y="11175"/>
                    <a:pt x="6104" y="11175"/>
                  </a:cubicBezTo>
                  <a:lnTo>
                    <a:pt x="6171" y="11175"/>
                  </a:lnTo>
                  <a:cubicBezTo>
                    <a:pt x="6305" y="11141"/>
                    <a:pt x="6438" y="11141"/>
                    <a:pt x="6605" y="11108"/>
                  </a:cubicBezTo>
                  <a:cubicBezTo>
                    <a:pt x="6853" y="11077"/>
                    <a:pt x="6813" y="10701"/>
                    <a:pt x="6592" y="107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2" name="Google Shape;1077;p39">
            <a:extLst>
              <a:ext uri="{FF2B5EF4-FFF2-40B4-BE49-F238E27FC236}">
                <a16:creationId xmlns:a16="http://schemas.microsoft.com/office/drawing/2014/main" id="{AAD260A1-50D7-4C93-8194-3AF83F90D06C}"/>
              </a:ext>
            </a:extLst>
          </p:cNvPr>
          <p:cNvGrpSpPr/>
          <p:nvPr/>
        </p:nvGrpSpPr>
        <p:grpSpPr>
          <a:xfrm rot="-2213250" flipH="1">
            <a:off x="7546748" y="3510532"/>
            <a:ext cx="1748535" cy="1115557"/>
            <a:chOff x="972034" y="4038077"/>
            <a:chExt cx="1579697" cy="1371393"/>
          </a:xfrm>
          <a:solidFill>
            <a:srgbClr val="00B050"/>
          </a:solidFill>
        </p:grpSpPr>
        <p:sp>
          <p:nvSpPr>
            <p:cNvPr id="53" name="Google Shape;1078;p39">
              <a:extLst>
                <a:ext uri="{FF2B5EF4-FFF2-40B4-BE49-F238E27FC236}">
                  <a16:creationId xmlns:a16="http://schemas.microsoft.com/office/drawing/2014/main" id="{B8027B37-18F0-4C0D-9284-9C81A077082D}"/>
                </a:ext>
              </a:extLst>
            </p:cNvPr>
            <p:cNvSpPr/>
            <p:nvPr/>
          </p:nvSpPr>
          <p:spPr>
            <a:xfrm>
              <a:off x="1874296" y="5118358"/>
              <a:ext cx="279690" cy="109723"/>
            </a:xfrm>
            <a:custGeom>
              <a:avLst/>
              <a:gdLst/>
              <a:ahLst/>
              <a:cxnLst/>
              <a:rect l="l" t="t" r="r" b="b"/>
              <a:pathLst>
                <a:path w="5975" h="2344" extrusionOk="0">
                  <a:moveTo>
                    <a:pt x="5614" y="1"/>
                  </a:moveTo>
                  <a:cubicBezTo>
                    <a:pt x="3909" y="999"/>
                    <a:pt x="1982" y="1553"/>
                    <a:pt x="0" y="1623"/>
                  </a:cubicBezTo>
                  <a:lnTo>
                    <a:pt x="28" y="2343"/>
                  </a:lnTo>
                  <a:cubicBezTo>
                    <a:pt x="2121" y="2260"/>
                    <a:pt x="4172" y="1678"/>
                    <a:pt x="5975" y="624"/>
                  </a:cubicBezTo>
                  <a:lnTo>
                    <a:pt x="56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1079;p39">
              <a:extLst>
                <a:ext uri="{FF2B5EF4-FFF2-40B4-BE49-F238E27FC236}">
                  <a16:creationId xmlns:a16="http://schemas.microsoft.com/office/drawing/2014/main" id="{B2BE59A3-B848-42AA-9EB7-9363B022FCC2}"/>
                </a:ext>
              </a:extLst>
            </p:cNvPr>
            <p:cNvSpPr/>
            <p:nvPr/>
          </p:nvSpPr>
          <p:spPr>
            <a:xfrm>
              <a:off x="1854168" y="4845830"/>
              <a:ext cx="70121" cy="200581"/>
            </a:xfrm>
            <a:custGeom>
              <a:avLst/>
              <a:gdLst/>
              <a:ahLst/>
              <a:cxnLst/>
              <a:rect l="l" t="t" r="r" b="b"/>
              <a:pathLst>
                <a:path w="1498" h="4285" extrusionOk="0">
                  <a:moveTo>
                    <a:pt x="790" y="1"/>
                  </a:moveTo>
                  <a:lnTo>
                    <a:pt x="0" y="4145"/>
                  </a:lnTo>
                  <a:lnTo>
                    <a:pt x="707" y="4284"/>
                  </a:lnTo>
                  <a:lnTo>
                    <a:pt x="1497" y="125"/>
                  </a:lnTo>
                  <a:lnTo>
                    <a:pt x="79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5" name="Google Shape;1080;p39">
              <a:extLst>
                <a:ext uri="{FF2B5EF4-FFF2-40B4-BE49-F238E27FC236}">
                  <a16:creationId xmlns:a16="http://schemas.microsoft.com/office/drawing/2014/main" id="{62FBB5D2-6D63-4648-94B0-EA6B8C44B27A}"/>
                </a:ext>
              </a:extLst>
            </p:cNvPr>
            <p:cNvGrpSpPr/>
            <p:nvPr/>
          </p:nvGrpSpPr>
          <p:grpSpPr>
            <a:xfrm>
              <a:off x="972034" y="4038077"/>
              <a:ext cx="1579697" cy="1371393"/>
              <a:chOff x="972034" y="4038077"/>
              <a:chExt cx="1579697" cy="1371393"/>
            </a:xfrm>
            <a:grpFill/>
          </p:grpSpPr>
          <p:sp>
            <p:nvSpPr>
              <p:cNvPr id="56" name="Google Shape;1081;p39">
                <a:extLst>
                  <a:ext uri="{FF2B5EF4-FFF2-40B4-BE49-F238E27FC236}">
                    <a16:creationId xmlns:a16="http://schemas.microsoft.com/office/drawing/2014/main" id="{ED43D61E-7D92-49B0-96D3-2B555F56C939}"/>
                  </a:ext>
                </a:extLst>
              </p:cNvPr>
              <p:cNvSpPr/>
              <p:nvPr/>
            </p:nvSpPr>
            <p:spPr>
              <a:xfrm>
                <a:off x="1241613" y="4544093"/>
                <a:ext cx="1310118" cy="646540"/>
              </a:xfrm>
              <a:custGeom>
                <a:avLst/>
                <a:gdLst/>
                <a:ahLst/>
                <a:cxnLst/>
                <a:rect l="l" t="t" r="r" b="b"/>
                <a:pathLst>
                  <a:path w="27988" h="13812" extrusionOk="0">
                    <a:moveTo>
                      <a:pt x="583" y="1"/>
                    </a:moveTo>
                    <a:lnTo>
                      <a:pt x="1" y="431"/>
                    </a:lnTo>
                    <a:lnTo>
                      <a:pt x="15" y="431"/>
                    </a:lnTo>
                    <a:cubicBezTo>
                      <a:pt x="6389" y="8881"/>
                      <a:pt x="16334" y="13812"/>
                      <a:pt x="26875" y="13812"/>
                    </a:cubicBezTo>
                    <a:cubicBezTo>
                      <a:pt x="27245" y="13812"/>
                      <a:pt x="27616" y="13806"/>
                      <a:pt x="27988" y="13793"/>
                    </a:cubicBezTo>
                    <a:lnTo>
                      <a:pt x="27960" y="13087"/>
                    </a:lnTo>
                    <a:cubicBezTo>
                      <a:pt x="27603" y="13098"/>
                      <a:pt x="27247" y="13104"/>
                      <a:pt x="26891" y="13104"/>
                    </a:cubicBezTo>
                    <a:cubicBezTo>
                      <a:pt x="16568" y="13104"/>
                      <a:pt x="6814" y="8269"/>
                      <a:pt x="58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1082;p39">
                <a:extLst>
                  <a:ext uri="{FF2B5EF4-FFF2-40B4-BE49-F238E27FC236}">
                    <a16:creationId xmlns:a16="http://schemas.microsoft.com/office/drawing/2014/main" id="{10AC107F-296C-4CE5-AC56-D3152FD4283E}"/>
                  </a:ext>
                </a:extLst>
              </p:cNvPr>
              <p:cNvSpPr/>
              <p:nvPr/>
            </p:nvSpPr>
            <p:spPr>
              <a:xfrm>
                <a:off x="972034" y="4261454"/>
                <a:ext cx="564248" cy="538689"/>
              </a:xfrm>
              <a:custGeom>
                <a:avLst/>
                <a:gdLst/>
                <a:ahLst/>
                <a:cxnLst/>
                <a:rect l="l" t="t" r="r" b="b"/>
                <a:pathLst>
                  <a:path w="12054" h="11508" extrusionOk="0">
                    <a:moveTo>
                      <a:pt x="549" y="0"/>
                    </a:moveTo>
                    <a:cubicBezTo>
                      <a:pt x="211" y="0"/>
                      <a:pt x="1" y="472"/>
                      <a:pt x="173" y="771"/>
                    </a:cubicBezTo>
                    <a:cubicBezTo>
                      <a:pt x="2294" y="4500"/>
                      <a:pt x="4387" y="8687"/>
                      <a:pt x="8283" y="10863"/>
                    </a:cubicBezTo>
                    <a:lnTo>
                      <a:pt x="8338" y="10891"/>
                    </a:lnTo>
                    <a:cubicBezTo>
                      <a:pt x="8722" y="11092"/>
                      <a:pt x="9693" y="11507"/>
                      <a:pt x="10359" y="11507"/>
                    </a:cubicBezTo>
                    <a:cubicBezTo>
                      <a:pt x="10653" y="11507"/>
                      <a:pt x="10888" y="11426"/>
                      <a:pt x="10986" y="11209"/>
                    </a:cubicBezTo>
                    <a:cubicBezTo>
                      <a:pt x="12053" y="8881"/>
                      <a:pt x="11332" y="6330"/>
                      <a:pt x="9516" y="4583"/>
                    </a:cubicBezTo>
                    <a:cubicBezTo>
                      <a:pt x="7090" y="2255"/>
                      <a:pt x="3597" y="1700"/>
                      <a:pt x="769" y="64"/>
                    </a:cubicBezTo>
                    <a:cubicBezTo>
                      <a:pt x="692" y="20"/>
                      <a:pt x="618" y="0"/>
                      <a:pt x="54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1083;p39">
                <a:extLst>
                  <a:ext uri="{FF2B5EF4-FFF2-40B4-BE49-F238E27FC236}">
                    <a16:creationId xmlns:a16="http://schemas.microsoft.com/office/drawing/2014/main" id="{F4E88333-E72B-4FA5-BD42-26BA764DA180}"/>
                  </a:ext>
                </a:extLst>
              </p:cNvPr>
              <p:cNvSpPr/>
              <p:nvPr/>
            </p:nvSpPr>
            <p:spPr>
              <a:xfrm>
                <a:off x="1741262" y="4038077"/>
                <a:ext cx="382204" cy="890747"/>
              </a:xfrm>
              <a:custGeom>
                <a:avLst/>
                <a:gdLst/>
                <a:ahLst/>
                <a:cxnLst/>
                <a:rect l="l" t="t" r="r" b="b"/>
                <a:pathLst>
                  <a:path w="8165" h="19029" extrusionOk="0">
                    <a:moveTo>
                      <a:pt x="2211" y="0"/>
                    </a:moveTo>
                    <a:cubicBezTo>
                      <a:pt x="1998" y="0"/>
                      <a:pt x="1785" y="133"/>
                      <a:pt x="1733" y="387"/>
                    </a:cubicBezTo>
                    <a:cubicBezTo>
                      <a:pt x="818" y="3589"/>
                      <a:pt x="0" y="6833"/>
                      <a:pt x="291" y="10187"/>
                    </a:cubicBezTo>
                    <a:cubicBezTo>
                      <a:pt x="569" y="13140"/>
                      <a:pt x="1442" y="16023"/>
                      <a:pt x="2842" y="18629"/>
                    </a:cubicBezTo>
                    <a:cubicBezTo>
                      <a:pt x="2919" y="18770"/>
                      <a:pt x="3056" y="18852"/>
                      <a:pt x="3208" y="18852"/>
                    </a:cubicBezTo>
                    <a:cubicBezTo>
                      <a:pt x="3220" y="18852"/>
                      <a:pt x="3232" y="18852"/>
                      <a:pt x="3244" y="18851"/>
                    </a:cubicBezTo>
                    <a:cubicBezTo>
                      <a:pt x="3311" y="18969"/>
                      <a:pt x="3432" y="19028"/>
                      <a:pt x="3552" y="19028"/>
                    </a:cubicBezTo>
                    <a:cubicBezTo>
                      <a:pt x="3658" y="19028"/>
                      <a:pt x="3762" y="18983"/>
                      <a:pt x="3826" y="18892"/>
                    </a:cubicBezTo>
                    <a:cubicBezTo>
                      <a:pt x="8165" y="13140"/>
                      <a:pt x="5601" y="6001"/>
                      <a:pt x="2662" y="304"/>
                    </a:cubicBezTo>
                    <a:cubicBezTo>
                      <a:pt x="2579" y="99"/>
                      <a:pt x="2395" y="0"/>
                      <a:pt x="221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1084;p39">
                <a:extLst>
                  <a:ext uri="{FF2B5EF4-FFF2-40B4-BE49-F238E27FC236}">
                    <a16:creationId xmlns:a16="http://schemas.microsoft.com/office/drawing/2014/main" id="{B33EFCCE-5F37-4EC0-A52F-0CBFF25F096C}"/>
                  </a:ext>
                </a:extLst>
              </p:cNvPr>
              <p:cNvSpPr/>
              <p:nvPr/>
            </p:nvSpPr>
            <p:spPr>
              <a:xfrm>
                <a:off x="1106659" y="5137878"/>
                <a:ext cx="920144" cy="271592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5802" extrusionOk="0">
                    <a:moveTo>
                      <a:pt x="15184" y="1"/>
                    </a:moveTo>
                    <a:cubicBezTo>
                      <a:pt x="13482" y="1"/>
                      <a:pt x="11759" y="296"/>
                      <a:pt x="10161" y="651"/>
                    </a:cubicBezTo>
                    <a:cubicBezTo>
                      <a:pt x="8567" y="1011"/>
                      <a:pt x="7001" y="1483"/>
                      <a:pt x="5462" y="2037"/>
                    </a:cubicBezTo>
                    <a:cubicBezTo>
                      <a:pt x="4506" y="2384"/>
                      <a:pt x="3577" y="2841"/>
                      <a:pt x="2606" y="3215"/>
                    </a:cubicBezTo>
                    <a:cubicBezTo>
                      <a:pt x="1789" y="3520"/>
                      <a:pt x="749" y="3645"/>
                      <a:pt x="222" y="4435"/>
                    </a:cubicBezTo>
                    <a:cubicBezTo>
                      <a:pt x="0" y="4782"/>
                      <a:pt x="181" y="4990"/>
                      <a:pt x="499" y="5115"/>
                    </a:cubicBezTo>
                    <a:cubicBezTo>
                      <a:pt x="901" y="5267"/>
                      <a:pt x="1553" y="5281"/>
                      <a:pt x="1789" y="5323"/>
                    </a:cubicBezTo>
                    <a:cubicBezTo>
                      <a:pt x="2690" y="5461"/>
                      <a:pt x="3591" y="5572"/>
                      <a:pt x="4492" y="5655"/>
                    </a:cubicBezTo>
                    <a:cubicBezTo>
                      <a:pt x="5475" y="5753"/>
                      <a:pt x="6459" y="5802"/>
                      <a:pt x="7443" y="5802"/>
                    </a:cubicBezTo>
                    <a:cubicBezTo>
                      <a:pt x="8275" y="5802"/>
                      <a:pt x="9107" y="5767"/>
                      <a:pt x="9939" y="5697"/>
                    </a:cubicBezTo>
                    <a:cubicBezTo>
                      <a:pt x="13502" y="5364"/>
                      <a:pt x="17009" y="4117"/>
                      <a:pt x="19449" y="1400"/>
                    </a:cubicBezTo>
                    <a:cubicBezTo>
                      <a:pt x="19657" y="1178"/>
                      <a:pt x="19490" y="845"/>
                      <a:pt x="19255" y="748"/>
                    </a:cubicBezTo>
                    <a:cubicBezTo>
                      <a:pt x="19213" y="720"/>
                      <a:pt x="19171" y="693"/>
                      <a:pt x="19130" y="679"/>
                    </a:cubicBezTo>
                    <a:cubicBezTo>
                      <a:pt x="17877" y="188"/>
                      <a:pt x="16537" y="1"/>
                      <a:pt x="1518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0" name="Google Shape;14193;p74">
            <a:extLst>
              <a:ext uri="{FF2B5EF4-FFF2-40B4-BE49-F238E27FC236}">
                <a16:creationId xmlns:a16="http://schemas.microsoft.com/office/drawing/2014/main" id="{EE6D73AF-9520-4C98-8AF4-C5311F16D26E}"/>
              </a:ext>
            </a:extLst>
          </p:cNvPr>
          <p:cNvGrpSpPr/>
          <p:nvPr/>
        </p:nvGrpSpPr>
        <p:grpSpPr>
          <a:xfrm>
            <a:off x="0" y="2244087"/>
            <a:ext cx="969031" cy="2899413"/>
            <a:chOff x="2236525" y="3353202"/>
            <a:chExt cx="304832" cy="356512"/>
          </a:xfrm>
          <a:solidFill>
            <a:srgbClr val="336600"/>
          </a:solidFill>
        </p:grpSpPr>
        <p:sp>
          <p:nvSpPr>
            <p:cNvPr id="61" name="Google Shape;14194;p74">
              <a:extLst>
                <a:ext uri="{FF2B5EF4-FFF2-40B4-BE49-F238E27FC236}">
                  <a16:creationId xmlns:a16="http://schemas.microsoft.com/office/drawing/2014/main" id="{833ABBBF-0C10-4E22-AF96-C9221A75A51F}"/>
                </a:ext>
              </a:extLst>
            </p:cNvPr>
            <p:cNvSpPr/>
            <p:nvPr/>
          </p:nvSpPr>
          <p:spPr>
            <a:xfrm>
              <a:off x="2236525" y="3353202"/>
              <a:ext cx="304832" cy="356512"/>
            </a:xfrm>
            <a:custGeom>
              <a:avLst/>
              <a:gdLst/>
              <a:ahLst/>
              <a:cxnLst/>
              <a:rect l="l" t="t" r="r" b="b"/>
              <a:pathLst>
                <a:path w="9526" h="11141" extrusionOk="0">
                  <a:moveTo>
                    <a:pt x="4239" y="413"/>
                  </a:moveTo>
                  <a:cubicBezTo>
                    <a:pt x="4525" y="616"/>
                    <a:pt x="5120" y="1128"/>
                    <a:pt x="5275" y="1675"/>
                  </a:cubicBezTo>
                  <a:cubicBezTo>
                    <a:pt x="5358" y="1997"/>
                    <a:pt x="5156" y="2342"/>
                    <a:pt x="4989" y="2533"/>
                  </a:cubicBezTo>
                  <a:cubicBezTo>
                    <a:pt x="4894" y="2116"/>
                    <a:pt x="4775" y="1699"/>
                    <a:pt x="4644" y="1282"/>
                  </a:cubicBezTo>
                  <a:cubicBezTo>
                    <a:pt x="4625" y="1209"/>
                    <a:pt x="4564" y="1163"/>
                    <a:pt x="4498" y="1163"/>
                  </a:cubicBezTo>
                  <a:cubicBezTo>
                    <a:pt x="4479" y="1163"/>
                    <a:pt x="4460" y="1167"/>
                    <a:pt x="4441" y="1175"/>
                  </a:cubicBezTo>
                  <a:cubicBezTo>
                    <a:pt x="4346" y="1199"/>
                    <a:pt x="4298" y="1294"/>
                    <a:pt x="4334" y="1378"/>
                  </a:cubicBezTo>
                  <a:cubicBezTo>
                    <a:pt x="4465" y="1782"/>
                    <a:pt x="4572" y="2211"/>
                    <a:pt x="4679" y="2628"/>
                  </a:cubicBezTo>
                  <a:cubicBezTo>
                    <a:pt x="4441" y="2568"/>
                    <a:pt x="4060" y="2366"/>
                    <a:pt x="3977" y="2021"/>
                  </a:cubicBezTo>
                  <a:cubicBezTo>
                    <a:pt x="3822" y="1473"/>
                    <a:pt x="4108" y="735"/>
                    <a:pt x="4239" y="413"/>
                  </a:cubicBezTo>
                  <a:close/>
                  <a:moveTo>
                    <a:pt x="2824" y="3117"/>
                  </a:moveTo>
                  <a:cubicBezTo>
                    <a:pt x="3186" y="3117"/>
                    <a:pt x="3616" y="3172"/>
                    <a:pt x="3929" y="3378"/>
                  </a:cubicBezTo>
                  <a:cubicBezTo>
                    <a:pt x="4203" y="3556"/>
                    <a:pt x="4298" y="3926"/>
                    <a:pt x="4298" y="4164"/>
                  </a:cubicBezTo>
                  <a:cubicBezTo>
                    <a:pt x="3810" y="3747"/>
                    <a:pt x="3382" y="3556"/>
                    <a:pt x="3346" y="3556"/>
                  </a:cubicBezTo>
                  <a:cubicBezTo>
                    <a:pt x="3324" y="3547"/>
                    <a:pt x="3301" y="3543"/>
                    <a:pt x="3279" y="3543"/>
                  </a:cubicBezTo>
                  <a:cubicBezTo>
                    <a:pt x="3218" y="3543"/>
                    <a:pt x="3161" y="3578"/>
                    <a:pt x="3143" y="3640"/>
                  </a:cubicBezTo>
                  <a:cubicBezTo>
                    <a:pt x="3096" y="3723"/>
                    <a:pt x="3143" y="3818"/>
                    <a:pt x="3215" y="3854"/>
                  </a:cubicBezTo>
                  <a:cubicBezTo>
                    <a:pt x="3215" y="3854"/>
                    <a:pt x="3667" y="4045"/>
                    <a:pt x="4144" y="4473"/>
                  </a:cubicBezTo>
                  <a:cubicBezTo>
                    <a:pt x="4011" y="4547"/>
                    <a:pt x="3795" y="4621"/>
                    <a:pt x="3580" y="4621"/>
                  </a:cubicBezTo>
                  <a:cubicBezTo>
                    <a:pt x="3448" y="4621"/>
                    <a:pt x="3316" y="4593"/>
                    <a:pt x="3203" y="4521"/>
                  </a:cubicBezTo>
                  <a:cubicBezTo>
                    <a:pt x="2715" y="4211"/>
                    <a:pt x="2417" y="3497"/>
                    <a:pt x="2310" y="3152"/>
                  </a:cubicBezTo>
                  <a:cubicBezTo>
                    <a:pt x="2438" y="3135"/>
                    <a:pt x="2620" y="3117"/>
                    <a:pt x="2824" y="3117"/>
                  </a:cubicBezTo>
                  <a:close/>
                  <a:moveTo>
                    <a:pt x="7192" y="3818"/>
                  </a:moveTo>
                  <a:cubicBezTo>
                    <a:pt x="7549" y="3818"/>
                    <a:pt x="7894" y="3878"/>
                    <a:pt x="8084" y="3937"/>
                  </a:cubicBezTo>
                  <a:cubicBezTo>
                    <a:pt x="7918" y="4259"/>
                    <a:pt x="7549" y="4938"/>
                    <a:pt x="7025" y="5176"/>
                  </a:cubicBezTo>
                  <a:cubicBezTo>
                    <a:pt x="6928" y="5224"/>
                    <a:pt x="6828" y="5241"/>
                    <a:pt x="6734" y="5241"/>
                  </a:cubicBezTo>
                  <a:cubicBezTo>
                    <a:pt x="6594" y="5241"/>
                    <a:pt x="6467" y="5204"/>
                    <a:pt x="6382" y="5176"/>
                  </a:cubicBezTo>
                  <a:cubicBezTo>
                    <a:pt x="6263" y="5128"/>
                    <a:pt x="6179" y="5092"/>
                    <a:pt x="6120" y="5033"/>
                  </a:cubicBezTo>
                  <a:cubicBezTo>
                    <a:pt x="6179" y="4985"/>
                    <a:pt x="6239" y="4938"/>
                    <a:pt x="6310" y="4890"/>
                  </a:cubicBezTo>
                  <a:cubicBezTo>
                    <a:pt x="6382" y="4854"/>
                    <a:pt x="6418" y="4747"/>
                    <a:pt x="6358" y="4676"/>
                  </a:cubicBezTo>
                  <a:cubicBezTo>
                    <a:pt x="6328" y="4624"/>
                    <a:pt x="6276" y="4595"/>
                    <a:pt x="6223" y="4595"/>
                  </a:cubicBezTo>
                  <a:cubicBezTo>
                    <a:pt x="6191" y="4595"/>
                    <a:pt x="6159" y="4606"/>
                    <a:pt x="6132" y="4628"/>
                  </a:cubicBezTo>
                  <a:cubicBezTo>
                    <a:pt x="6084" y="4652"/>
                    <a:pt x="6049" y="4688"/>
                    <a:pt x="5989" y="4735"/>
                  </a:cubicBezTo>
                  <a:cubicBezTo>
                    <a:pt x="6001" y="4473"/>
                    <a:pt x="6144" y="4104"/>
                    <a:pt x="6441" y="3961"/>
                  </a:cubicBezTo>
                  <a:cubicBezTo>
                    <a:pt x="6668" y="3854"/>
                    <a:pt x="6918" y="3818"/>
                    <a:pt x="7192" y="3818"/>
                  </a:cubicBezTo>
                  <a:close/>
                  <a:moveTo>
                    <a:pt x="2605" y="5627"/>
                  </a:moveTo>
                  <a:cubicBezTo>
                    <a:pt x="2832" y="5627"/>
                    <a:pt x="3055" y="5651"/>
                    <a:pt x="3262" y="5711"/>
                  </a:cubicBezTo>
                  <a:cubicBezTo>
                    <a:pt x="3703" y="5842"/>
                    <a:pt x="3977" y="6235"/>
                    <a:pt x="4096" y="6462"/>
                  </a:cubicBezTo>
                  <a:cubicBezTo>
                    <a:pt x="4203" y="6664"/>
                    <a:pt x="4274" y="6854"/>
                    <a:pt x="4286" y="7021"/>
                  </a:cubicBezTo>
                  <a:cubicBezTo>
                    <a:pt x="4215" y="6974"/>
                    <a:pt x="4155" y="6938"/>
                    <a:pt x="4084" y="6890"/>
                  </a:cubicBezTo>
                  <a:cubicBezTo>
                    <a:pt x="3667" y="6664"/>
                    <a:pt x="3155" y="6485"/>
                    <a:pt x="2548" y="6366"/>
                  </a:cubicBezTo>
                  <a:cubicBezTo>
                    <a:pt x="2540" y="6365"/>
                    <a:pt x="2532" y="6365"/>
                    <a:pt x="2524" y="6365"/>
                  </a:cubicBezTo>
                  <a:cubicBezTo>
                    <a:pt x="2439" y="6365"/>
                    <a:pt x="2368" y="6421"/>
                    <a:pt x="2358" y="6497"/>
                  </a:cubicBezTo>
                  <a:cubicBezTo>
                    <a:pt x="2322" y="6593"/>
                    <a:pt x="2381" y="6676"/>
                    <a:pt x="2477" y="6700"/>
                  </a:cubicBezTo>
                  <a:cubicBezTo>
                    <a:pt x="2977" y="6795"/>
                    <a:pt x="3703" y="6997"/>
                    <a:pt x="4227" y="7378"/>
                  </a:cubicBezTo>
                  <a:cubicBezTo>
                    <a:pt x="4144" y="7509"/>
                    <a:pt x="3941" y="7688"/>
                    <a:pt x="3691" y="7831"/>
                  </a:cubicBezTo>
                  <a:cubicBezTo>
                    <a:pt x="3524" y="7919"/>
                    <a:pt x="3248" y="8039"/>
                    <a:pt x="2938" y="8039"/>
                  </a:cubicBezTo>
                  <a:cubicBezTo>
                    <a:pt x="2827" y="8039"/>
                    <a:pt x="2712" y="8023"/>
                    <a:pt x="2596" y="7986"/>
                  </a:cubicBezTo>
                  <a:cubicBezTo>
                    <a:pt x="1596" y="7688"/>
                    <a:pt x="762" y="6545"/>
                    <a:pt x="476" y="6128"/>
                  </a:cubicBezTo>
                  <a:cubicBezTo>
                    <a:pt x="843" y="5978"/>
                    <a:pt x="1752" y="5627"/>
                    <a:pt x="2605" y="5627"/>
                  </a:cubicBezTo>
                  <a:close/>
                  <a:moveTo>
                    <a:pt x="7656" y="7009"/>
                  </a:moveTo>
                  <a:cubicBezTo>
                    <a:pt x="8251" y="7009"/>
                    <a:pt x="8811" y="7128"/>
                    <a:pt x="9097" y="7200"/>
                  </a:cubicBezTo>
                  <a:cubicBezTo>
                    <a:pt x="8930" y="7616"/>
                    <a:pt x="8323" y="8759"/>
                    <a:pt x="7477" y="9164"/>
                  </a:cubicBezTo>
                  <a:cubicBezTo>
                    <a:pt x="7322" y="9236"/>
                    <a:pt x="7156" y="9271"/>
                    <a:pt x="7001" y="9271"/>
                  </a:cubicBezTo>
                  <a:cubicBezTo>
                    <a:pt x="6537" y="9271"/>
                    <a:pt x="6072" y="9033"/>
                    <a:pt x="5894" y="8843"/>
                  </a:cubicBezTo>
                  <a:cubicBezTo>
                    <a:pt x="6465" y="8462"/>
                    <a:pt x="7239" y="8033"/>
                    <a:pt x="8108" y="7783"/>
                  </a:cubicBezTo>
                  <a:cubicBezTo>
                    <a:pt x="8204" y="7747"/>
                    <a:pt x="8251" y="7664"/>
                    <a:pt x="8215" y="7569"/>
                  </a:cubicBezTo>
                  <a:cubicBezTo>
                    <a:pt x="8197" y="7505"/>
                    <a:pt x="8136" y="7462"/>
                    <a:pt x="8071" y="7462"/>
                  </a:cubicBezTo>
                  <a:cubicBezTo>
                    <a:pt x="8052" y="7462"/>
                    <a:pt x="8032" y="7465"/>
                    <a:pt x="8013" y="7474"/>
                  </a:cubicBezTo>
                  <a:cubicBezTo>
                    <a:pt x="7132" y="7724"/>
                    <a:pt x="6358" y="8140"/>
                    <a:pt x="5775" y="8509"/>
                  </a:cubicBezTo>
                  <a:cubicBezTo>
                    <a:pt x="5787" y="8128"/>
                    <a:pt x="6013" y="7450"/>
                    <a:pt x="6525" y="7212"/>
                  </a:cubicBezTo>
                  <a:cubicBezTo>
                    <a:pt x="6858" y="7057"/>
                    <a:pt x="7263" y="7009"/>
                    <a:pt x="7656" y="7009"/>
                  </a:cubicBezTo>
                  <a:close/>
                  <a:moveTo>
                    <a:pt x="4166" y="1"/>
                  </a:moveTo>
                  <a:cubicBezTo>
                    <a:pt x="4147" y="1"/>
                    <a:pt x="4128" y="3"/>
                    <a:pt x="4108" y="8"/>
                  </a:cubicBezTo>
                  <a:cubicBezTo>
                    <a:pt x="4060" y="20"/>
                    <a:pt x="4036" y="56"/>
                    <a:pt x="4001" y="80"/>
                  </a:cubicBezTo>
                  <a:cubicBezTo>
                    <a:pt x="3977" y="127"/>
                    <a:pt x="3393" y="1247"/>
                    <a:pt x="3620" y="2092"/>
                  </a:cubicBezTo>
                  <a:cubicBezTo>
                    <a:pt x="3751" y="2628"/>
                    <a:pt x="4346" y="2925"/>
                    <a:pt x="4703" y="2961"/>
                  </a:cubicBezTo>
                  <a:cubicBezTo>
                    <a:pt x="4822" y="3592"/>
                    <a:pt x="4917" y="4247"/>
                    <a:pt x="4941" y="4902"/>
                  </a:cubicBezTo>
                  <a:cubicBezTo>
                    <a:pt x="4810" y="4723"/>
                    <a:pt x="4679" y="4568"/>
                    <a:pt x="4536" y="4426"/>
                  </a:cubicBezTo>
                  <a:cubicBezTo>
                    <a:pt x="4644" y="4092"/>
                    <a:pt x="4536" y="3402"/>
                    <a:pt x="4048" y="3092"/>
                  </a:cubicBezTo>
                  <a:cubicBezTo>
                    <a:pt x="3663" y="2851"/>
                    <a:pt x="3161" y="2790"/>
                    <a:pt x="2752" y="2790"/>
                  </a:cubicBezTo>
                  <a:cubicBezTo>
                    <a:pt x="2353" y="2790"/>
                    <a:pt x="2042" y="2848"/>
                    <a:pt x="2012" y="2854"/>
                  </a:cubicBezTo>
                  <a:cubicBezTo>
                    <a:pt x="1965" y="2866"/>
                    <a:pt x="1917" y="2878"/>
                    <a:pt x="1905" y="2925"/>
                  </a:cubicBezTo>
                  <a:cubicBezTo>
                    <a:pt x="1881" y="2973"/>
                    <a:pt x="1881" y="3021"/>
                    <a:pt x="1893" y="3056"/>
                  </a:cubicBezTo>
                  <a:cubicBezTo>
                    <a:pt x="1905" y="3104"/>
                    <a:pt x="2239" y="4307"/>
                    <a:pt x="2989" y="4783"/>
                  </a:cubicBezTo>
                  <a:cubicBezTo>
                    <a:pt x="3167" y="4890"/>
                    <a:pt x="3370" y="4938"/>
                    <a:pt x="3560" y="4938"/>
                  </a:cubicBezTo>
                  <a:cubicBezTo>
                    <a:pt x="3858" y="4938"/>
                    <a:pt x="4155" y="4830"/>
                    <a:pt x="4334" y="4699"/>
                  </a:cubicBezTo>
                  <a:cubicBezTo>
                    <a:pt x="4560" y="4938"/>
                    <a:pt x="4775" y="5235"/>
                    <a:pt x="4953" y="5592"/>
                  </a:cubicBezTo>
                  <a:cubicBezTo>
                    <a:pt x="4977" y="6259"/>
                    <a:pt x="4929" y="6926"/>
                    <a:pt x="4858" y="7605"/>
                  </a:cubicBezTo>
                  <a:cubicBezTo>
                    <a:pt x="4775" y="7486"/>
                    <a:pt x="4679" y="7378"/>
                    <a:pt x="4572" y="7271"/>
                  </a:cubicBezTo>
                  <a:cubicBezTo>
                    <a:pt x="4644" y="6747"/>
                    <a:pt x="4179" y="5664"/>
                    <a:pt x="3310" y="5402"/>
                  </a:cubicBezTo>
                  <a:cubicBezTo>
                    <a:pt x="3067" y="5331"/>
                    <a:pt x="2797" y="5294"/>
                    <a:pt x="2503" y="5294"/>
                  </a:cubicBezTo>
                  <a:cubicBezTo>
                    <a:pt x="2108" y="5294"/>
                    <a:pt x="1669" y="5361"/>
                    <a:pt x="1191" y="5497"/>
                  </a:cubicBezTo>
                  <a:cubicBezTo>
                    <a:pt x="584" y="5676"/>
                    <a:pt x="131" y="5890"/>
                    <a:pt x="107" y="5902"/>
                  </a:cubicBezTo>
                  <a:cubicBezTo>
                    <a:pt x="60" y="5914"/>
                    <a:pt x="36" y="5962"/>
                    <a:pt x="12" y="6009"/>
                  </a:cubicBezTo>
                  <a:cubicBezTo>
                    <a:pt x="0" y="6057"/>
                    <a:pt x="12" y="6092"/>
                    <a:pt x="36" y="6140"/>
                  </a:cubicBezTo>
                  <a:cubicBezTo>
                    <a:pt x="48" y="6152"/>
                    <a:pt x="298" y="6593"/>
                    <a:pt x="715" y="7069"/>
                  </a:cubicBezTo>
                  <a:cubicBezTo>
                    <a:pt x="1286" y="7724"/>
                    <a:pt x="1858" y="8140"/>
                    <a:pt x="2429" y="8295"/>
                  </a:cubicBezTo>
                  <a:cubicBezTo>
                    <a:pt x="2572" y="8343"/>
                    <a:pt x="2715" y="8355"/>
                    <a:pt x="2846" y="8355"/>
                  </a:cubicBezTo>
                  <a:cubicBezTo>
                    <a:pt x="3227" y="8355"/>
                    <a:pt x="3572" y="8212"/>
                    <a:pt x="3763" y="8105"/>
                  </a:cubicBezTo>
                  <a:cubicBezTo>
                    <a:pt x="4036" y="7962"/>
                    <a:pt x="4263" y="7783"/>
                    <a:pt x="4394" y="7581"/>
                  </a:cubicBezTo>
                  <a:cubicBezTo>
                    <a:pt x="4560" y="7759"/>
                    <a:pt x="4691" y="7962"/>
                    <a:pt x="4751" y="8200"/>
                  </a:cubicBezTo>
                  <a:cubicBezTo>
                    <a:pt x="4679" y="8652"/>
                    <a:pt x="4584" y="9093"/>
                    <a:pt x="4501" y="9462"/>
                  </a:cubicBezTo>
                  <a:cubicBezTo>
                    <a:pt x="4334" y="10164"/>
                    <a:pt x="4155" y="10676"/>
                    <a:pt x="4048" y="10915"/>
                  </a:cubicBezTo>
                  <a:cubicBezTo>
                    <a:pt x="4024" y="11010"/>
                    <a:pt x="4048" y="11093"/>
                    <a:pt x="4144" y="11129"/>
                  </a:cubicBezTo>
                  <a:cubicBezTo>
                    <a:pt x="4155" y="11141"/>
                    <a:pt x="4179" y="11141"/>
                    <a:pt x="4203" y="11141"/>
                  </a:cubicBezTo>
                  <a:cubicBezTo>
                    <a:pt x="4263" y="11141"/>
                    <a:pt x="4322" y="11093"/>
                    <a:pt x="4346" y="11034"/>
                  </a:cubicBezTo>
                  <a:cubicBezTo>
                    <a:pt x="4358" y="11010"/>
                    <a:pt x="4572" y="10474"/>
                    <a:pt x="4798" y="9569"/>
                  </a:cubicBezTo>
                  <a:cubicBezTo>
                    <a:pt x="4882" y="9474"/>
                    <a:pt x="5132" y="9248"/>
                    <a:pt x="5525" y="8986"/>
                  </a:cubicBezTo>
                  <a:cubicBezTo>
                    <a:pt x="5763" y="9271"/>
                    <a:pt x="6322" y="9569"/>
                    <a:pt x="6894" y="9569"/>
                  </a:cubicBezTo>
                  <a:cubicBezTo>
                    <a:pt x="7096" y="9569"/>
                    <a:pt x="7311" y="9521"/>
                    <a:pt x="7501" y="9426"/>
                  </a:cubicBezTo>
                  <a:cubicBezTo>
                    <a:pt x="8680" y="8879"/>
                    <a:pt x="9382" y="7188"/>
                    <a:pt x="9406" y="7105"/>
                  </a:cubicBezTo>
                  <a:cubicBezTo>
                    <a:pt x="9525" y="7093"/>
                    <a:pt x="9525" y="7057"/>
                    <a:pt x="9501" y="7009"/>
                  </a:cubicBezTo>
                  <a:cubicBezTo>
                    <a:pt x="9478" y="6962"/>
                    <a:pt x="9442" y="6938"/>
                    <a:pt x="9394" y="6914"/>
                  </a:cubicBezTo>
                  <a:cubicBezTo>
                    <a:pt x="9347" y="6898"/>
                    <a:pt x="8553" y="6656"/>
                    <a:pt x="7680" y="6656"/>
                  </a:cubicBezTo>
                  <a:cubicBezTo>
                    <a:pt x="7239" y="6656"/>
                    <a:pt x="6778" y="6718"/>
                    <a:pt x="6382" y="6902"/>
                  </a:cubicBezTo>
                  <a:cubicBezTo>
                    <a:pt x="5668" y="7247"/>
                    <a:pt x="5370" y="8200"/>
                    <a:pt x="5465" y="8700"/>
                  </a:cubicBezTo>
                  <a:cubicBezTo>
                    <a:pt x="5275" y="8843"/>
                    <a:pt x="5120" y="8962"/>
                    <a:pt x="4989" y="9057"/>
                  </a:cubicBezTo>
                  <a:cubicBezTo>
                    <a:pt x="5048" y="8783"/>
                    <a:pt x="5108" y="8450"/>
                    <a:pt x="5156" y="8105"/>
                  </a:cubicBezTo>
                  <a:cubicBezTo>
                    <a:pt x="5239" y="7486"/>
                    <a:pt x="5298" y="6854"/>
                    <a:pt x="5310" y="6235"/>
                  </a:cubicBezTo>
                  <a:cubicBezTo>
                    <a:pt x="5334" y="6164"/>
                    <a:pt x="5429" y="5700"/>
                    <a:pt x="5846" y="5247"/>
                  </a:cubicBezTo>
                  <a:cubicBezTo>
                    <a:pt x="5953" y="5342"/>
                    <a:pt x="6108" y="5414"/>
                    <a:pt x="6251" y="5473"/>
                  </a:cubicBezTo>
                  <a:cubicBezTo>
                    <a:pt x="6406" y="5533"/>
                    <a:pt x="6560" y="5569"/>
                    <a:pt x="6715" y="5569"/>
                  </a:cubicBezTo>
                  <a:cubicBezTo>
                    <a:pt x="6858" y="5569"/>
                    <a:pt x="7013" y="5533"/>
                    <a:pt x="7144" y="5473"/>
                  </a:cubicBezTo>
                  <a:cubicBezTo>
                    <a:pt x="7954" y="5104"/>
                    <a:pt x="8430" y="3937"/>
                    <a:pt x="8454" y="3902"/>
                  </a:cubicBezTo>
                  <a:cubicBezTo>
                    <a:pt x="8465" y="3854"/>
                    <a:pt x="8465" y="3806"/>
                    <a:pt x="8454" y="3759"/>
                  </a:cubicBezTo>
                  <a:cubicBezTo>
                    <a:pt x="8442" y="3723"/>
                    <a:pt x="8394" y="3687"/>
                    <a:pt x="8346" y="3676"/>
                  </a:cubicBezTo>
                  <a:cubicBezTo>
                    <a:pt x="8322" y="3660"/>
                    <a:pt x="7769" y="3489"/>
                    <a:pt x="7167" y="3489"/>
                  </a:cubicBezTo>
                  <a:cubicBezTo>
                    <a:pt x="6870" y="3489"/>
                    <a:pt x="6562" y="3530"/>
                    <a:pt x="6299" y="3652"/>
                  </a:cubicBezTo>
                  <a:cubicBezTo>
                    <a:pt x="5751" y="3914"/>
                    <a:pt x="5572" y="4640"/>
                    <a:pt x="5656" y="4985"/>
                  </a:cubicBezTo>
                  <a:cubicBezTo>
                    <a:pt x="5525" y="5116"/>
                    <a:pt x="5406" y="5259"/>
                    <a:pt x="5310" y="5402"/>
                  </a:cubicBezTo>
                  <a:cubicBezTo>
                    <a:pt x="5310" y="5259"/>
                    <a:pt x="5298" y="5128"/>
                    <a:pt x="5298" y="4997"/>
                  </a:cubicBezTo>
                  <a:cubicBezTo>
                    <a:pt x="5263" y="4283"/>
                    <a:pt x="5179" y="3568"/>
                    <a:pt x="5048" y="2878"/>
                  </a:cubicBezTo>
                  <a:cubicBezTo>
                    <a:pt x="5358" y="2675"/>
                    <a:pt x="5715" y="2128"/>
                    <a:pt x="5560" y="1592"/>
                  </a:cubicBezTo>
                  <a:cubicBezTo>
                    <a:pt x="5346" y="723"/>
                    <a:pt x="4286" y="56"/>
                    <a:pt x="4239" y="20"/>
                  </a:cubicBezTo>
                  <a:cubicBezTo>
                    <a:pt x="4218" y="6"/>
                    <a:pt x="4193" y="1"/>
                    <a:pt x="41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14195;p74">
              <a:extLst>
                <a:ext uri="{FF2B5EF4-FFF2-40B4-BE49-F238E27FC236}">
                  <a16:creationId xmlns:a16="http://schemas.microsoft.com/office/drawing/2014/main" id="{99D3E5C4-882B-4B23-9929-9603A2570207}"/>
                </a:ext>
              </a:extLst>
            </p:cNvPr>
            <p:cNvSpPr/>
            <p:nvPr/>
          </p:nvSpPr>
          <p:spPr>
            <a:xfrm>
              <a:off x="2283373" y="3553106"/>
              <a:ext cx="16416" cy="11072"/>
            </a:xfrm>
            <a:custGeom>
              <a:avLst/>
              <a:gdLst/>
              <a:ahLst/>
              <a:cxnLst/>
              <a:rect l="l" t="t" r="r" b="b"/>
              <a:pathLst>
                <a:path w="513" h="346" extrusionOk="0">
                  <a:moveTo>
                    <a:pt x="179" y="0"/>
                  </a:moveTo>
                  <a:cubicBezTo>
                    <a:pt x="84" y="0"/>
                    <a:pt x="13" y="60"/>
                    <a:pt x="1" y="155"/>
                  </a:cubicBezTo>
                  <a:cubicBezTo>
                    <a:pt x="1" y="238"/>
                    <a:pt x="60" y="310"/>
                    <a:pt x="143" y="334"/>
                  </a:cubicBezTo>
                  <a:cubicBezTo>
                    <a:pt x="143" y="334"/>
                    <a:pt x="203" y="334"/>
                    <a:pt x="322" y="346"/>
                  </a:cubicBezTo>
                  <a:lnTo>
                    <a:pt x="334" y="346"/>
                  </a:lnTo>
                  <a:cubicBezTo>
                    <a:pt x="429" y="346"/>
                    <a:pt x="489" y="286"/>
                    <a:pt x="501" y="191"/>
                  </a:cubicBezTo>
                  <a:cubicBezTo>
                    <a:pt x="513" y="107"/>
                    <a:pt x="453" y="36"/>
                    <a:pt x="370" y="12"/>
                  </a:cubicBezTo>
                  <a:cubicBezTo>
                    <a:pt x="251" y="0"/>
                    <a:pt x="191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14196;p74">
              <a:extLst>
                <a:ext uri="{FF2B5EF4-FFF2-40B4-BE49-F238E27FC236}">
                  <a16:creationId xmlns:a16="http://schemas.microsoft.com/office/drawing/2014/main" id="{4C9B2A35-7984-48C1-9FFF-F07B257F3629}"/>
                </a:ext>
              </a:extLst>
            </p:cNvPr>
            <p:cNvSpPr/>
            <p:nvPr/>
          </p:nvSpPr>
          <p:spPr>
            <a:xfrm>
              <a:off x="2449485" y="3488658"/>
              <a:ext cx="17184" cy="12288"/>
            </a:xfrm>
            <a:custGeom>
              <a:avLst/>
              <a:gdLst/>
              <a:ahLst/>
              <a:cxnLst/>
              <a:rect l="l" t="t" r="r" b="b"/>
              <a:pathLst>
                <a:path w="537" h="384" extrusionOk="0">
                  <a:moveTo>
                    <a:pt x="348" y="0"/>
                  </a:moveTo>
                  <a:cubicBezTo>
                    <a:pt x="339" y="0"/>
                    <a:pt x="331" y="1"/>
                    <a:pt x="322" y="2"/>
                  </a:cubicBezTo>
                  <a:cubicBezTo>
                    <a:pt x="251" y="26"/>
                    <a:pt x="191" y="50"/>
                    <a:pt x="132" y="62"/>
                  </a:cubicBezTo>
                  <a:cubicBezTo>
                    <a:pt x="48" y="97"/>
                    <a:pt x="1" y="181"/>
                    <a:pt x="25" y="276"/>
                  </a:cubicBezTo>
                  <a:cubicBezTo>
                    <a:pt x="60" y="347"/>
                    <a:pt x="120" y="383"/>
                    <a:pt x="179" y="383"/>
                  </a:cubicBezTo>
                  <a:cubicBezTo>
                    <a:pt x="191" y="383"/>
                    <a:pt x="203" y="383"/>
                    <a:pt x="227" y="359"/>
                  </a:cubicBezTo>
                  <a:cubicBezTo>
                    <a:pt x="286" y="347"/>
                    <a:pt x="346" y="324"/>
                    <a:pt x="406" y="300"/>
                  </a:cubicBezTo>
                  <a:cubicBezTo>
                    <a:pt x="489" y="300"/>
                    <a:pt x="537" y="216"/>
                    <a:pt x="525" y="121"/>
                  </a:cubicBezTo>
                  <a:cubicBezTo>
                    <a:pt x="493" y="46"/>
                    <a:pt x="422" y="0"/>
                    <a:pt x="3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4" name="Google Shape;14183;p74">
            <a:extLst>
              <a:ext uri="{FF2B5EF4-FFF2-40B4-BE49-F238E27FC236}">
                <a16:creationId xmlns:a16="http://schemas.microsoft.com/office/drawing/2014/main" id="{09FD307F-8038-4DD8-9726-87B64374D293}"/>
              </a:ext>
            </a:extLst>
          </p:cNvPr>
          <p:cNvGrpSpPr/>
          <p:nvPr/>
        </p:nvGrpSpPr>
        <p:grpSpPr>
          <a:xfrm>
            <a:off x="8238020" y="158822"/>
            <a:ext cx="828729" cy="751700"/>
            <a:chOff x="2795053" y="3351618"/>
            <a:chExt cx="288448" cy="357120"/>
          </a:xfrm>
          <a:solidFill>
            <a:srgbClr val="92D050"/>
          </a:solidFill>
        </p:grpSpPr>
        <p:sp>
          <p:nvSpPr>
            <p:cNvPr id="65" name="Google Shape;14184;p74">
              <a:extLst>
                <a:ext uri="{FF2B5EF4-FFF2-40B4-BE49-F238E27FC236}">
                  <a16:creationId xmlns:a16="http://schemas.microsoft.com/office/drawing/2014/main" id="{7B5C74D8-2EF5-4902-B691-8FC544727581}"/>
                </a:ext>
              </a:extLst>
            </p:cNvPr>
            <p:cNvSpPr/>
            <p:nvPr/>
          </p:nvSpPr>
          <p:spPr>
            <a:xfrm>
              <a:off x="2839629" y="3550386"/>
              <a:ext cx="19840" cy="16448"/>
            </a:xfrm>
            <a:custGeom>
              <a:avLst/>
              <a:gdLst/>
              <a:ahLst/>
              <a:cxnLst/>
              <a:rect l="l" t="t" r="r" b="b"/>
              <a:pathLst>
                <a:path w="620" h="514" extrusionOk="0">
                  <a:moveTo>
                    <a:pt x="443" y="1"/>
                  </a:moveTo>
                  <a:cubicBezTo>
                    <a:pt x="413" y="1"/>
                    <a:pt x="383" y="9"/>
                    <a:pt x="358" y="26"/>
                  </a:cubicBezTo>
                  <a:lnTo>
                    <a:pt x="84" y="216"/>
                  </a:lnTo>
                  <a:cubicBezTo>
                    <a:pt x="13" y="264"/>
                    <a:pt x="1" y="371"/>
                    <a:pt x="36" y="442"/>
                  </a:cubicBezTo>
                  <a:cubicBezTo>
                    <a:pt x="72" y="490"/>
                    <a:pt x="132" y="514"/>
                    <a:pt x="179" y="514"/>
                  </a:cubicBezTo>
                  <a:cubicBezTo>
                    <a:pt x="203" y="514"/>
                    <a:pt x="239" y="502"/>
                    <a:pt x="263" y="490"/>
                  </a:cubicBezTo>
                  <a:lnTo>
                    <a:pt x="537" y="300"/>
                  </a:lnTo>
                  <a:cubicBezTo>
                    <a:pt x="608" y="240"/>
                    <a:pt x="620" y="145"/>
                    <a:pt x="572" y="73"/>
                  </a:cubicBezTo>
                  <a:cubicBezTo>
                    <a:pt x="549" y="27"/>
                    <a:pt x="496" y="1"/>
                    <a:pt x="443" y="1"/>
                  </a:cubicBezTo>
                  <a:close/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14185;p74">
              <a:extLst>
                <a:ext uri="{FF2B5EF4-FFF2-40B4-BE49-F238E27FC236}">
                  <a16:creationId xmlns:a16="http://schemas.microsoft.com/office/drawing/2014/main" id="{6554D4EA-09E1-420C-A3FD-DB4648BA7EFC}"/>
                </a:ext>
              </a:extLst>
            </p:cNvPr>
            <p:cNvSpPr/>
            <p:nvPr/>
          </p:nvSpPr>
          <p:spPr>
            <a:xfrm>
              <a:off x="2884405" y="3515389"/>
              <a:ext cx="31448" cy="33556"/>
            </a:xfrm>
            <a:custGeom>
              <a:avLst/>
              <a:gdLst/>
              <a:ahLst/>
              <a:cxnLst/>
              <a:rect l="l" t="t" r="r" b="b"/>
              <a:pathLst>
                <a:path w="1584" h="1173" extrusionOk="0">
                  <a:moveTo>
                    <a:pt x="1395" y="1"/>
                  </a:moveTo>
                  <a:cubicBezTo>
                    <a:pt x="1361" y="1"/>
                    <a:pt x="1327" y="10"/>
                    <a:pt x="1298" y="29"/>
                  </a:cubicBezTo>
                  <a:lnTo>
                    <a:pt x="96" y="875"/>
                  </a:lnTo>
                  <a:cubicBezTo>
                    <a:pt x="12" y="922"/>
                    <a:pt x="0" y="1018"/>
                    <a:pt x="48" y="1101"/>
                  </a:cubicBezTo>
                  <a:cubicBezTo>
                    <a:pt x="72" y="1137"/>
                    <a:pt x="131" y="1172"/>
                    <a:pt x="179" y="1172"/>
                  </a:cubicBezTo>
                  <a:cubicBezTo>
                    <a:pt x="215" y="1172"/>
                    <a:pt x="239" y="1160"/>
                    <a:pt x="274" y="1137"/>
                  </a:cubicBezTo>
                  <a:lnTo>
                    <a:pt x="1477" y="291"/>
                  </a:lnTo>
                  <a:cubicBezTo>
                    <a:pt x="1548" y="232"/>
                    <a:pt x="1584" y="125"/>
                    <a:pt x="1524" y="65"/>
                  </a:cubicBezTo>
                  <a:cubicBezTo>
                    <a:pt x="1496" y="22"/>
                    <a:pt x="1446" y="1"/>
                    <a:pt x="1395" y="1"/>
                  </a:cubicBezTo>
                  <a:close/>
                </a:path>
              </a:pathLst>
            </a:custGeom>
            <a:grpFill/>
            <a:ln w="28575"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14186;p74">
              <a:extLst>
                <a:ext uri="{FF2B5EF4-FFF2-40B4-BE49-F238E27FC236}">
                  <a16:creationId xmlns:a16="http://schemas.microsoft.com/office/drawing/2014/main" id="{0216DD45-1B60-4CE2-A464-0655EE4B1F3B}"/>
                </a:ext>
              </a:extLst>
            </p:cNvPr>
            <p:cNvSpPr/>
            <p:nvPr/>
          </p:nvSpPr>
          <p:spPr>
            <a:xfrm>
              <a:off x="2795053" y="3351618"/>
              <a:ext cx="288448" cy="357120"/>
            </a:xfrm>
            <a:custGeom>
              <a:avLst/>
              <a:gdLst/>
              <a:ahLst/>
              <a:cxnLst/>
              <a:rect l="l" t="t" r="r" b="b"/>
              <a:pathLst>
                <a:path w="9014" h="11160" extrusionOk="0">
                  <a:moveTo>
                    <a:pt x="3311" y="361"/>
                  </a:moveTo>
                  <a:cubicBezTo>
                    <a:pt x="3465" y="361"/>
                    <a:pt x="3620" y="385"/>
                    <a:pt x="3763" y="468"/>
                  </a:cubicBezTo>
                  <a:cubicBezTo>
                    <a:pt x="4454" y="825"/>
                    <a:pt x="4585" y="1861"/>
                    <a:pt x="4573" y="2682"/>
                  </a:cubicBezTo>
                  <a:cubicBezTo>
                    <a:pt x="4561" y="3278"/>
                    <a:pt x="4477" y="3837"/>
                    <a:pt x="4418" y="4171"/>
                  </a:cubicBezTo>
                  <a:cubicBezTo>
                    <a:pt x="4398" y="4220"/>
                    <a:pt x="4355" y="4260"/>
                    <a:pt x="4300" y="4260"/>
                  </a:cubicBezTo>
                  <a:cubicBezTo>
                    <a:pt x="4288" y="4260"/>
                    <a:pt x="4276" y="4258"/>
                    <a:pt x="4263" y="4254"/>
                  </a:cubicBezTo>
                  <a:cubicBezTo>
                    <a:pt x="3930" y="4195"/>
                    <a:pt x="3382" y="4099"/>
                    <a:pt x="2811" y="3885"/>
                  </a:cubicBezTo>
                  <a:cubicBezTo>
                    <a:pt x="2037" y="3623"/>
                    <a:pt x="1120" y="3147"/>
                    <a:pt x="1013" y="2385"/>
                  </a:cubicBezTo>
                  <a:cubicBezTo>
                    <a:pt x="989" y="2111"/>
                    <a:pt x="1060" y="1849"/>
                    <a:pt x="1227" y="1623"/>
                  </a:cubicBezTo>
                  <a:cubicBezTo>
                    <a:pt x="1465" y="1325"/>
                    <a:pt x="1739" y="1218"/>
                    <a:pt x="1953" y="1206"/>
                  </a:cubicBezTo>
                  <a:cubicBezTo>
                    <a:pt x="2120" y="1194"/>
                    <a:pt x="2263" y="1087"/>
                    <a:pt x="2334" y="944"/>
                  </a:cubicBezTo>
                  <a:cubicBezTo>
                    <a:pt x="2430" y="766"/>
                    <a:pt x="2620" y="527"/>
                    <a:pt x="2977" y="408"/>
                  </a:cubicBezTo>
                  <a:cubicBezTo>
                    <a:pt x="3084" y="373"/>
                    <a:pt x="3192" y="361"/>
                    <a:pt x="3311" y="361"/>
                  </a:cubicBezTo>
                  <a:close/>
                  <a:moveTo>
                    <a:pt x="6699" y="947"/>
                  </a:moveTo>
                  <a:cubicBezTo>
                    <a:pt x="6925" y="947"/>
                    <a:pt x="7145" y="1020"/>
                    <a:pt x="7323" y="1158"/>
                  </a:cubicBezTo>
                  <a:cubicBezTo>
                    <a:pt x="7621" y="1397"/>
                    <a:pt x="7728" y="1682"/>
                    <a:pt x="7740" y="1885"/>
                  </a:cubicBezTo>
                  <a:cubicBezTo>
                    <a:pt x="7752" y="2051"/>
                    <a:pt x="7859" y="2206"/>
                    <a:pt x="8014" y="2278"/>
                  </a:cubicBezTo>
                  <a:cubicBezTo>
                    <a:pt x="8192" y="2361"/>
                    <a:pt x="8430" y="2563"/>
                    <a:pt x="8549" y="2921"/>
                  </a:cubicBezTo>
                  <a:cubicBezTo>
                    <a:pt x="8668" y="3183"/>
                    <a:pt x="8645" y="3468"/>
                    <a:pt x="8514" y="3706"/>
                  </a:cubicBezTo>
                  <a:cubicBezTo>
                    <a:pt x="8171" y="4370"/>
                    <a:pt x="7201" y="4517"/>
                    <a:pt x="6397" y="4517"/>
                  </a:cubicBezTo>
                  <a:cubicBezTo>
                    <a:pt x="6364" y="4517"/>
                    <a:pt x="6331" y="4517"/>
                    <a:pt x="6299" y="4516"/>
                  </a:cubicBezTo>
                  <a:cubicBezTo>
                    <a:pt x="5704" y="4492"/>
                    <a:pt x="5144" y="4421"/>
                    <a:pt x="4811" y="4361"/>
                  </a:cubicBezTo>
                  <a:cubicBezTo>
                    <a:pt x="4739" y="4349"/>
                    <a:pt x="4692" y="4290"/>
                    <a:pt x="4704" y="4218"/>
                  </a:cubicBezTo>
                  <a:cubicBezTo>
                    <a:pt x="4763" y="3885"/>
                    <a:pt x="4870" y="3337"/>
                    <a:pt x="5061" y="2766"/>
                  </a:cubicBezTo>
                  <a:cubicBezTo>
                    <a:pt x="5335" y="1992"/>
                    <a:pt x="5811" y="1051"/>
                    <a:pt x="6561" y="956"/>
                  </a:cubicBezTo>
                  <a:cubicBezTo>
                    <a:pt x="6607" y="950"/>
                    <a:pt x="6653" y="947"/>
                    <a:pt x="6699" y="947"/>
                  </a:cubicBezTo>
                  <a:close/>
                  <a:moveTo>
                    <a:pt x="2739" y="4433"/>
                  </a:moveTo>
                  <a:cubicBezTo>
                    <a:pt x="3334" y="4457"/>
                    <a:pt x="3906" y="4528"/>
                    <a:pt x="4227" y="4587"/>
                  </a:cubicBezTo>
                  <a:cubicBezTo>
                    <a:pt x="4231" y="4587"/>
                    <a:pt x="4234" y="4586"/>
                    <a:pt x="4238" y="4586"/>
                  </a:cubicBezTo>
                  <a:cubicBezTo>
                    <a:pt x="4282" y="4586"/>
                    <a:pt x="4323" y="4652"/>
                    <a:pt x="4323" y="4718"/>
                  </a:cubicBezTo>
                  <a:cubicBezTo>
                    <a:pt x="4263" y="5052"/>
                    <a:pt x="4156" y="5600"/>
                    <a:pt x="3965" y="6159"/>
                  </a:cubicBezTo>
                  <a:cubicBezTo>
                    <a:pt x="3692" y="6933"/>
                    <a:pt x="3215" y="7874"/>
                    <a:pt x="2465" y="7981"/>
                  </a:cubicBezTo>
                  <a:cubicBezTo>
                    <a:pt x="2431" y="7984"/>
                    <a:pt x="2397" y="7985"/>
                    <a:pt x="2363" y="7985"/>
                  </a:cubicBezTo>
                  <a:cubicBezTo>
                    <a:pt x="2127" y="7985"/>
                    <a:pt x="1901" y="7912"/>
                    <a:pt x="1703" y="7766"/>
                  </a:cubicBezTo>
                  <a:cubicBezTo>
                    <a:pt x="1406" y="7528"/>
                    <a:pt x="1298" y="7254"/>
                    <a:pt x="1287" y="7040"/>
                  </a:cubicBezTo>
                  <a:cubicBezTo>
                    <a:pt x="1275" y="6873"/>
                    <a:pt x="1168" y="6731"/>
                    <a:pt x="1013" y="6659"/>
                  </a:cubicBezTo>
                  <a:cubicBezTo>
                    <a:pt x="834" y="6564"/>
                    <a:pt x="596" y="6373"/>
                    <a:pt x="477" y="6016"/>
                  </a:cubicBezTo>
                  <a:cubicBezTo>
                    <a:pt x="394" y="5742"/>
                    <a:pt x="417" y="5469"/>
                    <a:pt x="536" y="5242"/>
                  </a:cubicBezTo>
                  <a:cubicBezTo>
                    <a:pt x="882" y="4587"/>
                    <a:pt x="1870" y="4433"/>
                    <a:pt x="2656" y="4433"/>
                  </a:cubicBezTo>
                  <a:close/>
                  <a:moveTo>
                    <a:pt x="4757" y="4645"/>
                  </a:moveTo>
                  <a:cubicBezTo>
                    <a:pt x="4767" y="4645"/>
                    <a:pt x="4777" y="4646"/>
                    <a:pt x="4787" y="4647"/>
                  </a:cubicBezTo>
                  <a:cubicBezTo>
                    <a:pt x="5108" y="4707"/>
                    <a:pt x="5656" y="4814"/>
                    <a:pt x="6228" y="5016"/>
                  </a:cubicBezTo>
                  <a:cubicBezTo>
                    <a:pt x="6990" y="5302"/>
                    <a:pt x="7918" y="5778"/>
                    <a:pt x="8026" y="6540"/>
                  </a:cubicBezTo>
                  <a:cubicBezTo>
                    <a:pt x="8061" y="6802"/>
                    <a:pt x="7978" y="7076"/>
                    <a:pt x="7823" y="7290"/>
                  </a:cubicBezTo>
                  <a:cubicBezTo>
                    <a:pt x="7585" y="7588"/>
                    <a:pt x="7299" y="7695"/>
                    <a:pt x="7085" y="7707"/>
                  </a:cubicBezTo>
                  <a:cubicBezTo>
                    <a:pt x="6930" y="7731"/>
                    <a:pt x="6775" y="7826"/>
                    <a:pt x="6704" y="7981"/>
                  </a:cubicBezTo>
                  <a:cubicBezTo>
                    <a:pt x="6609" y="8159"/>
                    <a:pt x="6418" y="8397"/>
                    <a:pt x="6061" y="8517"/>
                  </a:cubicBezTo>
                  <a:cubicBezTo>
                    <a:pt x="5957" y="8550"/>
                    <a:pt x="5849" y="8566"/>
                    <a:pt x="5742" y="8566"/>
                  </a:cubicBezTo>
                  <a:cubicBezTo>
                    <a:pt x="5581" y="8566"/>
                    <a:pt x="5423" y="8529"/>
                    <a:pt x="5287" y="8457"/>
                  </a:cubicBezTo>
                  <a:cubicBezTo>
                    <a:pt x="4608" y="8100"/>
                    <a:pt x="4466" y="7052"/>
                    <a:pt x="4489" y="6242"/>
                  </a:cubicBezTo>
                  <a:cubicBezTo>
                    <a:pt x="4501" y="5647"/>
                    <a:pt x="4573" y="5076"/>
                    <a:pt x="4632" y="4754"/>
                  </a:cubicBezTo>
                  <a:cubicBezTo>
                    <a:pt x="4643" y="4681"/>
                    <a:pt x="4690" y="4645"/>
                    <a:pt x="4757" y="4645"/>
                  </a:cubicBezTo>
                  <a:close/>
                  <a:moveTo>
                    <a:pt x="3309" y="1"/>
                  </a:moveTo>
                  <a:cubicBezTo>
                    <a:pt x="3162" y="1"/>
                    <a:pt x="3014" y="25"/>
                    <a:pt x="2870" y="75"/>
                  </a:cubicBezTo>
                  <a:cubicBezTo>
                    <a:pt x="2501" y="194"/>
                    <a:pt x="2203" y="444"/>
                    <a:pt x="2037" y="777"/>
                  </a:cubicBezTo>
                  <a:cubicBezTo>
                    <a:pt x="2013" y="837"/>
                    <a:pt x="1965" y="861"/>
                    <a:pt x="1906" y="885"/>
                  </a:cubicBezTo>
                  <a:cubicBezTo>
                    <a:pt x="1537" y="920"/>
                    <a:pt x="1191" y="1123"/>
                    <a:pt x="953" y="1432"/>
                  </a:cubicBezTo>
                  <a:cubicBezTo>
                    <a:pt x="727" y="1718"/>
                    <a:pt x="632" y="2087"/>
                    <a:pt x="667" y="2432"/>
                  </a:cubicBezTo>
                  <a:cubicBezTo>
                    <a:pt x="775" y="3230"/>
                    <a:pt x="1560" y="3754"/>
                    <a:pt x="2382" y="4099"/>
                  </a:cubicBezTo>
                  <a:cubicBezTo>
                    <a:pt x="1489" y="4123"/>
                    <a:pt x="572" y="4349"/>
                    <a:pt x="191" y="5064"/>
                  </a:cubicBezTo>
                  <a:cubicBezTo>
                    <a:pt x="36" y="5373"/>
                    <a:pt x="1" y="5742"/>
                    <a:pt x="120" y="6088"/>
                  </a:cubicBezTo>
                  <a:cubicBezTo>
                    <a:pt x="239" y="6457"/>
                    <a:pt x="489" y="6754"/>
                    <a:pt x="822" y="6921"/>
                  </a:cubicBezTo>
                  <a:cubicBezTo>
                    <a:pt x="882" y="6957"/>
                    <a:pt x="906" y="6993"/>
                    <a:pt x="929" y="7052"/>
                  </a:cubicBezTo>
                  <a:cubicBezTo>
                    <a:pt x="965" y="7433"/>
                    <a:pt x="1168" y="7766"/>
                    <a:pt x="1477" y="8005"/>
                  </a:cubicBezTo>
                  <a:cubicBezTo>
                    <a:pt x="1715" y="8207"/>
                    <a:pt x="2013" y="8290"/>
                    <a:pt x="2311" y="8290"/>
                  </a:cubicBezTo>
                  <a:cubicBezTo>
                    <a:pt x="2370" y="8290"/>
                    <a:pt x="2430" y="8290"/>
                    <a:pt x="2477" y="8278"/>
                  </a:cubicBezTo>
                  <a:cubicBezTo>
                    <a:pt x="3132" y="8183"/>
                    <a:pt x="3584" y="7671"/>
                    <a:pt x="3918" y="7028"/>
                  </a:cubicBezTo>
                  <a:lnTo>
                    <a:pt x="3918" y="7028"/>
                  </a:lnTo>
                  <a:cubicBezTo>
                    <a:pt x="3775" y="9040"/>
                    <a:pt x="4204" y="10326"/>
                    <a:pt x="4620" y="11076"/>
                  </a:cubicBezTo>
                  <a:cubicBezTo>
                    <a:pt x="4644" y="11136"/>
                    <a:pt x="4704" y="11160"/>
                    <a:pt x="4763" y="11160"/>
                  </a:cubicBezTo>
                  <a:cubicBezTo>
                    <a:pt x="4799" y="11160"/>
                    <a:pt x="4823" y="11160"/>
                    <a:pt x="4847" y="11148"/>
                  </a:cubicBezTo>
                  <a:cubicBezTo>
                    <a:pt x="4918" y="11100"/>
                    <a:pt x="4942" y="11005"/>
                    <a:pt x="4906" y="10922"/>
                  </a:cubicBezTo>
                  <a:cubicBezTo>
                    <a:pt x="4525" y="10255"/>
                    <a:pt x="4156" y="9124"/>
                    <a:pt x="4216" y="7385"/>
                  </a:cubicBezTo>
                  <a:lnTo>
                    <a:pt x="4216" y="7385"/>
                  </a:lnTo>
                  <a:cubicBezTo>
                    <a:pt x="4335" y="7969"/>
                    <a:pt x="4608" y="8481"/>
                    <a:pt x="5097" y="8743"/>
                  </a:cubicBezTo>
                  <a:cubicBezTo>
                    <a:pt x="5287" y="8838"/>
                    <a:pt x="5501" y="8886"/>
                    <a:pt x="5704" y="8886"/>
                  </a:cubicBezTo>
                  <a:cubicBezTo>
                    <a:pt x="5859" y="8886"/>
                    <a:pt x="5990" y="8874"/>
                    <a:pt x="6121" y="8826"/>
                  </a:cubicBezTo>
                  <a:cubicBezTo>
                    <a:pt x="6490" y="8707"/>
                    <a:pt x="6787" y="8457"/>
                    <a:pt x="6954" y="8124"/>
                  </a:cubicBezTo>
                  <a:cubicBezTo>
                    <a:pt x="6990" y="8064"/>
                    <a:pt x="7025" y="8040"/>
                    <a:pt x="7085" y="8028"/>
                  </a:cubicBezTo>
                  <a:cubicBezTo>
                    <a:pt x="7454" y="7981"/>
                    <a:pt x="7799" y="7790"/>
                    <a:pt x="8037" y="7469"/>
                  </a:cubicBezTo>
                  <a:cubicBezTo>
                    <a:pt x="8264" y="7195"/>
                    <a:pt x="8371" y="6814"/>
                    <a:pt x="8323" y="6481"/>
                  </a:cubicBezTo>
                  <a:cubicBezTo>
                    <a:pt x="8216" y="5671"/>
                    <a:pt x="7430" y="5147"/>
                    <a:pt x="6609" y="4814"/>
                  </a:cubicBezTo>
                  <a:cubicBezTo>
                    <a:pt x="7502" y="4778"/>
                    <a:pt x="8430" y="4552"/>
                    <a:pt x="8799" y="3837"/>
                  </a:cubicBezTo>
                  <a:cubicBezTo>
                    <a:pt x="8978" y="3540"/>
                    <a:pt x="9014" y="3171"/>
                    <a:pt x="8895" y="2825"/>
                  </a:cubicBezTo>
                  <a:cubicBezTo>
                    <a:pt x="8776" y="2456"/>
                    <a:pt x="8514" y="2159"/>
                    <a:pt x="8192" y="1992"/>
                  </a:cubicBezTo>
                  <a:cubicBezTo>
                    <a:pt x="8133" y="1968"/>
                    <a:pt x="8097" y="1920"/>
                    <a:pt x="8085" y="1861"/>
                  </a:cubicBezTo>
                  <a:cubicBezTo>
                    <a:pt x="8037" y="1492"/>
                    <a:pt x="7847" y="1147"/>
                    <a:pt x="7537" y="908"/>
                  </a:cubicBezTo>
                  <a:cubicBezTo>
                    <a:pt x="7296" y="718"/>
                    <a:pt x="6996" y="612"/>
                    <a:pt x="6701" y="612"/>
                  </a:cubicBezTo>
                  <a:cubicBezTo>
                    <a:pt x="6646" y="612"/>
                    <a:pt x="6591" y="615"/>
                    <a:pt x="6537" y="623"/>
                  </a:cubicBezTo>
                  <a:cubicBezTo>
                    <a:pt x="5728" y="730"/>
                    <a:pt x="5216" y="1516"/>
                    <a:pt x="4870" y="2337"/>
                  </a:cubicBezTo>
                  <a:cubicBezTo>
                    <a:pt x="4835" y="1444"/>
                    <a:pt x="4620" y="527"/>
                    <a:pt x="3906" y="146"/>
                  </a:cubicBezTo>
                  <a:cubicBezTo>
                    <a:pt x="3718" y="49"/>
                    <a:pt x="3515" y="1"/>
                    <a:pt x="3309" y="1"/>
                  </a:cubicBezTo>
                  <a:close/>
                </a:path>
              </a:pathLst>
            </a:custGeom>
            <a:solidFill>
              <a:srgbClr val="00B050"/>
            </a:solidFill>
            <a:ln w="28575">
              <a:solidFill>
                <a:srgbClr val="339966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14187;p74">
              <a:extLst>
                <a:ext uri="{FF2B5EF4-FFF2-40B4-BE49-F238E27FC236}">
                  <a16:creationId xmlns:a16="http://schemas.microsoft.com/office/drawing/2014/main" id="{2F518039-AAB8-472B-A2AD-277E285633DE}"/>
                </a:ext>
              </a:extLst>
            </p:cNvPr>
            <p:cNvSpPr/>
            <p:nvPr/>
          </p:nvSpPr>
          <p:spPr>
            <a:xfrm>
              <a:off x="3019853" y="3423794"/>
              <a:ext cx="20224" cy="16576"/>
            </a:xfrm>
            <a:custGeom>
              <a:avLst/>
              <a:gdLst/>
              <a:ahLst/>
              <a:cxnLst/>
              <a:rect l="l" t="t" r="r" b="b"/>
              <a:pathLst>
                <a:path w="632" h="518" extrusionOk="0">
                  <a:moveTo>
                    <a:pt x="454" y="0"/>
                  </a:moveTo>
                  <a:cubicBezTo>
                    <a:pt x="420" y="0"/>
                    <a:pt x="386" y="10"/>
                    <a:pt x="358" y="29"/>
                  </a:cubicBezTo>
                  <a:lnTo>
                    <a:pt x="96" y="219"/>
                  </a:lnTo>
                  <a:cubicBezTo>
                    <a:pt x="24" y="255"/>
                    <a:pt x="0" y="362"/>
                    <a:pt x="48" y="434"/>
                  </a:cubicBezTo>
                  <a:cubicBezTo>
                    <a:pt x="84" y="481"/>
                    <a:pt x="143" y="517"/>
                    <a:pt x="179" y="517"/>
                  </a:cubicBezTo>
                  <a:cubicBezTo>
                    <a:pt x="215" y="517"/>
                    <a:pt x="239" y="493"/>
                    <a:pt x="274" y="481"/>
                  </a:cubicBezTo>
                  <a:lnTo>
                    <a:pt x="536" y="291"/>
                  </a:lnTo>
                  <a:cubicBezTo>
                    <a:pt x="620" y="243"/>
                    <a:pt x="631" y="136"/>
                    <a:pt x="584" y="65"/>
                  </a:cubicBezTo>
                  <a:cubicBezTo>
                    <a:pt x="555" y="22"/>
                    <a:pt x="505" y="0"/>
                    <a:pt x="454" y="0"/>
                  </a:cubicBezTo>
                  <a:close/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14188;p74">
              <a:extLst>
                <a:ext uri="{FF2B5EF4-FFF2-40B4-BE49-F238E27FC236}">
                  <a16:creationId xmlns:a16="http://schemas.microsoft.com/office/drawing/2014/main" id="{C7004983-8B04-471A-B238-ACA8495037EC}"/>
                </a:ext>
              </a:extLst>
            </p:cNvPr>
            <p:cNvSpPr/>
            <p:nvPr/>
          </p:nvSpPr>
          <p:spPr>
            <a:xfrm>
              <a:off x="2964237" y="3441810"/>
              <a:ext cx="49920" cy="37408"/>
            </a:xfrm>
            <a:custGeom>
              <a:avLst/>
              <a:gdLst/>
              <a:ahLst/>
              <a:cxnLst/>
              <a:rect l="l" t="t" r="r" b="b"/>
              <a:pathLst>
                <a:path w="1560" h="1169" extrusionOk="0">
                  <a:moveTo>
                    <a:pt x="1383" y="1"/>
                  </a:moveTo>
                  <a:cubicBezTo>
                    <a:pt x="1353" y="1"/>
                    <a:pt x="1323" y="9"/>
                    <a:pt x="1298" y="25"/>
                  </a:cubicBezTo>
                  <a:lnTo>
                    <a:pt x="83" y="871"/>
                  </a:lnTo>
                  <a:cubicBezTo>
                    <a:pt x="12" y="918"/>
                    <a:pt x="0" y="1026"/>
                    <a:pt x="48" y="1097"/>
                  </a:cubicBezTo>
                  <a:cubicBezTo>
                    <a:pt x="72" y="1145"/>
                    <a:pt x="131" y="1168"/>
                    <a:pt x="179" y="1168"/>
                  </a:cubicBezTo>
                  <a:cubicBezTo>
                    <a:pt x="214" y="1168"/>
                    <a:pt x="238" y="1157"/>
                    <a:pt x="274" y="1145"/>
                  </a:cubicBezTo>
                  <a:lnTo>
                    <a:pt x="1476" y="299"/>
                  </a:lnTo>
                  <a:cubicBezTo>
                    <a:pt x="1548" y="252"/>
                    <a:pt x="1560" y="145"/>
                    <a:pt x="1524" y="73"/>
                  </a:cubicBezTo>
                  <a:cubicBezTo>
                    <a:pt x="1493" y="27"/>
                    <a:pt x="1438" y="1"/>
                    <a:pt x="1383" y="1"/>
                  </a:cubicBezTo>
                  <a:close/>
                </a:path>
              </a:pathLst>
            </a:custGeom>
            <a:grpFill/>
            <a:ln w="28575"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14189;p74">
              <a:extLst>
                <a:ext uri="{FF2B5EF4-FFF2-40B4-BE49-F238E27FC236}">
                  <a16:creationId xmlns:a16="http://schemas.microsoft.com/office/drawing/2014/main" id="{3346AD05-7CC2-4E42-9A7F-2FAD79128320}"/>
                </a:ext>
              </a:extLst>
            </p:cNvPr>
            <p:cNvSpPr/>
            <p:nvPr/>
          </p:nvSpPr>
          <p:spPr>
            <a:xfrm>
              <a:off x="2867437" y="3395602"/>
              <a:ext cx="17952" cy="18848"/>
            </a:xfrm>
            <a:custGeom>
              <a:avLst/>
              <a:gdLst/>
              <a:ahLst/>
              <a:cxnLst/>
              <a:rect l="l" t="t" r="r" b="b"/>
              <a:pathLst>
                <a:path w="561" h="589" extrusionOk="0">
                  <a:moveTo>
                    <a:pt x="189" y="1"/>
                  </a:moveTo>
                  <a:cubicBezTo>
                    <a:pt x="156" y="1"/>
                    <a:pt x="124" y="10"/>
                    <a:pt x="96" y="29"/>
                  </a:cubicBezTo>
                  <a:cubicBezTo>
                    <a:pt x="25" y="76"/>
                    <a:pt x="1" y="172"/>
                    <a:pt x="49" y="255"/>
                  </a:cubicBezTo>
                  <a:lnTo>
                    <a:pt x="239" y="517"/>
                  </a:lnTo>
                  <a:cubicBezTo>
                    <a:pt x="275" y="565"/>
                    <a:pt x="334" y="588"/>
                    <a:pt x="382" y="588"/>
                  </a:cubicBezTo>
                  <a:cubicBezTo>
                    <a:pt x="406" y="588"/>
                    <a:pt x="430" y="576"/>
                    <a:pt x="465" y="565"/>
                  </a:cubicBezTo>
                  <a:cubicBezTo>
                    <a:pt x="537" y="517"/>
                    <a:pt x="560" y="410"/>
                    <a:pt x="513" y="338"/>
                  </a:cubicBezTo>
                  <a:lnTo>
                    <a:pt x="322" y="76"/>
                  </a:lnTo>
                  <a:cubicBezTo>
                    <a:pt x="293" y="25"/>
                    <a:pt x="241" y="1"/>
                    <a:pt x="189" y="1"/>
                  </a:cubicBezTo>
                  <a:close/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14190;p74">
              <a:extLst>
                <a:ext uri="{FF2B5EF4-FFF2-40B4-BE49-F238E27FC236}">
                  <a16:creationId xmlns:a16="http://schemas.microsoft.com/office/drawing/2014/main" id="{848B7700-529B-42F4-9719-11677D48D3B1}"/>
                </a:ext>
              </a:extLst>
            </p:cNvPr>
            <p:cNvSpPr/>
            <p:nvPr/>
          </p:nvSpPr>
          <p:spPr>
            <a:xfrm>
              <a:off x="2885741" y="3421234"/>
              <a:ext cx="38496" cy="49216"/>
            </a:xfrm>
            <a:custGeom>
              <a:avLst/>
              <a:gdLst/>
              <a:ahLst/>
              <a:cxnLst/>
              <a:rect l="l" t="t" r="r" b="b"/>
              <a:pathLst>
                <a:path w="1203" h="1538" extrusionOk="0">
                  <a:moveTo>
                    <a:pt x="169" y="1"/>
                  </a:moveTo>
                  <a:cubicBezTo>
                    <a:pt x="139" y="1"/>
                    <a:pt x="109" y="9"/>
                    <a:pt x="84" y="26"/>
                  </a:cubicBezTo>
                  <a:cubicBezTo>
                    <a:pt x="12" y="73"/>
                    <a:pt x="0" y="180"/>
                    <a:pt x="48" y="252"/>
                  </a:cubicBezTo>
                  <a:lnTo>
                    <a:pt x="893" y="1454"/>
                  </a:lnTo>
                  <a:cubicBezTo>
                    <a:pt x="917" y="1502"/>
                    <a:pt x="977" y="1538"/>
                    <a:pt x="1024" y="1538"/>
                  </a:cubicBezTo>
                  <a:cubicBezTo>
                    <a:pt x="1060" y="1538"/>
                    <a:pt x="1084" y="1514"/>
                    <a:pt x="1120" y="1502"/>
                  </a:cubicBezTo>
                  <a:cubicBezTo>
                    <a:pt x="1191" y="1454"/>
                    <a:pt x="1203" y="1359"/>
                    <a:pt x="1155" y="1276"/>
                  </a:cubicBezTo>
                  <a:lnTo>
                    <a:pt x="310" y="73"/>
                  </a:lnTo>
                  <a:cubicBezTo>
                    <a:pt x="279" y="27"/>
                    <a:pt x="224" y="1"/>
                    <a:pt x="169" y="1"/>
                  </a:cubicBezTo>
                  <a:close/>
                </a:path>
              </a:pathLst>
            </a:custGeom>
            <a:grpFill/>
            <a:ln w="28575"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14191;p74">
              <a:extLst>
                <a:ext uri="{FF2B5EF4-FFF2-40B4-BE49-F238E27FC236}">
                  <a16:creationId xmlns:a16="http://schemas.microsoft.com/office/drawing/2014/main" id="{55B5F184-B7C3-41EF-8BF1-97FB79B2FF6A}"/>
                </a:ext>
              </a:extLst>
            </p:cNvPr>
            <p:cNvSpPr/>
            <p:nvPr/>
          </p:nvSpPr>
          <p:spPr>
            <a:xfrm>
              <a:off x="2993933" y="3576178"/>
              <a:ext cx="17952" cy="18848"/>
            </a:xfrm>
            <a:custGeom>
              <a:avLst/>
              <a:gdLst/>
              <a:ahLst/>
              <a:cxnLst/>
              <a:rect l="l" t="t" r="r" b="b"/>
              <a:pathLst>
                <a:path w="561" h="589" extrusionOk="0">
                  <a:moveTo>
                    <a:pt x="181" y="1"/>
                  </a:moveTo>
                  <a:cubicBezTo>
                    <a:pt x="147" y="1"/>
                    <a:pt x="113" y="10"/>
                    <a:pt x="84" y="29"/>
                  </a:cubicBezTo>
                  <a:cubicBezTo>
                    <a:pt x="13" y="65"/>
                    <a:pt x="1" y="172"/>
                    <a:pt x="36" y="244"/>
                  </a:cubicBezTo>
                  <a:lnTo>
                    <a:pt x="239" y="518"/>
                  </a:lnTo>
                  <a:cubicBezTo>
                    <a:pt x="263" y="565"/>
                    <a:pt x="322" y="589"/>
                    <a:pt x="370" y="589"/>
                  </a:cubicBezTo>
                  <a:cubicBezTo>
                    <a:pt x="394" y="589"/>
                    <a:pt x="429" y="577"/>
                    <a:pt x="453" y="565"/>
                  </a:cubicBezTo>
                  <a:cubicBezTo>
                    <a:pt x="537" y="518"/>
                    <a:pt x="560" y="410"/>
                    <a:pt x="501" y="339"/>
                  </a:cubicBezTo>
                  <a:lnTo>
                    <a:pt x="310" y="65"/>
                  </a:lnTo>
                  <a:cubicBezTo>
                    <a:pt x="282" y="22"/>
                    <a:pt x="232" y="1"/>
                    <a:pt x="181" y="1"/>
                  </a:cubicBezTo>
                  <a:close/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14192;p74">
              <a:extLst>
                <a:ext uri="{FF2B5EF4-FFF2-40B4-BE49-F238E27FC236}">
                  <a16:creationId xmlns:a16="http://schemas.microsoft.com/office/drawing/2014/main" id="{8D84E285-ABE6-44CC-99F8-75425A3F7EDA}"/>
                </a:ext>
              </a:extLst>
            </p:cNvPr>
            <p:cNvSpPr/>
            <p:nvPr/>
          </p:nvSpPr>
          <p:spPr>
            <a:xfrm>
              <a:off x="2954701" y="3520467"/>
              <a:ext cx="33352" cy="38661"/>
            </a:xfrm>
            <a:custGeom>
              <a:avLst/>
              <a:gdLst/>
              <a:ahLst/>
              <a:cxnLst/>
              <a:rect l="l" t="t" r="r" b="b"/>
              <a:pathLst>
                <a:path w="1227" h="1533" extrusionOk="0">
                  <a:moveTo>
                    <a:pt x="178" y="1"/>
                  </a:moveTo>
                  <a:cubicBezTo>
                    <a:pt x="147" y="1"/>
                    <a:pt x="114" y="7"/>
                    <a:pt x="84" y="20"/>
                  </a:cubicBezTo>
                  <a:cubicBezTo>
                    <a:pt x="12" y="68"/>
                    <a:pt x="0" y="175"/>
                    <a:pt x="48" y="246"/>
                  </a:cubicBezTo>
                  <a:lnTo>
                    <a:pt x="893" y="1449"/>
                  </a:lnTo>
                  <a:cubicBezTo>
                    <a:pt x="929" y="1497"/>
                    <a:pt x="989" y="1532"/>
                    <a:pt x="1024" y="1532"/>
                  </a:cubicBezTo>
                  <a:cubicBezTo>
                    <a:pt x="1060" y="1532"/>
                    <a:pt x="1084" y="1508"/>
                    <a:pt x="1120" y="1497"/>
                  </a:cubicBezTo>
                  <a:cubicBezTo>
                    <a:pt x="1203" y="1437"/>
                    <a:pt x="1227" y="1354"/>
                    <a:pt x="1167" y="1270"/>
                  </a:cubicBezTo>
                  <a:lnTo>
                    <a:pt x="310" y="68"/>
                  </a:lnTo>
                  <a:cubicBezTo>
                    <a:pt x="287" y="22"/>
                    <a:pt x="235" y="1"/>
                    <a:pt x="178" y="1"/>
                  </a:cubicBezTo>
                  <a:close/>
                </a:path>
              </a:pathLst>
            </a:custGeom>
            <a:grpFill/>
            <a:ln w="28575"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74" name="Picture 10" descr="Tập đọc: Bài hát trồng cây">
            <a:extLst>
              <a:ext uri="{FF2B5EF4-FFF2-40B4-BE49-F238E27FC236}">
                <a16:creationId xmlns:a16="http://schemas.microsoft.com/office/drawing/2014/main" id="{C08F0B4D-05B7-4C54-987F-9F61B197E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51" t="31598" b="10699"/>
          <a:stretch>
            <a:fillRect/>
          </a:stretch>
        </p:blipFill>
        <p:spPr bwMode="auto">
          <a:xfrm>
            <a:off x="590550" y="1722665"/>
            <a:ext cx="1270906" cy="1330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Rectangle 7">
            <a:extLst>
              <a:ext uri="{FF2B5EF4-FFF2-40B4-BE49-F238E27FC236}">
                <a16:creationId xmlns:a16="http://schemas.microsoft.com/office/drawing/2014/main" id="{BA263D01-9660-473B-BEAC-1F14E70BE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7333" y="1029607"/>
            <a:ext cx="3151868" cy="3436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Ai …………….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Người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……………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Trên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………..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Chim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…………. say.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1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/>
              <a:sym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Ai …………..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Người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………………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Rung ……….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Hoa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…………… lay.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1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/>
              <a:sym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1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/>
              <a:sym typeface="Arial"/>
            </a:endParaRPr>
          </a:p>
        </p:txBody>
      </p:sp>
      <p:sp>
        <p:nvSpPr>
          <p:cNvPr id="76" name="Rectangle 9">
            <a:extLst>
              <a:ext uri="{FF2B5EF4-FFF2-40B4-BE49-F238E27FC236}">
                <a16:creationId xmlns:a16="http://schemas.microsoft.com/office/drawing/2014/main" id="{82583FEF-8192-463F-A498-14999D4B6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9235" y="1027794"/>
            <a:ext cx="346143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Ai ……………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Người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………………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Trong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…...............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Quên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……………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dài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1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Ai ………….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Người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…………….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Mong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…………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Mau ……………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ngày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                       </a:t>
            </a:r>
            <a:r>
              <a:rPr kumimoji="0" lang="en-US" altLang="en-US" sz="1800" b="1" i="1" u="none" strike="noStrike" kern="1200" cap="none" spc="0" normalizeH="0" baseline="0" noProof="0">
                <a:ln>
                  <a:noFill/>
                </a:ln>
                <a:solidFill>
                  <a:srgbClr val="0048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Bế </a:t>
            </a:r>
            <a:r>
              <a:rPr kumimoji="0" lang="en-US" alt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0048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Kiến</a:t>
            </a:r>
            <a:r>
              <a:rPr kumimoji="0" lang="en-US" alt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48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0048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Quốc</a:t>
            </a:r>
            <a:endParaRPr kumimoji="0" lang="en-US" altLang="en-US" sz="2400" b="1" i="1" u="none" strike="noStrike" kern="1200" cap="none" spc="0" normalizeH="0" baseline="0" noProof="0" dirty="0">
              <a:ln>
                <a:noFill/>
              </a:ln>
              <a:solidFill>
                <a:srgbClr val="0048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052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2" name="Google Shape;2472;p59"/>
          <p:cNvSpPr/>
          <p:nvPr/>
        </p:nvSpPr>
        <p:spPr>
          <a:xfrm>
            <a:off x="383941" y="312715"/>
            <a:ext cx="8364810" cy="453014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713" name="Google Shape;2713;p59"/>
          <p:cNvGrpSpPr/>
          <p:nvPr/>
        </p:nvGrpSpPr>
        <p:grpSpPr>
          <a:xfrm>
            <a:off x="750635" y="2641513"/>
            <a:ext cx="292309" cy="274981"/>
            <a:chOff x="8089320" y="1195905"/>
            <a:chExt cx="292309" cy="274981"/>
          </a:xfrm>
        </p:grpSpPr>
        <p:sp>
          <p:nvSpPr>
            <p:cNvPr id="2714" name="Google Shape;2714;p59"/>
            <p:cNvSpPr/>
            <p:nvPr/>
          </p:nvSpPr>
          <p:spPr>
            <a:xfrm>
              <a:off x="8089321" y="1195905"/>
              <a:ext cx="292308" cy="274981"/>
            </a:xfrm>
            <a:custGeom>
              <a:avLst/>
              <a:gdLst/>
              <a:ahLst/>
              <a:cxnLst/>
              <a:rect l="l" t="t" r="r" b="b"/>
              <a:pathLst>
                <a:path w="12710" h="12710" extrusionOk="0">
                  <a:moveTo>
                    <a:pt x="6338" y="1"/>
                  </a:moveTo>
                  <a:cubicBezTo>
                    <a:pt x="2836" y="1"/>
                    <a:pt x="0" y="2836"/>
                    <a:pt x="0" y="6372"/>
                  </a:cubicBezTo>
                  <a:cubicBezTo>
                    <a:pt x="0" y="9875"/>
                    <a:pt x="2836" y="12710"/>
                    <a:pt x="6338" y="12710"/>
                  </a:cubicBezTo>
                  <a:cubicBezTo>
                    <a:pt x="9841" y="12710"/>
                    <a:pt x="12709" y="9875"/>
                    <a:pt x="12709" y="6372"/>
                  </a:cubicBezTo>
                  <a:cubicBezTo>
                    <a:pt x="12709" y="2836"/>
                    <a:pt x="9841" y="1"/>
                    <a:pt x="63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5" name="Google Shape;2715;p59"/>
            <p:cNvSpPr/>
            <p:nvPr/>
          </p:nvSpPr>
          <p:spPr>
            <a:xfrm>
              <a:off x="8089320" y="1217450"/>
              <a:ext cx="270654" cy="231797"/>
            </a:xfrm>
            <a:custGeom>
              <a:avLst/>
              <a:gdLst/>
              <a:ahLst/>
              <a:cxnLst/>
              <a:rect l="l" t="t" r="r" b="b"/>
              <a:pathLst>
                <a:path w="12510" h="10714" extrusionOk="0">
                  <a:moveTo>
                    <a:pt x="7139" y="439"/>
                  </a:moveTo>
                  <a:cubicBezTo>
                    <a:pt x="9874" y="439"/>
                    <a:pt x="12076" y="2641"/>
                    <a:pt x="12076" y="5376"/>
                  </a:cubicBezTo>
                  <a:cubicBezTo>
                    <a:pt x="12076" y="8333"/>
                    <a:pt x="9648" y="10297"/>
                    <a:pt x="7116" y="10297"/>
                  </a:cubicBezTo>
                  <a:cubicBezTo>
                    <a:pt x="5906" y="10297"/>
                    <a:pt x="4673" y="9848"/>
                    <a:pt x="3670" y="8845"/>
                  </a:cubicBezTo>
                  <a:cubicBezTo>
                    <a:pt x="534" y="5743"/>
                    <a:pt x="2736" y="439"/>
                    <a:pt x="7139" y="439"/>
                  </a:cubicBezTo>
                  <a:close/>
                  <a:moveTo>
                    <a:pt x="7106" y="0"/>
                  </a:moveTo>
                  <a:cubicBezTo>
                    <a:pt x="5793" y="0"/>
                    <a:pt x="4457" y="487"/>
                    <a:pt x="3370" y="1573"/>
                  </a:cubicBezTo>
                  <a:cubicBezTo>
                    <a:pt x="1" y="4942"/>
                    <a:pt x="2369" y="10713"/>
                    <a:pt x="7139" y="10713"/>
                  </a:cubicBezTo>
                  <a:cubicBezTo>
                    <a:pt x="10108" y="10713"/>
                    <a:pt x="12476" y="8312"/>
                    <a:pt x="12510" y="5376"/>
                  </a:cubicBezTo>
                  <a:cubicBezTo>
                    <a:pt x="12510" y="2145"/>
                    <a:pt x="9861" y="0"/>
                    <a:pt x="71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09" name="Google Shape;1665;p32">
            <a:extLst>
              <a:ext uri="{FF2B5EF4-FFF2-40B4-BE49-F238E27FC236}">
                <a16:creationId xmlns:a16="http://schemas.microsoft.com/office/drawing/2014/main" id="{4C99CCF9-2BF0-471B-B560-F7038B74188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7473" y="174198"/>
            <a:ext cx="7708900" cy="629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None/>
              <a:def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2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2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2" name="Google Shape;1077;p39">
            <a:extLst>
              <a:ext uri="{FF2B5EF4-FFF2-40B4-BE49-F238E27FC236}">
                <a16:creationId xmlns:a16="http://schemas.microsoft.com/office/drawing/2014/main" id="{AAD260A1-50D7-4C93-8194-3AF83F90D06C}"/>
              </a:ext>
            </a:extLst>
          </p:cNvPr>
          <p:cNvGrpSpPr/>
          <p:nvPr/>
        </p:nvGrpSpPr>
        <p:grpSpPr>
          <a:xfrm rot="-2213250" flipH="1">
            <a:off x="7530419" y="3763625"/>
            <a:ext cx="1748535" cy="1115557"/>
            <a:chOff x="972034" y="4038077"/>
            <a:chExt cx="1579697" cy="1371393"/>
          </a:xfr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0800000" scaled="1"/>
            <a:tileRect/>
          </a:gradFill>
        </p:grpSpPr>
        <p:sp>
          <p:nvSpPr>
            <p:cNvPr id="53" name="Google Shape;1078;p39">
              <a:extLst>
                <a:ext uri="{FF2B5EF4-FFF2-40B4-BE49-F238E27FC236}">
                  <a16:creationId xmlns:a16="http://schemas.microsoft.com/office/drawing/2014/main" id="{B8027B37-18F0-4C0D-9284-9C81A077082D}"/>
                </a:ext>
              </a:extLst>
            </p:cNvPr>
            <p:cNvSpPr/>
            <p:nvPr/>
          </p:nvSpPr>
          <p:spPr>
            <a:xfrm>
              <a:off x="1874296" y="5118358"/>
              <a:ext cx="279690" cy="109723"/>
            </a:xfrm>
            <a:custGeom>
              <a:avLst/>
              <a:gdLst/>
              <a:ahLst/>
              <a:cxnLst/>
              <a:rect l="l" t="t" r="r" b="b"/>
              <a:pathLst>
                <a:path w="5975" h="2344" extrusionOk="0">
                  <a:moveTo>
                    <a:pt x="5614" y="1"/>
                  </a:moveTo>
                  <a:cubicBezTo>
                    <a:pt x="3909" y="999"/>
                    <a:pt x="1982" y="1553"/>
                    <a:pt x="0" y="1623"/>
                  </a:cubicBezTo>
                  <a:lnTo>
                    <a:pt x="28" y="2343"/>
                  </a:lnTo>
                  <a:cubicBezTo>
                    <a:pt x="2121" y="2260"/>
                    <a:pt x="4172" y="1678"/>
                    <a:pt x="5975" y="624"/>
                  </a:cubicBezTo>
                  <a:lnTo>
                    <a:pt x="56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1079;p39">
              <a:extLst>
                <a:ext uri="{FF2B5EF4-FFF2-40B4-BE49-F238E27FC236}">
                  <a16:creationId xmlns:a16="http://schemas.microsoft.com/office/drawing/2014/main" id="{B2BE59A3-B848-42AA-9EB7-9363B022FCC2}"/>
                </a:ext>
              </a:extLst>
            </p:cNvPr>
            <p:cNvSpPr/>
            <p:nvPr/>
          </p:nvSpPr>
          <p:spPr>
            <a:xfrm>
              <a:off x="1854168" y="4845830"/>
              <a:ext cx="70121" cy="200581"/>
            </a:xfrm>
            <a:custGeom>
              <a:avLst/>
              <a:gdLst/>
              <a:ahLst/>
              <a:cxnLst/>
              <a:rect l="l" t="t" r="r" b="b"/>
              <a:pathLst>
                <a:path w="1498" h="4285" extrusionOk="0">
                  <a:moveTo>
                    <a:pt x="790" y="1"/>
                  </a:moveTo>
                  <a:lnTo>
                    <a:pt x="0" y="4145"/>
                  </a:lnTo>
                  <a:lnTo>
                    <a:pt x="707" y="4284"/>
                  </a:lnTo>
                  <a:lnTo>
                    <a:pt x="1497" y="125"/>
                  </a:lnTo>
                  <a:lnTo>
                    <a:pt x="79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5" name="Google Shape;1080;p39">
              <a:extLst>
                <a:ext uri="{FF2B5EF4-FFF2-40B4-BE49-F238E27FC236}">
                  <a16:creationId xmlns:a16="http://schemas.microsoft.com/office/drawing/2014/main" id="{62FBB5D2-6D63-4648-94B0-EA6B8C44B27A}"/>
                </a:ext>
              </a:extLst>
            </p:cNvPr>
            <p:cNvGrpSpPr/>
            <p:nvPr/>
          </p:nvGrpSpPr>
          <p:grpSpPr>
            <a:xfrm>
              <a:off x="972034" y="4038077"/>
              <a:ext cx="1579697" cy="1371393"/>
              <a:chOff x="972034" y="4038077"/>
              <a:chExt cx="1579697" cy="1371393"/>
            </a:xfrm>
            <a:grpFill/>
          </p:grpSpPr>
          <p:sp>
            <p:nvSpPr>
              <p:cNvPr id="56" name="Google Shape;1081;p39">
                <a:extLst>
                  <a:ext uri="{FF2B5EF4-FFF2-40B4-BE49-F238E27FC236}">
                    <a16:creationId xmlns:a16="http://schemas.microsoft.com/office/drawing/2014/main" id="{ED43D61E-7D92-49B0-96D3-2B555F56C939}"/>
                  </a:ext>
                </a:extLst>
              </p:cNvPr>
              <p:cNvSpPr/>
              <p:nvPr/>
            </p:nvSpPr>
            <p:spPr>
              <a:xfrm>
                <a:off x="1241613" y="4544093"/>
                <a:ext cx="1310118" cy="646540"/>
              </a:xfrm>
              <a:custGeom>
                <a:avLst/>
                <a:gdLst/>
                <a:ahLst/>
                <a:cxnLst/>
                <a:rect l="l" t="t" r="r" b="b"/>
                <a:pathLst>
                  <a:path w="27988" h="13812" extrusionOk="0">
                    <a:moveTo>
                      <a:pt x="583" y="1"/>
                    </a:moveTo>
                    <a:lnTo>
                      <a:pt x="1" y="431"/>
                    </a:lnTo>
                    <a:lnTo>
                      <a:pt x="15" y="431"/>
                    </a:lnTo>
                    <a:cubicBezTo>
                      <a:pt x="6389" y="8881"/>
                      <a:pt x="16334" y="13812"/>
                      <a:pt x="26875" y="13812"/>
                    </a:cubicBezTo>
                    <a:cubicBezTo>
                      <a:pt x="27245" y="13812"/>
                      <a:pt x="27616" y="13806"/>
                      <a:pt x="27988" y="13793"/>
                    </a:cubicBezTo>
                    <a:lnTo>
                      <a:pt x="27960" y="13087"/>
                    </a:lnTo>
                    <a:cubicBezTo>
                      <a:pt x="27603" y="13098"/>
                      <a:pt x="27247" y="13104"/>
                      <a:pt x="26891" y="13104"/>
                    </a:cubicBezTo>
                    <a:cubicBezTo>
                      <a:pt x="16568" y="13104"/>
                      <a:pt x="6814" y="8269"/>
                      <a:pt x="58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1082;p39">
                <a:extLst>
                  <a:ext uri="{FF2B5EF4-FFF2-40B4-BE49-F238E27FC236}">
                    <a16:creationId xmlns:a16="http://schemas.microsoft.com/office/drawing/2014/main" id="{10AC107F-296C-4CE5-AC56-D3152FD4283E}"/>
                  </a:ext>
                </a:extLst>
              </p:cNvPr>
              <p:cNvSpPr/>
              <p:nvPr/>
            </p:nvSpPr>
            <p:spPr>
              <a:xfrm>
                <a:off x="972034" y="4261454"/>
                <a:ext cx="564248" cy="538689"/>
              </a:xfrm>
              <a:custGeom>
                <a:avLst/>
                <a:gdLst/>
                <a:ahLst/>
                <a:cxnLst/>
                <a:rect l="l" t="t" r="r" b="b"/>
                <a:pathLst>
                  <a:path w="12054" h="11508" extrusionOk="0">
                    <a:moveTo>
                      <a:pt x="549" y="0"/>
                    </a:moveTo>
                    <a:cubicBezTo>
                      <a:pt x="211" y="0"/>
                      <a:pt x="1" y="472"/>
                      <a:pt x="173" y="771"/>
                    </a:cubicBezTo>
                    <a:cubicBezTo>
                      <a:pt x="2294" y="4500"/>
                      <a:pt x="4387" y="8687"/>
                      <a:pt x="8283" y="10863"/>
                    </a:cubicBezTo>
                    <a:lnTo>
                      <a:pt x="8338" y="10891"/>
                    </a:lnTo>
                    <a:cubicBezTo>
                      <a:pt x="8722" y="11092"/>
                      <a:pt x="9693" y="11507"/>
                      <a:pt x="10359" y="11507"/>
                    </a:cubicBezTo>
                    <a:cubicBezTo>
                      <a:pt x="10653" y="11507"/>
                      <a:pt x="10888" y="11426"/>
                      <a:pt x="10986" y="11209"/>
                    </a:cubicBezTo>
                    <a:cubicBezTo>
                      <a:pt x="12053" y="8881"/>
                      <a:pt x="11332" y="6330"/>
                      <a:pt x="9516" y="4583"/>
                    </a:cubicBezTo>
                    <a:cubicBezTo>
                      <a:pt x="7090" y="2255"/>
                      <a:pt x="3597" y="1700"/>
                      <a:pt x="769" y="64"/>
                    </a:cubicBezTo>
                    <a:cubicBezTo>
                      <a:pt x="692" y="20"/>
                      <a:pt x="618" y="0"/>
                      <a:pt x="54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1083;p39">
                <a:extLst>
                  <a:ext uri="{FF2B5EF4-FFF2-40B4-BE49-F238E27FC236}">
                    <a16:creationId xmlns:a16="http://schemas.microsoft.com/office/drawing/2014/main" id="{F4E88333-E72B-4FA5-BD42-26BA764DA180}"/>
                  </a:ext>
                </a:extLst>
              </p:cNvPr>
              <p:cNvSpPr/>
              <p:nvPr/>
            </p:nvSpPr>
            <p:spPr>
              <a:xfrm>
                <a:off x="1741262" y="4038077"/>
                <a:ext cx="382204" cy="890747"/>
              </a:xfrm>
              <a:custGeom>
                <a:avLst/>
                <a:gdLst/>
                <a:ahLst/>
                <a:cxnLst/>
                <a:rect l="l" t="t" r="r" b="b"/>
                <a:pathLst>
                  <a:path w="8165" h="19029" extrusionOk="0">
                    <a:moveTo>
                      <a:pt x="2211" y="0"/>
                    </a:moveTo>
                    <a:cubicBezTo>
                      <a:pt x="1998" y="0"/>
                      <a:pt x="1785" y="133"/>
                      <a:pt x="1733" y="387"/>
                    </a:cubicBezTo>
                    <a:cubicBezTo>
                      <a:pt x="818" y="3589"/>
                      <a:pt x="0" y="6833"/>
                      <a:pt x="291" y="10187"/>
                    </a:cubicBezTo>
                    <a:cubicBezTo>
                      <a:pt x="569" y="13140"/>
                      <a:pt x="1442" y="16023"/>
                      <a:pt x="2842" y="18629"/>
                    </a:cubicBezTo>
                    <a:cubicBezTo>
                      <a:pt x="2919" y="18770"/>
                      <a:pt x="3056" y="18852"/>
                      <a:pt x="3208" y="18852"/>
                    </a:cubicBezTo>
                    <a:cubicBezTo>
                      <a:pt x="3220" y="18852"/>
                      <a:pt x="3232" y="18852"/>
                      <a:pt x="3244" y="18851"/>
                    </a:cubicBezTo>
                    <a:cubicBezTo>
                      <a:pt x="3311" y="18969"/>
                      <a:pt x="3432" y="19028"/>
                      <a:pt x="3552" y="19028"/>
                    </a:cubicBezTo>
                    <a:cubicBezTo>
                      <a:pt x="3658" y="19028"/>
                      <a:pt x="3762" y="18983"/>
                      <a:pt x="3826" y="18892"/>
                    </a:cubicBezTo>
                    <a:cubicBezTo>
                      <a:pt x="8165" y="13140"/>
                      <a:pt x="5601" y="6001"/>
                      <a:pt x="2662" y="304"/>
                    </a:cubicBezTo>
                    <a:cubicBezTo>
                      <a:pt x="2579" y="99"/>
                      <a:pt x="2395" y="0"/>
                      <a:pt x="221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1084;p39">
                <a:extLst>
                  <a:ext uri="{FF2B5EF4-FFF2-40B4-BE49-F238E27FC236}">
                    <a16:creationId xmlns:a16="http://schemas.microsoft.com/office/drawing/2014/main" id="{B33EFCCE-5F37-4EC0-A52F-0CBFF25F096C}"/>
                  </a:ext>
                </a:extLst>
              </p:cNvPr>
              <p:cNvSpPr/>
              <p:nvPr/>
            </p:nvSpPr>
            <p:spPr>
              <a:xfrm>
                <a:off x="1106659" y="5137878"/>
                <a:ext cx="920144" cy="271592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5802" extrusionOk="0">
                    <a:moveTo>
                      <a:pt x="15184" y="1"/>
                    </a:moveTo>
                    <a:cubicBezTo>
                      <a:pt x="13482" y="1"/>
                      <a:pt x="11759" y="296"/>
                      <a:pt x="10161" y="651"/>
                    </a:cubicBezTo>
                    <a:cubicBezTo>
                      <a:pt x="8567" y="1011"/>
                      <a:pt x="7001" y="1483"/>
                      <a:pt x="5462" y="2037"/>
                    </a:cubicBezTo>
                    <a:cubicBezTo>
                      <a:pt x="4506" y="2384"/>
                      <a:pt x="3577" y="2841"/>
                      <a:pt x="2606" y="3215"/>
                    </a:cubicBezTo>
                    <a:cubicBezTo>
                      <a:pt x="1789" y="3520"/>
                      <a:pt x="749" y="3645"/>
                      <a:pt x="222" y="4435"/>
                    </a:cubicBezTo>
                    <a:cubicBezTo>
                      <a:pt x="0" y="4782"/>
                      <a:pt x="181" y="4990"/>
                      <a:pt x="499" y="5115"/>
                    </a:cubicBezTo>
                    <a:cubicBezTo>
                      <a:pt x="901" y="5267"/>
                      <a:pt x="1553" y="5281"/>
                      <a:pt x="1789" y="5323"/>
                    </a:cubicBezTo>
                    <a:cubicBezTo>
                      <a:pt x="2690" y="5461"/>
                      <a:pt x="3591" y="5572"/>
                      <a:pt x="4492" y="5655"/>
                    </a:cubicBezTo>
                    <a:cubicBezTo>
                      <a:pt x="5475" y="5753"/>
                      <a:pt x="6459" y="5802"/>
                      <a:pt x="7443" y="5802"/>
                    </a:cubicBezTo>
                    <a:cubicBezTo>
                      <a:pt x="8275" y="5802"/>
                      <a:pt x="9107" y="5767"/>
                      <a:pt x="9939" y="5697"/>
                    </a:cubicBezTo>
                    <a:cubicBezTo>
                      <a:pt x="13502" y="5364"/>
                      <a:pt x="17009" y="4117"/>
                      <a:pt x="19449" y="1400"/>
                    </a:cubicBezTo>
                    <a:cubicBezTo>
                      <a:pt x="19657" y="1178"/>
                      <a:pt x="19490" y="845"/>
                      <a:pt x="19255" y="748"/>
                    </a:cubicBezTo>
                    <a:cubicBezTo>
                      <a:pt x="19213" y="720"/>
                      <a:pt x="19171" y="693"/>
                      <a:pt x="19130" y="679"/>
                    </a:cubicBezTo>
                    <a:cubicBezTo>
                      <a:pt x="17877" y="188"/>
                      <a:pt x="16537" y="1"/>
                      <a:pt x="1518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4" name="Google Shape;14183;p74">
            <a:extLst>
              <a:ext uri="{FF2B5EF4-FFF2-40B4-BE49-F238E27FC236}">
                <a16:creationId xmlns:a16="http://schemas.microsoft.com/office/drawing/2014/main" id="{09FD307F-8038-4DD8-9726-87B64374D293}"/>
              </a:ext>
            </a:extLst>
          </p:cNvPr>
          <p:cNvGrpSpPr/>
          <p:nvPr/>
        </p:nvGrpSpPr>
        <p:grpSpPr>
          <a:xfrm>
            <a:off x="8238020" y="158822"/>
            <a:ext cx="828729" cy="751700"/>
            <a:chOff x="2795053" y="3351618"/>
            <a:chExt cx="288448" cy="357120"/>
          </a:xfrm>
          <a:solidFill>
            <a:srgbClr val="92D050"/>
          </a:solidFill>
        </p:grpSpPr>
        <p:sp>
          <p:nvSpPr>
            <p:cNvPr id="65" name="Google Shape;14184;p74">
              <a:extLst>
                <a:ext uri="{FF2B5EF4-FFF2-40B4-BE49-F238E27FC236}">
                  <a16:creationId xmlns:a16="http://schemas.microsoft.com/office/drawing/2014/main" id="{7B5C74D8-2EF5-4902-B691-8FC544727581}"/>
                </a:ext>
              </a:extLst>
            </p:cNvPr>
            <p:cNvSpPr/>
            <p:nvPr/>
          </p:nvSpPr>
          <p:spPr>
            <a:xfrm>
              <a:off x="2839629" y="3550386"/>
              <a:ext cx="19840" cy="16448"/>
            </a:xfrm>
            <a:custGeom>
              <a:avLst/>
              <a:gdLst/>
              <a:ahLst/>
              <a:cxnLst/>
              <a:rect l="l" t="t" r="r" b="b"/>
              <a:pathLst>
                <a:path w="620" h="514" extrusionOk="0">
                  <a:moveTo>
                    <a:pt x="443" y="1"/>
                  </a:moveTo>
                  <a:cubicBezTo>
                    <a:pt x="413" y="1"/>
                    <a:pt x="383" y="9"/>
                    <a:pt x="358" y="26"/>
                  </a:cubicBezTo>
                  <a:lnTo>
                    <a:pt x="84" y="216"/>
                  </a:lnTo>
                  <a:cubicBezTo>
                    <a:pt x="13" y="264"/>
                    <a:pt x="1" y="371"/>
                    <a:pt x="36" y="442"/>
                  </a:cubicBezTo>
                  <a:cubicBezTo>
                    <a:pt x="72" y="490"/>
                    <a:pt x="132" y="514"/>
                    <a:pt x="179" y="514"/>
                  </a:cubicBezTo>
                  <a:cubicBezTo>
                    <a:pt x="203" y="514"/>
                    <a:pt x="239" y="502"/>
                    <a:pt x="263" y="490"/>
                  </a:cubicBezTo>
                  <a:lnTo>
                    <a:pt x="537" y="300"/>
                  </a:lnTo>
                  <a:cubicBezTo>
                    <a:pt x="608" y="240"/>
                    <a:pt x="620" y="145"/>
                    <a:pt x="572" y="73"/>
                  </a:cubicBezTo>
                  <a:cubicBezTo>
                    <a:pt x="549" y="27"/>
                    <a:pt x="496" y="1"/>
                    <a:pt x="443" y="1"/>
                  </a:cubicBezTo>
                  <a:close/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14185;p74">
              <a:extLst>
                <a:ext uri="{FF2B5EF4-FFF2-40B4-BE49-F238E27FC236}">
                  <a16:creationId xmlns:a16="http://schemas.microsoft.com/office/drawing/2014/main" id="{6554D4EA-09E1-420C-A3FD-DB4648BA7EFC}"/>
                </a:ext>
              </a:extLst>
            </p:cNvPr>
            <p:cNvSpPr/>
            <p:nvPr/>
          </p:nvSpPr>
          <p:spPr>
            <a:xfrm>
              <a:off x="2884405" y="3515389"/>
              <a:ext cx="31448" cy="33556"/>
            </a:xfrm>
            <a:custGeom>
              <a:avLst/>
              <a:gdLst/>
              <a:ahLst/>
              <a:cxnLst/>
              <a:rect l="l" t="t" r="r" b="b"/>
              <a:pathLst>
                <a:path w="1584" h="1173" extrusionOk="0">
                  <a:moveTo>
                    <a:pt x="1395" y="1"/>
                  </a:moveTo>
                  <a:cubicBezTo>
                    <a:pt x="1361" y="1"/>
                    <a:pt x="1327" y="10"/>
                    <a:pt x="1298" y="29"/>
                  </a:cubicBezTo>
                  <a:lnTo>
                    <a:pt x="96" y="875"/>
                  </a:lnTo>
                  <a:cubicBezTo>
                    <a:pt x="12" y="922"/>
                    <a:pt x="0" y="1018"/>
                    <a:pt x="48" y="1101"/>
                  </a:cubicBezTo>
                  <a:cubicBezTo>
                    <a:pt x="72" y="1137"/>
                    <a:pt x="131" y="1172"/>
                    <a:pt x="179" y="1172"/>
                  </a:cubicBezTo>
                  <a:cubicBezTo>
                    <a:pt x="215" y="1172"/>
                    <a:pt x="239" y="1160"/>
                    <a:pt x="274" y="1137"/>
                  </a:cubicBezTo>
                  <a:lnTo>
                    <a:pt x="1477" y="291"/>
                  </a:lnTo>
                  <a:cubicBezTo>
                    <a:pt x="1548" y="232"/>
                    <a:pt x="1584" y="125"/>
                    <a:pt x="1524" y="65"/>
                  </a:cubicBezTo>
                  <a:cubicBezTo>
                    <a:pt x="1496" y="22"/>
                    <a:pt x="1446" y="1"/>
                    <a:pt x="1395" y="1"/>
                  </a:cubicBezTo>
                  <a:close/>
                </a:path>
              </a:pathLst>
            </a:custGeom>
            <a:grpFill/>
            <a:ln w="28575"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14186;p74">
              <a:extLst>
                <a:ext uri="{FF2B5EF4-FFF2-40B4-BE49-F238E27FC236}">
                  <a16:creationId xmlns:a16="http://schemas.microsoft.com/office/drawing/2014/main" id="{0216DD45-1B60-4CE2-A464-0655EE4B1F3B}"/>
                </a:ext>
              </a:extLst>
            </p:cNvPr>
            <p:cNvSpPr/>
            <p:nvPr/>
          </p:nvSpPr>
          <p:spPr>
            <a:xfrm>
              <a:off x="2795053" y="3351618"/>
              <a:ext cx="288448" cy="357120"/>
            </a:xfrm>
            <a:custGeom>
              <a:avLst/>
              <a:gdLst/>
              <a:ahLst/>
              <a:cxnLst/>
              <a:rect l="l" t="t" r="r" b="b"/>
              <a:pathLst>
                <a:path w="9014" h="11160" extrusionOk="0">
                  <a:moveTo>
                    <a:pt x="3311" y="361"/>
                  </a:moveTo>
                  <a:cubicBezTo>
                    <a:pt x="3465" y="361"/>
                    <a:pt x="3620" y="385"/>
                    <a:pt x="3763" y="468"/>
                  </a:cubicBezTo>
                  <a:cubicBezTo>
                    <a:pt x="4454" y="825"/>
                    <a:pt x="4585" y="1861"/>
                    <a:pt x="4573" y="2682"/>
                  </a:cubicBezTo>
                  <a:cubicBezTo>
                    <a:pt x="4561" y="3278"/>
                    <a:pt x="4477" y="3837"/>
                    <a:pt x="4418" y="4171"/>
                  </a:cubicBezTo>
                  <a:cubicBezTo>
                    <a:pt x="4398" y="4220"/>
                    <a:pt x="4355" y="4260"/>
                    <a:pt x="4300" y="4260"/>
                  </a:cubicBezTo>
                  <a:cubicBezTo>
                    <a:pt x="4288" y="4260"/>
                    <a:pt x="4276" y="4258"/>
                    <a:pt x="4263" y="4254"/>
                  </a:cubicBezTo>
                  <a:cubicBezTo>
                    <a:pt x="3930" y="4195"/>
                    <a:pt x="3382" y="4099"/>
                    <a:pt x="2811" y="3885"/>
                  </a:cubicBezTo>
                  <a:cubicBezTo>
                    <a:pt x="2037" y="3623"/>
                    <a:pt x="1120" y="3147"/>
                    <a:pt x="1013" y="2385"/>
                  </a:cubicBezTo>
                  <a:cubicBezTo>
                    <a:pt x="989" y="2111"/>
                    <a:pt x="1060" y="1849"/>
                    <a:pt x="1227" y="1623"/>
                  </a:cubicBezTo>
                  <a:cubicBezTo>
                    <a:pt x="1465" y="1325"/>
                    <a:pt x="1739" y="1218"/>
                    <a:pt x="1953" y="1206"/>
                  </a:cubicBezTo>
                  <a:cubicBezTo>
                    <a:pt x="2120" y="1194"/>
                    <a:pt x="2263" y="1087"/>
                    <a:pt x="2334" y="944"/>
                  </a:cubicBezTo>
                  <a:cubicBezTo>
                    <a:pt x="2430" y="766"/>
                    <a:pt x="2620" y="527"/>
                    <a:pt x="2977" y="408"/>
                  </a:cubicBezTo>
                  <a:cubicBezTo>
                    <a:pt x="3084" y="373"/>
                    <a:pt x="3192" y="361"/>
                    <a:pt x="3311" y="361"/>
                  </a:cubicBezTo>
                  <a:close/>
                  <a:moveTo>
                    <a:pt x="6699" y="947"/>
                  </a:moveTo>
                  <a:cubicBezTo>
                    <a:pt x="6925" y="947"/>
                    <a:pt x="7145" y="1020"/>
                    <a:pt x="7323" y="1158"/>
                  </a:cubicBezTo>
                  <a:cubicBezTo>
                    <a:pt x="7621" y="1397"/>
                    <a:pt x="7728" y="1682"/>
                    <a:pt x="7740" y="1885"/>
                  </a:cubicBezTo>
                  <a:cubicBezTo>
                    <a:pt x="7752" y="2051"/>
                    <a:pt x="7859" y="2206"/>
                    <a:pt x="8014" y="2278"/>
                  </a:cubicBezTo>
                  <a:cubicBezTo>
                    <a:pt x="8192" y="2361"/>
                    <a:pt x="8430" y="2563"/>
                    <a:pt x="8549" y="2921"/>
                  </a:cubicBezTo>
                  <a:cubicBezTo>
                    <a:pt x="8668" y="3183"/>
                    <a:pt x="8645" y="3468"/>
                    <a:pt x="8514" y="3706"/>
                  </a:cubicBezTo>
                  <a:cubicBezTo>
                    <a:pt x="8171" y="4370"/>
                    <a:pt x="7201" y="4517"/>
                    <a:pt x="6397" y="4517"/>
                  </a:cubicBezTo>
                  <a:cubicBezTo>
                    <a:pt x="6364" y="4517"/>
                    <a:pt x="6331" y="4517"/>
                    <a:pt x="6299" y="4516"/>
                  </a:cubicBezTo>
                  <a:cubicBezTo>
                    <a:pt x="5704" y="4492"/>
                    <a:pt x="5144" y="4421"/>
                    <a:pt x="4811" y="4361"/>
                  </a:cubicBezTo>
                  <a:cubicBezTo>
                    <a:pt x="4739" y="4349"/>
                    <a:pt x="4692" y="4290"/>
                    <a:pt x="4704" y="4218"/>
                  </a:cubicBezTo>
                  <a:cubicBezTo>
                    <a:pt x="4763" y="3885"/>
                    <a:pt x="4870" y="3337"/>
                    <a:pt x="5061" y="2766"/>
                  </a:cubicBezTo>
                  <a:cubicBezTo>
                    <a:pt x="5335" y="1992"/>
                    <a:pt x="5811" y="1051"/>
                    <a:pt x="6561" y="956"/>
                  </a:cubicBezTo>
                  <a:cubicBezTo>
                    <a:pt x="6607" y="950"/>
                    <a:pt x="6653" y="947"/>
                    <a:pt x="6699" y="947"/>
                  </a:cubicBezTo>
                  <a:close/>
                  <a:moveTo>
                    <a:pt x="2739" y="4433"/>
                  </a:moveTo>
                  <a:cubicBezTo>
                    <a:pt x="3334" y="4457"/>
                    <a:pt x="3906" y="4528"/>
                    <a:pt x="4227" y="4587"/>
                  </a:cubicBezTo>
                  <a:cubicBezTo>
                    <a:pt x="4231" y="4587"/>
                    <a:pt x="4234" y="4586"/>
                    <a:pt x="4238" y="4586"/>
                  </a:cubicBezTo>
                  <a:cubicBezTo>
                    <a:pt x="4282" y="4586"/>
                    <a:pt x="4323" y="4652"/>
                    <a:pt x="4323" y="4718"/>
                  </a:cubicBezTo>
                  <a:cubicBezTo>
                    <a:pt x="4263" y="5052"/>
                    <a:pt x="4156" y="5600"/>
                    <a:pt x="3965" y="6159"/>
                  </a:cubicBezTo>
                  <a:cubicBezTo>
                    <a:pt x="3692" y="6933"/>
                    <a:pt x="3215" y="7874"/>
                    <a:pt x="2465" y="7981"/>
                  </a:cubicBezTo>
                  <a:cubicBezTo>
                    <a:pt x="2431" y="7984"/>
                    <a:pt x="2397" y="7985"/>
                    <a:pt x="2363" y="7985"/>
                  </a:cubicBezTo>
                  <a:cubicBezTo>
                    <a:pt x="2127" y="7985"/>
                    <a:pt x="1901" y="7912"/>
                    <a:pt x="1703" y="7766"/>
                  </a:cubicBezTo>
                  <a:cubicBezTo>
                    <a:pt x="1406" y="7528"/>
                    <a:pt x="1298" y="7254"/>
                    <a:pt x="1287" y="7040"/>
                  </a:cubicBezTo>
                  <a:cubicBezTo>
                    <a:pt x="1275" y="6873"/>
                    <a:pt x="1168" y="6731"/>
                    <a:pt x="1013" y="6659"/>
                  </a:cubicBezTo>
                  <a:cubicBezTo>
                    <a:pt x="834" y="6564"/>
                    <a:pt x="596" y="6373"/>
                    <a:pt x="477" y="6016"/>
                  </a:cubicBezTo>
                  <a:cubicBezTo>
                    <a:pt x="394" y="5742"/>
                    <a:pt x="417" y="5469"/>
                    <a:pt x="536" y="5242"/>
                  </a:cubicBezTo>
                  <a:cubicBezTo>
                    <a:pt x="882" y="4587"/>
                    <a:pt x="1870" y="4433"/>
                    <a:pt x="2656" y="4433"/>
                  </a:cubicBezTo>
                  <a:close/>
                  <a:moveTo>
                    <a:pt x="4757" y="4645"/>
                  </a:moveTo>
                  <a:cubicBezTo>
                    <a:pt x="4767" y="4645"/>
                    <a:pt x="4777" y="4646"/>
                    <a:pt x="4787" y="4647"/>
                  </a:cubicBezTo>
                  <a:cubicBezTo>
                    <a:pt x="5108" y="4707"/>
                    <a:pt x="5656" y="4814"/>
                    <a:pt x="6228" y="5016"/>
                  </a:cubicBezTo>
                  <a:cubicBezTo>
                    <a:pt x="6990" y="5302"/>
                    <a:pt x="7918" y="5778"/>
                    <a:pt x="8026" y="6540"/>
                  </a:cubicBezTo>
                  <a:cubicBezTo>
                    <a:pt x="8061" y="6802"/>
                    <a:pt x="7978" y="7076"/>
                    <a:pt x="7823" y="7290"/>
                  </a:cubicBezTo>
                  <a:cubicBezTo>
                    <a:pt x="7585" y="7588"/>
                    <a:pt x="7299" y="7695"/>
                    <a:pt x="7085" y="7707"/>
                  </a:cubicBezTo>
                  <a:cubicBezTo>
                    <a:pt x="6930" y="7731"/>
                    <a:pt x="6775" y="7826"/>
                    <a:pt x="6704" y="7981"/>
                  </a:cubicBezTo>
                  <a:cubicBezTo>
                    <a:pt x="6609" y="8159"/>
                    <a:pt x="6418" y="8397"/>
                    <a:pt x="6061" y="8517"/>
                  </a:cubicBezTo>
                  <a:cubicBezTo>
                    <a:pt x="5957" y="8550"/>
                    <a:pt x="5849" y="8566"/>
                    <a:pt x="5742" y="8566"/>
                  </a:cubicBezTo>
                  <a:cubicBezTo>
                    <a:pt x="5581" y="8566"/>
                    <a:pt x="5423" y="8529"/>
                    <a:pt x="5287" y="8457"/>
                  </a:cubicBezTo>
                  <a:cubicBezTo>
                    <a:pt x="4608" y="8100"/>
                    <a:pt x="4466" y="7052"/>
                    <a:pt x="4489" y="6242"/>
                  </a:cubicBezTo>
                  <a:cubicBezTo>
                    <a:pt x="4501" y="5647"/>
                    <a:pt x="4573" y="5076"/>
                    <a:pt x="4632" y="4754"/>
                  </a:cubicBezTo>
                  <a:cubicBezTo>
                    <a:pt x="4643" y="4681"/>
                    <a:pt x="4690" y="4645"/>
                    <a:pt x="4757" y="4645"/>
                  </a:cubicBezTo>
                  <a:close/>
                  <a:moveTo>
                    <a:pt x="3309" y="1"/>
                  </a:moveTo>
                  <a:cubicBezTo>
                    <a:pt x="3162" y="1"/>
                    <a:pt x="3014" y="25"/>
                    <a:pt x="2870" y="75"/>
                  </a:cubicBezTo>
                  <a:cubicBezTo>
                    <a:pt x="2501" y="194"/>
                    <a:pt x="2203" y="444"/>
                    <a:pt x="2037" y="777"/>
                  </a:cubicBezTo>
                  <a:cubicBezTo>
                    <a:pt x="2013" y="837"/>
                    <a:pt x="1965" y="861"/>
                    <a:pt x="1906" y="885"/>
                  </a:cubicBezTo>
                  <a:cubicBezTo>
                    <a:pt x="1537" y="920"/>
                    <a:pt x="1191" y="1123"/>
                    <a:pt x="953" y="1432"/>
                  </a:cubicBezTo>
                  <a:cubicBezTo>
                    <a:pt x="727" y="1718"/>
                    <a:pt x="632" y="2087"/>
                    <a:pt x="667" y="2432"/>
                  </a:cubicBezTo>
                  <a:cubicBezTo>
                    <a:pt x="775" y="3230"/>
                    <a:pt x="1560" y="3754"/>
                    <a:pt x="2382" y="4099"/>
                  </a:cubicBezTo>
                  <a:cubicBezTo>
                    <a:pt x="1489" y="4123"/>
                    <a:pt x="572" y="4349"/>
                    <a:pt x="191" y="5064"/>
                  </a:cubicBezTo>
                  <a:cubicBezTo>
                    <a:pt x="36" y="5373"/>
                    <a:pt x="1" y="5742"/>
                    <a:pt x="120" y="6088"/>
                  </a:cubicBezTo>
                  <a:cubicBezTo>
                    <a:pt x="239" y="6457"/>
                    <a:pt x="489" y="6754"/>
                    <a:pt x="822" y="6921"/>
                  </a:cubicBezTo>
                  <a:cubicBezTo>
                    <a:pt x="882" y="6957"/>
                    <a:pt x="906" y="6993"/>
                    <a:pt x="929" y="7052"/>
                  </a:cubicBezTo>
                  <a:cubicBezTo>
                    <a:pt x="965" y="7433"/>
                    <a:pt x="1168" y="7766"/>
                    <a:pt x="1477" y="8005"/>
                  </a:cubicBezTo>
                  <a:cubicBezTo>
                    <a:pt x="1715" y="8207"/>
                    <a:pt x="2013" y="8290"/>
                    <a:pt x="2311" y="8290"/>
                  </a:cubicBezTo>
                  <a:cubicBezTo>
                    <a:pt x="2370" y="8290"/>
                    <a:pt x="2430" y="8290"/>
                    <a:pt x="2477" y="8278"/>
                  </a:cubicBezTo>
                  <a:cubicBezTo>
                    <a:pt x="3132" y="8183"/>
                    <a:pt x="3584" y="7671"/>
                    <a:pt x="3918" y="7028"/>
                  </a:cubicBezTo>
                  <a:lnTo>
                    <a:pt x="3918" y="7028"/>
                  </a:lnTo>
                  <a:cubicBezTo>
                    <a:pt x="3775" y="9040"/>
                    <a:pt x="4204" y="10326"/>
                    <a:pt x="4620" y="11076"/>
                  </a:cubicBezTo>
                  <a:cubicBezTo>
                    <a:pt x="4644" y="11136"/>
                    <a:pt x="4704" y="11160"/>
                    <a:pt x="4763" y="11160"/>
                  </a:cubicBezTo>
                  <a:cubicBezTo>
                    <a:pt x="4799" y="11160"/>
                    <a:pt x="4823" y="11160"/>
                    <a:pt x="4847" y="11148"/>
                  </a:cubicBezTo>
                  <a:cubicBezTo>
                    <a:pt x="4918" y="11100"/>
                    <a:pt x="4942" y="11005"/>
                    <a:pt x="4906" y="10922"/>
                  </a:cubicBezTo>
                  <a:cubicBezTo>
                    <a:pt x="4525" y="10255"/>
                    <a:pt x="4156" y="9124"/>
                    <a:pt x="4216" y="7385"/>
                  </a:cubicBezTo>
                  <a:lnTo>
                    <a:pt x="4216" y="7385"/>
                  </a:lnTo>
                  <a:cubicBezTo>
                    <a:pt x="4335" y="7969"/>
                    <a:pt x="4608" y="8481"/>
                    <a:pt x="5097" y="8743"/>
                  </a:cubicBezTo>
                  <a:cubicBezTo>
                    <a:pt x="5287" y="8838"/>
                    <a:pt x="5501" y="8886"/>
                    <a:pt x="5704" y="8886"/>
                  </a:cubicBezTo>
                  <a:cubicBezTo>
                    <a:pt x="5859" y="8886"/>
                    <a:pt x="5990" y="8874"/>
                    <a:pt x="6121" y="8826"/>
                  </a:cubicBezTo>
                  <a:cubicBezTo>
                    <a:pt x="6490" y="8707"/>
                    <a:pt x="6787" y="8457"/>
                    <a:pt x="6954" y="8124"/>
                  </a:cubicBezTo>
                  <a:cubicBezTo>
                    <a:pt x="6990" y="8064"/>
                    <a:pt x="7025" y="8040"/>
                    <a:pt x="7085" y="8028"/>
                  </a:cubicBezTo>
                  <a:cubicBezTo>
                    <a:pt x="7454" y="7981"/>
                    <a:pt x="7799" y="7790"/>
                    <a:pt x="8037" y="7469"/>
                  </a:cubicBezTo>
                  <a:cubicBezTo>
                    <a:pt x="8264" y="7195"/>
                    <a:pt x="8371" y="6814"/>
                    <a:pt x="8323" y="6481"/>
                  </a:cubicBezTo>
                  <a:cubicBezTo>
                    <a:pt x="8216" y="5671"/>
                    <a:pt x="7430" y="5147"/>
                    <a:pt x="6609" y="4814"/>
                  </a:cubicBezTo>
                  <a:cubicBezTo>
                    <a:pt x="7502" y="4778"/>
                    <a:pt x="8430" y="4552"/>
                    <a:pt x="8799" y="3837"/>
                  </a:cubicBezTo>
                  <a:cubicBezTo>
                    <a:pt x="8978" y="3540"/>
                    <a:pt x="9014" y="3171"/>
                    <a:pt x="8895" y="2825"/>
                  </a:cubicBezTo>
                  <a:cubicBezTo>
                    <a:pt x="8776" y="2456"/>
                    <a:pt x="8514" y="2159"/>
                    <a:pt x="8192" y="1992"/>
                  </a:cubicBezTo>
                  <a:cubicBezTo>
                    <a:pt x="8133" y="1968"/>
                    <a:pt x="8097" y="1920"/>
                    <a:pt x="8085" y="1861"/>
                  </a:cubicBezTo>
                  <a:cubicBezTo>
                    <a:pt x="8037" y="1492"/>
                    <a:pt x="7847" y="1147"/>
                    <a:pt x="7537" y="908"/>
                  </a:cubicBezTo>
                  <a:cubicBezTo>
                    <a:pt x="7296" y="718"/>
                    <a:pt x="6996" y="612"/>
                    <a:pt x="6701" y="612"/>
                  </a:cubicBezTo>
                  <a:cubicBezTo>
                    <a:pt x="6646" y="612"/>
                    <a:pt x="6591" y="615"/>
                    <a:pt x="6537" y="623"/>
                  </a:cubicBezTo>
                  <a:cubicBezTo>
                    <a:pt x="5728" y="730"/>
                    <a:pt x="5216" y="1516"/>
                    <a:pt x="4870" y="2337"/>
                  </a:cubicBezTo>
                  <a:cubicBezTo>
                    <a:pt x="4835" y="1444"/>
                    <a:pt x="4620" y="527"/>
                    <a:pt x="3906" y="146"/>
                  </a:cubicBezTo>
                  <a:cubicBezTo>
                    <a:pt x="3718" y="49"/>
                    <a:pt x="3515" y="1"/>
                    <a:pt x="3309" y="1"/>
                  </a:cubicBezTo>
                  <a:close/>
                </a:path>
              </a:pathLst>
            </a:custGeom>
            <a:solidFill>
              <a:srgbClr val="00B050"/>
            </a:solidFill>
            <a:ln w="28575">
              <a:solidFill>
                <a:srgbClr val="339966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14187;p74">
              <a:extLst>
                <a:ext uri="{FF2B5EF4-FFF2-40B4-BE49-F238E27FC236}">
                  <a16:creationId xmlns:a16="http://schemas.microsoft.com/office/drawing/2014/main" id="{2F518039-AAB8-472B-A2AD-277E285633DE}"/>
                </a:ext>
              </a:extLst>
            </p:cNvPr>
            <p:cNvSpPr/>
            <p:nvPr/>
          </p:nvSpPr>
          <p:spPr>
            <a:xfrm>
              <a:off x="3019853" y="3423794"/>
              <a:ext cx="20224" cy="16576"/>
            </a:xfrm>
            <a:custGeom>
              <a:avLst/>
              <a:gdLst/>
              <a:ahLst/>
              <a:cxnLst/>
              <a:rect l="l" t="t" r="r" b="b"/>
              <a:pathLst>
                <a:path w="632" h="518" extrusionOk="0">
                  <a:moveTo>
                    <a:pt x="454" y="0"/>
                  </a:moveTo>
                  <a:cubicBezTo>
                    <a:pt x="420" y="0"/>
                    <a:pt x="386" y="10"/>
                    <a:pt x="358" y="29"/>
                  </a:cubicBezTo>
                  <a:lnTo>
                    <a:pt x="96" y="219"/>
                  </a:lnTo>
                  <a:cubicBezTo>
                    <a:pt x="24" y="255"/>
                    <a:pt x="0" y="362"/>
                    <a:pt x="48" y="434"/>
                  </a:cubicBezTo>
                  <a:cubicBezTo>
                    <a:pt x="84" y="481"/>
                    <a:pt x="143" y="517"/>
                    <a:pt x="179" y="517"/>
                  </a:cubicBezTo>
                  <a:cubicBezTo>
                    <a:pt x="215" y="517"/>
                    <a:pt x="239" y="493"/>
                    <a:pt x="274" y="481"/>
                  </a:cubicBezTo>
                  <a:lnTo>
                    <a:pt x="536" y="291"/>
                  </a:lnTo>
                  <a:cubicBezTo>
                    <a:pt x="620" y="243"/>
                    <a:pt x="631" y="136"/>
                    <a:pt x="584" y="65"/>
                  </a:cubicBezTo>
                  <a:cubicBezTo>
                    <a:pt x="555" y="22"/>
                    <a:pt x="505" y="0"/>
                    <a:pt x="454" y="0"/>
                  </a:cubicBezTo>
                  <a:close/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14188;p74">
              <a:extLst>
                <a:ext uri="{FF2B5EF4-FFF2-40B4-BE49-F238E27FC236}">
                  <a16:creationId xmlns:a16="http://schemas.microsoft.com/office/drawing/2014/main" id="{C7004983-8B04-471A-B238-ACA8495037EC}"/>
                </a:ext>
              </a:extLst>
            </p:cNvPr>
            <p:cNvSpPr/>
            <p:nvPr/>
          </p:nvSpPr>
          <p:spPr>
            <a:xfrm>
              <a:off x="2964237" y="3441810"/>
              <a:ext cx="49920" cy="37408"/>
            </a:xfrm>
            <a:custGeom>
              <a:avLst/>
              <a:gdLst/>
              <a:ahLst/>
              <a:cxnLst/>
              <a:rect l="l" t="t" r="r" b="b"/>
              <a:pathLst>
                <a:path w="1560" h="1169" extrusionOk="0">
                  <a:moveTo>
                    <a:pt x="1383" y="1"/>
                  </a:moveTo>
                  <a:cubicBezTo>
                    <a:pt x="1353" y="1"/>
                    <a:pt x="1323" y="9"/>
                    <a:pt x="1298" y="25"/>
                  </a:cubicBezTo>
                  <a:lnTo>
                    <a:pt x="83" y="871"/>
                  </a:lnTo>
                  <a:cubicBezTo>
                    <a:pt x="12" y="918"/>
                    <a:pt x="0" y="1026"/>
                    <a:pt x="48" y="1097"/>
                  </a:cubicBezTo>
                  <a:cubicBezTo>
                    <a:pt x="72" y="1145"/>
                    <a:pt x="131" y="1168"/>
                    <a:pt x="179" y="1168"/>
                  </a:cubicBezTo>
                  <a:cubicBezTo>
                    <a:pt x="214" y="1168"/>
                    <a:pt x="238" y="1157"/>
                    <a:pt x="274" y="1145"/>
                  </a:cubicBezTo>
                  <a:lnTo>
                    <a:pt x="1476" y="299"/>
                  </a:lnTo>
                  <a:cubicBezTo>
                    <a:pt x="1548" y="252"/>
                    <a:pt x="1560" y="145"/>
                    <a:pt x="1524" y="73"/>
                  </a:cubicBezTo>
                  <a:cubicBezTo>
                    <a:pt x="1493" y="27"/>
                    <a:pt x="1438" y="1"/>
                    <a:pt x="1383" y="1"/>
                  </a:cubicBezTo>
                  <a:close/>
                </a:path>
              </a:pathLst>
            </a:custGeom>
            <a:grpFill/>
            <a:ln w="28575"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14189;p74">
              <a:extLst>
                <a:ext uri="{FF2B5EF4-FFF2-40B4-BE49-F238E27FC236}">
                  <a16:creationId xmlns:a16="http://schemas.microsoft.com/office/drawing/2014/main" id="{3346AD05-7CC2-4E42-9A7F-2FAD79128320}"/>
                </a:ext>
              </a:extLst>
            </p:cNvPr>
            <p:cNvSpPr/>
            <p:nvPr/>
          </p:nvSpPr>
          <p:spPr>
            <a:xfrm>
              <a:off x="2867437" y="3395602"/>
              <a:ext cx="17952" cy="18848"/>
            </a:xfrm>
            <a:custGeom>
              <a:avLst/>
              <a:gdLst/>
              <a:ahLst/>
              <a:cxnLst/>
              <a:rect l="l" t="t" r="r" b="b"/>
              <a:pathLst>
                <a:path w="561" h="589" extrusionOk="0">
                  <a:moveTo>
                    <a:pt x="189" y="1"/>
                  </a:moveTo>
                  <a:cubicBezTo>
                    <a:pt x="156" y="1"/>
                    <a:pt x="124" y="10"/>
                    <a:pt x="96" y="29"/>
                  </a:cubicBezTo>
                  <a:cubicBezTo>
                    <a:pt x="25" y="76"/>
                    <a:pt x="1" y="172"/>
                    <a:pt x="49" y="255"/>
                  </a:cubicBezTo>
                  <a:lnTo>
                    <a:pt x="239" y="517"/>
                  </a:lnTo>
                  <a:cubicBezTo>
                    <a:pt x="275" y="565"/>
                    <a:pt x="334" y="588"/>
                    <a:pt x="382" y="588"/>
                  </a:cubicBezTo>
                  <a:cubicBezTo>
                    <a:pt x="406" y="588"/>
                    <a:pt x="430" y="576"/>
                    <a:pt x="465" y="565"/>
                  </a:cubicBezTo>
                  <a:cubicBezTo>
                    <a:pt x="537" y="517"/>
                    <a:pt x="560" y="410"/>
                    <a:pt x="513" y="338"/>
                  </a:cubicBezTo>
                  <a:lnTo>
                    <a:pt x="322" y="76"/>
                  </a:lnTo>
                  <a:cubicBezTo>
                    <a:pt x="293" y="25"/>
                    <a:pt x="241" y="1"/>
                    <a:pt x="189" y="1"/>
                  </a:cubicBezTo>
                  <a:close/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14190;p74">
              <a:extLst>
                <a:ext uri="{FF2B5EF4-FFF2-40B4-BE49-F238E27FC236}">
                  <a16:creationId xmlns:a16="http://schemas.microsoft.com/office/drawing/2014/main" id="{848B7700-529B-42F4-9719-11677D48D3B1}"/>
                </a:ext>
              </a:extLst>
            </p:cNvPr>
            <p:cNvSpPr/>
            <p:nvPr/>
          </p:nvSpPr>
          <p:spPr>
            <a:xfrm>
              <a:off x="2885741" y="3421234"/>
              <a:ext cx="38496" cy="49216"/>
            </a:xfrm>
            <a:custGeom>
              <a:avLst/>
              <a:gdLst/>
              <a:ahLst/>
              <a:cxnLst/>
              <a:rect l="l" t="t" r="r" b="b"/>
              <a:pathLst>
                <a:path w="1203" h="1538" extrusionOk="0">
                  <a:moveTo>
                    <a:pt x="169" y="1"/>
                  </a:moveTo>
                  <a:cubicBezTo>
                    <a:pt x="139" y="1"/>
                    <a:pt x="109" y="9"/>
                    <a:pt x="84" y="26"/>
                  </a:cubicBezTo>
                  <a:cubicBezTo>
                    <a:pt x="12" y="73"/>
                    <a:pt x="0" y="180"/>
                    <a:pt x="48" y="252"/>
                  </a:cubicBezTo>
                  <a:lnTo>
                    <a:pt x="893" y="1454"/>
                  </a:lnTo>
                  <a:cubicBezTo>
                    <a:pt x="917" y="1502"/>
                    <a:pt x="977" y="1538"/>
                    <a:pt x="1024" y="1538"/>
                  </a:cubicBezTo>
                  <a:cubicBezTo>
                    <a:pt x="1060" y="1538"/>
                    <a:pt x="1084" y="1514"/>
                    <a:pt x="1120" y="1502"/>
                  </a:cubicBezTo>
                  <a:cubicBezTo>
                    <a:pt x="1191" y="1454"/>
                    <a:pt x="1203" y="1359"/>
                    <a:pt x="1155" y="1276"/>
                  </a:cubicBezTo>
                  <a:lnTo>
                    <a:pt x="310" y="73"/>
                  </a:lnTo>
                  <a:cubicBezTo>
                    <a:pt x="279" y="27"/>
                    <a:pt x="224" y="1"/>
                    <a:pt x="169" y="1"/>
                  </a:cubicBezTo>
                  <a:close/>
                </a:path>
              </a:pathLst>
            </a:custGeom>
            <a:grpFill/>
            <a:ln w="28575"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14191;p74">
              <a:extLst>
                <a:ext uri="{FF2B5EF4-FFF2-40B4-BE49-F238E27FC236}">
                  <a16:creationId xmlns:a16="http://schemas.microsoft.com/office/drawing/2014/main" id="{55B5F184-B7C3-41EF-8BF1-97FB79B2FF6A}"/>
                </a:ext>
              </a:extLst>
            </p:cNvPr>
            <p:cNvSpPr/>
            <p:nvPr/>
          </p:nvSpPr>
          <p:spPr>
            <a:xfrm>
              <a:off x="2993933" y="3576178"/>
              <a:ext cx="17952" cy="18848"/>
            </a:xfrm>
            <a:custGeom>
              <a:avLst/>
              <a:gdLst/>
              <a:ahLst/>
              <a:cxnLst/>
              <a:rect l="l" t="t" r="r" b="b"/>
              <a:pathLst>
                <a:path w="561" h="589" extrusionOk="0">
                  <a:moveTo>
                    <a:pt x="181" y="1"/>
                  </a:moveTo>
                  <a:cubicBezTo>
                    <a:pt x="147" y="1"/>
                    <a:pt x="113" y="10"/>
                    <a:pt x="84" y="29"/>
                  </a:cubicBezTo>
                  <a:cubicBezTo>
                    <a:pt x="13" y="65"/>
                    <a:pt x="1" y="172"/>
                    <a:pt x="36" y="244"/>
                  </a:cubicBezTo>
                  <a:lnTo>
                    <a:pt x="239" y="518"/>
                  </a:lnTo>
                  <a:cubicBezTo>
                    <a:pt x="263" y="565"/>
                    <a:pt x="322" y="589"/>
                    <a:pt x="370" y="589"/>
                  </a:cubicBezTo>
                  <a:cubicBezTo>
                    <a:pt x="394" y="589"/>
                    <a:pt x="429" y="577"/>
                    <a:pt x="453" y="565"/>
                  </a:cubicBezTo>
                  <a:cubicBezTo>
                    <a:pt x="537" y="518"/>
                    <a:pt x="560" y="410"/>
                    <a:pt x="501" y="339"/>
                  </a:cubicBezTo>
                  <a:lnTo>
                    <a:pt x="310" y="65"/>
                  </a:lnTo>
                  <a:cubicBezTo>
                    <a:pt x="282" y="22"/>
                    <a:pt x="232" y="1"/>
                    <a:pt x="181" y="1"/>
                  </a:cubicBezTo>
                  <a:close/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14192;p74">
              <a:extLst>
                <a:ext uri="{FF2B5EF4-FFF2-40B4-BE49-F238E27FC236}">
                  <a16:creationId xmlns:a16="http://schemas.microsoft.com/office/drawing/2014/main" id="{8D84E285-ABE6-44CC-99F8-75425A3F7EDA}"/>
                </a:ext>
              </a:extLst>
            </p:cNvPr>
            <p:cNvSpPr/>
            <p:nvPr/>
          </p:nvSpPr>
          <p:spPr>
            <a:xfrm>
              <a:off x="2954701" y="3520467"/>
              <a:ext cx="33352" cy="38661"/>
            </a:xfrm>
            <a:custGeom>
              <a:avLst/>
              <a:gdLst/>
              <a:ahLst/>
              <a:cxnLst/>
              <a:rect l="l" t="t" r="r" b="b"/>
              <a:pathLst>
                <a:path w="1227" h="1533" extrusionOk="0">
                  <a:moveTo>
                    <a:pt x="178" y="1"/>
                  </a:moveTo>
                  <a:cubicBezTo>
                    <a:pt x="147" y="1"/>
                    <a:pt x="114" y="7"/>
                    <a:pt x="84" y="20"/>
                  </a:cubicBezTo>
                  <a:cubicBezTo>
                    <a:pt x="12" y="68"/>
                    <a:pt x="0" y="175"/>
                    <a:pt x="48" y="246"/>
                  </a:cubicBezTo>
                  <a:lnTo>
                    <a:pt x="893" y="1449"/>
                  </a:lnTo>
                  <a:cubicBezTo>
                    <a:pt x="929" y="1497"/>
                    <a:pt x="989" y="1532"/>
                    <a:pt x="1024" y="1532"/>
                  </a:cubicBezTo>
                  <a:cubicBezTo>
                    <a:pt x="1060" y="1532"/>
                    <a:pt x="1084" y="1508"/>
                    <a:pt x="1120" y="1497"/>
                  </a:cubicBezTo>
                  <a:cubicBezTo>
                    <a:pt x="1203" y="1437"/>
                    <a:pt x="1227" y="1354"/>
                    <a:pt x="1167" y="1270"/>
                  </a:cubicBezTo>
                  <a:lnTo>
                    <a:pt x="310" y="68"/>
                  </a:lnTo>
                  <a:cubicBezTo>
                    <a:pt x="287" y="22"/>
                    <a:pt x="235" y="1"/>
                    <a:pt x="178" y="1"/>
                  </a:cubicBezTo>
                  <a:close/>
                </a:path>
              </a:pathLst>
            </a:custGeom>
            <a:grpFill/>
            <a:ln w="28575"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74" name="Picture 10" descr="Tập đọc: Bài hát trồng cây">
            <a:extLst>
              <a:ext uri="{FF2B5EF4-FFF2-40B4-BE49-F238E27FC236}">
                <a16:creationId xmlns:a16="http://schemas.microsoft.com/office/drawing/2014/main" id="{C08F0B4D-05B7-4C54-987F-9F61B197E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51" t="31598" b="10699"/>
          <a:stretch>
            <a:fillRect/>
          </a:stretch>
        </p:blipFill>
        <p:spPr bwMode="auto">
          <a:xfrm>
            <a:off x="590550" y="1722665"/>
            <a:ext cx="1270906" cy="1330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Text Box 7">
            <a:extLst>
              <a:ext uri="{FF2B5EF4-FFF2-40B4-BE49-F238E27FC236}">
                <a16:creationId xmlns:a16="http://schemas.microsoft.com/office/drawing/2014/main" id="{42BF38CE-51F4-4C37-811C-7DF8EA806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829" y="726621"/>
            <a:ext cx="5772150" cy="431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2100" b="1" i="1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Hạnh </a:t>
            </a:r>
            <a:r>
              <a:rPr kumimoji="0" lang="en-US" alt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phúc</a:t>
            </a:r>
            <a:r>
              <a:rPr kumimoji="0" lang="en-US" altLang="en-US" sz="2100" b="1" i="1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en-US" sz="2100" b="1" i="1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altLang="en-US" sz="2100" b="1" i="1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trồng</a:t>
            </a:r>
            <a:r>
              <a:rPr kumimoji="0" lang="en-US" altLang="en-US" sz="2100" b="1" i="1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altLang="en-US" sz="2100" b="1" i="1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en-US" sz="2100" b="1" i="1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altLang="en-US" sz="2100" b="1" i="1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78" name="Text Box 8">
            <a:extLst>
              <a:ext uri="{FF2B5EF4-FFF2-40B4-BE49-F238E27FC236}">
                <a16:creationId xmlns:a16="http://schemas.microsoft.com/office/drawing/2014/main" id="{2D419548-8ED5-4A4B-9C98-3BDA1E10D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7157" y="1118507"/>
            <a:ext cx="701312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48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Hạnh 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48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phúc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48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48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48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48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48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48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mong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48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48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chờ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48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48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48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48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lớn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48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48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48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48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chứng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48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48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kiến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48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48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48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48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lớn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48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48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lên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48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48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từng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48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48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48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9" name="Text Box 7">
            <a:extLst>
              <a:ext uri="{FF2B5EF4-FFF2-40B4-BE49-F238E27FC236}">
                <a16:creationId xmlns:a16="http://schemas.microsoft.com/office/drawing/2014/main" id="{ED649842-65E9-4ABB-8441-B7D901CCB8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2665" y="1820635"/>
            <a:ext cx="5772150" cy="431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2100" b="1" i="1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</a:t>
            </a:r>
            <a:r>
              <a:rPr kumimoji="0" lang="en-US" altLang="en-US" sz="2100" b="1" i="1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100" b="1" i="1" u="none" strike="noStrike" kern="1200" cap="none" spc="0" normalizeH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Tại</a:t>
            </a:r>
            <a:r>
              <a:rPr kumimoji="0" lang="en-US" altLang="en-US" sz="2100" b="1" i="1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100" b="1" i="1" u="none" strike="noStrike" kern="1200" cap="none" spc="0" normalizeH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</a:t>
            </a:r>
            <a:r>
              <a:rPr kumimoji="0" lang="en-US" altLang="en-US" sz="2100" b="1" i="1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100" b="1" i="1" u="none" strike="noStrike" kern="1200" cap="none" spc="0" normalizeH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2100" b="1" i="1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100" b="1" i="1" u="none" strike="noStrike" kern="1200" cap="none" spc="0" normalizeH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altLang="en-US" sz="2100" b="1" i="1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100" b="1" i="1" u="none" strike="noStrike" kern="1200" cap="none" spc="0" normalizeH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altLang="en-US" sz="2100" b="1" i="1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100" b="1" i="1" u="none" strike="noStrike" kern="1200" cap="none" spc="0" normalizeH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2100" b="1" i="1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100" b="1" i="1" u="none" strike="noStrike" kern="1200" cap="none" spc="0" normalizeH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tên</a:t>
            </a:r>
            <a:r>
              <a:rPr kumimoji="0" lang="en-US" altLang="en-US" sz="2100" b="1" i="1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100" b="1" i="1" u="none" strike="noStrike" kern="1200" cap="none" spc="0" normalizeH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en-US" sz="2100" b="1" i="1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100" b="1" i="1" u="none" strike="noStrike" kern="1200" cap="none" spc="0" normalizeH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2100" b="1" i="1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100" b="1" i="1" u="none" strike="noStrike" kern="1200" cap="none" spc="0" normalizeH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hát</a:t>
            </a:r>
            <a:r>
              <a:rPr kumimoji="0" lang="en-US" altLang="en-US" sz="2100" b="1" i="1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100" b="1" i="1" u="none" strike="noStrike" kern="1200" cap="none" spc="0" normalizeH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trồng</a:t>
            </a:r>
            <a:r>
              <a:rPr kumimoji="0" lang="en-US" altLang="en-US" sz="2100" b="1" i="1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100" b="1" i="1" u="none" strike="noStrike" kern="1200" cap="none" spc="0" normalizeH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altLang="en-US" sz="2100" b="1" i="1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altLang="en-US" sz="2100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0" name="Text Box 8">
            <a:extLst>
              <a:ext uri="{FF2B5EF4-FFF2-40B4-BE49-F238E27FC236}">
                <a16:creationId xmlns:a16="http://schemas.microsoft.com/office/drawing/2014/main" id="{99A82347-9D95-402A-91C2-3407230E2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193472"/>
            <a:ext cx="709748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48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48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altLang="en-US" sz="2100" b="1" i="0" u="none" strike="noStrike" kern="1200" cap="none" spc="0" normalizeH="0" noProof="0" dirty="0">
                <a:ln>
                  <a:noFill/>
                </a:ln>
                <a:solidFill>
                  <a:srgbClr val="0048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100" b="1" i="0" u="none" strike="noStrike" kern="1200" cap="none" spc="0" normalizeH="0" noProof="0" dirty="0" err="1">
                <a:ln>
                  <a:noFill/>
                </a:ln>
                <a:solidFill>
                  <a:srgbClr val="0048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altLang="en-US" sz="2100" b="1" i="0" u="none" strike="noStrike" kern="1200" cap="none" spc="0" normalizeH="0" noProof="0" dirty="0">
                <a:ln>
                  <a:noFill/>
                </a:ln>
                <a:solidFill>
                  <a:srgbClr val="0048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100" b="1" i="0" u="none" strike="noStrike" kern="1200" cap="none" spc="0" normalizeH="0" noProof="0" dirty="0" err="1">
                <a:ln>
                  <a:noFill/>
                </a:ln>
                <a:solidFill>
                  <a:srgbClr val="0048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altLang="en-US" sz="2100" b="1" i="0" u="none" strike="noStrike" kern="1200" cap="none" spc="0" normalizeH="0" noProof="0" dirty="0">
                <a:ln>
                  <a:noFill/>
                </a:ln>
                <a:solidFill>
                  <a:srgbClr val="0048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100" b="1" i="0" u="none" strike="noStrike" kern="1200" cap="none" spc="0" normalizeH="0" noProof="0" dirty="0" err="1">
                <a:ln>
                  <a:noFill/>
                </a:ln>
                <a:solidFill>
                  <a:srgbClr val="0048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ngắn</a:t>
            </a:r>
            <a:r>
              <a:rPr kumimoji="0" lang="en-US" altLang="en-US" sz="2100" b="1" i="0" u="none" strike="noStrike" kern="1200" cap="none" spc="0" normalizeH="0" noProof="0" dirty="0">
                <a:ln>
                  <a:noFill/>
                </a:ln>
                <a:solidFill>
                  <a:srgbClr val="0048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100" b="1" i="0" u="none" strike="noStrike" kern="1200" cap="none" spc="0" normalizeH="0" noProof="0" dirty="0" err="1">
                <a:ln>
                  <a:noFill/>
                </a:ln>
                <a:solidFill>
                  <a:srgbClr val="0048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rộn</a:t>
            </a:r>
            <a:r>
              <a:rPr kumimoji="0" lang="en-US" altLang="en-US" sz="2100" b="1" i="0" u="none" strike="noStrike" kern="1200" cap="none" spc="0" normalizeH="0" noProof="0" dirty="0">
                <a:ln>
                  <a:noFill/>
                </a:ln>
                <a:solidFill>
                  <a:srgbClr val="0048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100" b="1" i="0" u="none" strike="noStrike" kern="1200" cap="none" spc="0" normalizeH="0" noProof="0" dirty="0" err="1">
                <a:ln>
                  <a:noFill/>
                </a:ln>
                <a:solidFill>
                  <a:srgbClr val="0048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ràng</a:t>
            </a:r>
            <a:r>
              <a:rPr kumimoji="0" lang="en-US" altLang="en-US" sz="2100" b="1" i="0" u="none" strike="noStrike" kern="1200" cap="none" spc="0" normalizeH="0" noProof="0" dirty="0">
                <a:ln>
                  <a:noFill/>
                </a:ln>
                <a:solidFill>
                  <a:srgbClr val="0048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100" b="1" i="0" u="none" strike="noStrike" kern="1200" cap="none" spc="0" normalizeH="0" noProof="0" dirty="0" err="1">
                <a:ln>
                  <a:noFill/>
                </a:ln>
                <a:solidFill>
                  <a:srgbClr val="0048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altLang="en-US" sz="2100" b="1" i="0" u="none" strike="noStrike" kern="1200" cap="none" spc="0" normalizeH="0" noProof="0" dirty="0">
                <a:ln>
                  <a:noFill/>
                </a:ln>
                <a:solidFill>
                  <a:srgbClr val="0048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100" b="1" i="0" u="none" strike="noStrike" kern="1200" cap="none" spc="0" normalizeH="0" noProof="0" dirty="0" err="1">
                <a:ln>
                  <a:noFill/>
                </a:ln>
                <a:solidFill>
                  <a:srgbClr val="0048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altLang="en-US" sz="2100" b="1" i="0" u="none" strike="noStrike" kern="1200" cap="none" spc="0" normalizeH="0" noProof="0" dirty="0">
                <a:ln>
                  <a:noFill/>
                </a:ln>
                <a:solidFill>
                  <a:srgbClr val="0048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100" b="1" i="0" u="none" strike="noStrike" kern="1200" cap="none" spc="0" normalizeH="0" noProof="0" dirty="0" err="1">
                <a:ln>
                  <a:noFill/>
                </a:ln>
                <a:solidFill>
                  <a:srgbClr val="0048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hát</a:t>
            </a:r>
            <a:r>
              <a:rPr kumimoji="0" lang="en-US" altLang="en-US" sz="2100" b="1" i="0" u="none" strike="noStrike" kern="1200" cap="none" spc="0" normalizeH="0" noProof="0" dirty="0">
                <a:ln>
                  <a:noFill/>
                </a:ln>
                <a:solidFill>
                  <a:srgbClr val="0048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100" b="1" i="0" u="none" strike="noStrike" kern="1200" cap="none" spc="0" normalizeH="0" noProof="0" dirty="0" err="1">
                <a:ln>
                  <a:noFill/>
                </a:ln>
                <a:solidFill>
                  <a:srgbClr val="0048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en-US" sz="2100" b="1" i="0" u="none" strike="noStrike" kern="1200" cap="none" spc="0" normalizeH="0" noProof="0" dirty="0">
                <a:ln>
                  <a:noFill/>
                </a:ln>
                <a:solidFill>
                  <a:srgbClr val="0048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100" b="1" i="0" u="none" strike="noStrike" kern="1200" cap="none" spc="0" normalizeH="0" noProof="0" dirty="0" err="1">
                <a:ln>
                  <a:noFill/>
                </a:ln>
                <a:solidFill>
                  <a:srgbClr val="0048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altLang="en-US" sz="2100" b="1" i="0" u="none" strike="noStrike" kern="1200" cap="none" spc="0" normalizeH="0" noProof="0" dirty="0">
                <a:ln>
                  <a:noFill/>
                </a:ln>
                <a:solidFill>
                  <a:srgbClr val="0048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100" b="1" i="0" u="none" strike="noStrike" kern="1200" cap="none" spc="0" normalizeH="0" noProof="0" dirty="0" err="1">
                <a:ln>
                  <a:noFill/>
                </a:ln>
                <a:solidFill>
                  <a:srgbClr val="0048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niềm</a:t>
            </a:r>
            <a:r>
              <a:rPr kumimoji="0" lang="en-US" altLang="en-US" sz="2100" b="1" i="0" u="none" strike="noStrike" kern="1200" cap="none" spc="0" normalizeH="0" noProof="0" dirty="0">
                <a:ln>
                  <a:noFill/>
                </a:ln>
                <a:solidFill>
                  <a:srgbClr val="0048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100" b="1" i="0" u="none" strike="noStrike" kern="1200" cap="none" spc="0" normalizeH="0" noProof="0" dirty="0" err="1">
                <a:ln>
                  <a:noFill/>
                </a:ln>
                <a:solidFill>
                  <a:srgbClr val="0048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vui</a:t>
            </a:r>
            <a:r>
              <a:rPr kumimoji="0" lang="en-US" altLang="en-US" sz="2100" b="1" i="0" u="none" strike="noStrike" kern="1200" cap="none" spc="0" normalizeH="0" noProof="0" dirty="0">
                <a:ln>
                  <a:noFill/>
                </a:ln>
                <a:solidFill>
                  <a:srgbClr val="0048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100" b="1" i="0" u="none" strike="noStrike" kern="1200" cap="none" spc="0" normalizeH="0" noProof="0" dirty="0" err="1">
                <a:ln>
                  <a:noFill/>
                </a:ln>
                <a:solidFill>
                  <a:srgbClr val="0048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en-US" sz="2100" b="1" i="0" u="none" strike="noStrike" kern="1200" cap="none" spc="0" normalizeH="0" noProof="0" dirty="0">
                <a:ln>
                  <a:noFill/>
                </a:ln>
                <a:solidFill>
                  <a:srgbClr val="0048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100" b="1" i="0" u="none" strike="noStrike" kern="1200" cap="none" spc="0" normalizeH="0" noProof="0" dirty="0" err="1">
                <a:ln>
                  <a:noFill/>
                </a:ln>
                <a:solidFill>
                  <a:srgbClr val="0048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altLang="en-US" sz="2100" b="1" i="0" u="none" strike="noStrike" kern="1200" cap="none" spc="0" normalizeH="0" noProof="0" dirty="0">
                <a:ln>
                  <a:noFill/>
                </a:ln>
                <a:solidFill>
                  <a:srgbClr val="0048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100" b="1" i="0" u="none" strike="noStrike" kern="1200" cap="none" spc="0" normalizeH="0" noProof="0" dirty="0" err="1">
                <a:ln>
                  <a:noFill/>
                </a:ln>
                <a:solidFill>
                  <a:srgbClr val="0048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trồng</a:t>
            </a:r>
            <a:r>
              <a:rPr kumimoji="0" lang="en-US" altLang="en-US" sz="2100" b="1" i="0" u="none" strike="noStrike" kern="1200" cap="none" spc="0" normalizeH="0" noProof="0" dirty="0">
                <a:ln>
                  <a:noFill/>
                </a:ln>
                <a:solidFill>
                  <a:srgbClr val="0048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100" b="1" i="0" u="none" strike="noStrike" kern="1200" cap="none" spc="0" normalizeH="0" noProof="0" dirty="0" err="1">
                <a:ln>
                  <a:noFill/>
                </a:ln>
                <a:solidFill>
                  <a:srgbClr val="0048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48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1" name="Text Box 9">
            <a:extLst>
              <a:ext uri="{FF2B5EF4-FFF2-40B4-BE49-F238E27FC236}">
                <a16:creationId xmlns:a16="http://schemas.microsoft.com/office/drawing/2014/main" id="{1B94585B-134F-4707-9D69-0B0A82B55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122" y="2906486"/>
            <a:ext cx="7160078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</a:t>
            </a:r>
            <a:r>
              <a:rPr kumimoji="0" lang="en-US" altLang="en-US" sz="2100" b="1" i="1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</a:t>
            </a:r>
            <a:r>
              <a:rPr kumimoji="0" lang="en-US" alt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Đoạn</a:t>
            </a:r>
            <a:r>
              <a:rPr kumimoji="0" lang="en-US" altLang="en-US" sz="2100" b="1" i="1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altLang="en-US" sz="2100" b="1" i="1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2100" b="1" i="1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mấy</a:t>
            </a:r>
            <a:r>
              <a:rPr kumimoji="0" lang="en-US" altLang="en-US" sz="2100" b="1" i="1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khổ</a:t>
            </a:r>
            <a:r>
              <a:rPr kumimoji="0" lang="en-US" altLang="en-US" sz="2100" b="1" i="1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? </a:t>
            </a:r>
            <a:r>
              <a:rPr kumimoji="0" lang="en-US" alt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Trình</a:t>
            </a:r>
            <a:r>
              <a:rPr kumimoji="0" lang="en-US" altLang="en-US" sz="2100" b="1" i="1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bày</a:t>
            </a:r>
            <a:r>
              <a:rPr kumimoji="0" lang="en-US" altLang="en-US" sz="2100" b="1" i="1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altLang="en-US" sz="2100" b="1" i="1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kumimoji="0" lang="en-US" altLang="en-US" sz="2100" b="1" i="1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altLang="en-US" sz="2100" b="1" i="1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altLang="en-US" sz="2100" b="1" i="1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đẹp</a:t>
            </a:r>
            <a:r>
              <a:rPr kumimoji="0" lang="en-US" altLang="en-US" sz="2100" b="1" i="1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82" name="Text Box 10">
            <a:extLst>
              <a:ext uri="{FF2B5EF4-FFF2-40B4-BE49-F238E27FC236}">
                <a16:creationId xmlns:a16="http://schemas.microsoft.com/office/drawing/2014/main" id="{29498615-5628-495B-97BC-7C3B3E15A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8415" y="3388179"/>
            <a:ext cx="685800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48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Đoạn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48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48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48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48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48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 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48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khổ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48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48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giữa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48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48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khổ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48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48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48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 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48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48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48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48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 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48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dòng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48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3" name="Text Box 11">
            <a:extLst>
              <a:ext uri="{FF2B5EF4-FFF2-40B4-BE49-F238E27FC236}">
                <a16:creationId xmlns:a16="http://schemas.microsoft.com/office/drawing/2014/main" id="{2A27F57B-0EBE-4E8D-881A-3ADA4BFB0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4693" y="3869871"/>
            <a:ext cx="651510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2100" b="1" i="1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</a:t>
            </a:r>
            <a:r>
              <a:rPr kumimoji="0" lang="en-US" alt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2100" b="1" i="1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dòng</a:t>
            </a:r>
            <a:r>
              <a:rPr kumimoji="0" lang="en-US" altLang="en-US" sz="2100" b="1" i="1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altLang="en-US" sz="2100" b="1" i="1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altLang="en-US" sz="2100" b="1" i="1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trình</a:t>
            </a:r>
            <a:r>
              <a:rPr kumimoji="0" lang="en-US" altLang="en-US" sz="2100" b="1" i="1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bày</a:t>
            </a:r>
            <a:r>
              <a:rPr kumimoji="0" lang="en-US" altLang="en-US" sz="2100" b="1" i="1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altLang="en-US" sz="2100" b="1" i="1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kumimoji="0" lang="en-US" altLang="en-US" sz="2100" b="1" i="1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altLang="en-US" sz="2100" b="1" i="1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84" name="Text Box 12">
            <a:extLst>
              <a:ext uri="{FF2B5EF4-FFF2-40B4-BE49-F238E27FC236}">
                <a16:creationId xmlns:a16="http://schemas.microsoft.com/office/drawing/2014/main" id="{8BDDBF8B-8B7F-4985-B56F-0ACE7D70CC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3099" y="4339522"/>
            <a:ext cx="6506936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48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48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48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đầu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48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48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dòng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48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48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48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48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phải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48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48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48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48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48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48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48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48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48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48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lùi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48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0048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48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 ô.</a:t>
            </a:r>
          </a:p>
        </p:txBody>
      </p:sp>
    </p:spTree>
    <p:extLst>
      <p:ext uri="{BB962C8B-B14F-4D97-AF65-F5344CB8AC3E}">
        <p14:creationId xmlns:p14="http://schemas.microsoft.com/office/powerpoint/2010/main" val="297206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7" name="Google Shape;1037;p39"/>
          <p:cNvGrpSpPr/>
          <p:nvPr/>
        </p:nvGrpSpPr>
        <p:grpSpPr>
          <a:xfrm>
            <a:off x="711347" y="1032500"/>
            <a:ext cx="6740752" cy="3858282"/>
            <a:chOff x="720010" y="1419647"/>
            <a:chExt cx="4021500" cy="3062887"/>
          </a:xfrm>
          <a:solidFill>
            <a:schemeClr val="accent2"/>
          </a:solidFill>
        </p:grpSpPr>
        <p:sp>
          <p:nvSpPr>
            <p:cNvPr id="1038" name="Google Shape;1038;p39"/>
            <p:cNvSpPr/>
            <p:nvPr/>
          </p:nvSpPr>
          <p:spPr>
            <a:xfrm>
              <a:off x="720010" y="1419647"/>
              <a:ext cx="4021500" cy="2544300"/>
            </a:xfrm>
            <a:prstGeom prst="roundRect">
              <a:avLst>
                <a:gd name="adj" fmla="val 3857"/>
              </a:avLst>
            </a:prstGeom>
            <a:grpFill/>
            <a:ln w="19050" cap="flat" cmpd="sng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9"/>
            <p:cNvSpPr/>
            <p:nvPr/>
          </p:nvSpPr>
          <p:spPr>
            <a:xfrm>
              <a:off x="747353" y="1447364"/>
              <a:ext cx="3966900" cy="2488800"/>
            </a:xfrm>
            <a:prstGeom prst="roundRect">
              <a:avLst>
                <a:gd name="adj" fmla="val 3282"/>
              </a:avLst>
            </a:prstGeom>
            <a:grpFill/>
            <a:ln w="19050" cap="flat" cmpd="sng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9"/>
            <p:cNvSpPr/>
            <p:nvPr/>
          </p:nvSpPr>
          <p:spPr>
            <a:xfrm>
              <a:off x="858158" y="1548119"/>
              <a:ext cx="3748500" cy="2285700"/>
            </a:xfrm>
            <a:prstGeom prst="rect">
              <a:avLst/>
            </a:prstGeom>
            <a:grpFill/>
            <a:ln w="19050" cap="flat" cmpd="sng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9"/>
            <p:cNvSpPr/>
            <p:nvPr/>
          </p:nvSpPr>
          <p:spPr>
            <a:xfrm>
              <a:off x="2042408" y="3963886"/>
              <a:ext cx="1373274" cy="518648"/>
            </a:xfrm>
            <a:custGeom>
              <a:avLst/>
              <a:gdLst/>
              <a:ahLst/>
              <a:cxnLst/>
              <a:rect l="l" t="t" r="r" b="b"/>
              <a:pathLst>
                <a:path w="65999" h="24926" extrusionOk="0">
                  <a:moveTo>
                    <a:pt x="13372" y="0"/>
                  </a:moveTo>
                  <a:cubicBezTo>
                    <a:pt x="13051" y="1881"/>
                    <a:pt x="12653" y="8225"/>
                    <a:pt x="11445" y="11283"/>
                  </a:cubicBezTo>
                  <a:cubicBezTo>
                    <a:pt x="10237" y="14341"/>
                    <a:pt x="7883" y="16511"/>
                    <a:pt x="6125" y="18346"/>
                  </a:cubicBezTo>
                  <a:cubicBezTo>
                    <a:pt x="4367" y="20181"/>
                    <a:pt x="1875" y="21297"/>
                    <a:pt x="896" y="22291"/>
                  </a:cubicBezTo>
                  <a:cubicBezTo>
                    <a:pt x="-82" y="23285"/>
                    <a:pt x="-174" y="23896"/>
                    <a:pt x="254" y="24309"/>
                  </a:cubicBezTo>
                  <a:cubicBezTo>
                    <a:pt x="682" y="24722"/>
                    <a:pt x="805" y="24692"/>
                    <a:pt x="3465" y="24768"/>
                  </a:cubicBezTo>
                  <a:cubicBezTo>
                    <a:pt x="6125" y="24845"/>
                    <a:pt x="10925" y="24768"/>
                    <a:pt x="16215" y="24768"/>
                  </a:cubicBezTo>
                  <a:cubicBezTo>
                    <a:pt x="21505" y="24768"/>
                    <a:pt x="28630" y="24768"/>
                    <a:pt x="35204" y="24768"/>
                  </a:cubicBezTo>
                  <a:cubicBezTo>
                    <a:pt x="41778" y="24768"/>
                    <a:pt x="50783" y="24768"/>
                    <a:pt x="55660" y="24768"/>
                  </a:cubicBezTo>
                  <a:cubicBezTo>
                    <a:pt x="60537" y="24768"/>
                    <a:pt x="62754" y="25104"/>
                    <a:pt x="64466" y="24768"/>
                  </a:cubicBezTo>
                  <a:cubicBezTo>
                    <a:pt x="66178" y="24432"/>
                    <a:pt x="66056" y="23346"/>
                    <a:pt x="65934" y="22750"/>
                  </a:cubicBezTo>
                  <a:cubicBezTo>
                    <a:pt x="65812" y="22154"/>
                    <a:pt x="65353" y="22765"/>
                    <a:pt x="63732" y="21190"/>
                  </a:cubicBezTo>
                  <a:cubicBezTo>
                    <a:pt x="62111" y="19615"/>
                    <a:pt x="57999" y="16512"/>
                    <a:pt x="56210" y="13301"/>
                  </a:cubicBezTo>
                  <a:cubicBezTo>
                    <a:pt x="54421" y="10091"/>
                    <a:pt x="53505" y="4083"/>
                    <a:pt x="53000" y="1927"/>
                  </a:cubicBezTo>
                  <a:cubicBezTo>
                    <a:pt x="52496" y="-229"/>
                    <a:pt x="53153" y="627"/>
                    <a:pt x="53183" y="367"/>
                  </a:cubicBezTo>
                </a:path>
              </a:pathLst>
            </a:custGeom>
            <a:grpFill/>
            <a:ln w="19050" cap="flat" cmpd="sng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1042" name="Google Shape;1042;p39"/>
            <p:cNvCxnSpPr/>
            <p:nvPr/>
          </p:nvCxnSpPr>
          <p:spPr>
            <a:xfrm>
              <a:off x="2057250" y="4433452"/>
              <a:ext cx="1353300" cy="0"/>
            </a:xfrm>
            <a:prstGeom prst="straightConnector1">
              <a:avLst/>
            </a:prstGeom>
            <a:grpFill/>
            <a:ln w="19050" cap="flat" cmpd="sng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46" name="Google Shape;1046;p39"/>
          <p:cNvSpPr/>
          <p:nvPr/>
        </p:nvSpPr>
        <p:spPr>
          <a:xfrm>
            <a:off x="964734" y="1223908"/>
            <a:ext cx="6221678" cy="27860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62" name="Google Shape;1062;p39"/>
          <p:cNvGrpSpPr/>
          <p:nvPr/>
        </p:nvGrpSpPr>
        <p:grpSpPr>
          <a:xfrm rot="-1334450" flipH="1">
            <a:off x="6324650" y="278128"/>
            <a:ext cx="4380865" cy="2240271"/>
            <a:chOff x="-1085827" y="927365"/>
            <a:chExt cx="3393304" cy="1796989"/>
          </a:xfrm>
          <a:solidFill>
            <a:schemeClr val="accent6"/>
          </a:solidFill>
        </p:grpSpPr>
        <p:sp>
          <p:nvSpPr>
            <p:cNvPr id="1063" name="Google Shape;1063;p39"/>
            <p:cNvSpPr/>
            <p:nvPr/>
          </p:nvSpPr>
          <p:spPr>
            <a:xfrm>
              <a:off x="1640153" y="2041303"/>
              <a:ext cx="667323" cy="530732"/>
            </a:xfrm>
            <a:custGeom>
              <a:avLst/>
              <a:gdLst/>
              <a:ahLst/>
              <a:cxnLst/>
              <a:rect l="l" t="t" r="r" b="b"/>
              <a:pathLst>
                <a:path w="14256" h="11338" extrusionOk="0">
                  <a:moveTo>
                    <a:pt x="1603" y="911"/>
                  </a:moveTo>
                  <a:cubicBezTo>
                    <a:pt x="6724" y="2124"/>
                    <a:pt x="11045" y="5533"/>
                    <a:pt x="13436" y="10223"/>
                  </a:cubicBezTo>
                  <a:lnTo>
                    <a:pt x="13436" y="10223"/>
                  </a:lnTo>
                  <a:cubicBezTo>
                    <a:pt x="8967" y="7650"/>
                    <a:pt x="3720" y="5802"/>
                    <a:pt x="916" y="1316"/>
                  </a:cubicBezTo>
                  <a:lnTo>
                    <a:pt x="916" y="1316"/>
                  </a:lnTo>
                  <a:cubicBezTo>
                    <a:pt x="3180" y="2506"/>
                    <a:pt x="5235" y="4056"/>
                    <a:pt x="7012" y="5908"/>
                  </a:cubicBezTo>
                  <a:cubicBezTo>
                    <a:pt x="7028" y="5924"/>
                    <a:pt x="7045" y="5931"/>
                    <a:pt x="7062" y="5931"/>
                  </a:cubicBezTo>
                  <a:cubicBezTo>
                    <a:pt x="7210" y="5931"/>
                    <a:pt x="7383" y="5405"/>
                    <a:pt x="7234" y="5256"/>
                  </a:cubicBezTo>
                  <a:cubicBezTo>
                    <a:pt x="5583" y="3536"/>
                    <a:pt x="3685" y="2072"/>
                    <a:pt x="1603" y="911"/>
                  </a:cubicBezTo>
                  <a:close/>
                  <a:moveTo>
                    <a:pt x="685" y="1"/>
                  </a:moveTo>
                  <a:cubicBezTo>
                    <a:pt x="578" y="1"/>
                    <a:pt x="493" y="151"/>
                    <a:pt x="457" y="312"/>
                  </a:cubicBezTo>
                  <a:lnTo>
                    <a:pt x="457" y="312"/>
                  </a:lnTo>
                  <a:cubicBezTo>
                    <a:pt x="396" y="283"/>
                    <a:pt x="336" y="253"/>
                    <a:pt x="275" y="224"/>
                  </a:cubicBezTo>
                  <a:cubicBezTo>
                    <a:pt x="260" y="217"/>
                    <a:pt x="246" y="214"/>
                    <a:pt x="233" y="214"/>
                  </a:cubicBezTo>
                  <a:cubicBezTo>
                    <a:pt x="58" y="214"/>
                    <a:pt x="1" y="759"/>
                    <a:pt x="39" y="862"/>
                  </a:cubicBezTo>
                  <a:cubicBezTo>
                    <a:pt x="2812" y="6421"/>
                    <a:pt x="8967" y="8292"/>
                    <a:pt x="13943" y="11314"/>
                  </a:cubicBezTo>
                  <a:cubicBezTo>
                    <a:pt x="13968" y="11330"/>
                    <a:pt x="13992" y="11338"/>
                    <a:pt x="14014" y="11338"/>
                  </a:cubicBezTo>
                  <a:cubicBezTo>
                    <a:pt x="14195" y="11338"/>
                    <a:pt x="14256" y="10829"/>
                    <a:pt x="14206" y="10718"/>
                  </a:cubicBezTo>
                  <a:cubicBezTo>
                    <a:pt x="11794" y="5090"/>
                    <a:pt x="6721" y="1070"/>
                    <a:pt x="705" y="3"/>
                  </a:cubicBezTo>
                  <a:cubicBezTo>
                    <a:pt x="698" y="1"/>
                    <a:pt x="691" y="1"/>
                    <a:pt x="6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9"/>
            <p:cNvSpPr/>
            <p:nvPr/>
          </p:nvSpPr>
          <p:spPr>
            <a:xfrm>
              <a:off x="1638983" y="1763579"/>
              <a:ext cx="393391" cy="313159"/>
            </a:xfrm>
            <a:custGeom>
              <a:avLst/>
              <a:gdLst/>
              <a:ahLst/>
              <a:cxnLst/>
              <a:rect l="l" t="t" r="r" b="b"/>
              <a:pathLst>
                <a:path w="8404" h="6690" extrusionOk="0">
                  <a:moveTo>
                    <a:pt x="7516" y="771"/>
                  </a:moveTo>
                  <a:cubicBezTo>
                    <a:pt x="5923" y="3064"/>
                    <a:pt x="3563" y="5032"/>
                    <a:pt x="875" y="5846"/>
                  </a:cubicBezTo>
                  <a:lnTo>
                    <a:pt x="875" y="5846"/>
                  </a:lnTo>
                  <a:cubicBezTo>
                    <a:pt x="1056" y="3841"/>
                    <a:pt x="1631" y="1930"/>
                    <a:pt x="3863" y="1375"/>
                  </a:cubicBezTo>
                  <a:cubicBezTo>
                    <a:pt x="5039" y="1075"/>
                    <a:pt x="6299" y="952"/>
                    <a:pt x="7516" y="771"/>
                  </a:cubicBezTo>
                  <a:close/>
                  <a:moveTo>
                    <a:pt x="8153" y="0"/>
                  </a:moveTo>
                  <a:cubicBezTo>
                    <a:pt x="8142" y="0"/>
                    <a:pt x="8130" y="1"/>
                    <a:pt x="8118" y="3"/>
                  </a:cubicBezTo>
                  <a:cubicBezTo>
                    <a:pt x="6191" y="308"/>
                    <a:pt x="3544" y="238"/>
                    <a:pt x="2005" y="1611"/>
                  </a:cubicBezTo>
                  <a:cubicBezTo>
                    <a:pt x="753" y="2723"/>
                    <a:pt x="514" y="4388"/>
                    <a:pt x="397" y="5978"/>
                  </a:cubicBezTo>
                  <a:lnTo>
                    <a:pt x="397" y="5978"/>
                  </a:lnTo>
                  <a:cubicBezTo>
                    <a:pt x="379" y="5982"/>
                    <a:pt x="360" y="5987"/>
                    <a:pt x="342" y="5991"/>
                  </a:cubicBezTo>
                  <a:cubicBezTo>
                    <a:pt x="64" y="6057"/>
                    <a:pt x="1" y="6689"/>
                    <a:pt x="259" y="6689"/>
                  </a:cubicBezTo>
                  <a:cubicBezTo>
                    <a:pt x="272" y="6689"/>
                    <a:pt x="286" y="6687"/>
                    <a:pt x="300" y="6684"/>
                  </a:cubicBezTo>
                  <a:cubicBezTo>
                    <a:pt x="354" y="6671"/>
                    <a:pt x="408" y="6658"/>
                    <a:pt x="461" y="6644"/>
                  </a:cubicBezTo>
                  <a:lnTo>
                    <a:pt x="461" y="6644"/>
                  </a:lnTo>
                  <a:cubicBezTo>
                    <a:pt x="483" y="6657"/>
                    <a:pt x="507" y="6662"/>
                    <a:pt x="532" y="6662"/>
                  </a:cubicBezTo>
                  <a:cubicBezTo>
                    <a:pt x="591" y="6662"/>
                    <a:pt x="657" y="6631"/>
                    <a:pt x="713" y="6577"/>
                  </a:cubicBezTo>
                  <a:lnTo>
                    <a:pt x="713" y="6577"/>
                  </a:lnTo>
                  <a:cubicBezTo>
                    <a:pt x="3863" y="5688"/>
                    <a:pt x="6556" y="3308"/>
                    <a:pt x="8257" y="571"/>
                  </a:cubicBezTo>
                  <a:cubicBezTo>
                    <a:pt x="8337" y="438"/>
                    <a:pt x="8403" y="0"/>
                    <a:pt x="81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9"/>
            <p:cNvSpPr/>
            <p:nvPr/>
          </p:nvSpPr>
          <p:spPr>
            <a:xfrm>
              <a:off x="1178419" y="1874097"/>
              <a:ext cx="399008" cy="850257"/>
            </a:xfrm>
            <a:custGeom>
              <a:avLst/>
              <a:gdLst/>
              <a:ahLst/>
              <a:cxnLst/>
              <a:rect l="l" t="t" r="r" b="b"/>
              <a:pathLst>
                <a:path w="8524" h="18164" extrusionOk="0">
                  <a:moveTo>
                    <a:pt x="1697" y="1483"/>
                  </a:moveTo>
                  <a:cubicBezTo>
                    <a:pt x="3308" y="3226"/>
                    <a:pt x="4699" y="5173"/>
                    <a:pt x="5592" y="7401"/>
                  </a:cubicBezTo>
                  <a:cubicBezTo>
                    <a:pt x="6133" y="8745"/>
                    <a:pt x="6480" y="10173"/>
                    <a:pt x="6604" y="11628"/>
                  </a:cubicBezTo>
                  <a:cubicBezTo>
                    <a:pt x="6646" y="12252"/>
                    <a:pt x="6577" y="16854"/>
                    <a:pt x="5745" y="16951"/>
                  </a:cubicBezTo>
                  <a:cubicBezTo>
                    <a:pt x="5720" y="16954"/>
                    <a:pt x="5696" y="16956"/>
                    <a:pt x="5672" y="16956"/>
                  </a:cubicBezTo>
                  <a:cubicBezTo>
                    <a:pt x="5014" y="16956"/>
                    <a:pt x="4683" y="15882"/>
                    <a:pt x="4442" y="15440"/>
                  </a:cubicBezTo>
                  <a:cubicBezTo>
                    <a:pt x="2876" y="12668"/>
                    <a:pt x="921" y="9965"/>
                    <a:pt x="921" y="6707"/>
                  </a:cubicBezTo>
                  <a:cubicBezTo>
                    <a:pt x="921" y="4915"/>
                    <a:pt x="1558" y="3236"/>
                    <a:pt x="1697" y="1483"/>
                  </a:cubicBezTo>
                  <a:close/>
                  <a:moveTo>
                    <a:pt x="1637" y="1"/>
                  </a:moveTo>
                  <a:cubicBezTo>
                    <a:pt x="1581" y="1"/>
                    <a:pt x="1494" y="189"/>
                    <a:pt x="1449" y="352"/>
                  </a:cubicBezTo>
                  <a:lnTo>
                    <a:pt x="1449" y="352"/>
                  </a:lnTo>
                  <a:cubicBezTo>
                    <a:pt x="1384" y="285"/>
                    <a:pt x="1319" y="217"/>
                    <a:pt x="1254" y="151"/>
                  </a:cubicBezTo>
                  <a:cubicBezTo>
                    <a:pt x="1247" y="144"/>
                    <a:pt x="1239" y="140"/>
                    <a:pt x="1230" y="140"/>
                  </a:cubicBezTo>
                  <a:cubicBezTo>
                    <a:pt x="1124" y="140"/>
                    <a:pt x="930" y="674"/>
                    <a:pt x="1046" y="802"/>
                  </a:cubicBezTo>
                  <a:cubicBezTo>
                    <a:pt x="1186" y="945"/>
                    <a:pt x="1326" y="1089"/>
                    <a:pt x="1463" y="1235"/>
                  </a:cubicBezTo>
                  <a:lnTo>
                    <a:pt x="1463" y="1235"/>
                  </a:lnTo>
                  <a:cubicBezTo>
                    <a:pt x="1504" y="3964"/>
                    <a:pt x="0" y="6342"/>
                    <a:pt x="769" y="9147"/>
                  </a:cubicBezTo>
                  <a:cubicBezTo>
                    <a:pt x="1628" y="12335"/>
                    <a:pt x="3777" y="15288"/>
                    <a:pt x="5371" y="18143"/>
                  </a:cubicBezTo>
                  <a:cubicBezTo>
                    <a:pt x="5380" y="18157"/>
                    <a:pt x="5390" y="18163"/>
                    <a:pt x="5401" y="18163"/>
                  </a:cubicBezTo>
                  <a:cubicBezTo>
                    <a:pt x="5456" y="18163"/>
                    <a:pt x="5525" y="18016"/>
                    <a:pt x="5537" y="18005"/>
                  </a:cubicBezTo>
                  <a:cubicBezTo>
                    <a:pt x="8524" y="11857"/>
                    <a:pt x="6101" y="5373"/>
                    <a:pt x="1720" y="641"/>
                  </a:cubicBezTo>
                  <a:lnTo>
                    <a:pt x="1720" y="641"/>
                  </a:lnTo>
                  <a:cubicBezTo>
                    <a:pt x="1715" y="460"/>
                    <a:pt x="1704" y="278"/>
                    <a:pt x="1683" y="95"/>
                  </a:cubicBezTo>
                  <a:cubicBezTo>
                    <a:pt x="1675" y="28"/>
                    <a:pt x="1658" y="1"/>
                    <a:pt x="16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9"/>
            <p:cNvSpPr/>
            <p:nvPr/>
          </p:nvSpPr>
          <p:spPr>
            <a:xfrm>
              <a:off x="1224995" y="1859446"/>
              <a:ext cx="125544" cy="461500"/>
            </a:xfrm>
            <a:custGeom>
              <a:avLst/>
              <a:gdLst/>
              <a:ahLst/>
              <a:cxnLst/>
              <a:rect l="l" t="t" r="r" b="b"/>
              <a:pathLst>
                <a:path w="2682" h="9859" extrusionOk="0">
                  <a:moveTo>
                    <a:pt x="291" y="1"/>
                  </a:moveTo>
                  <a:cubicBezTo>
                    <a:pt x="230" y="1"/>
                    <a:pt x="1" y="515"/>
                    <a:pt x="92" y="672"/>
                  </a:cubicBezTo>
                  <a:cubicBezTo>
                    <a:pt x="1825" y="3402"/>
                    <a:pt x="2158" y="6605"/>
                    <a:pt x="2421" y="9765"/>
                  </a:cubicBezTo>
                  <a:cubicBezTo>
                    <a:pt x="2427" y="9831"/>
                    <a:pt x="2440" y="9859"/>
                    <a:pt x="2459" y="9859"/>
                  </a:cubicBezTo>
                  <a:cubicBezTo>
                    <a:pt x="2533" y="9859"/>
                    <a:pt x="2682" y="9419"/>
                    <a:pt x="2671" y="9308"/>
                  </a:cubicBezTo>
                  <a:cubicBezTo>
                    <a:pt x="2407" y="6092"/>
                    <a:pt x="2075" y="2806"/>
                    <a:pt x="300" y="6"/>
                  </a:cubicBezTo>
                  <a:cubicBezTo>
                    <a:pt x="298" y="2"/>
                    <a:pt x="295" y="1"/>
                    <a:pt x="2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9"/>
            <p:cNvSpPr/>
            <p:nvPr/>
          </p:nvSpPr>
          <p:spPr>
            <a:xfrm>
              <a:off x="898589" y="1543853"/>
              <a:ext cx="978329" cy="243646"/>
            </a:xfrm>
            <a:custGeom>
              <a:avLst/>
              <a:gdLst/>
              <a:ahLst/>
              <a:cxnLst/>
              <a:rect l="l" t="t" r="r" b="b"/>
              <a:pathLst>
                <a:path w="20900" h="5205" extrusionOk="0">
                  <a:moveTo>
                    <a:pt x="6191" y="711"/>
                  </a:moveTo>
                  <a:cubicBezTo>
                    <a:pt x="7201" y="711"/>
                    <a:pt x="8213" y="885"/>
                    <a:pt x="9200" y="1079"/>
                  </a:cubicBezTo>
                  <a:cubicBezTo>
                    <a:pt x="12508" y="1723"/>
                    <a:pt x="15816" y="2464"/>
                    <a:pt x="19114" y="3169"/>
                  </a:cubicBezTo>
                  <a:lnTo>
                    <a:pt x="19114" y="3169"/>
                  </a:lnTo>
                  <a:cubicBezTo>
                    <a:pt x="16821" y="3798"/>
                    <a:pt x="14548" y="4445"/>
                    <a:pt x="12204" y="4445"/>
                  </a:cubicBezTo>
                  <a:cubicBezTo>
                    <a:pt x="11478" y="4445"/>
                    <a:pt x="10746" y="4383"/>
                    <a:pt x="10004" y="4239"/>
                  </a:cubicBezTo>
                  <a:cubicBezTo>
                    <a:pt x="7316" y="3709"/>
                    <a:pt x="4685" y="2899"/>
                    <a:pt x="2160" y="1836"/>
                  </a:cubicBezTo>
                  <a:lnTo>
                    <a:pt x="2160" y="1836"/>
                  </a:lnTo>
                  <a:cubicBezTo>
                    <a:pt x="2841" y="1540"/>
                    <a:pt x="3502" y="1190"/>
                    <a:pt x="4251" y="968"/>
                  </a:cubicBezTo>
                  <a:cubicBezTo>
                    <a:pt x="4892" y="783"/>
                    <a:pt x="5541" y="711"/>
                    <a:pt x="6191" y="711"/>
                  </a:cubicBezTo>
                  <a:close/>
                  <a:moveTo>
                    <a:pt x="6257" y="1"/>
                  </a:moveTo>
                  <a:cubicBezTo>
                    <a:pt x="5713" y="1"/>
                    <a:pt x="5171" y="51"/>
                    <a:pt x="4640" y="178"/>
                  </a:cubicBezTo>
                  <a:cubicBezTo>
                    <a:pt x="3459" y="459"/>
                    <a:pt x="2465" y="1130"/>
                    <a:pt x="1333" y="1476"/>
                  </a:cubicBezTo>
                  <a:lnTo>
                    <a:pt x="1333" y="1476"/>
                  </a:lnTo>
                  <a:cubicBezTo>
                    <a:pt x="1103" y="1374"/>
                    <a:pt x="875" y="1269"/>
                    <a:pt x="647" y="1162"/>
                  </a:cubicBezTo>
                  <a:cubicBezTo>
                    <a:pt x="634" y="1156"/>
                    <a:pt x="622" y="1153"/>
                    <a:pt x="609" y="1153"/>
                  </a:cubicBezTo>
                  <a:cubicBezTo>
                    <a:pt x="479" y="1153"/>
                    <a:pt x="357" y="1459"/>
                    <a:pt x="379" y="1672"/>
                  </a:cubicBezTo>
                  <a:lnTo>
                    <a:pt x="379" y="1672"/>
                  </a:lnTo>
                  <a:cubicBezTo>
                    <a:pt x="366" y="1673"/>
                    <a:pt x="354" y="1674"/>
                    <a:pt x="342" y="1675"/>
                  </a:cubicBezTo>
                  <a:cubicBezTo>
                    <a:pt x="125" y="1702"/>
                    <a:pt x="1" y="2369"/>
                    <a:pt x="257" y="2369"/>
                  </a:cubicBezTo>
                  <a:cubicBezTo>
                    <a:pt x="262" y="2369"/>
                    <a:pt x="268" y="2369"/>
                    <a:pt x="273" y="2368"/>
                  </a:cubicBezTo>
                  <a:cubicBezTo>
                    <a:pt x="604" y="2340"/>
                    <a:pt x="916" y="2276"/>
                    <a:pt x="1216" y="2188"/>
                  </a:cubicBezTo>
                  <a:lnTo>
                    <a:pt x="1216" y="2188"/>
                  </a:lnTo>
                  <a:cubicBezTo>
                    <a:pt x="4242" y="3528"/>
                    <a:pt x="7428" y="4585"/>
                    <a:pt x="10697" y="5085"/>
                  </a:cubicBezTo>
                  <a:cubicBezTo>
                    <a:pt x="11224" y="5168"/>
                    <a:pt x="11750" y="5205"/>
                    <a:pt x="12275" y="5205"/>
                  </a:cubicBezTo>
                  <a:cubicBezTo>
                    <a:pt x="15080" y="5205"/>
                    <a:pt x="17856" y="4152"/>
                    <a:pt x="20553" y="3463"/>
                  </a:cubicBezTo>
                  <a:cubicBezTo>
                    <a:pt x="20747" y="3421"/>
                    <a:pt x="20899" y="2825"/>
                    <a:pt x="20664" y="2770"/>
                  </a:cubicBezTo>
                  <a:cubicBezTo>
                    <a:pt x="16685" y="1924"/>
                    <a:pt x="12707" y="940"/>
                    <a:pt x="8701" y="247"/>
                  </a:cubicBezTo>
                  <a:cubicBezTo>
                    <a:pt x="7901" y="114"/>
                    <a:pt x="7077" y="1"/>
                    <a:pt x="62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9"/>
            <p:cNvSpPr/>
            <p:nvPr/>
          </p:nvSpPr>
          <p:spPr>
            <a:xfrm>
              <a:off x="892223" y="1600072"/>
              <a:ext cx="542153" cy="81637"/>
            </a:xfrm>
            <a:custGeom>
              <a:avLst/>
              <a:gdLst/>
              <a:ahLst/>
              <a:cxnLst/>
              <a:rect l="l" t="t" r="r" b="b"/>
              <a:pathLst>
                <a:path w="11582" h="1744" extrusionOk="0">
                  <a:moveTo>
                    <a:pt x="362" y="1"/>
                  </a:moveTo>
                  <a:cubicBezTo>
                    <a:pt x="150" y="1"/>
                    <a:pt x="0" y="642"/>
                    <a:pt x="229" y="696"/>
                  </a:cubicBezTo>
                  <a:cubicBezTo>
                    <a:pt x="3268" y="1397"/>
                    <a:pt x="6376" y="1743"/>
                    <a:pt x="9486" y="1743"/>
                  </a:cubicBezTo>
                  <a:cubicBezTo>
                    <a:pt x="10065" y="1743"/>
                    <a:pt x="10643" y="1732"/>
                    <a:pt x="11221" y="1708"/>
                  </a:cubicBezTo>
                  <a:cubicBezTo>
                    <a:pt x="11471" y="1694"/>
                    <a:pt x="11582" y="1015"/>
                    <a:pt x="11374" y="1015"/>
                  </a:cubicBezTo>
                  <a:cubicBezTo>
                    <a:pt x="10796" y="1038"/>
                    <a:pt x="10217" y="1050"/>
                    <a:pt x="9639" y="1050"/>
                  </a:cubicBezTo>
                  <a:cubicBezTo>
                    <a:pt x="6528" y="1050"/>
                    <a:pt x="3420" y="704"/>
                    <a:pt x="381" y="3"/>
                  </a:cubicBezTo>
                  <a:cubicBezTo>
                    <a:pt x="375" y="1"/>
                    <a:pt x="368" y="1"/>
                    <a:pt x="3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9"/>
            <p:cNvSpPr/>
            <p:nvPr/>
          </p:nvSpPr>
          <p:spPr>
            <a:xfrm>
              <a:off x="-1085827" y="1164177"/>
              <a:ext cx="2764833" cy="894773"/>
            </a:xfrm>
            <a:custGeom>
              <a:avLst/>
              <a:gdLst/>
              <a:ahLst/>
              <a:cxnLst/>
              <a:rect l="l" t="t" r="r" b="b"/>
              <a:pathLst>
                <a:path w="59065" h="19115" extrusionOk="0">
                  <a:moveTo>
                    <a:pt x="5289" y="0"/>
                  </a:moveTo>
                  <a:cubicBezTo>
                    <a:pt x="3658" y="0"/>
                    <a:pt x="2027" y="34"/>
                    <a:pt x="401" y="69"/>
                  </a:cubicBezTo>
                  <a:cubicBezTo>
                    <a:pt x="72" y="69"/>
                    <a:pt x="1" y="762"/>
                    <a:pt x="363" y="762"/>
                  </a:cubicBezTo>
                  <a:cubicBezTo>
                    <a:pt x="366" y="762"/>
                    <a:pt x="370" y="762"/>
                    <a:pt x="374" y="762"/>
                  </a:cubicBezTo>
                  <a:cubicBezTo>
                    <a:pt x="1869" y="729"/>
                    <a:pt x="3364" y="701"/>
                    <a:pt x="4857" y="701"/>
                  </a:cubicBezTo>
                  <a:cubicBezTo>
                    <a:pt x="9062" y="701"/>
                    <a:pt x="13245" y="923"/>
                    <a:pt x="17368" y="1885"/>
                  </a:cubicBezTo>
                  <a:cubicBezTo>
                    <a:pt x="22650" y="3104"/>
                    <a:pt x="27917" y="4588"/>
                    <a:pt x="33101" y="6112"/>
                  </a:cubicBezTo>
                  <a:cubicBezTo>
                    <a:pt x="38078" y="7568"/>
                    <a:pt x="44163" y="10049"/>
                    <a:pt x="47837" y="13834"/>
                  </a:cubicBezTo>
                  <a:cubicBezTo>
                    <a:pt x="50942" y="17036"/>
                    <a:pt x="54047" y="19115"/>
                    <a:pt x="58676" y="19115"/>
                  </a:cubicBezTo>
                  <a:cubicBezTo>
                    <a:pt x="58995" y="19115"/>
                    <a:pt x="59065" y="18422"/>
                    <a:pt x="58690" y="18422"/>
                  </a:cubicBezTo>
                  <a:lnTo>
                    <a:pt x="58704" y="18408"/>
                  </a:lnTo>
                  <a:cubicBezTo>
                    <a:pt x="55863" y="18408"/>
                    <a:pt x="53104" y="17618"/>
                    <a:pt x="50831" y="15871"/>
                  </a:cubicBezTo>
                  <a:cubicBezTo>
                    <a:pt x="48876" y="14374"/>
                    <a:pt x="47545" y="12364"/>
                    <a:pt x="45452" y="11020"/>
                  </a:cubicBezTo>
                  <a:cubicBezTo>
                    <a:pt x="41238" y="8303"/>
                    <a:pt x="36525" y="6320"/>
                    <a:pt x="31715" y="4990"/>
                  </a:cubicBezTo>
                  <a:cubicBezTo>
                    <a:pt x="26572" y="3576"/>
                    <a:pt x="21416" y="1954"/>
                    <a:pt x="16190" y="900"/>
                  </a:cubicBezTo>
                  <a:cubicBezTo>
                    <a:pt x="12596" y="172"/>
                    <a:pt x="8942" y="0"/>
                    <a:pt x="52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9"/>
            <p:cNvSpPr/>
            <p:nvPr/>
          </p:nvSpPr>
          <p:spPr>
            <a:xfrm>
              <a:off x="430302" y="1419947"/>
              <a:ext cx="671162" cy="794927"/>
            </a:xfrm>
            <a:custGeom>
              <a:avLst/>
              <a:gdLst/>
              <a:ahLst/>
              <a:cxnLst/>
              <a:rect l="l" t="t" r="r" b="b"/>
              <a:pathLst>
                <a:path w="14338" h="16982" extrusionOk="0">
                  <a:moveTo>
                    <a:pt x="1344" y="1589"/>
                  </a:moveTo>
                  <a:lnTo>
                    <a:pt x="1344" y="1589"/>
                  </a:lnTo>
                  <a:cubicBezTo>
                    <a:pt x="4008" y="3433"/>
                    <a:pt x="7021" y="4478"/>
                    <a:pt x="9348" y="6997"/>
                  </a:cubicBezTo>
                  <a:cubicBezTo>
                    <a:pt x="11696" y="9564"/>
                    <a:pt x="13299" y="12731"/>
                    <a:pt x="13957" y="16152"/>
                  </a:cubicBezTo>
                  <a:lnTo>
                    <a:pt x="13957" y="16152"/>
                  </a:lnTo>
                  <a:cubicBezTo>
                    <a:pt x="7694" y="13533"/>
                    <a:pt x="3031" y="8136"/>
                    <a:pt x="1344" y="1589"/>
                  </a:cubicBezTo>
                  <a:close/>
                  <a:moveTo>
                    <a:pt x="302" y="1"/>
                  </a:moveTo>
                  <a:cubicBezTo>
                    <a:pt x="196" y="1"/>
                    <a:pt x="0" y="559"/>
                    <a:pt x="116" y="662"/>
                  </a:cubicBezTo>
                  <a:lnTo>
                    <a:pt x="130" y="662"/>
                  </a:lnTo>
                  <a:cubicBezTo>
                    <a:pt x="382" y="876"/>
                    <a:pt x="639" y="1078"/>
                    <a:pt x="900" y="1271"/>
                  </a:cubicBezTo>
                  <a:lnTo>
                    <a:pt x="900" y="1271"/>
                  </a:lnTo>
                  <a:cubicBezTo>
                    <a:pt x="2419" y="8385"/>
                    <a:pt x="7365" y="14272"/>
                    <a:pt x="14131" y="16978"/>
                  </a:cubicBezTo>
                  <a:cubicBezTo>
                    <a:pt x="14137" y="16980"/>
                    <a:pt x="14143" y="16981"/>
                    <a:pt x="14148" y="16981"/>
                  </a:cubicBezTo>
                  <a:cubicBezTo>
                    <a:pt x="14275" y="16981"/>
                    <a:pt x="14338" y="16420"/>
                    <a:pt x="14325" y="16340"/>
                  </a:cubicBezTo>
                  <a:cubicBezTo>
                    <a:pt x="13798" y="12847"/>
                    <a:pt x="12301" y="9576"/>
                    <a:pt x="10028" y="6886"/>
                  </a:cubicBezTo>
                  <a:cubicBezTo>
                    <a:pt x="9002" y="5680"/>
                    <a:pt x="7837" y="4613"/>
                    <a:pt x="6534" y="3712"/>
                  </a:cubicBezTo>
                  <a:cubicBezTo>
                    <a:pt x="4823" y="2515"/>
                    <a:pt x="2833" y="1804"/>
                    <a:pt x="1117" y="615"/>
                  </a:cubicBezTo>
                  <a:lnTo>
                    <a:pt x="1117" y="615"/>
                  </a:lnTo>
                  <a:cubicBezTo>
                    <a:pt x="1102" y="543"/>
                    <a:pt x="1087" y="471"/>
                    <a:pt x="1073" y="399"/>
                  </a:cubicBezTo>
                  <a:cubicBezTo>
                    <a:pt x="1069" y="379"/>
                    <a:pt x="1063" y="369"/>
                    <a:pt x="1054" y="369"/>
                  </a:cubicBezTo>
                  <a:cubicBezTo>
                    <a:pt x="1032" y="369"/>
                    <a:pt x="996" y="426"/>
                    <a:pt x="960" y="505"/>
                  </a:cubicBezTo>
                  <a:lnTo>
                    <a:pt x="960" y="505"/>
                  </a:lnTo>
                  <a:cubicBezTo>
                    <a:pt x="743" y="349"/>
                    <a:pt x="531" y="185"/>
                    <a:pt x="324" y="11"/>
                  </a:cubicBezTo>
                  <a:cubicBezTo>
                    <a:pt x="317" y="4"/>
                    <a:pt x="310" y="1"/>
                    <a:pt x="3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9"/>
            <p:cNvSpPr/>
            <p:nvPr/>
          </p:nvSpPr>
          <p:spPr>
            <a:xfrm>
              <a:off x="433017" y="1422381"/>
              <a:ext cx="394983" cy="490428"/>
            </a:xfrm>
            <a:custGeom>
              <a:avLst/>
              <a:gdLst/>
              <a:ahLst/>
              <a:cxnLst/>
              <a:rect l="l" t="t" r="r" b="b"/>
              <a:pathLst>
                <a:path w="8438" h="10477" extrusionOk="0">
                  <a:moveTo>
                    <a:pt x="309" y="1"/>
                  </a:moveTo>
                  <a:cubicBezTo>
                    <a:pt x="200" y="1"/>
                    <a:pt x="0" y="526"/>
                    <a:pt x="128" y="666"/>
                  </a:cubicBezTo>
                  <a:cubicBezTo>
                    <a:pt x="2872" y="3812"/>
                    <a:pt x="5936" y="6890"/>
                    <a:pt x="8126" y="10466"/>
                  </a:cubicBezTo>
                  <a:cubicBezTo>
                    <a:pt x="8131" y="10474"/>
                    <a:pt x="8137" y="10477"/>
                    <a:pt x="8145" y="10477"/>
                  </a:cubicBezTo>
                  <a:cubicBezTo>
                    <a:pt x="8231" y="10477"/>
                    <a:pt x="8437" y="9968"/>
                    <a:pt x="8348" y="9815"/>
                  </a:cubicBezTo>
                  <a:cubicBezTo>
                    <a:pt x="6144" y="6238"/>
                    <a:pt x="3080" y="3161"/>
                    <a:pt x="336" y="14"/>
                  </a:cubicBezTo>
                  <a:cubicBezTo>
                    <a:pt x="328" y="5"/>
                    <a:pt x="318" y="1"/>
                    <a:pt x="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9"/>
            <p:cNvSpPr/>
            <p:nvPr/>
          </p:nvSpPr>
          <p:spPr>
            <a:xfrm>
              <a:off x="112462" y="1082306"/>
              <a:ext cx="984133" cy="314095"/>
            </a:xfrm>
            <a:custGeom>
              <a:avLst/>
              <a:gdLst/>
              <a:ahLst/>
              <a:cxnLst/>
              <a:rect l="l" t="t" r="r" b="b"/>
              <a:pathLst>
                <a:path w="21024" h="6710" extrusionOk="0">
                  <a:moveTo>
                    <a:pt x="9837" y="700"/>
                  </a:moveTo>
                  <a:cubicBezTo>
                    <a:pt x="10284" y="700"/>
                    <a:pt x="10735" y="725"/>
                    <a:pt x="11190" y="778"/>
                  </a:cubicBezTo>
                  <a:cubicBezTo>
                    <a:pt x="13676" y="1066"/>
                    <a:pt x="16031" y="1888"/>
                    <a:pt x="18482" y="1992"/>
                  </a:cubicBezTo>
                  <a:lnTo>
                    <a:pt x="18482" y="1992"/>
                  </a:lnTo>
                  <a:cubicBezTo>
                    <a:pt x="14164" y="3682"/>
                    <a:pt x="9737" y="6016"/>
                    <a:pt x="5215" y="6016"/>
                  </a:cubicBezTo>
                  <a:cubicBezTo>
                    <a:pt x="3745" y="6016"/>
                    <a:pt x="2264" y="5769"/>
                    <a:pt x="774" y="5173"/>
                  </a:cubicBezTo>
                  <a:lnTo>
                    <a:pt x="774" y="5173"/>
                  </a:lnTo>
                  <a:cubicBezTo>
                    <a:pt x="3008" y="2343"/>
                    <a:pt x="6277" y="700"/>
                    <a:pt x="9837" y="700"/>
                  </a:cubicBezTo>
                  <a:close/>
                  <a:moveTo>
                    <a:pt x="9808" y="0"/>
                  </a:moveTo>
                  <a:cubicBezTo>
                    <a:pt x="9489" y="0"/>
                    <a:pt x="9169" y="14"/>
                    <a:pt x="8847" y="43"/>
                  </a:cubicBezTo>
                  <a:cubicBezTo>
                    <a:pt x="5451" y="348"/>
                    <a:pt x="2484" y="2192"/>
                    <a:pt x="461" y="4895"/>
                  </a:cubicBezTo>
                  <a:cubicBezTo>
                    <a:pt x="438" y="4922"/>
                    <a:pt x="420" y="4966"/>
                    <a:pt x="406" y="5019"/>
                  </a:cubicBezTo>
                  <a:lnTo>
                    <a:pt x="406" y="5019"/>
                  </a:lnTo>
                  <a:cubicBezTo>
                    <a:pt x="397" y="5014"/>
                    <a:pt x="387" y="5010"/>
                    <a:pt x="377" y="5006"/>
                  </a:cubicBezTo>
                  <a:cubicBezTo>
                    <a:pt x="368" y="5003"/>
                    <a:pt x="360" y="5001"/>
                    <a:pt x="351" y="5001"/>
                  </a:cubicBezTo>
                  <a:cubicBezTo>
                    <a:pt x="178" y="5001"/>
                    <a:pt x="0" y="5607"/>
                    <a:pt x="211" y="5699"/>
                  </a:cubicBezTo>
                  <a:cubicBezTo>
                    <a:pt x="1842" y="6417"/>
                    <a:pt x="3462" y="6709"/>
                    <a:pt x="5072" y="6709"/>
                  </a:cubicBezTo>
                  <a:cubicBezTo>
                    <a:pt x="10424" y="6709"/>
                    <a:pt x="15650" y="3472"/>
                    <a:pt x="20713" y="1873"/>
                  </a:cubicBezTo>
                  <a:cubicBezTo>
                    <a:pt x="20901" y="1806"/>
                    <a:pt x="21024" y="1178"/>
                    <a:pt x="20804" y="1178"/>
                  </a:cubicBezTo>
                  <a:cubicBezTo>
                    <a:pt x="20797" y="1178"/>
                    <a:pt x="20790" y="1179"/>
                    <a:pt x="20782" y="1180"/>
                  </a:cubicBezTo>
                  <a:cubicBezTo>
                    <a:pt x="20782" y="1180"/>
                    <a:pt x="20781" y="1180"/>
                    <a:pt x="20781" y="1180"/>
                  </a:cubicBezTo>
                  <a:lnTo>
                    <a:pt x="20781" y="1180"/>
                  </a:lnTo>
                  <a:lnTo>
                    <a:pt x="20782" y="1166"/>
                  </a:lnTo>
                  <a:lnTo>
                    <a:pt x="20782" y="1166"/>
                  </a:lnTo>
                  <a:cubicBezTo>
                    <a:pt x="20752" y="1176"/>
                    <a:pt x="20723" y="1185"/>
                    <a:pt x="20693" y="1195"/>
                  </a:cubicBezTo>
                  <a:lnTo>
                    <a:pt x="20693" y="1195"/>
                  </a:lnTo>
                  <a:cubicBezTo>
                    <a:pt x="20163" y="1280"/>
                    <a:pt x="19638" y="1316"/>
                    <a:pt x="19116" y="1316"/>
                  </a:cubicBezTo>
                  <a:cubicBezTo>
                    <a:pt x="15975" y="1316"/>
                    <a:pt x="12959" y="0"/>
                    <a:pt x="98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9"/>
            <p:cNvSpPr/>
            <p:nvPr/>
          </p:nvSpPr>
          <p:spPr>
            <a:xfrm>
              <a:off x="128377" y="1216604"/>
              <a:ext cx="577776" cy="132191"/>
            </a:xfrm>
            <a:custGeom>
              <a:avLst/>
              <a:gdLst/>
              <a:ahLst/>
              <a:cxnLst/>
              <a:rect l="l" t="t" r="r" b="b"/>
              <a:pathLst>
                <a:path w="12343" h="2824" extrusionOk="0">
                  <a:moveTo>
                    <a:pt x="12207" y="0"/>
                  </a:moveTo>
                  <a:cubicBezTo>
                    <a:pt x="12203" y="0"/>
                    <a:pt x="12199" y="1"/>
                    <a:pt x="12194" y="2"/>
                  </a:cubicBezTo>
                  <a:cubicBezTo>
                    <a:pt x="10337" y="557"/>
                    <a:pt x="8465" y="1042"/>
                    <a:pt x="6552" y="1430"/>
                  </a:cubicBezTo>
                  <a:cubicBezTo>
                    <a:pt x="5120" y="1714"/>
                    <a:pt x="3502" y="2140"/>
                    <a:pt x="1959" y="2140"/>
                  </a:cubicBezTo>
                  <a:cubicBezTo>
                    <a:pt x="1397" y="2140"/>
                    <a:pt x="844" y="2084"/>
                    <a:pt x="315" y="1943"/>
                  </a:cubicBezTo>
                  <a:cubicBezTo>
                    <a:pt x="310" y="1942"/>
                    <a:pt x="306" y="1941"/>
                    <a:pt x="301" y="1941"/>
                  </a:cubicBezTo>
                  <a:cubicBezTo>
                    <a:pt x="153" y="1941"/>
                    <a:pt x="1" y="2596"/>
                    <a:pt x="162" y="2636"/>
                  </a:cubicBezTo>
                  <a:cubicBezTo>
                    <a:pt x="677" y="2770"/>
                    <a:pt x="1207" y="2823"/>
                    <a:pt x="1742" y="2823"/>
                  </a:cubicBezTo>
                  <a:cubicBezTo>
                    <a:pt x="3096" y="2823"/>
                    <a:pt x="4489" y="2482"/>
                    <a:pt x="5790" y="2234"/>
                  </a:cubicBezTo>
                  <a:cubicBezTo>
                    <a:pt x="7925" y="1832"/>
                    <a:pt x="10032" y="1305"/>
                    <a:pt x="12097" y="681"/>
                  </a:cubicBezTo>
                  <a:cubicBezTo>
                    <a:pt x="12272" y="628"/>
                    <a:pt x="12342" y="0"/>
                    <a:pt x="122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9"/>
            <p:cNvSpPr/>
            <p:nvPr/>
          </p:nvSpPr>
          <p:spPr>
            <a:xfrm>
              <a:off x="-392618" y="1193246"/>
              <a:ext cx="695503" cy="993729"/>
            </a:xfrm>
            <a:custGeom>
              <a:avLst/>
              <a:gdLst/>
              <a:ahLst/>
              <a:cxnLst/>
              <a:rect l="l" t="t" r="r" b="b"/>
              <a:pathLst>
                <a:path w="14858" h="21229" extrusionOk="0">
                  <a:moveTo>
                    <a:pt x="3271" y="2718"/>
                  </a:moveTo>
                  <a:lnTo>
                    <a:pt x="3271" y="2718"/>
                  </a:lnTo>
                  <a:cubicBezTo>
                    <a:pt x="5790" y="4492"/>
                    <a:pt x="8127" y="6523"/>
                    <a:pt x="9948" y="9026"/>
                  </a:cubicBezTo>
                  <a:cubicBezTo>
                    <a:pt x="11237" y="10759"/>
                    <a:pt x="12193" y="12714"/>
                    <a:pt x="12789" y="14793"/>
                  </a:cubicBezTo>
                  <a:cubicBezTo>
                    <a:pt x="13053" y="15694"/>
                    <a:pt x="13219" y="16623"/>
                    <a:pt x="13302" y="17551"/>
                  </a:cubicBezTo>
                  <a:cubicBezTo>
                    <a:pt x="13385" y="18452"/>
                    <a:pt x="13358" y="19353"/>
                    <a:pt x="13247" y="20254"/>
                  </a:cubicBezTo>
                  <a:cubicBezTo>
                    <a:pt x="12817" y="20130"/>
                    <a:pt x="12443" y="19880"/>
                    <a:pt x="12165" y="19534"/>
                  </a:cubicBezTo>
                  <a:cubicBezTo>
                    <a:pt x="8852" y="17011"/>
                    <a:pt x="6205" y="13407"/>
                    <a:pt x="5110" y="9387"/>
                  </a:cubicBezTo>
                  <a:cubicBezTo>
                    <a:pt x="4597" y="7492"/>
                    <a:pt x="4220" y="5540"/>
                    <a:pt x="3455" y="3801"/>
                  </a:cubicBezTo>
                  <a:lnTo>
                    <a:pt x="3455" y="3801"/>
                  </a:lnTo>
                  <a:cubicBezTo>
                    <a:pt x="6279" y="6979"/>
                    <a:pt x="8426" y="10717"/>
                    <a:pt x="9753" y="14793"/>
                  </a:cubicBezTo>
                  <a:cubicBezTo>
                    <a:pt x="9761" y="14819"/>
                    <a:pt x="9772" y="14831"/>
                    <a:pt x="9785" y="14831"/>
                  </a:cubicBezTo>
                  <a:cubicBezTo>
                    <a:pt x="9867" y="14831"/>
                    <a:pt x="10037" y="14355"/>
                    <a:pt x="9989" y="14211"/>
                  </a:cubicBezTo>
                  <a:cubicBezTo>
                    <a:pt x="8600" y="9933"/>
                    <a:pt x="6303" y="6009"/>
                    <a:pt x="3271" y="2718"/>
                  </a:cubicBezTo>
                  <a:close/>
                  <a:moveTo>
                    <a:pt x="319" y="0"/>
                  </a:moveTo>
                  <a:cubicBezTo>
                    <a:pt x="229" y="0"/>
                    <a:pt x="0" y="601"/>
                    <a:pt x="175" y="695"/>
                  </a:cubicBezTo>
                  <a:cubicBezTo>
                    <a:pt x="277" y="758"/>
                    <a:pt x="379" y="821"/>
                    <a:pt x="481" y="884"/>
                  </a:cubicBezTo>
                  <a:lnTo>
                    <a:pt x="481" y="884"/>
                  </a:lnTo>
                  <a:lnTo>
                    <a:pt x="480" y="889"/>
                  </a:lnTo>
                  <a:cubicBezTo>
                    <a:pt x="519" y="918"/>
                    <a:pt x="557" y="946"/>
                    <a:pt x="595" y="975"/>
                  </a:cubicBezTo>
                  <a:lnTo>
                    <a:pt x="595" y="975"/>
                  </a:lnTo>
                  <a:cubicBezTo>
                    <a:pt x="947" y="1280"/>
                    <a:pt x="1292" y="1593"/>
                    <a:pt x="1629" y="1913"/>
                  </a:cubicBezTo>
                  <a:lnTo>
                    <a:pt x="1629" y="1913"/>
                  </a:lnTo>
                  <a:cubicBezTo>
                    <a:pt x="4185" y="4693"/>
                    <a:pt x="4188" y="8787"/>
                    <a:pt x="5609" y="12242"/>
                  </a:cubicBezTo>
                  <a:cubicBezTo>
                    <a:pt x="7120" y="15957"/>
                    <a:pt x="10169" y="18674"/>
                    <a:pt x="13163" y="21211"/>
                  </a:cubicBezTo>
                  <a:cubicBezTo>
                    <a:pt x="13177" y="21223"/>
                    <a:pt x="13191" y="21229"/>
                    <a:pt x="13204" y="21229"/>
                  </a:cubicBezTo>
                  <a:cubicBezTo>
                    <a:pt x="13308" y="21229"/>
                    <a:pt x="13385" y="20872"/>
                    <a:pt x="13385" y="20823"/>
                  </a:cubicBezTo>
                  <a:cubicBezTo>
                    <a:pt x="14858" y="11579"/>
                    <a:pt x="7922" y="4721"/>
                    <a:pt x="689" y="225"/>
                  </a:cubicBezTo>
                  <a:lnTo>
                    <a:pt x="689" y="225"/>
                  </a:lnTo>
                  <a:cubicBezTo>
                    <a:pt x="689" y="225"/>
                    <a:pt x="688" y="224"/>
                    <a:pt x="688" y="224"/>
                  </a:cubicBezTo>
                  <a:lnTo>
                    <a:pt x="688" y="224"/>
                  </a:lnTo>
                  <a:cubicBezTo>
                    <a:pt x="688" y="224"/>
                    <a:pt x="688" y="224"/>
                    <a:pt x="688" y="224"/>
                  </a:cubicBezTo>
                  <a:cubicBezTo>
                    <a:pt x="685" y="222"/>
                    <a:pt x="683" y="221"/>
                    <a:pt x="680" y="219"/>
                  </a:cubicBezTo>
                  <a:lnTo>
                    <a:pt x="680" y="219"/>
                  </a:lnTo>
                  <a:cubicBezTo>
                    <a:pt x="563" y="146"/>
                    <a:pt x="445" y="74"/>
                    <a:pt x="327" y="2"/>
                  </a:cubicBezTo>
                  <a:cubicBezTo>
                    <a:pt x="325" y="1"/>
                    <a:pt x="322" y="0"/>
                    <a:pt x="3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9"/>
            <p:cNvSpPr/>
            <p:nvPr/>
          </p:nvSpPr>
          <p:spPr>
            <a:xfrm>
              <a:off x="-375345" y="927365"/>
              <a:ext cx="800077" cy="322755"/>
            </a:xfrm>
            <a:custGeom>
              <a:avLst/>
              <a:gdLst/>
              <a:ahLst/>
              <a:cxnLst/>
              <a:rect l="l" t="t" r="r" b="b"/>
              <a:pathLst>
                <a:path w="17092" h="6895" extrusionOk="0">
                  <a:moveTo>
                    <a:pt x="10899" y="713"/>
                  </a:moveTo>
                  <a:cubicBezTo>
                    <a:pt x="12571" y="713"/>
                    <a:pt x="14206" y="1103"/>
                    <a:pt x="15870" y="1613"/>
                  </a:cubicBezTo>
                  <a:lnTo>
                    <a:pt x="15870" y="1613"/>
                  </a:lnTo>
                  <a:cubicBezTo>
                    <a:pt x="13537" y="2591"/>
                    <a:pt x="11401" y="3829"/>
                    <a:pt x="9149" y="5003"/>
                  </a:cubicBezTo>
                  <a:cubicBezTo>
                    <a:pt x="7502" y="5863"/>
                    <a:pt x="5802" y="6186"/>
                    <a:pt x="4067" y="6186"/>
                  </a:cubicBezTo>
                  <a:cubicBezTo>
                    <a:pt x="2889" y="6186"/>
                    <a:pt x="1695" y="6037"/>
                    <a:pt x="490" y="5807"/>
                  </a:cubicBezTo>
                  <a:lnTo>
                    <a:pt x="490" y="5807"/>
                  </a:lnTo>
                  <a:cubicBezTo>
                    <a:pt x="2711" y="3967"/>
                    <a:pt x="5020" y="2116"/>
                    <a:pt x="7804" y="1205"/>
                  </a:cubicBezTo>
                  <a:cubicBezTo>
                    <a:pt x="8858" y="857"/>
                    <a:pt x="9885" y="713"/>
                    <a:pt x="10899" y="713"/>
                  </a:cubicBezTo>
                  <a:close/>
                  <a:moveTo>
                    <a:pt x="11018" y="0"/>
                  </a:moveTo>
                  <a:cubicBezTo>
                    <a:pt x="10233" y="0"/>
                    <a:pt x="9440" y="87"/>
                    <a:pt x="8636" y="290"/>
                  </a:cubicBezTo>
                  <a:cubicBezTo>
                    <a:pt x="5365" y="1135"/>
                    <a:pt x="2689" y="3367"/>
                    <a:pt x="152" y="5488"/>
                  </a:cubicBezTo>
                  <a:cubicBezTo>
                    <a:pt x="7" y="5621"/>
                    <a:pt x="0" y="6171"/>
                    <a:pt x="48" y="6171"/>
                  </a:cubicBezTo>
                  <a:cubicBezTo>
                    <a:pt x="51" y="6171"/>
                    <a:pt x="53" y="6170"/>
                    <a:pt x="55" y="6167"/>
                  </a:cubicBezTo>
                  <a:cubicBezTo>
                    <a:pt x="123" y="6111"/>
                    <a:pt x="191" y="6055"/>
                    <a:pt x="258" y="5999"/>
                  </a:cubicBezTo>
                  <a:lnTo>
                    <a:pt x="258" y="5999"/>
                  </a:lnTo>
                  <a:cubicBezTo>
                    <a:pt x="191" y="6197"/>
                    <a:pt x="169" y="6469"/>
                    <a:pt x="263" y="6486"/>
                  </a:cubicBezTo>
                  <a:cubicBezTo>
                    <a:pt x="1505" y="6730"/>
                    <a:pt x="2756" y="6894"/>
                    <a:pt x="3995" y="6894"/>
                  </a:cubicBezTo>
                  <a:cubicBezTo>
                    <a:pt x="5507" y="6894"/>
                    <a:pt x="7002" y="6649"/>
                    <a:pt x="8442" y="6001"/>
                  </a:cubicBezTo>
                  <a:cubicBezTo>
                    <a:pt x="11297" y="4698"/>
                    <a:pt x="13834" y="2979"/>
                    <a:pt x="16814" y="1884"/>
                  </a:cubicBezTo>
                  <a:cubicBezTo>
                    <a:pt x="16939" y="1842"/>
                    <a:pt x="17092" y="1246"/>
                    <a:pt x="16939" y="1191"/>
                  </a:cubicBezTo>
                  <a:cubicBezTo>
                    <a:pt x="14977" y="564"/>
                    <a:pt x="13022" y="0"/>
                    <a:pt x="110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9"/>
            <p:cNvSpPr/>
            <p:nvPr/>
          </p:nvSpPr>
          <p:spPr>
            <a:xfrm>
              <a:off x="-378388" y="1027117"/>
              <a:ext cx="465011" cy="201283"/>
            </a:xfrm>
            <a:custGeom>
              <a:avLst/>
              <a:gdLst/>
              <a:ahLst/>
              <a:cxnLst/>
              <a:rect l="l" t="t" r="r" b="b"/>
              <a:pathLst>
                <a:path w="9934" h="4300" extrusionOk="0">
                  <a:moveTo>
                    <a:pt x="9846" y="1"/>
                  </a:moveTo>
                  <a:cubicBezTo>
                    <a:pt x="9844" y="1"/>
                    <a:pt x="9841" y="1"/>
                    <a:pt x="9838" y="3"/>
                  </a:cubicBezTo>
                  <a:cubicBezTo>
                    <a:pt x="8285" y="848"/>
                    <a:pt x="6677" y="1638"/>
                    <a:pt x="5055" y="2359"/>
                  </a:cubicBezTo>
                  <a:cubicBezTo>
                    <a:pt x="3917" y="2856"/>
                    <a:pt x="2576" y="3601"/>
                    <a:pt x="1285" y="3601"/>
                  </a:cubicBezTo>
                  <a:cubicBezTo>
                    <a:pt x="957" y="3601"/>
                    <a:pt x="632" y="3553"/>
                    <a:pt x="314" y="3440"/>
                  </a:cubicBezTo>
                  <a:cubicBezTo>
                    <a:pt x="311" y="3439"/>
                    <a:pt x="307" y="3438"/>
                    <a:pt x="303" y="3438"/>
                  </a:cubicBezTo>
                  <a:cubicBezTo>
                    <a:pt x="179" y="3438"/>
                    <a:pt x="0" y="4080"/>
                    <a:pt x="148" y="4133"/>
                  </a:cubicBezTo>
                  <a:cubicBezTo>
                    <a:pt x="476" y="4250"/>
                    <a:pt x="806" y="4299"/>
                    <a:pt x="1133" y="4299"/>
                  </a:cubicBezTo>
                  <a:cubicBezTo>
                    <a:pt x="2286" y="4299"/>
                    <a:pt x="3423" y="3689"/>
                    <a:pt x="4459" y="3246"/>
                  </a:cubicBezTo>
                  <a:cubicBezTo>
                    <a:pt x="6261" y="2484"/>
                    <a:pt x="8022" y="1611"/>
                    <a:pt x="9741" y="682"/>
                  </a:cubicBezTo>
                  <a:cubicBezTo>
                    <a:pt x="9915" y="601"/>
                    <a:pt x="9934" y="1"/>
                    <a:pt x="98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7" name="Google Shape;1077;p39"/>
          <p:cNvGrpSpPr/>
          <p:nvPr/>
        </p:nvGrpSpPr>
        <p:grpSpPr>
          <a:xfrm rot="-2213250" flipH="1">
            <a:off x="7338811" y="3461099"/>
            <a:ext cx="1748535" cy="1517775"/>
            <a:chOff x="972034" y="4038077"/>
            <a:chExt cx="1579697" cy="1371393"/>
          </a:xfr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0800000" scaled="1"/>
            <a:tileRect/>
          </a:gradFill>
        </p:grpSpPr>
        <p:sp>
          <p:nvSpPr>
            <p:cNvPr id="1078" name="Google Shape;1078;p39"/>
            <p:cNvSpPr/>
            <p:nvPr/>
          </p:nvSpPr>
          <p:spPr>
            <a:xfrm>
              <a:off x="1874296" y="5118358"/>
              <a:ext cx="279690" cy="109723"/>
            </a:xfrm>
            <a:custGeom>
              <a:avLst/>
              <a:gdLst/>
              <a:ahLst/>
              <a:cxnLst/>
              <a:rect l="l" t="t" r="r" b="b"/>
              <a:pathLst>
                <a:path w="5975" h="2344" extrusionOk="0">
                  <a:moveTo>
                    <a:pt x="5614" y="1"/>
                  </a:moveTo>
                  <a:cubicBezTo>
                    <a:pt x="3909" y="999"/>
                    <a:pt x="1982" y="1553"/>
                    <a:pt x="0" y="1623"/>
                  </a:cubicBezTo>
                  <a:lnTo>
                    <a:pt x="28" y="2343"/>
                  </a:lnTo>
                  <a:cubicBezTo>
                    <a:pt x="2121" y="2260"/>
                    <a:pt x="4172" y="1678"/>
                    <a:pt x="5975" y="624"/>
                  </a:cubicBezTo>
                  <a:lnTo>
                    <a:pt x="56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9"/>
            <p:cNvSpPr/>
            <p:nvPr/>
          </p:nvSpPr>
          <p:spPr>
            <a:xfrm>
              <a:off x="1854168" y="4845830"/>
              <a:ext cx="70121" cy="200581"/>
            </a:xfrm>
            <a:custGeom>
              <a:avLst/>
              <a:gdLst/>
              <a:ahLst/>
              <a:cxnLst/>
              <a:rect l="l" t="t" r="r" b="b"/>
              <a:pathLst>
                <a:path w="1498" h="4285" extrusionOk="0">
                  <a:moveTo>
                    <a:pt x="790" y="1"/>
                  </a:moveTo>
                  <a:lnTo>
                    <a:pt x="0" y="4145"/>
                  </a:lnTo>
                  <a:lnTo>
                    <a:pt x="707" y="4284"/>
                  </a:lnTo>
                  <a:lnTo>
                    <a:pt x="1497" y="125"/>
                  </a:lnTo>
                  <a:lnTo>
                    <a:pt x="79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80" name="Google Shape;1080;p39"/>
            <p:cNvGrpSpPr/>
            <p:nvPr/>
          </p:nvGrpSpPr>
          <p:grpSpPr>
            <a:xfrm>
              <a:off x="972034" y="4038077"/>
              <a:ext cx="1579697" cy="1371393"/>
              <a:chOff x="972034" y="4038077"/>
              <a:chExt cx="1579697" cy="1371393"/>
            </a:xfrm>
            <a:grpFill/>
          </p:grpSpPr>
          <p:sp>
            <p:nvSpPr>
              <p:cNvPr id="1081" name="Google Shape;1081;p39"/>
              <p:cNvSpPr/>
              <p:nvPr/>
            </p:nvSpPr>
            <p:spPr>
              <a:xfrm>
                <a:off x="1241613" y="4544093"/>
                <a:ext cx="1310118" cy="646540"/>
              </a:xfrm>
              <a:custGeom>
                <a:avLst/>
                <a:gdLst/>
                <a:ahLst/>
                <a:cxnLst/>
                <a:rect l="l" t="t" r="r" b="b"/>
                <a:pathLst>
                  <a:path w="27988" h="13812" extrusionOk="0">
                    <a:moveTo>
                      <a:pt x="583" y="1"/>
                    </a:moveTo>
                    <a:lnTo>
                      <a:pt x="1" y="431"/>
                    </a:lnTo>
                    <a:lnTo>
                      <a:pt x="15" y="431"/>
                    </a:lnTo>
                    <a:cubicBezTo>
                      <a:pt x="6389" y="8881"/>
                      <a:pt x="16334" y="13812"/>
                      <a:pt x="26875" y="13812"/>
                    </a:cubicBezTo>
                    <a:cubicBezTo>
                      <a:pt x="27245" y="13812"/>
                      <a:pt x="27616" y="13806"/>
                      <a:pt x="27988" y="13793"/>
                    </a:cubicBezTo>
                    <a:lnTo>
                      <a:pt x="27960" y="13087"/>
                    </a:lnTo>
                    <a:cubicBezTo>
                      <a:pt x="27603" y="13098"/>
                      <a:pt x="27247" y="13104"/>
                      <a:pt x="26891" y="13104"/>
                    </a:cubicBezTo>
                    <a:cubicBezTo>
                      <a:pt x="16568" y="13104"/>
                      <a:pt x="6814" y="8269"/>
                      <a:pt x="58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39"/>
              <p:cNvSpPr/>
              <p:nvPr/>
            </p:nvSpPr>
            <p:spPr>
              <a:xfrm>
                <a:off x="972034" y="4261454"/>
                <a:ext cx="564248" cy="538689"/>
              </a:xfrm>
              <a:custGeom>
                <a:avLst/>
                <a:gdLst/>
                <a:ahLst/>
                <a:cxnLst/>
                <a:rect l="l" t="t" r="r" b="b"/>
                <a:pathLst>
                  <a:path w="12054" h="11508" extrusionOk="0">
                    <a:moveTo>
                      <a:pt x="549" y="0"/>
                    </a:moveTo>
                    <a:cubicBezTo>
                      <a:pt x="211" y="0"/>
                      <a:pt x="1" y="472"/>
                      <a:pt x="173" y="771"/>
                    </a:cubicBezTo>
                    <a:cubicBezTo>
                      <a:pt x="2294" y="4500"/>
                      <a:pt x="4387" y="8687"/>
                      <a:pt x="8283" y="10863"/>
                    </a:cubicBezTo>
                    <a:lnTo>
                      <a:pt x="8338" y="10891"/>
                    </a:lnTo>
                    <a:cubicBezTo>
                      <a:pt x="8722" y="11092"/>
                      <a:pt x="9693" y="11507"/>
                      <a:pt x="10359" y="11507"/>
                    </a:cubicBezTo>
                    <a:cubicBezTo>
                      <a:pt x="10653" y="11507"/>
                      <a:pt x="10888" y="11426"/>
                      <a:pt x="10986" y="11209"/>
                    </a:cubicBezTo>
                    <a:cubicBezTo>
                      <a:pt x="12053" y="8881"/>
                      <a:pt x="11332" y="6330"/>
                      <a:pt x="9516" y="4583"/>
                    </a:cubicBezTo>
                    <a:cubicBezTo>
                      <a:pt x="7090" y="2255"/>
                      <a:pt x="3597" y="1700"/>
                      <a:pt x="769" y="64"/>
                    </a:cubicBezTo>
                    <a:cubicBezTo>
                      <a:pt x="692" y="20"/>
                      <a:pt x="618" y="0"/>
                      <a:pt x="54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39"/>
              <p:cNvSpPr/>
              <p:nvPr/>
            </p:nvSpPr>
            <p:spPr>
              <a:xfrm>
                <a:off x="1741262" y="4038077"/>
                <a:ext cx="382204" cy="890747"/>
              </a:xfrm>
              <a:custGeom>
                <a:avLst/>
                <a:gdLst/>
                <a:ahLst/>
                <a:cxnLst/>
                <a:rect l="l" t="t" r="r" b="b"/>
                <a:pathLst>
                  <a:path w="8165" h="19029" extrusionOk="0">
                    <a:moveTo>
                      <a:pt x="2211" y="0"/>
                    </a:moveTo>
                    <a:cubicBezTo>
                      <a:pt x="1998" y="0"/>
                      <a:pt x="1785" y="133"/>
                      <a:pt x="1733" y="387"/>
                    </a:cubicBezTo>
                    <a:cubicBezTo>
                      <a:pt x="818" y="3589"/>
                      <a:pt x="0" y="6833"/>
                      <a:pt x="291" y="10187"/>
                    </a:cubicBezTo>
                    <a:cubicBezTo>
                      <a:pt x="569" y="13140"/>
                      <a:pt x="1442" y="16023"/>
                      <a:pt x="2842" y="18629"/>
                    </a:cubicBezTo>
                    <a:cubicBezTo>
                      <a:pt x="2919" y="18770"/>
                      <a:pt x="3056" y="18852"/>
                      <a:pt x="3208" y="18852"/>
                    </a:cubicBezTo>
                    <a:cubicBezTo>
                      <a:pt x="3220" y="18852"/>
                      <a:pt x="3232" y="18852"/>
                      <a:pt x="3244" y="18851"/>
                    </a:cubicBezTo>
                    <a:cubicBezTo>
                      <a:pt x="3311" y="18969"/>
                      <a:pt x="3432" y="19028"/>
                      <a:pt x="3552" y="19028"/>
                    </a:cubicBezTo>
                    <a:cubicBezTo>
                      <a:pt x="3658" y="19028"/>
                      <a:pt x="3762" y="18983"/>
                      <a:pt x="3826" y="18892"/>
                    </a:cubicBezTo>
                    <a:cubicBezTo>
                      <a:pt x="8165" y="13140"/>
                      <a:pt x="5601" y="6001"/>
                      <a:pt x="2662" y="304"/>
                    </a:cubicBezTo>
                    <a:cubicBezTo>
                      <a:pt x="2579" y="99"/>
                      <a:pt x="2395" y="0"/>
                      <a:pt x="221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39"/>
              <p:cNvSpPr/>
              <p:nvPr/>
            </p:nvSpPr>
            <p:spPr>
              <a:xfrm>
                <a:off x="1106659" y="5137878"/>
                <a:ext cx="920144" cy="271592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5802" extrusionOk="0">
                    <a:moveTo>
                      <a:pt x="15184" y="1"/>
                    </a:moveTo>
                    <a:cubicBezTo>
                      <a:pt x="13482" y="1"/>
                      <a:pt x="11759" y="296"/>
                      <a:pt x="10161" y="651"/>
                    </a:cubicBezTo>
                    <a:cubicBezTo>
                      <a:pt x="8567" y="1011"/>
                      <a:pt x="7001" y="1483"/>
                      <a:pt x="5462" y="2037"/>
                    </a:cubicBezTo>
                    <a:cubicBezTo>
                      <a:pt x="4506" y="2384"/>
                      <a:pt x="3577" y="2841"/>
                      <a:pt x="2606" y="3215"/>
                    </a:cubicBezTo>
                    <a:cubicBezTo>
                      <a:pt x="1789" y="3520"/>
                      <a:pt x="749" y="3645"/>
                      <a:pt x="222" y="4435"/>
                    </a:cubicBezTo>
                    <a:cubicBezTo>
                      <a:pt x="0" y="4782"/>
                      <a:pt x="181" y="4990"/>
                      <a:pt x="499" y="5115"/>
                    </a:cubicBezTo>
                    <a:cubicBezTo>
                      <a:pt x="901" y="5267"/>
                      <a:pt x="1553" y="5281"/>
                      <a:pt x="1789" y="5323"/>
                    </a:cubicBezTo>
                    <a:cubicBezTo>
                      <a:pt x="2690" y="5461"/>
                      <a:pt x="3591" y="5572"/>
                      <a:pt x="4492" y="5655"/>
                    </a:cubicBezTo>
                    <a:cubicBezTo>
                      <a:pt x="5475" y="5753"/>
                      <a:pt x="6459" y="5802"/>
                      <a:pt x="7443" y="5802"/>
                    </a:cubicBezTo>
                    <a:cubicBezTo>
                      <a:pt x="8275" y="5802"/>
                      <a:pt x="9107" y="5767"/>
                      <a:pt x="9939" y="5697"/>
                    </a:cubicBezTo>
                    <a:cubicBezTo>
                      <a:pt x="13502" y="5364"/>
                      <a:pt x="17009" y="4117"/>
                      <a:pt x="19449" y="1400"/>
                    </a:cubicBezTo>
                    <a:cubicBezTo>
                      <a:pt x="19657" y="1178"/>
                      <a:pt x="19490" y="845"/>
                      <a:pt x="19255" y="748"/>
                    </a:cubicBezTo>
                    <a:cubicBezTo>
                      <a:pt x="19213" y="720"/>
                      <a:pt x="19171" y="693"/>
                      <a:pt x="19130" y="679"/>
                    </a:cubicBezTo>
                    <a:cubicBezTo>
                      <a:pt x="17877" y="188"/>
                      <a:pt x="16537" y="1"/>
                      <a:pt x="1518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85" name="Google Shape;1085;p39"/>
          <p:cNvGrpSpPr/>
          <p:nvPr/>
        </p:nvGrpSpPr>
        <p:grpSpPr>
          <a:xfrm rot="-7944608">
            <a:off x="-305952" y="2535382"/>
            <a:ext cx="3774340" cy="1979732"/>
            <a:chOff x="6797960" y="203729"/>
            <a:chExt cx="3774524" cy="1979829"/>
          </a:xfr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0800000" scaled="1"/>
            <a:tileRect/>
          </a:gradFill>
        </p:grpSpPr>
        <p:sp>
          <p:nvSpPr>
            <p:cNvPr id="1086" name="Google Shape;1086;p39"/>
            <p:cNvSpPr/>
            <p:nvPr/>
          </p:nvSpPr>
          <p:spPr>
            <a:xfrm>
              <a:off x="7296299" y="282183"/>
              <a:ext cx="3276185" cy="1482192"/>
            </a:xfrm>
            <a:custGeom>
              <a:avLst/>
              <a:gdLst/>
              <a:ahLst/>
              <a:cxnLst/>
              <a:rect l="l" t="t" r="r" b="b"/>
              <a:pathLst>
                <a:path w="69989" h="31664" extrusionOk="0">
                  <a:moveTo>
                    <a:pt x="63720" y="0"/>
                  </a:moveTo>
                  <a:cubicBezTo>
                    <a:pt x="56473" y="0"/>
                    <a:pt x="49100" y="1157"/>
                    <a:pt x="42085" y="3413"/>
                  </a:cubicBezTo>
                  <a:cubicBezTo>
                    <a:pt x="33047" y="6338"/>
                    <a:pt x="24591" y="11093"/>
                    <a:pt x="17605" y="17178"/>
                  </a:cubicBezTo>
                  <a:cubicBezTo>
                    <a:pt x="16108" y="18481"/>
                    <a:pt x="14638" y="19881"/>
                    <a:pt x="13211" y="21240"/>
                  </a:cubicBezTo>
                  <a:cubicBezTo>
                    <a:pt x="9205" y="25052"/>
                    <a:pt x="5060" y="28974"/>
                    <a:pt x="0" y="31248"/>
                  </a:cubicBezTo>
                  <a:lnTo>
                    <a:pt x="180" y="31664"/>
                  </a:lnTo>
                  <a:cubicBezTo>
                    <a:pt x="5323" y="29363"/>
                    <a:pt x="9496" y="25398"/>
                    <a:pt x="13529" y="21572"/>
                  </a:cubicBezTo>
                  <a:cubicBezTo>
                    <a:pt x="14943" y="20228"/>
                    <a:pt x="16427" y="18828"/>
                    <a:pt x="17910" y="17525"/>
                  </a:cubicBezTo>
                  <a:cubicBezTo>
                    <a:pt x="30400" y="6625"/>
                    <a:pt x="47167" y="463"/>
                    <a:pt x="63772" y="463"/>
                  </a:cubicBezTo>
                  <a:cubicBezTo>
                    <a:pt x="65836" y="463"/>
                    <a:pt x="67897" y="559"/>
                    <a:pt x="69947" y="752"/>
                  </a:cubicBezTo>
                  <a:lnTo>
                    <a:pt x="69989" y="294"/>
                  </a:lnTo>
                  <a:cubicBezTo>
                    <a:pt x="67918" y="98"/>
                    <a:pt x="65824" y="0"/>
                    <a:pt x="637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9"/>
            <p:cNvSpPr/>
            <p:nvPr/>
          </p:nvSpPr>
          <p:spPr>
            <a:xfrm>
              <a:off x="6797960" y="1254052"/>
              <a:ext cx="1174557" cy="929506"/>
            </a:xfrm>
            <a:custGeom>
              <a:avLst/>
              <a:gdLst/>
              <a:ahLst/>
              <a:cxnLst/>
              <a:rect l="l" t="t" r="r" b="b"/>
              <a:pathLst>
                <a:path w="25092" h="19857" extrusionOk="0">
                  <a:moveTo>
                    <a:pt x="24242" y="0"/>
                  </a:moveTo>
                  <a:cubicBezTo>
                    <a:pt x="23656" y="0"/>
                    <a:pt x="22776" y="419"/>
                    <a:pt x="21888" y="824"/>
                  </a:cubicBezTo>
                  <a:cubicBezTo>
                    <a:pt x="17744" y="2695"/>
                    <a:pt x="13848" y="5274"/>
                    <a:pt x="10369" y="8185"/>
                  </a:cubicBezTo>
                  <a:cubicBezTo>
                    <a:pt x="6363" y="11539"/>
                    <a:pt x="2870" y="15476"/>
                    <a:pt x="0" y="19856"/>
                  </a:cubicBezTo>
                  <a:cubicBezTo>
                    <a:pt x="416" y="19219"/>
                    <a:pt x="5088" y="18595"/>
                    <a:pt x="6030" y="18235"/>
                  </a:cubicBezTo>
                  <a:cubicBezTo>
                    <a:pt x="7985" y="17500"/>
                    <a:pt x="9870" y="16599"/>
                    <a:pt x="11658" y="15532"/>
                  </a:cubicBezTo>
                  <a:cubicBezTo>
                    <a:pt x="15359" y="13314"/>
                    <a:pt x="18617" y="10444"/>
                    <a:pt x="21292" y="7076"/>
                  </a:cubicBezTo>
                  <a:cubicBezTo>
                    <a:pt x="22429" y="5634"/>
                    <a:pt x="24508" y="3347"/>
                    <a:pt x="24869" y="1517"/>
                  </a:cubicBezTo>
                  <a:cubicBezTo>
                    <a:pt x="25092" y="381"/>
                    <a:pt x="24800" y="0"/>
                    <a:pt x="242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9"/>
            <p:cNvSpPr/>
            <p:nvPr/>
          </p:nvSpPr>
          <p:spPr>
            <a:xfrm>
              <a:off x="7207768" y="772601"/>
              <a:ext cx="1312084" cy="320134"/>
            </a:xfrm>
            <a:custGeom>
              <a:avLst/>
              <a:gdLst/>
              <a:ahLst/>
              <a:cxnLst/>
              <a:rect l="l" t="t" r="r" b="b"/>
              <a:pathLst>
                <a:path w="28030" h="6839" extrusionOk="0">
                  <a:moveTo>
                    <a:pt x="24086" y="0"/>
                  </a:moveTo>
                  <a:cubicBezTo>
                    <a:pt x="20429" y="0"/>
                    <a:pt x="15390" y="1182"/>
                    <a:pt x="13945" y="1567"/>
                  </a:cubicBezTo>
                  <a:cubicBezTo>
                    <a:pt x="9135" y="2815"/>
                    <a:pt x="4547" y="4825"/>
                    <a:pt x="0" y="6835"/>
                  </a:cubicBezTo>
                  <a:cubicBezTo>
                    <a:pt x="665" y="6837"/>
                    <a:pt x="1330" y="6838"/>
                    <a:pt x="1995" y="6838"/>
                  </a:cubicBezTo>
                  <a:cubicBezTo>
                    <a:pt x="6395" y="6838"/>
                    <a:pt x="10804" y="6759"/>
                    <a:pt x="15151" y="6072"/>
                  </a:cubicBezTo>
                  <a:cubicBezTo>
                    <a:pt x="19421" y="5407"/>
                    <a:pt x="24633" y="4201"/>
                    <a:pt x="28029" y="1373"/>
                  </a:cubicBezTo>
                  <a:cubicBezTo>
                    <a:pt x="27662" y="351"/>
                    <a:pt x="26079" y="0"/>
                    <a:pt x="240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9" name="Google Shape;1089;p39"/>
            <p:cNvSpPr/>
            <p:nvPr/>
          </p:nvSpPr>
          <p:spPr>
            <a:xfrm>
              <a:off x="7614888" y="203729"/>
              <a:ext cx="1593693" cy="341245"/>
            </a:xfrm>
            <a:custGeom>
              <a:avLst/>
              <a:gdLst/>
              <a:ahLst/>
              <a:cxnLst/>
              <a:rect l="l" t="t" r="r" b="b"/>
              <a:pathLst>
                <a:path w="34046" h="7290" extrusionOk="0">
                  <a:moveTo>
                    <a:pt x="7742" y="1"/>
                  </a:moveTo>
                  <a:cubicBezTo>
                    <a:pt x="5160" y="1"/>
                    <a:pt x="2576" y="131"/>
                    <a:pt x="0" y="390"/>
                  </a:cubicBezTo>
                  <a:cubicBezTo>
                    <a:pt x="5268" y="2455"/>
                    <a:pt x="10549" y="4521"/>
                    <a:pt x="16039" y="5810"/>
                  </a:cubicBezTo>
                  <a:cubicBezTo>
                    <a:pt x="18451" y="6378"/>
                    <a:pt x="20890" y="6753"/>
                    <a:pt x="23358" y="6947"/>
                  </a:cubicBezTo>
                  <a:cubicBezTo>
                    <a:pt x="24374" y="7019"/>
                    <a:pt x="26411" y="7289"/>
                    <a:pt x="28231" y="7289"/>
                  </a:cubicBezTo>
                  <a:cubicBezTo>
                    <a:pt x="29565" y="7289"/>
                    <a:pt x="30782" y="7144"/>
                    <a:pt x="31398" y="6669"/>
                  </a:cubicBezTo>
                  <a:cubicBezTo>
                    <a:pt x="34045" y="4618"/>
                    <a:pt x="23122" y="1540"/>
                    <a:pt x="21486" y="1249"/>
                  </a:cubicBezTo>
                  <a:cubicBezTo>
                    <a:pt x="16948" y="415"/>
                    <a:pt x="12347" y="1"/>
                    <a:pt x="77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9"/>
            <p:cNvSpPr/>
            <p:nvPr/>
          </p:nvSpPr>
          <p:spPr>
            <a:xfrm>
              <a:off x="8758830" y="342006"/>
              <a:ext cx="944813" cy="1318544"/>
            </a:xfrm>
            <a:custGeom>
              <a:avLst/>
              <a:gdLst/>
              <a:ahLst/>
              <a:cxnLst/>
              <a:rect l="l" t="t" r="r" b="b"/>
              <a:pathLst>
                <a:path w="20184" h="28168" extrusionOk="0">
                  <a:moveTo>
                    <a:pt x="19477" y="0"/>
                  </a:moveTo>
                  <a:lnTo>
                    <a:pt x="19477" y="0"/>
                  </a:lnTo>
                  <a:cubicBezTo>
                    <a:pt x="14611" y="2149"/>
                    <a:pt x="10522" y="8110"/>
                    <a:pt x="7791" y="12490"/>
                  </a:cubicBezTo>
                  <a:cubicBezTo>
                    <a:pt x="4701" y="17437"/>
                    <a:pt x="2345" y="22813"/>
                    <a:pt x="3" y="28162"/>
                  </a:cubicBezTo>
                  <a:lnTo>
                    <a:pt x="3" y="28162"/>
                  </a:lnTo>
                  <a:cubicBezTo>
                    <a:pt x="307" y="27483"/>
                    <a:pt x="2983" y="26461"/>
                    <a:pt x="3674" y="25978"/>
                  </a:cubicBezTo>
                  <a:cubicBezTo>
                    <a:pt x="4908" y="25146"/>
                    <a:pt x="6086" y="24231"/>
                    <a:pt x="7209" y="23247"/>
                  </a:cubicBezTo>
                  <a:cubicBezTo>
                    <a:pt x="9496" y="21251"/>
                    <a:pt x="11534" y="18977"/>
                    <a:pt x="13267" y="16482"/>
                  </a:cubicBezTo>
                  <a:cubicBezTo>
                    <a:pt x="14986" y="14042"/>
                    <a:pt x="16399" y="11395"/>
                    <a:pt x="17508" y="8622"/>
                  </a:cubicBezTo>
                  <a:cubicBezTo>
                    <a:pt x="18382" y="6391"/>
                    <a:pt x="20184" y="2288"/>
                    <a:pt x="19477" y="0"/>
                  </a:cubicBezTo>
                  <a:close/>
                  <a:moveTo>
                    <a:pt x="3" y="28162"/>
                  </a:moveTo>
                  <a:cubicBezTo>
                    <a:pt x="3" y="28164"/>
                    <a:pt x="2" y="28166"/>
                    <a:pt x="1" y="28168"/>
                  </a:cubicBezTo>
                  <a:cubicBezTo>
                    <a:pt x="2" y="28166"/>
                    <a:pt x="3" y="28164"/>
                    <a:pt x="3" y="2816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9"/>
            <p:cNvSpPr/>
            <p:nvPr/>
          </p:nvSpPr>
          <p:spPr>
            <a:xfrm>
              <a:off x="8145666" y="688915"/>
              <a:ext cx="601696" cy="1218886"/>
            </a:xfrm>
            <a:custGeom>
              <a:avLst/>
              <a:gdLst/>
              <a:ahLst/>
              <a:cxnLst/>
              <a:rect l="l" t="t" r="r" b="b"/>
              <a:pathLst>
                <a:path w="12854" h="26039" extrusionOk="0">
                  <a:moveTo>
                    <a:pt x="12263" y="0"/>
                  </a:moveTo>
                  <a:cubicBezTo>
                    <a:pt x="11009" y="0"/>
                    <a:pt x="8007" y="3504"/>
                    <a:pt x="7472" y="4178"/>
                  </a:cubicBezTo>
                  <a:cubicBezTo>
                    <a:pt x="5712" y="6451"/>
                    <a:pt x="4270" y="8946"/>
                    <a:pt x="3216" y="11622"/>
                  </a:cubicBezTo>
                  <a:cubicBezTo>
                    <a:pt x="1373" y="16210"/>
                    <a:pt x="499" y="21131"/>
                    <a:pt x="0" y="26038"/>
                  </a:cubicBezTo>
                  <a:cubicBezTo>
                    <a:pt x="6626" y="19163"/>
                    <a:pt x="12268" y="10638"/>
                    <a:pt x="12809" y="1087"/>
                  </a:cubicBezTo>
                  <a:cubicBezTo>
                    <a:pt x="12853" y="308"/>
                    <a:pt x="12635" y="0"/>
                    <a:pt x="12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Google Shape;5317;p41">
            <a:extLst>
              <a:ext uri="{FF2B5EF4-FFF2-40B4-BE49-F238E27FC236}">
                <a16:creationId xmlns:a16="http://schemas.microsoft.com/office/drawing/2014/main" id="{44C3560C-CD60-4AD9-9FF1-516842C4556E}"/>
              </a:ext>
            </a:extLst>
          </p:cNvPr>
          <p:cNvSpPr txBox="1">
            <a:spLocks/>
          </p:cNvSpPr>
          <p:nvPr/>
        </p:nvSpPr>
        <p:spPr>
          <a:xfrm>
            <a:off x="634563" y="360953"/>
            <a:ext cx="7133041" cy="51550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1" name="Google Shape;5317;p41">
            <a:extLst>
              <a:ext uri="{FF2B5EF4-FFF2-40B4-BE49-F238E27FC236}">
                <a16:creationId xmlns:a16="http://schemas.microsoft.com/office/drawing/2014/main" id="{A05008AF-7E6B-420D-B921-22A3A527AACB}"/>
              </a:ext>
            </a:extLst>
          </p:cNvPr>
          <p:cNvSpPr txBox="1">
            <a:spLocks/>
          </p:cNvSpPr>
          <p:nvPr/>
        </p:nvSpPr>
        <p:spPr>
          <a:xfrm>
            <a:off x="893778" y="1551994"/>
            <a:ext cx="6385602" cy="821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algn="l"/>
            <a:r>
              <a:rPr lang="vi-VN" sz="24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1</a:t>
            </a:r>
            <a:r>
              <a:rPr lang="vi-VN" sz="2400" b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. </a:t>
            </a:r>
            <a:r>
              <a:rPr lang="vi-VN" sz="24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Gạch chân dưới tiếng/từ khó đọc, dễ viết sai.</a:t>
            </a:r>
          </a:p>
        </p:txBody>
      </p:sp>
      <p:sp>
        <p:nvSpPr>
          <p:cNvPr id="42" name="Google Shape;5317;p41">
            <a:extLst>
              <a:ext uri="{FF2B5EF4-FFF2-40B4-BE49-F238E27FC236}">
                <a16:creationId xmlns:a16="http://schemas.microsoft.com/office/drawing/2014/main" id="{11D0B2B2-3765-4279-A41E-4120FE8B73F2}"/>
              </a:ext>
            </a:extLst>
          </p:cNvPr>
          <p:cNvSpPr txBox="1">
            <a:spLocks/>
          </p:cNvSpPr>
          <p:nvPr/>
        </p:nvSpPr>
        <p:spPr>
          <a:xfrm>
            <a:off x="957572" y="2363529"/>
            <a:ext cx="6228840" cy="821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algn="l"/>
            <a:r>
              <a:rPr lang="vi-V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Em cần lưu ý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trình bày bài viết.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D40AF4F6-6C5A-4495-9B89-DA97018CF4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461" y="3029615"/>
            <a:ext cx="1774277" cy="9336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Google Shape;1248;p42"/>
          <p:cNvSpPr txBox="1">
            <a:spLocks noGrp="1"/>
          </p:cNvSpPr>
          <p:nvPr>
            <p:ph type="subTitle" idx="1"/>
          </p:nvPr>
        </p:nvSpPr>
        <p:spPr>
          <a:xfrm>
            <a:off x="932288" y="1407559"/>
            <a:ext cx="2233500" cy="1007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9" name="Google Shape;1249;p42"/>
          <p:cNvSpPr txBox="1">
            <a:spLocks noGrp="1"/>
          </p:cNvSpPr>
          <p:nvPr>
            <p:ph type="subTitle" idx="3"/>
          </p:nvPr>
        </p:nvSpPr>
        <p:spPr>
          <a:xfrm>
            <a:off x="3491012" y="1404487"/>
            <a:ext cx="2197737" cy="102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1250" name="Google Shape;1250;p42"/>
          <p:cNvSpPr txBox="1">
            <a:spLocks noGrp="1"/>
          </p:cNvSpPr>
          <p:nvPr>
            <p:ph type="subTitle" idx="5"/>
          </p:nvPr>
        </p:nvSpPr>
        <p:spPr>
          <a:xfrm>
            <a:off x="6023160" y="1391258"/>
            <a:ext cx="2187863" cy="10298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2" name="Google Shape;1252;p42"/>
          <p:cNvSpPr txBox="1">
            <a:spLocks noGrp="1"/>
          </p:cNvSpPr>
          <p:nvPr>
            <p:ph type="subTitle" idx="9"/>
          </p:nvPr>
        </p:nvSpPr>
        <p:spPr>
          <a:xfrm>
            <a:off x="3446749" y="2800998"/>
            <a:ext cx="2242001" cy="1000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3" name="Google Shape;1253;p42"/>
          <p:cNvSpPr txBox="1">
            <a:spLocks noGrp="1"/>
          </p:cNvSpPr>
          <p:nvPr>
            <p:ph type="subTitle" idx="14"/>
          </p:nvPr>
        </p:nvSpPr>
        <p:spPr>
          <a:xfrm>
            <a:off x="6004291" y="2806043"/>
            <a:ext cx="2258484" cy="9959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aphicFrame>
        <p:nvGraphicFramePr>
          <p:cNvPr id="1254" name="Google Shape;1254;p42"/>
          <p:cNvGraphicFramePr/>
          <p:nvPr>
            <p:extLst>
              <p:ext uri="{D42A27DB-BD31-4B8C-83A1-F6EECF244321}">
                <p14:modId xmlns:p14="http://schemas.microsoft.com/office/powerpoint/2010/main" val="3196076625"/>
              </p:ext>
            </p:extLst>
          </p:nvPr>
        </p:nvGraphicFramePr>
        <p:xfrm>
          <a:off x="635237" y="384697"/>
          <a:ext cx="6557560" cy="65895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0929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64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895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dirty="0">
                        <a:solidFill>
                          <a:schemeClr val="lt1"/>
                        </a:solidFill>
                        <a:latin typeface="Handlee"/>
                        <a:ea typeface="Handlee"/>
                        <a:cs typeface="Handlee"/>
                        <a:sym typeface="Handle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9F8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2"/>
                        </a:solidFill>
                        <a:latin typeface="Baloo 2"/>
                        <a:ea typeface="Baloo 2"/>
                        <a:cs typeface="Baloo 2"/>
                        <a:sym typeface="Baloo 2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55" name="Google Shape;1255;p42"/>
          <p:cNvSpPr txBox="1">
            <a:spLocks noGrp="1"/>
          </p:cNvSpPr>
          <p:nvPr>
            <p:ph type="title"/>
          </p:nvPr>
        </p:nvSpPr>
        <p:spPr>
          <a:xfrm>
            <a:off x="3458552" y="2806043"/>
            <a:ext cx="2233500" cy="75348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tx1"/>
                </a:solidFill>
                <a:latin typeface="HP001 4 hàng" panose="020B0603050302020204" pitchFamily="34" charset="0"/>
              </a:rPr>
              <a:t>bóng</a:t>
            </a:r>
            <a:r>
              <a:rPr lang="en-US" sz="2800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HP001 4 hàng" panose="020B0603050302020204" pitchFamily="34" charset="0"/>
              </a:rPr>
              <a:t>mát</a:t>
            </a:r>
            <a:endParaRPr sz="2800" dirty="0">
              <a:solidFill>
                <a:schemeClr val="tx1"/>
              </a:solidFill>
              <a:latin typeface="HP001 4 hàng" panose="020B0603050302020204" pitchFamily="34" charset="0"/>
            </a:endParaRPr>
          </a:p>
        </p:txBody>
      </p:sp>
      <p:sp>
        <p:nvSpPr>
          <p:cNvPr id="1256" name="Google Shape;1256;p42"/>
          <p:cNvSpPr txBox="1">
            <a:spLocks noGrp="1"/>
          </p:cNvSpPr>
          <p:nvPr>
            <p:ph type="title" idx="2"/>
          </p:nvPr>
        </p:nvSpPr>
        <p:spPr>
          <a:xfrm>
            <a:off x="6038164" y="1401953"/>
            <a:ext cx="2180176" cy="7282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tx1"/>
                </a:solidFill>
                <a:latin typeface="HP001 4 hàng" panose="020B0603050302020204" pitchFamily="34" charset="0"/>
              </a:rPr>
              <a:t>ngọn</a:t>
            </a:r>
            <a:r>
              <a:rPr lang="en-US" sz="2800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HP001 4 hàng" panose="020B0603050302020204" pitchFamily="34" charset="0"/>
              </a:rPr>
              <a:t>gió</a:t>
            </a:r>
            <a:endParaRPr sz="2800" dirty="0">
              <a:solidFill>
                <a:schemeClr val="tx1"/>
              </a:solidFill>
              <a:latin typeface="HP001 4 hàng" panose="020B0603050302020204" pitchFamily="34" charset="0"/>
            </a:endParaRPr>
          </a:p>
        </p:txBody>
      </p:sp>
      <p:sp>
        <p:nvSpPr>
          <p:cNvPr id="1258" name="Google Shape;1258;p42"/>
          <p:cNvSpPr txBox="1">
            <a:spLocks noGrp="1"/>
          </p:cNvSpPr>
          <p:nvPr>
            <p:ph type="title" idx="6"/>
          </p:nvPr>
        </p:nvSpPr>
        <p:spPr>
          <a:xfrm>
            <a:off x="932977" y="1416712"/>
            <a:ext cx="2241196" cy="6987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tx1"/>
                </a:solidFill>
                <a:latin typeface="HP001 4 hàng" panose="020B0603050302020204" pitchFamily="34" charset="0"/>
              </a:rPr>
              <a:t>vòm</a:t>
            </a:r>
            <a:r>
              <a:rPr lang="en-US" sz="2800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HP001 4 hàng" panose="020B0603050302020204" pitchFamily="34" charset="0"/>
              </a:rPr>
              <a:t>cây</a:t>
            </a:r>
            <a:endParaRPr sz="2800" dirty="0">
              <a:solidFill>
                <a:schemeClr val="tx1"/>
              </a:solidFill>
              <a:latin typeface="HP001 4 hàng" panose="020B0603050302020204" pitchFamily="34" charset="0"/>
            </a:endParaRPr>
          </a:p>
        </p:txBody>
      </p:sp>
      <p:sp>
        <p:nvSpPr>
          <p:cNvPr id="1259" name="Google Shape;1259;p42"/>
          <p:cNvSpPr txBox="1">
            <a:spLocks noGrp="1"/>
          </p:cNvSpPr>
          <p:nvPr>
            <p:ph type="title" idx="13"/>
          </p:nvPr>
        </p:nvSpPr>
        <p:spPr>
          <a:xfrm>
            <a:off x="3489496" y="1416712"/>
            <a:ext cx="2218341" cy="724133"/>
          </a:xfrm>
          <a:prstGeom prst="rect">
            <a:avLst/>
          </a:prstGeom>
          <a:solidFill>
            <a:srgbClr val="9ED6FC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chemeClr val="tx1"/>
                </a:solidFill>
                <a:latin typeface="HP001 4 hàng" panose="020B0603050302020204" pitchFamily="34" charset="0"/>
              </a:rPr>
              <a:t>mê</a:t>
            </a:r>
            <a:r>
              <a:rPr lang="en-US" sz="3200" dirty="0">
                <a:solidFill>
                  <a:schemeClr val="tx1"/>
                </a:solidFill>
                <a:latin typeface="HP001 4 hàng" panose="020B0603050302020204" pitchFamily="34" charset="0"/>
              </a:rPr>
              <a:t> say</a:t>
            </a:r>
            <a:endParaRPr sz="3200" dirty="0">
              <a:solidFill>
                <a:schemeClr val="tx1"/>
              </a:solidFill>
              <a:latin typeface="HP001 4 hàng" panose="020B0603050302020204" pitchFamily="34" charset="0"/>
            </a:endParaRPr>
          </a:p>
        </p:txBody>
      </p:sp>
      <p:sp>
        <p:nvSpPr>
          <p:cNvPr id="1260" name="Google Shape;1260;p42"/>
          <p:cNvSpPr txBox="1">
            <a:spLocks noGrp="1"/>
          </p:cNvSpPr>
          <p:nvPr>
            <p:ph type="title" idx="8"/>
          </p:nvPr>
        </p:nvSpPr>
        <p:spPr>
          <a:xfrm>
            <a:off x="6011959" y="2806043"/>
            <a:ext cx="2232585" cy="759602"/>
          </a:xfrm>
          <a:prstGeom prst="rect">
            <a:avLst/>
          </a:prstGeom>
          <a:solidFill>
            <a:srgbClr val="9ED6FC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HP001 4 hàng" panose="020B0603050302020204" pitchFamily="34" charset="0"/>
              </a:rPr>
              <a:t>Mau </a:t>
            </a:r>
            <a:r>
              <a:rPr lang="en-US" sz="2800" dirty="0" err="1">
                <a:solidFill>
                  <a:schemeClr val="tx1"/>
                </a:solidFill>
                <a:latin typeface="HP001 4 hàng" panose="020B0603050302020204" pitchFamily="34" charset="0"/>
              </a:rPr>
              <a:t>lớn</a:t>
            </a:r>
            <a:endParaRPr sz="2800" dirty="0">
              <a:solidFill>
                <a:schemeClr val="tx1"/>
              </a:solidFill>
              <a:latin typeface="HP001 4 hàng" panose="020B0603050302020204" pitchFamily="34" charset="0"/>
            </a:endParaRPr>
          </a:p>
        </p:txBody>
      </p:sp>
      <p:sp>
        <p:nvSpPr>
          <p:cNvPr id="41" name="Google Shape;2370;p50">
            <a:extLst>
              <a:ext uri="{FF2B5EF4-FFF2-40B4-BE49-F238E27FC236}">
                <a16:creationId xmlns:a16="http://schemas.microsoft.com/office/drawing/2014/main" id="{F8987BF0-689E-4D5D-A0EA-C76E3D2CEC74}"/>
              </a:ext>
            </a:extLst>
          </p:cNvPr>
          <p:cNvSpPr/>
          <p:nvPr/>
        </p:nvSpPr>
        <p:spPr>
          <a:xfrm>
            <a:off x="945153" y="1410453"/>
            <a:ext cx="2259278" cy="102045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v</a:t>
            </a:r>
            <a:r>
              <a:rPr lang="en-US" sz="32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òm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cây</a:t>
            </a:r>
            <a:endParaRPr lang="en-US" sz="3200" b="1" dirty="0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44" name="Google Shape;2373;p50">
            <a:extLst>
              <a:ext uri="{FF2B5EF4-FFF2-40B4-BE49-F238E27FC236}">
                <a16:creationId xmlns:a16="http://schemas.microsoft.com/office/drawing/2014/main" id="{430043FB-C564-416A-872D-A33E0621D421}"/>
              </a:ext>
            </a:extLst>
          </p:cNvPr>
          <p:cNvSpPr/>
          <p:nvPr/>
        </p:nvSpPr>
        <p:spPr>
          <a:xfrm>
            <a:off x="3463414" y="2814137"/>
            <a:ext cx="2218340" cy="1011086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latin typeface="HP001 4 hàng" panose="020B0603050302020204" pitchFamily="34" charset="0"/>
              </a:rPr>
              <a:t>b</a:t>
            </a:r>
            <a:r>
              <a:rPr lang="en-US" sz="32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ó</a:t>
            </a:r>
            <a:r>
              <a:rPr lang="en-US" sz="3200" b="1" dirty="0" err="1">
                <a:latin typeface="HP001 4 hàng" panose="020B0603050302020204" pitchFamily="34" charset="0"/>
              </a:rPr>
              <a:t>ng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má</a:t>
            </a:r>
            <a:r>
              <a:rPr lang="en-US" sz="32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t</a:t>
            </a:r>
            <a:endParaRPr lang="en-US" sz="3200" b="1" dirty="0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45" name="Google Shape;2374;p50">
            <a:extLst>
              <a:ext uri="{FF2B5EF4-FFF2-40B4-BE49-F238E27FC236}">
                <a16:creationId xmlns:a16="http://schemas.microsoft.com/office/drawing/2014/main" id="{DAAF1861-5298-48CB-8DE2-CCE837BD1C86}"/>
              </a:ext>
            </a:extLst>
          </p:cNvPr>
          <p:cNvSpPr/>
          <p:nvPr/>
        </p:nvSpPr>
        <p:spPr>
          <a:xfrm>
            <a:off x="6015757" y="2821610"/>
            <a:ext cx="2233500" cy="1029883"/>
          </a:xfrm>
          <a:prstGeom prst="roundRect">
            <a:avLst>
              <a:gd name="adj" fmla="val 16667"/>
            </a:avLst>
          </a:prstGeom>
          <a:solidFill>
            <a:srgbClr val="9ED6FC"/>
          </a:solidFill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M</a:t>
            </a:r>
            <a:r>
              <a:rPr lang="en-US" sz="3200" b="1" dirty="0">
                <a:solidFill>
                  <a:srgbClr val="0000FF"/>
                </a:solidFill>
                <a:latin typeface="HP001 4 hàng" panose="020B0603050302020204" pitchFamily="34" charset="0"/>
              </a:rPr>
              <a:t>au</a:t>
            </a:r>
            <a:r>
              <a:rPr lang="en-US" sz="3200" b="1" dirty="0">
                <a:solidFill>
                  <a:srgbClr val="C0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lớn</a:t>
            </a:r>
            <a:endParaRPr lang="en-US" sz="3200" b="1" dirty="0">
              <a:solidFill>
                <a:schemeClr val="tx1"/>
              </a:solidFill>
              <a:latin typeface="HP001 4 hàng" panose="020B0603050302020204" pitchFamily="34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1C4F60C-93AB-44DA-B455-16D9AD802DC6}"/>
              </a:ext>
            </a:extLst>
          </p:cNvPr>
          <p:cNvSpPr>
            <a:spLocks noGrp="1"/>
          </p:cNvSpPr>
          <p:nvPr>
            <p:ph type="subTitle" idx="7"/>
          </p:nvPr>
        </p:nvSpPr>
        <p:spPr>
          <a:xfrm>
            <a:off x="985851" y="2806043"/>
            <a:ext cx="2179937" cy="99590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6" name="Google Shape;2372;p50">
            <a:extLst>
              <a:ext uri="{FF2B5EF4-FFF2-40B4-BE49-F238E27FC236}">
                <a16:creationId xmlns:a16="http://schemas.microsoft.com/office/drawing/2014/main" id="{507498B4-314C-473D-9B84-C6BFD9BCB1F6}"/>
              </a:ext>
            </a:extLst>
          </p:cNvPr>
          <p:cNvSpPr/>
          <p:nvPr/>
        </p:nvSpPr>
        <p:spPr>
          <a:xfrm>
            <a:off x="3493853" y="1426445"/>
            <a:ext cx="2257567" cy="1009929"/>
          </a:xfrm>
          <a:prstGeom prst="roundRect">
            <a:avLst>
              <a:gd name="adj" fmla="val 16667"/>
            </a:avLst>
          </a:prstGeom>
          <a:solidFill>
            <a:srgbClr val="9ED6FC"/>
          </a:solidFill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latin typeface="HP001 4 hàng" panose="020B0603050302020204" pitchFamily="34" charset="0"/>
              </a:rPr>
              <a:t>mê</a:t>
            </a:r>
            <a:r>
              <a:rPr lang="en-US" sz="3200" dirty="0">
                <a:latin typeface="HP001 4 hàng" panose="020B0603050302020204" pitchFamily="34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HP001 4 hàng" panose="020B0603050302020204" pitchFamily="34" charset="0"/>
              </a:rPr>
              <a:t>s</a:t>
            </a:r>
            <a:r>
              <a:rPr lang="en-US" sz="3200" b="1" dirty="0">
                <a:solidFill>
                  <a:srgbClr val="0000FF"/>
                </a:solidFill>
                <a:latin typeface="HP001 4 hàng" panose="020B0603050302020204" pitchFamily="34" charset="0"/>
              </a:rPr>
              <a:t>ay</a:t>
            </a:r>
          </a:p>
        </p:txBody>
      </p:sp>
      <p:sp>
        <p:nvSpPr>
          <p:cNvPr id="57" name="Google Shape;2372;p50">
            <a:extLst>
              <a:ext uri="{FF2B5EF4-FFF2-40B4-BE49-F238E27FC236}">
                <a16:creationId xmlns:a16="http://schemas.microsoft.com/office/drawing/2014/main" id="{4451B4F5-84CD-4CDB-B9B4-11C6C747BECD}"/>
              </a:ext>
            </a:extLst>
          </p:cNvPr>
          <p:cNvSpPr/>
          <p:nvPr/>
        </p:nvSpPr>
        <p:spPr>
          <a:xfrm>
            <a:off x="5996717" y="1401953"/>
            <a:ext cx="2233500" cy="1022984"/>
          </a:xfrm>
          <a:prstGeom prst="roundRect">
            <a:avLst>
              <a:gd name="adj" fmla="val 16667"/>
            </a:avLst>
          </a:prstGeom>
          <a:solidFill>
            <a:srgbClr val="FFB469"/>
          </a:solidFill>
          <a:ln w="38100" cap="flat" cmpd="sng">
            <a:solidFill>
              <a:schemeClr val="accent3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latin typeface="HP001 4 hàng" panose="020B0603050302020204" pitchFamily="34" charset="0"/>
              </a:rPr>
              <a:t>ng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ọn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gi</a:t>
            </a:r>
            <a:r>
              <a:rPr lang="en-US" sz="3200" b="1" dirty="0" err="1">
                <a:latin typeface="HP001 4 hàng" panose="020B0603050302020204" pitchFamily="34" charset="0"/>
              </a:rPr>
              <a:t>ó</a:t>
            </a:r>
            <a:endParaRPr lang="en-US" sz="32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1257" name="Google Shape;1257;p42"/>
          <p:cNvSpPr txBox="1">
            <a:spLocks noGrp="1"/>
          </p:cNvSpPr>
          <p:nvPr>
            <p:ph type="title" idx="4"/>
          </p:nvPr>
        </p:nvSpPr>
        <p:spPr>
          <a:xfrm>
            <a:off x="975024" y="2797683"/>
            <a:ext cx="2182600" cy="68105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HP001 4 hàng" panose="020B0603050302020204" pitchFamily="34" charset="0"/>
              </a:rPr>
              <a:t>lay </a:t>
            </a:r>
            <a:r>
              <a:rPr lang="en-US" sz="2800" dirty="0" err="1">
                <a:solidFill>
                  <a:schemeClr val="tx1"/>
                </a:solidFill>
                <a:latin typeface="HP001 4 hàng" panose="020B0603050302020204" pitchFamily="34" charset="0"/>
              </a:rPr>
              <a:t>lay</a:t>
            </a:r>
            <a:endParaRPr sz="2800" dirty="0">
              <a:solidFill>
                <a:schemeClr val="tx1"/>
              </a:solidFill>
              <a:latin typeface="HP001 4 hàng" panose="020B0603050302020204" pitchFamily="34" charset="0"/>
            </a:endParaRPr>
          </a:p>
        </p:txBody>
      </p:sp>
      <p:sp>
        <p:nvSpPr>
          <p:cNvPr id="43" name="Google Shape;2372;p50">
            <a:extLst>
              <a:ext uri="{FF2B5EF4-FFF2-40B4-BE49-F238E27FC236}">
                <a16:creationId xmlns:a16="http://schemas.microsoft.com/office/drawing/2014/main" id="{24D6CD5A-B75C-481A-B04A-2DED3918BF21}"/>
              </a:ext>
            </a:extLst>
          </p:cNvPr>
          <p:cNvSpPr/>
          <p:nvPr/>
        </p:nvSpPr>
        <p:spPr>
          <a:xfrm>
            <a:off x="956381" y="2789467"/>
            <a:ext cx="2218341" cy="1029883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38100" cap="flat" cmpd="sng">
            <a:solidFill>
              <a:schemeClr val="accent3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HP001 4 hàng" panose="020B0603050302020204" pitchFamily="34" charset="0"/>
              </a:rPr>
              <a:t>l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</a:rPr>
              <a:t>ay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l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ay</a:t>
            </a:r>
            <a:endParaRPr lang="en-US" sz="32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grpSp>
        <p:nvGrpSpPr>
          <p:cNvPr id="1261" name="Google Shape;1261;p42"/>
          <p:cNvGrpSpPr/>
          <p:nvPr/>
        </p:nvGrpSpPr>
        <p:grpSpPr>
          <a:xfrm flipH="1">
            <a:off x="-554759" y="-22358"/>
            <a:ext cx="3393304" cy="1796989"/>
            <a:chOff x="-1085827" y="927365"/>
            <a:chExt cx="3393304" cy="1796989"/>
          </a:xfrm>
          <a:solidFill>
            <a:schemeClr val="accent6">
              <a:lumMod val="50000"/>
            </a:schemeClr>
          </a:solidFill>
        </p:grpSpPr>
        <p:sp>
          <p:nvSpPr>
            <p:cNvPr id="1262" name="Google Shape;1262;p42"/>
            <p:cNvSpPr/>
            <p:nvPr/>
          </p:nvSpPr>
          <p:spPr>
            <a:xfrm>
              <a:off x="1640153" y="2041303"/>
              <a:ext cx="667323" cy="530732"/>
            </a:xfrm>
            <a:custGeom>
              <a:avLst/>
              <a:gdLst/>
              <a:ahLst/>
              <a:cxnLst/>
              <a:rect l="l" t="t" r="r" b="b"/>
              <a:pathLst>
                <a:path w="14256" h="11338" extrusionOk="0">
                  <a:moveTo>
                    <a:pt x="1603" y="911"/>
                  </a:moveTo>
                  <a:cubicBezTo>
                    <a:pt x="6724" y="2124"/>
                    <a:pt x="11045" y="5533"/>
                    <a:pt x="13436" y="10223"/>
                  </a:cubicBezTo>
                  <a:lnTo>
                    <a:pt x="13436" y="10223"/>
                  </a:lnTo>
                  <a:cubicBezTo>
                    <a:pt x="8967" y="7650"/>
                    <a:pt x="3720" y="5802"/>
                    <a:pt x="916" y="1316"/>
                  </a:cubicBezTo>
                  <a:lnTo>
                    <a:pt x="916" y="1316"/>
                  </a:lnTo>
                  <a:cubicBezTo>
                    <a:pt x="3180" y="2506"/>
                    <a:pt x="5235" y="4056"/>
                    <a:pt x="7012" y="5908"/>
                  </a:cubicBezTo>
                  <a:cubicBezTo>
                    <a:pt x="7028" y="5924"/>
                    <a:pt x="7045" y="5931"/>
                    <a:pt x="7062" y="5931"/>
                  </a:cubicBezTo>
                  <a:cubicBezTo>
                    <a:pt x="7210" y="5931"/>
                    <a:pt x="7383" y="5405"/>
                    <a:pt x="7234" y="5256"/>
                  </a:cubicBezTo>
                  <a:cubicBezTo>
                    <a:pt x="5583" y="3536"/>
                    <a:pt x="3685" y="2072"/>
                    <a:pt x="1603" y="911"/>
                  </a:cubicBezTo>
                  <a:close/>
                  <a:moveTo>
                    <a:pt x="685" y="1"/>
                  </a:moveTo>
                  <a:cubicBezTo>
                    <a:pt x="578" y="1"/>
                    <a:pt x="493" y="151"/>
                    <a:pt x="457" y="312"/>
                  </a:cubicBezTo>
                  <a:lnTo>
                    <a:pt x="457" y="312"/>
                  </a:lnTo>
                  <a:cubicBezTo>
                    <a:pt x="396" y="283"/>
                    <a:pt x="336" y="253"/>
                    <a:pt x="275" y="224"/>
                  </a:cubicBezTo>
                  <a:cubicBezTo>
                    <a:pt x="260" y="217"/>
                    <a:pt x="246" y="214"/>
                    <a:pt x="233" y="214"/>
                  </a:cubicBezTo>
                  <a:cubicBezTo>
                    <a:pt x="58" y="214"/>
                    <a:pt x="1" y="759"/>
                    <a:pt x="39" y="862"/>
                  </a:cubicBezTo>
                  <a:cubicBezTo>
                    <a:pt x="2812" y="6421"/>
                    <a:pt x="8967" y="8292"/>
                    <a:pt x="13943" y="11314"/>
                  </a:cubicBezTo>
                  <a:cubicBezTo>
                    <a:pt x="13968" y="11330"/>
                    <a:pt x="13992" y="11338"/>
                    <a:pt x="14014" y="11338"/>
                  </a:cubicBezTo>
                  <a:cubicBezTo>
                    <a:pt x="14195" y="11338"/>
                    <a:pt x="14256" y="10829"/>
                    <a:pt x="14206" y="10718"/>
                  </a:cubicBezTo>
                  <a:cubicBezTo>
                    <a:pt x="11794" y="5090"/>
                    <a:pt x="6721" y="1070"/>
                    <a:pt x="705" y="3"/>
                  </a:cubicBezTo>
                  <a:cubicBezTo>
                    <a:pt x="698" y="1"/>
                    <a:pt x="691" y="1"/>
                    <a:pt x="6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2"/>
            <p:cNvSpPr/>
            <p:nvPr/>
          </p:nvSpPr>
          <p:spPr>
            <a:xfrm>
              <a:off x="1638983" y="1763579"/>
              <a:ext cx="393391" cy="313159"/>
            </a:xfrm>
            <a:custGeom>
              <a:avLst/>
              <a:gdLst/>
              <a:ahLst/>
              <a:cxnLst/>
              <a:rect l="l" t="t" r="r" b="b"/>
              <a:pathLst>
                <a:path w="8404" h="6690" extrusionOk="0">
                  <a:moveTo>
                    <a:pt x="7516" y="771"/>
                  </a:moveTo>
                  <a:cubicBezTo>
                    <a:pt x="5923" y="3064"/>
                    <a:pt x="3563" y="5032"/>
                    <a:pt x="875" y="5846"/>
                  </a:cubicBezTo>
                  <a:lnTo>
                    <a:pt x="875" y="5846"/>
                  </a:lnTo>
                  <a:cubicBezTo>
                    <a:pt x="1056" y="3841"/>
                    <a:pt x="1631" y="1930"/>
                    <a:pt x="3863" y="1375"/>
                  </a:cubicBezTo>
                  <a:cubicBezTo>
                    <a:pt x="5039" y="1075"/>
                    <a:pt x="6299" y="952"/>
                    <a:pt x="7516" y="771"/>
                  </a:cubicBezTo>
                  <a:close/>
                  <a:moveTo>
                    <a:pt x="8153" y="0"/>
                  </a:moveTo>
                  <a:cubicBezTo>
                    <a:pt x="8142" y="0"/>
                    <a:pt x="8130" y="1"/>
                    <a:pt x="8118" y="3"/>
                  </a:cubicBezTo>
                  <a:cubicBezTo>
                    <a:pt x="6191" y="308"/>
                    <a:pt x="3544" y="238"/>
                    <a:pt x="2005" y="1611"/>
                  </a:cubicBezTo>
                  <a:cubicBezTo>
                    <a:pt x="753" y="2723"/>
                    <a:pt x="514" y="4388"/>
                    <a:pt x="397" y="5978"/>
                  </a:cubicBezTo>
                  <a:lnTo>
                    <a:pt x="397" y="5978"/>
                  </a:lnTo>
                  <a:cubicBezTo>
                    <a:pt x="379" y="5982"/>
                    <a:pt x="360" y="5987"/>
                    <a:pt x="342" y="5991"/>
                  </a:cubicBezTo>
                  <a:cubicBezTo>
                    <a:pt x="64" y="6057"/>
                    <a:pt x="1" y="6689"/>
                    <a:pt x="259" y="6689"/>
                  </a:cubicBezTo>
                  <a:cubicBezTo>
                    <a:pt x="272" y="6689"/>
                    <a:pt x="286" y="6687"/>
                    <a:pt x="300" y="6684"/>
                  </a:cubicBezTo>
                  <a:cubicBezTo>
                    <a:pt x="354" y="6671"/>
                    <a:pt x="408" y="6658"/>
                    <a:pt x="461" y="6644"/>
                  </a:cubicBezTo>
                  <a:lnTo>
                    <a:pt x="461" y="6644"/>
                  </a:lnTo>
                  <a:cubicBezTo>
                    <a:pt x="483" y="6657"/>
                    <a:pt x="507" y="6662"/>
                    <a:pt x="532" y="6662"/>
                  </a:cubicBezTo>
                  <a:cubicBezTo>
                    <a:pt x="591" y="6662"/>
                    <a:pt x="657" y="6631"/>
                    <a:pt x="713" y="6577"/>
                  </a:cubicBezTo>
                  <a:lnTo>
                    <a:pt x="713" y="6577"/>
                  </a:lnTo>
                  <a:cubicBezTo>
                    <a:pt x="3863" y="5688"/>
                    <a:pt x="6556" y="3308"/>
                    <a:pt x="8257" y="571"/>
                  </a:cubicBezTo>
                  <a:cubicBezTo>
                    <a:pt x="8337" y="438"/>
                    <a:pt x="8403" y="0"/>
                    <a:pt x="81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2"/>
            <p:cNvSpPr/>
            <p:nvPr/>
          </p:nvSpPr>
          <p:spPr>
            <a:xfrm>
              <a:off x="1178419" y="1874097"/>
              <a:ext cx="399008" cy="850257"/>
            </a:xfrm>
            <a:custGeom>
              <a:avLst/>
              <a:gdLst/>
              <a:ahLst/>
              <a:cxnLst/>
              <a:rect l="l" t="t" r="r" b="b"/>
              <a:pathLst>
                <a:path w="8524" h="18164" extrusionOk="0">
                  <a:moveTo>
                    <a:pt x="1697" y="1483"/>
                  </a:moveTo>
                  <a:cubicBezTo>
                    <a:pt x="3308" y="3226"/>
                    <a:pt x="4699" y="5173"/>
                    <a:pt x="5592" y="7401"/>
                  </a:cubicBezTo>
                  <a:cubicBezTo>
                    <a:pt x="6133" y="8745"/>
                    <a:pt x="6480" y="10173"/>
                    <a:pt x="6604" y="11628"/>
                  </a:cubicBezTo>
                  <a:cubicBezTo>
                    <a:pt x="6646" y="12252"/>
                    <a:pt x="6577" y="16854"/>
                    <a:pt x="5745" y="16951"/>
                  </a:cubicBezTo>
                  <a:cubicBezTo>
                    <a:pt x="5720" y="16954"/>
                    <a:pt x="5696" y="16956"/>
                    <a:pt x="5672" y="16956"/>
                  </a:cubicBezTo>
                  <a:cubicBezTo>
                    <a:pt x="5014" y="16956"/>
                    <a:pt x="4683" y="15882"/>
                    <a:pt x="4442" y="15440"/>
                  </a:cubicBezTo>
                  <a:cubicBezTo>
                    <a:pt x="2876" y="12668"/>
                    <a:pt x="921" y="9965"/>
                    <a:pt x="921" y="6707"/>
                  </a:cubicBezTo>
                  <a:cubicBezTo>
                    <a:pt x="921" y="4915"/>
                    <a:pt x="1558" y="3236"/>
                    <a:pt x="1697" y="1483"/>
                  </a:cubicBezTo>
                  <a:close/>
                  <a:moveTo>
                    <a:pt x="1637" y="1"/>
                  </a:moveTo>
                  <a:cubicBezTo>
                    <a:pt x="1581" y="1"/>
                    <a:pt x="1494" y="189"/>
                    <a:pt x="1449" y="352"/>
                  </a:cubicBezTo>
                  <a:lnTo>
                    <a:pt x="1449" y="352"/>
                  </a:lnTo>
                  <a:cubicBezTo>
                    <a:pt x="1384" y="285"/>
                    <a:pt x="1319" y="217"/>
                    <a:pt x="1254" y="151"/>
                  </a:cubicBezTo>
                  <a:cubicBezTo>
                    <a:pt x="1247" y="144"/>
                    <a:pt x="1239" y="140"/>
                    <a:pt x="1230" y="140"/>
                  </a:cubicBezTo>
                  <a:cubicBezTo>
                    <a:pt x="1124" y="140"/>
                    <a:pt x="930" y="674"/>
                    <a:pt x="1046" y="802"/>
                  </a:cubicBezTo>
                  <a:cubicBezTo>
                    <a:pt x="1186" y="945"/>
                    <a:pt x="1326" y="1089"/>
                    <a:pt x="1463" y="1235"/>
                  </a:cubicBezTo>
                  <a:lnTo>
                    <a:pt x="1463" y="1235"/>
                  </a:lnTo>
                  <a:cubicBezTo>
                    <a:pt x="1504" y="3964"/>
                    <a:pt x="0" y="6342"/>
                    <a:pt x="769" y="9147"/>
                  </a:cubicBezTo>
                  <a:cubicBezTo>
                    <a:pt x="1628" y="12335"/>
                    <a:pt x="3777" y="15288"/>
                    <a:pt x="5371" y="18143"/>
                  </a:cubicBezTo>
                  <a:cubicBezTo>
                    <a:pt x="5380" y="18157"/>
                    <a:pt x="5390" y="18163"/>
                    <a:pt x="5401" y="18163"/>
                  </a:cubicBezTo>
                  <a:cubicBezTo>
                    <a:pt x="5456" y="18163"/>
                    <a:pt x="5525" y="18016"/>
                    <a:pt x="5537" y="18005"/>
                  </a:cubicBezTo>
                  <a:cubicBezTo>
                    <a:pt x="8524" y="11857"/>
                    <a:pt x="6101" y="5373"/>
                    <a:pt x="1720" y="641"/>
                  </a:cubicBezTo>
                  <a:lnTo>
                    <a:pt x="1720" y="641"/>
                  </a:lnTo>
                  <a:cubicBezTo>
                    <a:pt x="1715" y="460"/>
                    <a:pt x="1704" y="278"/>
                    <a:pt x="1683" y="95"/>
                  </a:cubicBezTo>
                  <a:cubicBezTo>
                    <a:pt x="1675" y="28"/>
                    <a:pt x="1658" y="1"/>
                    <a:pt x="16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2"/>
            <p:cNvSpPr/>
            <p:nvPr/>
          </p:nvSpPr>
          <p:spPr>
            <a:xfrm>
              <a:off x="1224995" y="1859446"/>
              <a:ext cx="125544" cy="461500"/>
            </a:xfrm>
            <a:custGeom>
              <a:avLst/>
              <a:gdLst/>
              <a:ahLst/>
              <a:cxnLst/>
              <a:rect l="l" t="t" r="r" b="b"/>
              <a:pathLst>
                <a:path w="2682" h="9859" extrusionOk="0">
                  <a:moveTo>
                    <a:pt x="291" y="1"/>
                  </a:moveTo>
                  <a:cubicBezTo>
                    <a:pt x="230" y="1"/>
                    <a:pt x="1" y="515"/>
                    <a:pt x="92" y="672"/>
                  </a:cubicBezTo>
                  <a:cubicBezTo>
                    <a:pt x="1825" y="3402"/>
                    <a:pt x="2158" y="6605"/>
                    <a:pt x="2421" y="9765"/>
                  </a:cubicBezTo>
                  <a:cubicBezTo>
                    <a:pt x="2427" y="9831"/>
                    <a:pt x="2440" y="9859"/>
                    <a:pt x="2459" y="9859"/>
                  </a:cubicBezTo>
                  <a:cubicBezTo>
                    <a:pt x="2533" y="9859"/>
                    <a:pt x="2682" y="9419"/>
                    <a:pt x="2671" y="9308"/>
                  </a:cubicBezTo>
                  <a:cubicBezTo>
                    <a:pt x="2407" y="6092"/>
                    <a:pt x="2075" y="2806"/>
                    <a:pt x="300" y="6"/>
                  </a:cubicBezTo>
                  <a:cubicBezTo>
                    <a:pt x="298" y="2"/>
                    <a:pt x="295" y="1"/>
                    <a:pt x="2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2"/>
            <p:cNvSpPr/>
            <p:nvPr/>
          </p:nvSpPr>
          <p:spPr>
            <a:xfrm>
              <a:off x="898589" y="1543853"/>
              <a:ext cx="978329" cy="243646"/>
            </a:xfrm>
            <a:custGeom>
              <a:avLst/>
              <a:gdLst/>
              <a:ahLst/>
              <a:cxnLst/>
              <a:rect l="l" t="t" r="r" b="b"/>
              <a:pathLst>
                <a:path w="20900" h="5205" extrusionOk="0">
                  <a:moveTo>
                    <a:pt x="6191" y="711"/>
                  </a:moveTo>
                  <a:cubicBezTo>
                    <a:pt x="7201" y="711"/>
                    <a:pt x="8213" y="885"/>
                    <a:pt x="9200" y="1079"/>
                  </a:cubicBezTo>
                  <a:cubicBezTo>
                    <a:pt x="12508" y="1723"/>
                    <a:pt x="15816" y="2464"/>
                    <a:pt x="19114" y="3169"/>
                  </a:cubicBezTo>
                  <a:lnTo>
                    <a:pt x="19114" y="3169"/>
                  </a:lnTo>
                  <a:cubicBezTo>
                    <a:pt x="16821" y="3798"/>
                    <a:pt x="14548" y="4445"/>
                    <a:pt x="12204" y="4445"/>
                  </a:cubicBezTo>
                  <a:cubicBezTo>
                    <a:pt x="11478" y="4445"/>
                    <a:pt x="10746" y="4383"/>
                    <a:pt x="10004" y="4239"/>
                  </a:cubicBezTo>
                  <a:cubicBezTo>
                    <a:pt x="7316" y="3709"/>
                    <a:pt x="4685" y="2899"/>
                    <a:pt x="2160" y="1836"/>
                  </a:cubicBezTo>
                  <a:lnTo>
                    <a:pt x="2160" y="1836"/>
                  </a:lnTo>
                  <a:cubicBezTo>
                    <a:pt x="2841" y="1540"/>
                    <a:pt x="3502" y="1190"/>
                    <a:pt x="4251" y="968"/>
                  </a:cubicBezTo>
                  <a:cubicBezTo>
                    <a:pt x="4892" y="783"/>
                    <a:pt x="5541" y="711"/>
                    <a:pt x="6191" y="711"/>
                  </a:cubicBezTo>
                  <a:close/>
                  <a:moveTo>
                    <a:pt x="6257" y="1"/>
                  </a:moveTo>
                  <a:cubicBezTo>
                    <a:pt x="5713" y="1"/>
                    <a:pt x="5171" y="51"/>
                    <a:pt x="4640" y="178"/>
                  </a:cubicBezTo>
                  <a:cubicBezTo>
                    <a:pt x="3459" y="459"/>
                    <a:pt x="2465" y="1130"/>
                    <a:pt x="1333" y="1476"/>
                  </a:cubicBezTo>
                  <a:lnTo>
                    <a:pt x="1333" y="1476"/>
                  </a:lnTo>
                  <a:cubicBezTo>
                    <a:pt x="1103" y="1374"/>
                    <a:pt x="875" y="1269"/>
                    <a:pt x="647" y="1162"/>
                  </a:cubicBezTo>
                  <a:cubicBezTo>
                    <a:pt x="634" y="1156"/>
                    <a:pt x="622" y="1153"/>
                    <a:pt x="609" y="1153"/>
                  </a:cubicBezTo>
                  <a:cubicBezTo>
                    <a:pt x="479" y="1153"/>
                    <a:pt x="357" y="1459"/>
                    <a:pt x="379" y="1672"/>
                  </a:cubicBezTo>
                  <a:lnTo>
                    <a:pt x="379" y="1672"/>
                  </a:lnTo>
                  <a:cubicBezTo>
                    <a:pt x="366" y="1673"/>
                    <a:pt x="354" y="1674"/>
                    <a:pt x="342" y="1675"/>
                  </a:cubicBezTo>
                  <a:cubicBezTo>
                    <a:pt x="125" y="1702"/>
                    <a:pt x="1" y="2369"/>
                    <a:pt x="257" y="2369"/>
                  </a:cubicBezTo>
                  <a:cubicBezTo>
                    <a:pt x="262" y="2369"/>
                    <a:pt x="268" y="2369"/>
                    <a:pt x="273" y="2368"/>
                  </a:cubicBezTo>
                  <a:cubicBezTo>
                    <a:pt x="604" y="2340"/>
                    <a:pt x="916" y="2276"/>
                    <a:pt x="1216" y="2188"/>
                  </a:cubicBezTo>
                  <a:lnTo>
                    <a:pt x="1216" y="2188"/>
                  </a:lnTo>
                  <a:cubicBezTo>
                    <a:pt x="4242" y="3528"/>
                    <a:pt x="7428" y="4585"/>
                    <a:pt x="10697" y="5085"/>
                  </a:cubicBezTo>
                  <a:cubicBezTo>
                    <a:pt x="11224" y="5168"/>
                    <a:pt x="11750" y="5205"/>
                    <a:pt x="12275" y="5205"/>
                  </a:cubicBezTo>
                  <a:cubicBezTo>
                    <a:pt x="15080" y="5205"/>
                    <a:pt x="17856" y="4152"/>
                    <a:pt x="20553" y="3463"/>
                  </a:cubicBezTo>
                  <a:cubicBezTo>
                    <a:pt x="20747" y="3421"/>
                    <a:pt x="20899" y="2825"/>
                    <a:pt x="20664" y="2770"/>
                  </a:cubicBezTo>
                  <a:cubicBezTo>
                    <a:pt x="16685" y="1924"/>
                    <a:pt x="12707" y="940"/>
                    <a:pt x="8701" y="247"/>
                  </a:cubicBezTo>
                  <a:cubicBezTo>
                    <a:pt x="7901" y="114"/>
                    <a:pt x="7077" y="1"/>
                    <a:pt x="62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2"/>
            <p:cNvSpPr/>
            <p:nvPr/>
          </p:nvSpPr>
          <p:spPr>
            <a:xfrm>
              <a:off x="892223" y="1600072"/>
              <a:ext cx="542153" cy="81637"/>
            </a:xfrm>
            <a:custGeom>
              <a:avLst/>
              <a:gdLst/>
              <a:ahLst/>
              <a:cxnLst/>
              <a:rect l="l" t="t" r="r" b="b"/>
              <a:pathLst>
                <a:path w="11582" h="1744" extrusionOk="0">
                  <a:moveTo>
                    <a:pt x="362" y="1"/>
                  </a:moveTo>
                  <a:cubicBezTo>
                    <a:pt x="150" y="1"/>
                    <a:pt x="0" y="642"/>
                    <a:pt x="229" y="696"/>
                  </a:cubicBezTo>
                  <a:cubicBezTo>
                    <a:pt x="3268" y="1397"/>
                    <a:pt x="6376" y="1743"/>
                    <a:pt x="9486" y="1743"/>
                  </a:cubicBezTo>
                  <a:cubicBezTo>
                    <a:pt x="10065" y="1743"/>
                    <a:pt x="10643" y="1732"/>
                    <a:pt x="11221" y="1708"/>
                  </a:cubicBezTo>
                  <a:cubicBezTo>
                    <a:pt x="11471" y="1694"/>
                    <a:pt x="11582" y="1015"/>
                    <a:pt x="11374" y="1015"/>
                  </a:cubicBezTo>
                  <a:cubicBezTo>
                    <a:pt x="10796" y="1038"/>
                    <a:pt x="10217" y="1050"/>
                    <a:pt x="9639" y="1050"/>
                  </a:cubicBezTo>
                  <a:cubicBezTo>
                    <a:pt x="6528" y="1050"/>
                    <a:pt x="3420" y="704"/>
                    <a:pt x="381" y="3"/>
                  </a:cubicBezTo>
                  <a:cubicBezTo>
                    <a:pt x="375" y="1"/>
                    <a:pt x="368" y="1"/>
                    <a:pt x="3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2"/>
            <p:cNvSpPr/>
            <p:nvPr/>
          </p:nvSpPr>
          <p:spPr>
            <a:xfrm>
              <a:off x="-1085827" y="1164177"/>
              <a:ext cx="2764833" cy="894773"/>
            </a:xfrm>
            <a:custGeom>
              <a:avLst/>
              <a:gdLst/>
              <a:ahLst/>
              <a:cxnLst/>
              <a:rect l="l" t="t" r="r" b="b"/>
              <a:pathLst>
                <a:path w="59065" h="19115" extrusionOk="0">
                  <a:moveTo>
                    <a:pt x="5289" y="0"/>
                  </a:moveTo>
                  <a:cubicBezTo>
                    <a:pt x="3658" y="0"/>
                    <a:pt x="2027" y="34"/>
                    <a:pt x="401" y="69"/>
                  </a:cubicBezTo>
                  <a:cubicBezTo>
                    <a:pt x="72" y="69"/>
                    <a:pt x="1" y="762"/>
                    <a:pt x="363" y="762"/>
                  </a:cubicBezTo>
                  <a:cubicBezTo>
                    <a:pt x="366" y="762"/>
                    <a:pt x="370" y="762"/>
                    <a:pt x="374" y="762"/>
                  </a:cubicBezTo>
                  <a:cubicBezTo>
                    <a:pt x="1869" y="729"/>
                    <a:pt x="3364" y="701"/>
                    <a:pt x="4857" y="701"/>
                  </a:cubicBezTo>
                  <a:cubicBezTo>
                    <a:pt x="9062" y="701"/>
                    <a:pt x="13245" y="923"/>
                    <a:pt x="17368" y="1885"/>
                  </a:cubicBezTo>
                  <a:cubicBezTo>
                    <a:pt x="22650" y="3104"/>
                    <a:pt x="27917" y="4588"/>
                    <a:pt x="33101" y="6112"/>
                  </a:cubicBezTo>
                  <a:cubicBezTo>
                    <a:pt x="38078" y="7568"/>
                    <a:pt x="44163" y="10049"/>
                    <a:pt x="47837" y="13834"/>
                  </a:cubicBezTo>
                  <a:cubicBezTo>
                    <a:pt x="50942" y="17036"/>
                    <a:pt x="54047" y="19115"/>
                    <a:pt x="58676" y="19115"/>
                  </a:cubicBezTo>
                  <a:cubicBezTo>
                    <a:pt x="58995" y="19115"/>
                    <a:pt x="59065" y="18422"/>
                    <a:pt x="58690" y="18422"/>
                  </a:cubicBezTo>
                  <a:lnTo>
                    <a:pt x="58704" y="18408"/>
                  </a:lnTo>
                  <a:cubicBezTo>
                    <a:pt x="55863" y="18408"/>
                    <a:pt x="53104" y="17618"/>
                    <a:pt x="50831" y="15871"/>
                  </a:cubicBezTo>
                  <a:cubicBezTo>
                    <a:pt x="48876" y="14374"/>
                    <a:pt x="47545" y="12364"/>
                    <a:pt x="45452" y="11020"/>
                  </a:cubicBezTo>
                  <a:cubicBezTo>
                    <a:pt x="41238" y="8303"/>
                    <a:pt x="36525" y="6320"/>
                    <a:pt x="31715" y="4990"/>
                  </a:cubicBezTo>
                  <a:cubicBezTo>
                    <a:pt x="26572" y="3576"/>
                    <a:pt x="21416" y="1954"/>
                    <a:pt x="16190" y="900"/>
                  </a:cubicBezTo>
                  <a:cubicBezTo>
                    <a:pt x="12596" y="172"/>
                    <a:pt x="8942" y="0"/>
                    <a:pt x="52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2"/>
            <p:cNvSpPr/>
            <p:nvPr/>
          </p:nvSpPr>
          <p:spPr>
            <a:xfrm>
              <a:off x="430302" y="1419947"/>
              <a:ext cx="671162" cy="794927"/>
            </a:xfrm>
            <a:custGeom>
              <a:avLst/>
              <a:gdLst/>
              <a:ahLst/>
              <a:cxnLst/>
              <a:rect l="l" t="t" r="r" b="b"/>
              <a:pathLst>
                <a:path w="14338" h="16982" extrusionOk="0">
                  <a:moveTo>
                    <a:pt x="1344" y="1589"/>
                  </a:moveTo>
                  <a:lnTo>
                    <a:pt x="1344" y="1589"/>
                  </a:lnTo>
                  <a:cubicBezTo>
                    <a:pt x="4008" y="3433"/>
                    <a:pt x="7021" y="4478"/>
                    <a:pt x="9348" y="6997"/>
                  </a:cubicBezTo>
                  <a:cubicBezTo>
                    <a:pt x="11696" y="9564"/>
                    <a:pt x="13299" y="12731"/>
                    <a:pt x="13957" y="16152"/>
                  </a:cubicBezTo>
                  <a:lnTo>
                    <a:pt x="13957" y="16152"/>
                  </a:lnTo>
                  <a:cubicBezTo>
                    <a:pt x="7694" y="13533"/>
                    <a:pt x="3031" y="8136"/>
                    <a:pt x="1344" y="1589"/>
                  </a:cubicBezTo>
                  <a:close/>
                  <a:moveTo>
                    <a:pt x="302" y="1"/>
                  </a:moveTo>
                  <a:cubicBezTo>
                    <a:pt x="196" y="1"/>
                    <a:pt x="0" y="559"/>
                    <a:pt x="116" y="662"/>
                  </a:cubicBezTo>
                  <a:lnTo>
                    <a:pt x="130" y="662"/>
                  </a:lnTo>
                  <a:cubicBezTo>
                    <a:pt x="382" y="876"/>
                    <a:pt x="639" y="1078"/>
                    <a:pt x="900" y="1271"/>
                  </a:cubicBezTo>
                  <a:lnTo>
                    <a:pt x="900" y="1271"/>
                  </a:lnTo>
                  <a:cubicBezTo>
                    <a:pt x="2419" y="8385"/>
                    <a:pt x="7365" y="14272"/>
                    <a:pt x="14131" y="16978"/>
                  </a:cubicBezTo>
                  <a:cubicBezTo>
                    <a:pt x="14137" y="16980"/>
                    <a:pt x="14143" y="16981"/>
                    <a:pt x="14148" y="16981"/>
                  </a:cubicBezTo>
                  <a:cubicBezTo>
                    <a:pt x="14275" y="16981"/>
                    <a:pt x="14338" y="16420"/>
                    <a:pt x="14325" y="16340"/>
                  </a:cubicBezTo>
                  <a:cubicBezTo>
                    <a:pt x="13798" y="12847"/>
                    <a:pt x="12301" y="9576"/>
                    <a:pt x="10028" y="6886"/>
                  </a:cubicBezTo>
                  <a:cubicBezTo>
                    <a:pt x="9002" y="5680"/>
                    <a:pt x="7837" y="4613"/>
                    <a:pt x="6534" y="3712"/>
                  </a:cubicBezTo>
                  <a:cubicBezTo>
                    <a:pt x="4823" y="2515"/>
                    <a:pt x="2833" y="1804"/>
                    <a:pt x="1117" y="615"/>
                  </a:cubicBezTo>
                  <a:lnTo>
                    <a:pt x="1117" y="615"/>
                  </a:lnTo>
                  <a:cubicBezTo>
                    <a:pt x="1102" y="543"/>
                    <a:pt x="1087" y="471"/>
                    <a:pt x="1073" y="399"/>
                  </a:cubicBezTo>
                  <a:cubicBezTo>
                    <a:pt x="1069" y="379"/>
                    <a:pt x="1063" y="369"/>
                    <a:pt x="1054" y="369"/>
                  </a:cubicBezTo>
                  <a:cubicBezTo>
                    <a:pt x="1032" y="369"/>
                    <a:pt x="996" y="426"/>
                    <a:pt x="960" y="505"/>
                  </a:cubicBezTo>
                  <a:lnTo>
                    <a:pt x="960" y="505"/>
                  </a:lnTo>
                  <a:cubicBezTo>
                    <a:pt x="743" y="349"/>
                    <a:pt x="531" y="185"/>
                    <a:pt x="324" y="11"/>
                  </a:cubicBezTo>
                  <a:cubicBezTo>
                    <a:pt x="317" y="4"/>
                    <a:pt x="310" y="1"/>
                    <a:pt x="3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42"/>
            <p:cNvSpPr/>
            <p:nvPr/>
          </p:nvSpPr>
          <p:spPr>
            <a:xfrm>
              <a:off x="433017" y="1422381"/>
              <a:ext cx="394983" cy="490428"/>
            </a:xfrm>
            <a:custGeom>
              <a:avLst/>
              <a:gdLst/>
              <a:ahLst/>
              <a:cxnLst/>
              <a:rect l="l" t="t" r="r" b="b"/>
              <a:pathLst>
                <a:path w="8438" h="10477" extrusionOk="0">
                  <a:moveTo>
                    <a:pt x="309" y="1"/>
                  </a:moveTo>
                  <a:cubicBezTo>
                    <a:pt x="200" y="1"/>
                    <a:pt x="0" y="526"/>
                    <a:pt x="128" y="666"/>
                  </a:cubicBezTo>
                  <a:cubicBezTo>
                    <a:pt x="2872" y="3812"/>
                    <a:pt x="5936" y="6890"/>
                    <a:pt x="8126" y="10466"/>
                  </a:cubicBezTo>
                  <a:cubicBezTo>
                    <a:pt x="8131" y="10474"/>
                    <a:pt x="8137" y="10477"/>
                    <a:pt x="8145" y="10477"/>
                  </a:cubicBezTo>
                  <a:cubicBezTo>
                    <a:pt x="8231" y="10477"/>
                    <a:pt x="8437" y="9968"/>
                    <a:pt x="8348" y="9815"/>
                  </a:cubicBezTo>
                  <a:cubicBezTo>
                    <a:pt x="6144" y="6238"/>
                    <a:pt x="3080" y="3161"/>
                    <a:pt x="336" y="14"/>
                  </a:cubicBezTo>
                  <a:cubicBezTo>
                    <a:pt x="328" y="5"/>
                    <a:pt x="318" y="1"/>
                    <a:pt x="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2"/>
            <p:cNvSpPr/>
            <p:nvPr/>
          </p:nvSpPr>
          <p:spPr>
            <a:xfrm>
              <a:off x="112462" y="1082306"/>
              <a:ext cx="984133" cy="314095"/>
            </a:xfrm>
            <a:custGeom>
              <a:avLst/>
              <a:gdLst/>
              <a:ahLst/>
              <a:cxnLst/>
              <a:rect l="l" t="t" r="r" b="b"/>
              <a:pathLst>
                <a:path w="21024" h="6710" extrusionOk="0">
                  <a:moveTo>
                    <a:pt x="9837" y="700"/>
                  </a:moveTo>
                  <a:cubicBezTo>
                    <a:pt x="10284" y="700"/>
                    <a:pt x="10735" y="725"/>
                    <a:pt x="11190" y="778"/>
                  </a:cubicBezTo>
                  <a:cubicBezTo>
                    <a:pt x="13676" y="1066"/>
                    <a:pt x="16031" y="1888"/>
                    <a:pt x="18482" y="1992"/>
                  </a:cubicBezTo>
                  <a:lnTo>
                    <a:pt x="18482" y="1992"/>
                  </a:lnTo>
                  <a:cubicBezTo>
                    <a:pt x="14164" y="3682"/>
                    <a:pt x="9737" y="6016"/>
                    <a:pt x="5215" y="6016"/>
                  </a:cubicBezTo>
                  <a:cubicBezTo>
                    <a:pt x="3745" y="6016"/>
                    <a:pt x="2264" y="5769"/>
                    <a:pt x="774" y="5173"/>
                  </a:cubicBezTo>
                  <a:lnTo>
                    <a:pt x="774" y="5173"/>
                  </a:lnTo>
                  <a:cubicBezTo>
                    <a:pt x="3008" y="2343"/>
                    <a:pt x="6277" y="700"/>
                    <a:pt x="9837" y="700"/>
                  </a:cubicBezTo>
                  <a:close/>
                  <a:moveTo>
                    <a:pt x="9808" y="0"/>
                  </a:moveTo>
                  <a:cubicBezTo>
                    <a:pt x="9489" y="0"/>
                    <a:pt x="9169" y="14"/>
                    <a:pt x="8847" y="43"/>
                  </a:cubicBezTo>
                  <a:cubicBezTo>
                    <a:pt x="5451" y="348"/>
                    <a:pt x="2484" y="2192"/>
                    <a:pt x="461" y="4895"/>
                  </a:cubicBezTo>
                  <a:cubicBezTo>
                    <a:pt x="438" y="4922"/>
                    <a:pt x="420" y="4966"/>
                    <a:pt x="406" y="5019"/>
                  </a:cubicBezTo>
                  <a:lnTo>
                    <a:pt x="406" y="5019"/>
                  </a:lnTo>
                  <a:cubicBezTo>
                    <a:pt x="397" y="5014"/>
                    <a:pt x="387" y="5010"/>
                    <a:pt x="377" y="5006"/>
                  </a:cubicBezTo>
                  <a:cubicBezTo>
                    <a:pt x="368" y="5003"/>
                    <a:pt x="360" y="5001"/>
                    <a:pt x="351" y="5001"/>
                  </a:cubicBezTo>
                  <a:cubicBezTo>
                    <a:pt x="178" y="5001"/>
                    <a:pt x="0" y="5607"/>
                    <a:pt x="211" y="5699"/>
                  </a:cubicBezTo>
                  <a:cubicBezTo>
                    <a:pt x="1842" y="6417"/>
                    <a:pt x="3462" y="6709"/>
                    <a:pt x="5072" y="6709"/>
                  </a:cubicBezTo>
                  <a:cubicBezTo>
                    <a:pt x="10424" y="6709"/>
                    <a:pt x="15650" y="3472"/>
                    <a:pt x="20713" y="1873"/>
                  </a:cubicBezTo>
                  <a:cubicBezTo>
                    <a:pt x="20901" y="1806"/>
                    <a:pt x="21024" y="1178"/>
                    <a:pt x="20804" y="1178"/>
                  </a:cubicBezTo>
                  <a:cubicBezTo>
                    <a:pt x="20797" y="1178"/>
                    <a:pt x="20790" y="1179"/>
                    <a:pt x="20782" y="1180"/>
                  </a:cubicBezTo>
                  <a:cubicBezTo>
                    <a:pt x="20782" y="1180"/>
                    <a:pt x="20781" y="1180"/>
                    <a:pt x="20781" y="1180"/>
                  </a:cubicBezTo>
                  <a:lnTo>
                    <a:pt x="20781" y="1180"/>
                  </a:lnTo>
                  <a:lnTo>
                    <a:pt x="20782" y="1166"/>
                  </a:lnTo>
                  <a:lnTo>
                    <a:pt x="20782" y="1166"/>
                  </a:lnTo>
                  <a:cubicBezTo>
                    <a:pt x="20752" y="1176"/>
                    <a:pt x="20723" y="1185"/>
                    <a:pt x="20693" y="1195"/>
                  </a:cubicBezTo>
                  <a:lnTo>
                    <a:pt x="20693" y="1195"/>
                  </a:lnTo>
                  <a:cubicBezTo>
                    <a:pt x="20163" y="1280"/>
                    <a:pt x="19638" y="1316"/>
                    <a:pt x="19116" y="1316"/>
                  </a:cubicBezTo>
                  <a:cubicBezTo>
                    <a:pt x="15975" y="1316"/>
                    <a:pt x="12959" y="0"/>
                    <a:pt x="98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2"/>
            <p:cNvSpPr/>
            <p:nvPr/>
          </p:nvSpPr>
          <p:spPr>
            <a:xfrm>
              <a:off x="128377" y="1216604"/>
              <a:ext cx="577776" cy="132191"/>
            </a:xfrm>
            <a:custGeom>
              <a:avLst/>
              <a:gdLst/>
              <a:ahLst/>
              <a:cxnLst/>
              <a:rect l="l" t="t" r="r" b="b"/>
              <a:pathLst>
                <a:path w="12343" h="2824" extrusionOk="0">
                  <a:moveTo>
                    <a:pt x="12207" y="0"/>
                  </a:moveTo>
                  <a:cubicBezTo>
                    <a:pt x="12203" y="0"/>
                    <a:pt x="12199" y="1"/>
                    <a:pt x="12194" y="2"/>
                  </a:cubicBezTo>
                  <a:cubicBezTo>
                    <a:pt x="10337" y="557"/>
                    <a:pt x="8465" y="1042"/>
                    <a:pt x="6552" y="1430"/>
                  </a:cubicBezTo>
                  <a:cubicBezTo>
                    <a:pt x="5120" y="1714"/>
                    <a:pt x="3502" y="2140"/>
                    <a:pt x="1959" y="2140"/>
                  </a:cubicBezTo>
                  <a:cubicBezTo>
                    <a:pt x="1397" y="2140"/>
                    <a:pt x="844" y="2084"/>
                    <a:pt x="315" y="1943"/>
                  </a:cubicBezTo>
                  <a:cubicBezTo>
                    <a:pt x="310" y="1942"/>
                    <a:pt x="306" y="1941"/>
                    <a:pt x="301" y="1941"/>
                  </a:cubicBezTo>
                  <a:cubicBezTo>
                    <a:pt x="153" y="1941"/>
                    <a:pt x="1" y="2596"/>
                    <a:pt x="162" y="2636"/>
                  </a:cubicBezTo>
                  <a:cubicBezTo>
                    <a:pt x="677" y="2770"/>
                    <a:pt x="1207" y="2823"/>
                    <a:pt x="1742" y="2823"/>
                  </a:cubicBezTo>
                  <a:cubicBezTo>
                    <a:pt x="3096" y="2823"/>
                    <a:pt x="4489" y="2482"/>
                    <a:pt x="5790" y="2234"/>
                  </a:cubicBezTo>
                  <a:cubicBezTo>
                    <a:pt x="7925" y="1832"/>
                    <a:pt x="10032" y="1305"/>
                    <a:pt x="12097" y="681"/>
                  </a:cubicBezTo>
                  <a:cubicBezTo>
                    <a:pt x="12272" y="628"/>
                    <a:pt x="12342" y="0"/>
                    <a:pt x="122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2"/>
            <p:cNvSpPr/>
            <p:nvPr/>
          </p:nvSpPr>
          <p:spPr>
            <a:xfrm>
              <a:off x="-392618" y="1193246"/>
              <a:ext cx="695503" cy="993729"/>
            </a:xfrm>
            <a:custGeom>
              <a:avLst/>
              <a:gdLst/>
              <a:ahLst/>
              <a:cxnLst/>
              <a:rect l="l" t="t" r="r" b="b"/>
              <a:pathLst>
                <a:path w="14858" h="21229" extrusionOk="0">
                  <a:moveTo>
                    <a:pt x="3271" y="2718"/>
                  </a:moveTo>
                  <a:lnTo>
                    <a:pt x="3271" y="2718"/>
                  </a:lnTo>
                  <a:cubicBezTo>
                    <a:pt x="5790" y="4492"/>
                    <a:pt x="8127" y="6523"/>
                    <a:pt x="9948" y="9026"/>
                  </a:cubicBezTo>
                  <a:cubicBezTo>
                    <a:pt x="11237" y="10759"/>
                    <a:pt x="12193" y="12714"/>
                    <a:pt x="12789" y="14793"/>
                  </a:cubicBezTo>
                  <a:cubicBezTo>
                    <a:pt x="13053" y="15694"/>
                    <a:pt x="13219" y="16623"/>
                    <a:pt x="13302" y="17551"/>
                  </a:cubicBezTo>
                  <a:cubicBezTo>
                    <a:pt x="13385" y="18452"/>
                    <a:pt x="13358" y="19353"/>
                    <a:pt x="13247" y="20254"/>
                  </a:cubicBezTo>
                  <a:cubicBezTo>
                    <a:pt x="12817" y="20130"/>
                    <a:pt x="12443" y="19880"/>
                    <a:pt x="12165" y="19534"/>
                  </a:cubicBezTo>
                  <a:cubicBezTo>
                    <a:pt x="8852" y="17011"/>
                    <a:pt x="6205" y="13407"/>
                    <a:pt x="5110" y="9387"/>
                  </a:cubicBezTo>
                  <a:cubicBezTo>
                    <a:pt x="4597" y="7492"/>
                    <a:pt x="4220" y="5540"/>
                    <a:pt x="3455" y="3801"/>
                  </a:cubicBezTo>
                  <a:lnTo>
                    <a:pt x="3455" y="3801"/>
                  </a:lnTo>
                  <a:cubicBezTo>
                    <a:pt x="6279" y="6979"/>
                    <a:pt x="8426" y="10717"/>
                    <a:pt x="9753" y="14793"/>
                  </a:cubicBezTo>
                  <a:cubicBezTo>
                    <a:pt x="9761" y="14819"/>
                    <a:pt x="9772" y="14831"/>
                    <a:pt x="9785" y="14831"/>
                  </a:cubicBezTo>
                  <a:cubicBezTo>
                    <a:pt x="9867" y="14831"/>
                    <a:pt x="10037" y="14355"/>
                    <a:pt x="9989" y="14211"/>
                  </a:cubicBezTo>
                  <a:cubicBezTo>
                    <a:pt x="8600" y="9933"/>
                    <a:pt x="6303" y="6009"/>
                    <a:pt x="3271" y="2718"/>
                  </a:cubicBezTo>
                  <a:close/>
                  <a:moveTo>
                    <a:pt x="319" y="0"/>
                  </a:moveTo>
                  <a:cubicBezTo>
                    <a:pt x="229" y="0"/>
                    <a:pt x="0" y="601"/>
                    <a:pt x="175" y="695"/>
                  </a:cubicBezTo>
                  <a:cubicBezTo>
                    <a:pt x="277" y="758"/>
                    <a:pt x="379" y="821"/>
                    <a:pt x="481" y="884"/>
                  </a:cubicBezTo>
                  <a:lnTo>
                    <a:pt x="481" y="884"/>
                  </a:lnTo>
                  <a:lnTo>
                    <a:pt x="480" y="889"/>
                  </a:lnTo>
                  <a:cubicBezTo>
                    <a:pt x="519" y="918"/>
                    <a:pt x="557" y="946"/>
                    <a:pt x="595" y="975"/>
                  </a:cubicBezTo>
                  <a:lnTo>
                    <a:pt x="595" y="975"/>
                  </a:lnTo>
                  <a:cubicBezTo>
                    <a:pt x="947" y="1280"/>
                    <a:pt x="1292" y="1593"/>
                    <a:pt x="1629" y="1913"/>
                  </a:cubicBezTo>
                  <a:lnTo>
                    <a:pt x="1629" y="1913"/>
                  </a:lnTo>
                  <a:cubicBezTo>
                    <a:pt x="4185" y="4693"/>
                    <a:pt x="4188" y="8787"/>
                    <a:pt x="5609" y="12242"/>
                  </a:cubicBezTo>
                  <a:cubicBezTo>
                    <a:pt x="7120" y="15957"/>
                    <a:pt x="10169" y="18674"/>
                    <a:pt x="13163" y="21211"/>
                  </a:cubicBezTo>
                  <a:cubicBezTo>
                    <a:pt x="13177" y="21223"/>
                    <a:pt x="13191" y="21229"/>
                    <a:pt x="13204" y="21229"/>
                  </a:cubicBezTo>
                  <a:cubicBezTo>
                    <a:pt x="13308" y="21229"/>
                    <a:pt x="13385" y="20872"/>
                    <a:pt x="13385" y="20823"/>
                  </a:cubicBezTo>
                  <a:cubicBezTo>
                    <a:pt x="14858" y="11579"/>
                    <a:pt x="7922" y="4721"/>
                    <a:pt x="689" y="225"/>
                  </a:cubicBezTo>
                  <a:lnTo>
                    <a:pt x="689" y="225"/>
                  </a:lnTo>
                  <a:cubicBezTo>
                    <a:pt x="689" y="225"/>
                    <a:pt x="688" y="224"/>
                    <a:pt x="688" y="224"/>
                  </a:cubicBezTo>
                  <a:lnTo>
                    <a:pt x="688" y="224"/>
                  </a:lnTo>
                  <a:cubicBezTo>
                    <a:pt x="688" y="224"/>
                    <a:pt x="688" y="224"/>
                    <a:pt x="688" y="224"/>
                  </a:cubicBezTo>
                  <a:cubicBezTo>
                    <a:pt x="685" y="222"/>
                    <a:pt x="683" y="221"/>
                    <a:pt x="680" y="219"/>
                  </a:cubicBezTo>
                  <a:lnTo>
                    <a:pt x="680" y="219"/>
                  </a:lnTo>
                  <a:cubicBezTo>
                    <a:pt x="563" y="146"/>
                    <a:pt x="445" y="74"/>
                    <a:pt x="327" y="2"/>
                  </a:cubicBezTo>
                  <a:cubicBezTo>
                    <a:pt x="325" y="1"/>
                    <a:pt x="322" y="0"/>
                    <a:pt x="3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2"/>
            <p:cNvSpPr/>
            <p:nvPr/>
          </p:nvSpPr>
          <p:spPr>
            <a:xfrm>
              <a:off x="-375345" y="927365"/>
              <a:ext cx="800077" cy="322755"/>
            </a:xfrm>
            <a:custGeom>
              <a:avLst/>
              <a:gdLst/>
              <a:ahLst/>
              <a:cxnLst/>
              <a:rect l="l" t="t" r="r" b="b"/>
              <a:pathLst>
                <a:path w="17092" h="6895" extrusionOk="0">
                  <a:moveTo>
                    <a:pt x="10899" y="713"/>
                  </a:moveTo>
                  <a:cubicBezTo>
                    <a:pt x="12571" y="713"/>
                    <a:pt x="14206" y="1103"/>
                    <a:pt x="15870" y="1613"/>
                  </a:cubicBezTo>
                  <a:lnTo>
                    <a:pt x="15870" y="1613"/>
                  </a:lnTo>
                  <a:cubicBezTo>
                    <a:pt x="13537" y="2591"/>
                    <a:pt x="11401" y="3829"/>
                    <a:pt x="9149" y="5003"/>
                  </a:cubicBezTo>
                  <a:cubicBezTo>
                    <a:pt x="7502" y="5863"/>
                    <a:pt x="5802" y="6186"/>
                    <a:pt x="4067" y="6186"/>
                  </a:cubicBezTo>
                  <a:cubicBezTo>
                    <a:pt x="2889" y="6186"/>
                    <a:pt x="1695" y="6037"/>
                    <a:pt x="490" y="5807"/>
                  </a:cubicBezTo>
                  <a:lnTo>
                    <a:pt x="490" y="5807"/>
                  </a:lnTo>
                  <a:cubicBezTo>
                    <a:pt x="2711" y="3967"/>
                    <a:pt x="5020" y="2116"/>
                    <a:pt x="7804" y="1205"/>
                  </a:cubicBezTo>
                  <a:cubicBezTo>
                    <a:pt x="8858" y="857"/>
                    <a:pt x="9885" y="713"/>
                    <a:pt x="10899" y="713"/>
                  </a:cubicBezTo>
                  <a:close/>
                  <a:moveTo>
                    <a:pt x="11018" y="0"/>
                  </a:moveTo>
                  <a:cubicBezTo>
                    <a:pt x="10233" y="0"/>
                    <a:pt x="9440" y="87"/>
                    <a:pt x="8636" y="290"/>
                  </a:cubicBezTo>
                  <a:cubicBezTo>
                    <a:pt x="5365" y="1135"/>
                    <a:pt x="2689" y="3367"/>
                    <a:pt x="152" y="5488"/>
                  </a:cubicBezTo>
                  <a:cubicBezTo>
                    <a:pt x="7" y="5621"/>
                    <a:pt x="0" y="6171"/>
                    <a:pt x="48" y="6171"/>
                  </a:cubicBezTo>
                  <a:cubicBezTo>
                    <a:pt x="51" y="6171"/>
                    <a:pt x="53" y="6170"/>
                    <a:pt x="55" y="6167"/>
                  </a:cubicBezTo>
                  <a:cubicBezTo>
                    <a:pt x="123" y="6111"/>
                    <a:pt x="191" y="6055"/>
                    <a:pt x="258" y="5999"/>
                  </a:cubicBezTo>
                  <a:lnTo>
                    <a:pt x="258" y="5999"/>
                  </a:lnTo>
                  <a:cubicBezTo>
                    <a:pt x="191" y="6197"/>
                    <a:pt x="169" y="6469"/>
                    <a:pt x="263" y="6486"/>
                  </a:cubicBezTo>
                  <a:cubicBezTo>
                    <a:pt x="1505" y="6730"/>
                    <a:pt x="2756" y="6894"/>
                    <a:pt x="3995" y="6894"/>
                  </a:cubicBezTo>
                  <a:cubicBezTo>
                    <a:pt x="5507" y="6894"/>
                    <a:pt x="7002" y="6649"/>
                    <a:pt x="8442" y="6001"/>
                  </a:cubicBezTo>
                  <a:cubicBezTo>
                    <a:pt x="11297" y="4698"/>
                    <a:pt x="13834" y="2979"/>
                    <a:pt x="16814" y="1884"/>
                  </a:cubicBezTo>
                  <a:cubicBezTo>
                    <a:pt x="16939" y="1842"/>
                    <a:pt x="17092" y="1246"/>
                    <a:pt x="16939" y="1191"/>
                  </a:cubicBezTo>
                  <a:cubicBezTo>
                    <a:pt x="14977" y="564"/>
                    <a:pt x="13022" y="0"/>
                    <a:pt x="110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2"/>
            <p:cNvSpPr/>
            <p:nvPr/>
          </p:nvSpPr>
          <p:spPr>
            <a:xfrm>
              <a:off x="-378388" y="1027117"/>
              <a:ext cx="465011" cy="201283"/>
            </a:xfrm>
            <a:custGeom>
              <a:avLst/>
              <a:gdLst/>
              <a:ahLst/>
              <a:cxnLst/>
              <a:rect l="l" t="t" r="r" b="b"/>
              <a:pathLst>
                <a:path w="9934" h="4300" extrusionOk="0">
                  <a:moveTo>
                    <a:pt x="9846" y="1"/>
                  </a:moveTo>
                  <a:cubicBezTo>
                    <a:pt x="9844" y="1"/>
                    <a:pt x="9841" y="1"/>
                    <a:pt x="9838" y="3"/>
                  </a:cubicBezTo>
                  <a:cubicBezTo>
                    <a:pt x="8285" y="848"/>
                    <a:pt x="6677" y="1638"/>
                    <a:pt x="5055" y="2359"/>
                  </a:cubicBezTo>
                  <a:cubicBezTo>
                    <a:pt x="3917" y="2856"/>
                    <a:pt x="2576" y="3601"/>
                    <a:pt x="1285" y="3601"/>
                  </a:cubicBezTo>
                  <a:cubicBezTo>
                    <a:pt x="957" y="3601"/>
                    <a:pt x="632" y="3553"/>
                    <a:pt x="314" y="3440"/>
                  </a:cubicBezTo>
                  <a:cubicBezTo>
                    <a:pt x="311" y="3439"/>
                    <a:pt x="307" y="3438"/>
                    <a:pt x="303" y="3438"/>
                  </a:cubicBezTo>
                  <a:cubicBezTo>
                    <a:pt x="179" y="3438"/>
                    <a:pt x="0" y="4080"/>
                    <a:pt x="148" y="4133"/>
                  </a:cubicBezTo>
                  <a:cubicBezTo>
                    <a:pt x="476" y="4250"/>
                    <a:pt x="806" y="4299"/>
                    <a:pt x="1133" y="4299"/>
                  </a:cubicBezTo>
                  <a:cubicBezTo>
                    <a:pt x="2286" y="4299"/>
                    <a:pt x="3423" y="3689"/>
                    <a:pt x="4459" y="3246"/>
                  </a:cubicBezTo>
                  <a:cubicBezTo>
                    <a:pt x="6261" y="2484"/>
                    <a:pt x="8022" y="1611"/>
                    <a:pt x="9741" y="682"/>
                  </a:cubicBezTo>
                  <a:cubicBezTo>
                    <a:pt x="9915" y="601"/>
                    <a:pt x="9934" y="1"/>
                    <a:pt x="98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6" name="Google Shape;1276;p42"/>
          <p:cNvGrpSpPr/>
          <p:nvPr/>
        </p:nvGrpSpPr>
        <p:grpSpPr>
          <a:xfrm rot="6711468">
            <a:off x="6583580" y="1207604"/>
            <a:ext cx="3774481" cy="1979806"/>
            <a:chOff x="6797960" y="203729"/>
            <a:chExt cx="3774524" cy="1979829"/>
          </a:xfr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8100000" scaled="1"/>
            <a:tileRect/>
          </a:gradFill>
        </p:grpSpPr>
        <p:sp>
          <p:nvSpPr>
            <p:cNvPr id="1277" name="Google Shape;1277;p42"/>
            <p:cNvSpPr/>
            <p:nvPr/>
          </p:nvSpPr>
          <p:spPr>
            <a:xfrm>
              <a:off x="7296299" y="282183"/>
              <a:ext cx="3276185" cy="1482192"/>
            </a:xfrm>
            <a:custGeom>
              <a:avLst/>
              <a:gdLst/>
              <a:ahLst/>
              <a:cxnLst/>
              <a:rect l="l" t="t" r="r" b="b"/>
              <a:pathLst>
                <a:path w="69989" h="31664" extrusionOk="0">
                  <a:moveTo>
                    <a:pt x="63720" y="0"/>
                  </a:moveTo>
                  <a:cubicBezTo>
                    <a:pt x="56473" y="0"/>
                    <a:pt x="49100" y="1157"/>
                    <a:pt x="42085" y="3413"/>
                  </a:cubicBezTo>
                  <a:cubicBezTo>
                    <a:pt x="33047" y="6338"/>
                    <a:pt x="24591" y="11093"/>
                    <a:pt x="17605" y="17178"/>
                  </a:cubicBezTo>
                  <a:cubicBezTo>
                    <a:pt x="16108" y="18481"/>
                    <a:pt x="14638" y="19881"/>
                    <a:pt x="13211" y="21240"/>
                  </a:cubicBezTo>
                  <a:cubicBezTo>
                    <a:pt x="9205" y="25052"/>
                    <a:pt x="5060" y="28974"/>
                    <a:pt x="0" y="31248"/>
                  </a:cubicBezTo>
                  <a:lnTo>
                    <a:pt x="180" y="31664"/>
                  </a:lnTo>
                  <a:cubicBezTo>
                    <a:pt x="5323" y="29363"/>
                    <a:pt x="9496" y="25398"/>
                    <a:pt x="13529" y="21572"/>
                  </a:cubicBezTo>
                  <a:cubicBezTo>
                    <a:pt x="14943" y="20228"/>
                    <a:pt x="16427" y="18828"/>
                    <a:pt x="17910" y="17525"/>
                  </a:cubicBezTo>
                  <a:cubicBezTo>
                    <a:pt x="30400" y="6625"/>
                    <a:pt x="47167" y="463"/>
                    <a:pt x="63772" y="463"/>
                  </a:cubicBezTo>
                  <a:cubicBezTo>
                    <a:pt x="65836" y="463"/>
                    <a:pt x="67897" y="559"/>
                    <a:pt x="69947" y="752"/>
                  </a:cubicBezTo>
                  <a:lnTo>
                    <a:pt x="69989" y="294"/>
                  </a:lnTo>
                  <a:cubicBezTo>
                    <a:pt x="67918" y="98"/>
                    <a:pt x="65824" y="0"/>
                    <a:pt x="637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2"/>
            <p:cNvSpPr/>
            <p:nvPr/>
          </p:nvSpPr>
          <p:spPr>
            <a:xfrm>
              <a:off x="6797960" y="1254052"/>
              <a:ext cx="1174557" cy="929506"/>
            </a:xfrm>
            <a:custGeom>
              <a:avLst/>
              <a:gdLst/>
              <a:ahLst/>
              <a:cxnLst/>
              <a:rect l="l" t="t" r="r" b="b"/>
              <a:pathLst>
                <a:path w="25092" h="19857" extrusionOk="0">
                  <a:moveTo>
                    <a:pt x="24242" y="0"/>
                  </a:moveTo>
                  <a:cubicBezTo>
                    <a:pt x="23656" y="0"/>
                    <a:pt x="22776" y="419"/>
                    <a:pt x="21888" y="824"/>
                  </a:cubicBezTo>
                  <a:cubicBezTo>
                    <a:pt x="17744" y="2695"/>
                    <a:pt x="13848" y="5274"/>
                    <a:pt x="10369" y="8185"/>
                  </a:cubicBezTo>
                  <a:cubicBezTo>
                    <a:pt x="6363" y="11539"/>
                    <a:pt x="2870" y="15476"/>
                    <a:pt x="0" y="19856"/>
                  </a:cubicBezTo>
                  <a:cubicBezTo>
                    <a:pt x="416" y="19219"/>
                    <a:pt x="5088" y="18595"/>
                    <a:pt x="6030" y="18235"/>
                  </a:cubicBezTo>
                  <a:cubicBezTo>
                    <a:pt x="7985" y="17500"/>
                    <a:pt x="9870" y="16599"/>
                    <a:pt x="11658" y="15532"/>
                  </a:cubicBezTo>
                  <a:cubicBezTo>
                    <a:pt x="15359" y="13314"/>
                    <a:pt x="18617" y="10444"/>
                    <a:pt x="21292" y="7076"/>
                  </a:cubicBezTo>
                  <a:cubicBezTo>
                    <a:pt x="22429" y="5634"/>
                    <a:pt x="24508" y="3347"/>
                    <a:pt x="24869" y="1517"/>
                  </a:cubicBezTo>
                  <a:cubicBezTo>
                    <a:pt x="25092" y="381"/>
                    <a:pt x="24800" y="0"/>
                    <a:pt x="242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2"/>
            <p:cNvSpPr/>
            <p:nvPr/>
          </p:nvSpPr>
          <p:spPr>
            <a:xfrm>
              <a:off x="7140562" y="781271"/>
              <a:ext cx="1312084" cy="320134"/>
            </a:xfrm>
            <a:custGeom>
              <a:avLst/>
              <a:gdLst/>
              <a:ahLst/>
              <a:cxnLst/>
              <a:rect l="l" t="t" r="r" b="b"/>
              <a:pathLst>
                <a:path w="28030" h="6839" extrusionOk="0">
                  <a:moveTo>
                    <a:pt x="24086" y="0"/>
                  </a:moveTo>
                  <a:cubicBezTo>
                    <a:pt x="20429" y="0"/>
                    <a:pt x="15390" y="1182"/>
                    <a:pt x="13945" y="1567"/>
                  </a:cubicBezTo>
                  <a:cubicBezTo>
                    <a:pt x="9135" y="2815"/>
                    <a:pt x="4547" y="4825"/>
                    <a:pt x="0" y="6835"/>
                  </a:cubicBezTo>
                  <a:cubicBezTo>
                    <a:pt x="665" y="6837"/>
                    <a:pt x="1330" y="6838"/>
                    <a:pt x="1995" y="6838"/>
                  </a:cubicBezTo>
                  <a:cubicBezTo>
                    <a:pt x="6395" y="6838"/>
                    <a:pt x="10804" y="6759"/>
                    <a:pt x="15151" y="6072"/>
                  </a:cubicBezTo>
                  <a:cubicBezTo>
                    <a:pt x="19421" y="5407"/>
                    <a:pt x="24633" y="4201"/>
                    <a:pt x="28029" y="1373"/>
                  </a:cubicBezTo>
                  <a:cubicBezTo>
                    <a:pt x="27662" y="351"/>
                    <a:pt x="26079" y="0"/>
                    <a:pt x="240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2"/>
            <p:cNvSpPr/>
            <p:nvPr/>
          </p:nvSpPr>
          <p:spPr>
            <a:xfrm>
              <a:off x="7614888" y="203729"/>
              <a:ext cx="1593693" cy="341245"/>
            </a:xfrm>
            <a:custGeom>
              <a:avLst/>
              <a:gdLst/>
              <a:ahLst/>
              <a:cxnLst/>
              <a:rect l="l" t="t" r="r" b="b"/>
              <a:pathLst>
                <a:path w="34046" h="7290" extrusionOk="0">
                  <a:moveTo>
                    <a:pt x="7742" y="1"/>
                  </a:moveTo>
                  <a:cubicBezTo>
                    <a:pt x="5160" y="1"/>
                    <a:pt x="2576" y="131"/>
                    <a:pt x="0" y="390"/>
                  </a:cubicBezTo>
                  <a:cubicBezTo>
                    <a:pt x="5268" y="2455"/>
                    <a:pt x="10549" y="4521"/>
                    <a:pt x="16039" y="5810"/>
                  </a:cubicBezTo>
                  <a:cubicBezTo>
                    <a:pt x="18451" y="6378"/>
                    <a:pt x="20890" y="6753"/>
                    <a:pt x="23358" y="6947"/>
                  </a:cubicBezTo>
                  <a:cubicBezTo>
                    <a:pt x="24374" y="7019"/>
                    <a:pt x="26411" y="7289"/>
                    <a:pt x="28231" y="7289"/>
                  </a:cubicBezTo>
                  <a:cubicBezTo>
                    <a:pt x="29565" y="7289"/>
                    <a:pt x="30782" y="7144"/>
                    <a:pt x="31398" y="6669"/>
                  </a:cubicBezTo>
                  <a:cubicBezTo>
                    <a:pt x="34045" y="4618"/>
                    <a:pt x="23122" y="1540"/>
                    <a:pt x="21486" y="1249"/>
                  </a:cubicBezTo>
                  <a:cubicBezTo>
                    <a:pt x="16948" y="415"/>
                    <a:pt x="12347" y="1"/>
                    <a:pt x="77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2"/>
            <p:cNvSpPr/>
            <p:nvPr/>
          </p:nvSpPr>
          <p:spPr>
            <a:xfrm>
              <a:off x="8758830" y="342006"/>
              <a:ext cx="944813" cy="1318544"/>
            </a:xfrm>
            <a:custGeom>
              <a:avLst/>
              <a:gdLst/>
              <a:ahLst/>
              <a:cxnLst/>
              <a:rect l="l" t="t" r="r" b="b"/>
              <a:pathLst>
                <a:path w="20184" h="28168" extrusionOk="0">
                  <a:moveTo>
                    <a:pt x="19477" y="0"/>
                  </a:moveTo>
                  <a:lnTo>
                    <a:pt x="19477" y="0"/>
                  </a:lnTo>
                  <a:cubicBezTo>
                    <a:pt x="14611" y="2149"/>
                    <a:pt x="10522" y="8110"/>
                    <a:pt x="7791" y="12490"/>
                  </a:cubicBezTo>
                  <a:cubicBezTo>
                    <a:pt x="4701" y="17437"/>
                    <a:pt x="2345" y="22813"/>
                    <a:pt x="3" y="28162"/>
                  </a:cubicBezTo>
                  <a:lnTo>
                    <a:pt x="3" y="28162"/>
                  </a:lnTo>
                  <a:cubicBezTo>
                    <a:pt x="307" y="27483"/>
                    <a:pt x="2983" y="26461"/>
                    <a:pt x="3674" y="25978"/>
                  </a:cubicBezTo>
                  <a:cubicBezTo>
                    <a:pt x="4908" y="25146"/>
                    <a:pt x="6086" y="24231"/>
                    <a:pt x="7209" y="23247"/>
                  </a:cubicBezTo>
                  <a:cubicBezTo>
                    <a:pt x="9496" y="21251"/>
                    <a:pt x="11534" y="18977"/>
                    <a:pt x="13267" y="16482"/>
                  </a:cubicBezTo>
                  <a:cubicBezTo>
                    <a:pt x="14986" y="14042"/>
                    <a:pt x="16399" y="11395"/>
                    <a:pt x="17508" y="8622"/>
                  </a:cubicBezTo>
                  <a:cubicBezTo>
                    <a:pt x="18382" y="6391"/>
                    <a:pt x="20184" y="2288"/>
                    <a:pt x="19477" y="0"/>
                  </a:cubicBezTo>
                  <a:close/>
                  <a:moveTo>
                    <a:pt x="3" y="28162"/>
                  </a:moveTo>
                  <a:cubicBezTo>
                    <a:pt x="3" y="28164"/>
                    <a:pt x="2" y="28166"/>
                    <a:pt x="1" y="28168"/>
                  </a:cubicBezTo>
                  <a:cubicBezTo>
                    <a:pt x="2" y="28166"/>
                    <a:pt x="3" y="28164"/>
                    <a:pt x="3" y="2816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2"/>
            <p:cNvSpPr/>
            <p:nvPr/>
          </p:nvSpPr>
          <p:spPr>
            <a:xfrm>
              <a:off x="8145666" y="688915"/>
              <a:ext cx="601696" cy="1218886"/>
            </a:xfrm>
            <a:custGeom>
              <a:avLst/>
              <a:gdLst/>
              <a:ahLst/>
              <a:cxnLst/>
              <a:rect l="l" t="t" r="r" b="b"/>
              <a:pathLst>
                <a:path w="12854" h="26039" extrusionOk="0">
                  <a:moveTo>
                    <a:pt x="12263" y="0"/>
                  </a:moveTo>
                  <a:cubicBezTo>
                    <a:pt x="11009" y="0"/>
                    <a:pt x="8007" y="3504"/>
                    <a:pt x="7472" y="4178"/>
                  </a:cubicBezTo>
                  <a:cubicBezTo>
                    <a:pt x="5712" y="6451"/>
                    <a:pt x="4270" y="8946"/>
                    <a:pt x="3216" y="11622"/>
                  </a:cubicBezTo>
                  <a:cubicBezTo>
                    <a:pt x="1373" y="16210"/>
                    <a:pt x="499" y="21131"/>
                    <a:pt x="0" y="26038"/>
                  </a:cubicBezTo>
                  <a:cubicBezTo>
                    <a:pt x="6626" y="19163"/>
                    <a:pt x="12268" y="10638"/>
                    <a:pt x="12809" y="1087"/>
                  </a:cubicBezTo>
                  <a:cubicBezTo>
                    <a:pt x="12853" y="308"/>
                    <a:pt x="12635" y="0"/>
                    <a:pt x="12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" name="Google Shape;2756;p59">
            <a:extLst>
              <a:ext uri="{FF2B5EF4-FFF2-40B4-BE49-F238E27FC236}">
                <a16:creationId xmlns:a16="http://schemas.microsoft.com/office/drawing/2014/main" id="{272A087B-42C7-4181-BF0E-8F082F720016}"/>
              </a:ext>
            </a:extLst>
          </p:cNvPr>
          <p:cNvSpPr/>
          <p:nvPr/>
        </p:nvSpPr>
        <p:spPr>
          <a:xfrm>
            <a:off x="6672955" y="106680"/>
            <a:ext cx="819240" cy="1215513"/>
          </a:xfrm>
          <a:custGeom>
            <a:avLst/>
            <a:gdLst/>
            <a:ahLst/>
            <a:cxnLst/>
            <a:rect l="l" t="t" r="r" b="b"/>
            <a:pathLst>
              <a:path w="21750" h="13277" extrusionOk="0">
                <a:moveTo>
                  <a:pt x="13510" y="0"/>
                </a:moveTo>
                <a:cubicBezTo>
                  <a:pt x="13410" y="1034"/>
                  <a:pt x="13643" y="4036"/>
                  <a:pt x="13643" y="4036"/>
                </a:cubicBezTo>
                <a:cubicBezTo>
                  <a:pt x="13550" y="4115"/>
                  <a:pt x="12877" y="4146"/>
                  <a:pt x="11880" y="4146"/>
                </a:cubicBezTo>
                <a:cubicBezTo>
                  <a:pt x="8254" y="4146"/>
                  <a:pt x="334" y="3736"/>
                  <a:pt x="334" y="3736"/>
                </a:cubicBezTo>
                <a:cubicBezTo>
                  <a:pt x="334" y="3736"/>
                  <a:pt x="0" y="8339"/>
                  <a:pt x="334" y="10241"/>
                </a:cubicBezTo>
                <a:cubicBezTo>
                  <a:pt x="2669" y="10036"/>
                  <a:pt x="9167" y="9934"/>
                  <a:pt x="12565" y="9934"/>
                </a:cubicBezTo>
                <a:cubicBezTo>
                  <a:pt x="13050" y="9934"/>
                  <a:pt x="13472" y="9936"/>
                  <a:pt x="13810" y="9940"/>
                </a:cubicBezTo>
                <a:lnTo>
                  <a:pt x="13977" y="13276"/>
                </a:lnTo>
                <a:cubicBezTo>
                  <a:pt x="16012" y="11375"/>
                  <a:pt x="19414" y="8173"/>
                  <a:pt x="21749" y="6638"/>
                </a:cubicBezTo>
                <a:cubicBezTo>
                  <a:pt x="19414" y="4937"/>
                  <a:pt x="15578" y="2001"/>
                  <a:pt x="1351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5317;p41">
            <a:extLst>
              <a:ext uri="{FF2B5EF4-FFF2-40B4-BE49-F238E27FC236}">
                <a16:creationId xmlns:a16="http://schemas.microsoft.com/office/drawing/2014/main" id="{8BA7CD90-EE01-47EB-ADF7-D8C46CA91125}"/>
              </a:ext>
            </a:extLst>
          </p:cNvPr>
          <p:cNvSpPr txBox="1">
            <a:spLocks/>
          </p:cNvSpPr>
          <p:nvPr/>
        </p:nvSpPr>
        <p:spPr>
          <a:xfrm rot="10800000" flipV="1">
            <a:off x="1862320" y="264980"/>
            <a:ext cx="5681265" cy="90295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</a:t>
            </a:r>
            <a:r>
              <a:rPr lang="en-US" sz="4800" b="1" dirty="0" err="1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endParaRPr lang="en-US" sz="4800" b="1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6" name="Google Shape;2803;p60">
            <a:extLst>
              <a:ext uri="{FF2B5EF4-FFF2-40B4-BE49-F238E27FC236}">
                <a16:creationId xmlns:a16="http://schemas.microsoft.com/office/drawing/2014/main" id="{999E1018-3D0F-4D2C-8277-40026537B376}"/>
              </a:ext>
            </a:extLst>
          </p:cNvPr>
          <p:cNvGrpSpPr/>
          <p:nvPr/>
        </p:nvGrpSpPr>
        <p:grpSpPr>
          <a:xfrm rot="1717771">
            <a:off x="157275" y="3473941"/>
            <a:ext cx="1550026" cy="1678608"/>
            <a:chOff x="972034" y="4038077"/>
            <a:chExt cx="1579697" cy="1371393"/>
          </a:xfr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47" name="Google Shape;2804;p60">
              <a:extLst>
                <a:ext uri="{FF2B5EF4-FFF2-40B4-BE49-F238E27FC236}">
                  <a16:creationId xmlns:a16="http://schemas.microsoft.com/office/drawing/2014/main" id="{F27CF00D-A6D0-414D-80CB-4C6EC2BFDC5D}"/>
                </a:ext>
              </a:extLst>
            </p:cNvPr>
            <p:cNvSpPr/>
            <p:nvPr/>
          </p:nvSpPr>
          <p:spPr>
            <a:xfrm>
              <a:off x="1874296" y="5118358"/>
              <a:ext cx="279690" cy="109723"/>
            </a:xfrm>
            <a:custGeom>
              <a:avLst/>
              <a:gdLst/>
              <a:ahLst/>
              <a:cxnLst/>
              <a:rect l="l" t="t" r="r" b="b"/>
              <a:pathLst>
                <a:path w="5975" h="2344" extrusionOk="0">
                  <a:moveTo>
                    <a:pt x="5614" y="1"/>
                  </a:moveTo>
                  <a:cubicBezTo>
                    <a:pt x="3909" y="999"/>
                    <a:pt x="1982" y="1553"/>
                    <a:pt x="0" y="1623"/>
                  </a:cubicBezTo>
                  <a:lnTo>
                    <a:pt x="28" y="2343"/>
                  </a:lnTo>
                  <a:cubicBezTo>
                    <a:pt x="2121" y="2260"/>
                    <a:pt x="4172" y="1678"/>
                    <a:pt x="5975" y="624"/>
                  </a:cubicBezTo>
                  <a:lnTo>
                    <a:pt x="56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805;p60">
              <a:extLst>
                <a:ext uri="{FF2B5EF4-FFF2-40B4-BE49-F238E27FC236}">
                  <a16:creationId xmlns:a16="http://schemas.microsoft.com/office/drawing/2014/main" id="{3CDE67A2-B34E-4624-A6EE-1C9A6317F532}"/>
                </a:ext>
              </a:extLst>
            </p:cNvPr>
            <p:cNvSpPr/>
            <p:nvPr/>
          </p:nvSpPr>
          <p:spPr>
            <a:xfrm>
              <a:off x="1854168" y="4845830"/>
              <a:ext cx="70121" cy="200581"/>
            </a:xfrm>
            <a:custGeom>
              <a:avLst/>
              <a:gdLst/>
              <a:ahLst/>
              <a:cxnLst/>
              <a:rect l="l" t="t" r="r" b="b"/>
              <a:pathLst>
                <a:path w="1498" h="4285" extrusionOk="0">
                  <a:moveTo>
                    <a:pt x="790" y="1"/>
                  </a:moveTo>
                  <a:lnTo>
                    <a:pt x="0" y="4145"/>
                  </a:lnTo>
                  <a:lnTo>
                    <a:pt x="707" y="4284"/>
                  </a:lnTo>
                  <a:lnTo>
                    <a:pt x="1497" y="125"/>
                  </a:lnTo>
                  <a:lnTo>
                    <a:pt x="79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" name="Google Shape;2806;p60">
              <a:extLst>
                <a:ext uri="{FF2B5EF4-FFF2-40B4-BE49-F238E27FC236}">
                  <a16:creationId xmlns:a16="http://schemas.microsoft.com/office/drawing/2014/main" id="{377A8757-473C-471A-A5BB-132C5D92EFD0}"/>
                </a:ext>
              </a:extLst>
            </p:cNvPr>
            <p:cNvGrpSpPr/>
            <p:nvPr/>
          </p:nvGrpSpPr>
          <p:grpSpPr>
            <a:xfrm>
              <a:off x="972034" y="4038077"/>
              <a:ext cx="1579697" cy="1371393"/>
              <a:chOff x="972034" y="4038077"/>
              <a:chExt cx="1579697" cy="1371393"/>
            </a:xfrm>
            <a:grpFill/>
          </p:grpSpPr>
          <p:sp>
            <p:nvSpPr>
              <p:cNvPr id="50" name="Google Shape;2807;p60">
                <a:extLst>
                  <a:ext uri="{FF2B5EF4-FFF2-40B4-BE49-F238E27FC236}">
                    <a16:creationId xmlns:a16="http://schemas.microsoft.com/office/drawing/2014/main" id="{7D96D7B1-629B-4AAD-B0D6-F98CBC70E284}"/>
                  </a:ext>
                </a:extLst>
              </p:cNvPr>
              <p:cNvSpPr/>
              <p:nvPr/>
            </p:nvSpPr>
            <p:spPr>
              <a:xfrm>
                <a:off x="1241613" y="4544093"/>
                <a:ext cx="1310118" cy="646540"/>
              </a:xfrm>
              <a:custGeom>
                <a:avLst/>
                <a:gdLst/>
                <a:ahLst/>
                <a:cxnLst/>
                <a:rect l="l" t="t" r="r" b="b"/>
                <a:pathLst>
                  <a:path w="27988" h="13812" extrusionOk="0">
                    <a:moveTo>
                      <a:pt x="583" y="1"/>
                    </a:moveTo>
                    <a:lnTo>
                      <a:pt x="1" y="431"/>
                    </a:lnTo>
                    <a:lnTo>
                      <a:pt x="15" y="431"/>
                    </a:lnTo>
                    <a:cubicBezTo>
                      <a:pt x="6389" y="8881"/>
                      <a:pt x="16334" y="13812"/>
                      <a:pt x="26875" y="13812"/>
                    </a:cubicBezTo>
                    <a:cubicBezTo>
                      <a:pt x="27245" y="13812"/>
                      <a:pt x="27616" y="13806"/>
                      <a:pt x="27988" y="13793"/>
                    </a:cubicBezTo>
                    <a:lnTo>
                      <a:pt x="27960" y="13087"/>
                    </a:lnTo>
                    <a:cubicBezTo>
                      <a:pt x="27603" y="13098"/>
                      <a:pt x="27247" y="13104"/>
                      <a:pt x="26891" y="13104"/>
                    </a:cubicBezTo>
                    <a:cubicBezTo>
                      <a:pt x="16568" y="13104"/>
                      <a:pt x="6814" y="8269"/>
                      <a:pt x="58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2808;p60">
                <a:extLst>
                  <a:ext uri="{FF2B5EF4-FFF2-40B4-BE49-F238E27FC236}">
                    <a16:creationId xmlns:a16="http://schemas.microsoft.com/office/drawing/2014/main" id="{48003C25-CB05-4842-9602-90009DFBB1D7}"/>
                  </a:ext>
                </a:extLst>
              </p:cNvPr>
              <p:cNvSpPr/>
              <p:nvPr/>
            </p:nvSpPr>
            <p:spPr>
              <a:xfrm>
                <a:off x="972034" y="4261454"/>
                <a:ext cx="564248" cy="538689"/>
              </a:xfrm>
              <a:custGeom>
                <a:avLst/>
                <a:gdLst/>
                <a:ahLst/>
                <a:cxnLst/>
                <a:rect l="l" t="t" r="r" b="b"/>
                <a:pathLst>
                  <a:path w="12054" h="11508" extrusionOk="0">
                    <a:moveTo>
                      <a:pt x="549" y="0"/>
                    </a:moveTo>
                    <a:cubicBezTo>
                      <a:pt x="211" y="0"/>
                      <a:pt x="1" y="472"/>
                      <a:pt x="173" y="771"/>
                    </a:cubicBezTo>
                    <a:cubicBezTo>
                      <a:pt x="2294" y="4500"/>
                      <a:pt x="4387" y="8687"/>
                      <a:pt x="8283" y="10863"/>
                    </a:cubicBezTo>
                    <a:lnTo>
                      <a:pt x="8338" y="10891"/>
                    </a:lnTo>
                    <a:cubicBezTo>
                      <a:pt x="8722" y="11092"/>
                      <a:pt x="9693" y="11507"/>
                      <a:pt x="10359" y="11507"/>
                    </a:cubicBezTo>
                    <a:cubicBezTo>
                      <a:pt x="10653" y="11507"/>
                      <a:pt x="10888" y="11426"/>
                      <a:pt x="10986" y="11209"/>
                    </a:cubicBezTo>
                    <a:cubicBezTo>
                      <a:pt x="12053" y="8881"/>
                      <a:pt x="11332" y="6330"/>
                      <a:pt x="9516" y="4583"/>
                    </a:cubicBezTo>
                    <a:cubicBezTo>
                      <a:pt x="7090" y="2255"/>
                      <a:pt x="3597" y="1700"/>
                      <a:pt x="769" y="64"/>
                    </a:cubicBezTo>
                    <a:cubicBezTo>
                      <a:pt x="692" y="20"/>
                      <a:pt x="618" y="0"/>
                      <a:pt x="54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2809;p60">
                <a:extLst>
                  <a:ext uri="{FF2B5EF4-FFF2-40B4-BE49-F238E27FC236}">
                    <a16:creationId xmlns:a16="http://schemas.microsoft.com/office/drawing/2014/main" id="{68717BD1-D55B-4F66-B286-BA8F7B85861E}"/>
                  </a:ext>
                </a:extLst>
              </p:cNvPr>
              <p:cNvSpPr/>
              <p:nvPr/>
            </p:nvSpPr>
            <p:spPr>
              <a:xfrm>
                <a:off x="1741262" y="4038077"/>
                <a:ext cx="382204" cy="890747"/>
              </a:xfrm>
              <a:custGeom>
                <a:avLst/>
                <a:gdLst/>
                <a:ahLst/>
                <a:cxnLst/>
                <a:rect l="l" t="t" r="r" b="b"/>
                <a:pathLst>
                  <a:path w="8165" h="19029" extrusionOk="0">
                    <a:moveTo>
                      <a:pt x="2211" y="0"/>
                    </a:moveTo>
                    <a:cubicBezTo>
                      <a:pt x="1998" y="0"/>
                      <a:pt x="1785" y="133"/>
                      <a:pt x="1733" y="387"/>
                    </a:cubicBezTo>
                    <a:cubicBezTo>
                      <a:pt x="818" y="3589"/>
                      <a:pt x="0" y="6833"/>
                      <a:pt x="291" y="10187"/>
                    </a:cubicBezTo>
                    <a:cubicBezTo>
                      <a:pt x="569" y="13140"/>
                      <a:pt x="1442" y="16023"/>
                      <a:pt x="2842" y="18629"/>
                    </a:cubicBezTo>
                    <a:cubicBezTo>
                      <a:pt x="2919" y="18770"/>
                      <a:pt x="3056" y="18852"/>
                      <a:pt x="3208" y="18852"/>
                    </a:cubicBezTo>
                    <a:cubicBezTo>
                      <a:pt x="3220" y="18852"/>
                      <a:pt x="3232" y="18852"/>
                      <a:pt x="3244" y="18851"/>
                    </a:cubicBezTo>
                    <a:cubicBezTo>
                      <a:pt x="3311" y="18969"/>
                      <a:pt x="3432" y="19028"/>
                      <a:pt x="3552" y="19028"/>
                    </a:cubicBezTo>
                    <a:cubicBezTo>
                      <a:pt x="3658" y="19028"/>
                      <a:pt x="3762" y="18983"/>
                      <a:pt x="3826" y="18892"/>
                    </a:cubicBezTo>
                    <a:cubicBezTo>
                      <a:pt x="8165" y="13140"/>
                      <a:pt x="5601" y="6001"/>
                      <a:pt x="2662" y="304"/>
                    </a:cubicBezTo>
                    <a:cubicBezTo>
                      <a:pt x="2579" y="99"/>
                      <a:pt x="2395" y="0"/>
                      <a:pt x="221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2810;p60">
                <a:extLst>
                  <a:ext uri="{FF2B5EF4-FFF2-40B4-BE49-F238E27FC236}">
                    <a16:creationId xmlns:a16="http://schemas.microsoft.com/office/drawing/2014/main" id="{8BC425D4-B53C-4FD8-9EF1-8DCCD2059E0C}"/>
                  </a:ext>
                </a:extLst>
              </p:cNvPr>
              <p:cNvSpPr/>
              <p:nvPr/>
            </p:nvSpPr>
            <p:spPr>
              <a:xfrm>
                <a:off x="1106659" y="5137878"/>
                <a:ext cx="920144" cy="271592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5802" extrusionOk="0">
                    <a:moveTo>
                      <a:pt x="15184" y="1"/>
                    </a:moveTo>
                    <a:cubicBezTo>
                      <a:pt x="13482" y="1"/>
                      <a:pt x="11759" y="296"/>
                      <a:pt x="10161" y="651"/>
                    </a:cubicBezTo>
                    <a:cubicBezTo>
                      <a:pt x="8567" y="1011"/>
                      <a:pt x="7001" y="1483"/>
                      <a:pt x="5462" y="2037"/>
                    </a:cubicBezTo>
                    <a:cubicBezTo>
                      <a:pt x="4506" y="2384"/>
                      <a:pt x="3577" y="2841"/>
                      <a:pt x="2606" y="3215"/>
                    </a:cubicBezTo>
                    <a:cubicBezTo>
                      <a:pt x="1789" y="3520"/>
                      <a:pt x="749" y="3645"/>
                      <a:pt x="222" y="4435"/>
                    </a:cubicBezTo>
                    <a:cubicBezTo>
                      <a:pt x="0" y="4782"/>
                      <a:pt x="181" y="4990"/>
                      <a:pt x="499" y="5115"/>
                    </a:cubicBezTo>
                    <a:cubicBezTo>
                      <a:pt x="901" y="5267"/>
                      <a:pt x="1553" y="5281"/>
                      <a:pt x="1789" y="5323"/>
                    </a:cubicBezTo>
                    <a:cubicBezTo>
                      <a:pt x="2690" y="5461"/>
                      <a:pt x="3591" y="5572"/>
                      <a:pt x="4492" y="5655"/>
                    </a:cubicBezTo>
                    <a:cubicBezTo>
                      <a:pt x="5475" y="5753"/>
                      <a:pt x="6459" y="5802"/>
                      <a:pt x="7443" y="5802"/>
                    </a:cubicBezTo>
                    <a:cubicBezTo>
                      <a:pt x="8275" y="5802"/>
                      <a:pt x="9107" y="5767"/>
                      <a:pt x="9939" y="5697"/>
                    </a:cubicBezTo>
                    <a:cubicBezTo>
                      <a:pt x="13502" y="5364"/>
                      <a:pt x="17009" y="4117"/>
                      <a:pt x="19449" y="1400"/>
                    </a:cubicBezTo>
                    <a:cubicBezTo>
                      <a:pt x="19657" y="1178"/>
                      <a:pt x="19490" y="845"/>
                      <a:pt x="19255" y="748"/>
                    </a:cubicBezTo>
                    <a:cubicBezTo>
                      <a:pt x="19213" y="720"/>
                      <a:pt x="19171" y="693"/>
                      <a:pt x="19130" y="679"/>
                    </a:cubicBezTo>
                    <a:cubicBezTo>
                      <a:pt x="17877" y="188"/>
                      <a:pt x="16537" y="1"/>
                      <a:pt x="1518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6" name="Google Shape;9877;p66">
            <a:extLst>
              <a:ext uri="{FF2B5EF4-FFF2-40B4-BE49-F238E27FC236}">
                <a16:creationId xmlns:a16="http://schemas.microsoft.com/office/drawing/2014/main" id="{A8D94262-4B91-4164-B794-2D5080C9C813}"/>
              </a:ext>
            </a:extLst>
          </p:cNvPr>
          <p:cNvGrpSpPr/>
          <p:nvPr/>
        </p:nvGrpSpPr>
        <p:grpSpPr>
          <a:xfrm>
            <a:off x="2452627" y="4601729"/>
            <a:ext cx="4500649" cy="572755"/>
            <a:chOff x="1808063" y="4294338"/>
            <a:chExt cx="3370782" cy="721817"/>
          </a:xfrm>
        </p:grpSpPr>
        <p:sp>
          <p:nvSpPr>
            <p:cNvPr id="77" name="Google Shape;9878;p66">
              <a:extLst>
                <a:ext uri="{FF2B5EF4-FFF2-40B4-BE49-F238E27FC236}">
                  <a16:creationId xmlns:a16="http://schemas.microsoft.com/office/drawing/2014/main" id="{C65C28B4-2B7E-46FE-A10B-8C40DC4EC806}"/>
                </a:ext>
              </a:extLst>
            </p:cNvPr>
            <p:cNvSpPr/>
            <p:nvPr/>
          </p:nvSpPr>
          <p:spPr>
            <a:xfrm>
              <a:off x="1906300" y="4423127"/>
              <a:ext cx="526025" cy="52597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 cmpd="sng">
              <a:solidFill>
                <a:srgbClr val="D7DFE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9879;p66">
              <a:extLst>
                <a:ext uri="{FF2B5EF4-FFF2-40B4-BE49-F238E27FC236}">
                  <a16:creationId xmlns:a16="http://schemas.microsoft.com/office/drawing/2014/main" id="{1A709C24-8FAC-4FAC-9B76-2C30814305FB}"/>
                </a:ext>
              </a:extLst>
            </p:cNvPr>
            <p:cNvSpPr/>
            <p:nvPr/>
          </p:nvSpPr>
          <p:spPr>
            <a:xfrm>
              <a:off x="3795035" y="4655290"/>
              <a:ext cx="721912" cy="360865"/>
            </a:xfrm>
            <a:custGeom>
              <a:avLst/>
              <a:gdLst/>
              <a:ahLst/>
              <a:cxnLst/>
              <a:rect l="l" t="t" r="r" b="b"/>
              <a:pathLst>
                <a:path w="7904" h="3951" extrusionOk="0">
                  <a:moveTo>
                    <a:pt x="1" y="0"/>
                  </a:moveTo>
                  <a:cubicBezTo>
                    <a:pt x="1" y="540"/>
                    <a:pt x="113" y="1075"/>
                    <a:pt x="327" y="1571"/>
                  </a:cubicBezTo>
                  <a:cubicBezTo>
                    <a:pt x="938" y="2971"/>
                    <a:pt x="2332" y="3951"/>
                    <a:pt x="3953" y="3951"/>
                  </a:cubicBezTo>
                  <a:cubicBezTo>
                    <a:pt x="6132" y="3951"/>
                    <a:pt x="7903" y="2178"/>
                    <a:pt x="7903" y="0"/>
                  </a:cubicBezTo>
                  <a:lnTo>
                    <a:pt x="7248" y="0"/>
                  </a:lnTo>
                  <a:cubicBezTo>
                    <a:pt x="7248" y="1818"/>
                    <a:pt x="5770" y="3296"/>
                    <a:pt x="3953" y="3296"/>
                  </a:cubicBezTo>
                  <a:cubicBezTo>
                    <a:pt x="2135" y="3296"/>
                    <a:pt x="657" y="1818"/>
                    <a:pt x="65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 cap="flat" cmpd="sng">
              <a:solidFill>
                <a:schemeClr val="accent3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9880;p66">
              <a:extLst>
                <a:ext uri="{FF2B5EF4-FFF2-40B4-BE49-F238E27FC236}">
                  <a16:creationId xmlns:a16="http://schemas.microsoft.com/office/drawing/2014/main" id="{58CAB1C4-4F89-4142-BEC9-4725C4ADE882}"/>
                </a:ext>
              </a:extLst>
            </p:cNvPr>
            <p:cNvSpPr/>
            <p:nvPr/>
          </p:nvSpPr>
          <p:spPr>
            <a:xfrm>
              <a:off x="3133137" y="4294338"/>
              <a:ext cx="721729" cy="360865"/>
            </a:xfrm>
            <a:custGeom>
              <a:avLst/>
              <a:gdLst/>
              <a:ahLst/>
              <a:cxnLst/>
              <a:rect l="l" t="t" r="r" b="b"/>
              <a:pathLst>
                <a:path w="7902" h="3951" extrusionOk="0">
                  <a:moveTo>
                    <a:pt x="3951" y="0"/>
                  </a:moveTo>
                  <a:cubicBezTo>
                    <a:pt x="2330" y="0"/>
                    <a:pt x="935" y="982"/>
                    <a:pt x="327" y="2380"/>
                  </a:cubicBezTo>
                  <a:cubicBezTo>
                    <a:pt x="111" y="2874"/>
                    <a:pt x="0" y="3409"/>
                    <a:pt x="0" y="3951"/>
                  </a:cubicBezTo>
                  <a:lnTo>
                    <a:pt x="653" y="3951"/>
                  </a:lnTo>
                  <a:cubicBezTo>
                    <a:pt x="653" y="2135"/>
                    <a:pt x="2133" y="657"/>
                    <a:pt x="3951" y="657"/>
                  </a:cubicBezTo>
                  <a:cubicBezTo>
                    <a:pt x="5767" y="657"/>
                    <a:pt x="7246" y="2135"/>
                    <a:pt x="7246" y="3951"/>
                  </a:cubicBezTo>
                  <a:lnTo>
                    <a:pt x="7901" y="3951"/>
                  </a:lnTo>
                  <a:cubicBezTo>
                    <a:pt x="7901" y="3411"/>
                    <a:pt x="7791" y="2876"/>
                    <a:pt x="7574" y="2381"/>
                  </a:cubicBezTo>
                  <a:cubicBezTo>
                    <a:pt x="6966" y="982"/>
                    <a:pt x="5571" y="0"/>
                    <a:pt x="3951" y="0"/>
                  </a:cubicBezTo>
                  <a:close/>
                </a:path>
              </a:pathLst>
            </a:custGeom>
            <a:solidFill>
              <a:srgbClr val="FFD675"/>
            </a:solidFill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9881;p66">
              <a:extLst>
                <a:ext uri="{FF2B5EF4-FFF2-40B4-BE49-F238E27FC236}">
                  <a16:creationId xmlns:a16="http://schemas.microsoft.com/office/drawing/2014/main" id="{79FF8201-F024-4133-BD8C-1F4C26D7AFA5}"/>
                </a:ext>
              </a:extLst>
            </p:cNvPr>
            <p:cNvSpPr/>
            <p:nvPr/>
          </p:nvSpPr>
          <p:spPr>
            <a:xfrm>
              <a:off x="1808063" y="4294338"/>
              <a:ext cx="722460" cy="362052"/>
            </a:xfrm>
            <a:custGeom>
              <a:avLst/>
              <a:gdLst/>
              <a:ahLst/>
              <a:cxnLst/>
              <a:rect l="l" t="t" r="r" b="b"/>
              <a:pathLst>
                <a:path w="7910" h="3964" extrusionOk="0">
                  <a:moveTo>
                    <a:pt x="3958" y="0"/>
                  </a:moveTo>
                  <a:cubicBezTo>
                    <a:pt x="3954" y="0"/>
                    <a:pt x="3950" y="0"/>
                    <a:pt x="3946" y="0"/>
                  </a:cubicBezTo>
                  <a:cubicBezTo>
                    <a:pt x="1768" y="6"/>
                    <a:pt x="0" y="1784"/>
                    <a:pt x="6" y="3963"/>
                  </a:cubicBezTo>
                  <a:lnTo>
                    <a:pt x="661" y="3962"/>
                  </a:lnTo>
                  <a:cubicBezTo>
                    <a:pt x="657" y="2144"/>
                    <a:pt x="2131" y="661"/>
                    <a:pt x="3947" y="655"/>
                  </a:cubicBezTo>
                  <a:cubicBezTo>
                    <a:pt x="3951" y="655"/>
                    <a:pt x="3955" y="655"/>
                    <a:pt x="3959" y="655"/>
                  </a:cubicBezTo>
                  <a:cubicBezTo>
                    <a:pt x="5771" y="655"/>
                    <a:pt x="7248" y="2127"/>
                    <a:pt x="7254" y="3939"/>
                  </a:cubicBezTo>
                  <a:lnTo>
                    <a:pt x="7256" y="3939"/>
                  </a:lnTo>
                  <a:lnTo>
                    <a:pt x="7909" y="3938"/>
                  </a:lnTo>
                  <a:cubicBezTo>
                    <a:pt x="7907" y="3398"/>
                    <a:pt x="7795" y="2863"/>
                    <a:pt x="7578" y="2368"/>
                  </a:cubicBezTo>
                  <a:cubicBezTo>
                    <a:pt x="6966" y="976"/>
                    <a:pt x="5573" y="0"/>
                    <a:pt x="3958" y="0"/>
                  </a:cubicBezTo>
                  <a:close/>
                </a:path>
              </a:pathLst>
            </a:custGeom>
            <a:solidFill>
              <a:srgbClr val="FFD675"/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9882;p66">
              <a:extLst>
                <a:ext uri="{FF2B5EF4-FFF2-40B4-BE49-F238E27FC236}">
                  <a16:creationId xmlns:a16="http://schemas.microsoft.com/office/drawing/2014/main" id="{8C943ECB-0E05-4E1A-98B1-9CEDC46D7D34}"/>
                </a:ext>
              </a:extLst>
            </p:cNvPr>
            <p:cNvSpPr/>
            <p:nvPr/>
          </p:nvSpPr>
          <p:spPr>
            <a:xfrm>
              <a:off x="2470965" y="4655290"/>
              <a:ext cx="721912" cy="360865"/>
            </a:xfrm>
            <a:custGeom>
              <a:avLst/>
              <a:gdLst/>
              <a:ahLst/>
              <a:cxnLst/>
              <a:rect l="l" t="t" r="r" b="b"/>
              <a:pathLst>
                <a:path w="7904" h="3951" extrusionOk="0">
                  <a:moveTo>
                    <a:pt x="1" y="0"/>
                  </a:moveTo>
                  <a:cubicBezTo>
                    <a:pt x="1" y="540"/>
                    <a:pt x="111" y="1075"/>
                    <a:pt x="328" y="1571"/>
                  </a:cubicBezTo>
                  <a:cubicBezTo>
                    <a:pt x="938" y="2971"/>
                    <a:pt x="2332" y="3951"/>
                    <a:pt x="3953" y="3951"/>
                  </a:cubicBezTo>
                  <a:cubicBezTo>
                    <a:pt x="5574" y="3951"/>
                    <a:pt x="6967" y="2971"/>
                    <a:pt x="7575" y="1573"/>
                  </a:cubicBezTo>
                  <a:cubicBezTo>
                    <a:pt x="7791" y="1076"/>
                    <a:pt x="7903" y="541"/>
                    <a:pt x="7903" y="0"/>
                  </a:cubicBezTo>
                  <a:lnTo>
                    <a:pt x="7249" y="0"/>
                  </a:lnTo>
                  <a:cubicBezTo>
                    <a:pt x="7249" y="1818"/>
                    <a:pt x="5770" y="3296"/>
                    <a:pt x="3953" y="3296"/>
                  </a:cubicBezTo>
                  <a:cubicBezTo>
                    <a:pt x="2135" y="3296"/>
                    <a:pt x="657" y="1818"/>
                    <a:pt x="65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9883;p66">
              <a:extLst>
                <a:ext uri="{FF2B5EF4-FFF2-40B4-BE49-F238E27FC236}">
                  <a16:creationId xmlns:a16="http://schemas.microsoft.com/office/drawing/2014/main" id="{12C9ABF0-4059-4EB2-83C8-71E74A8464FF}"/>
                </a:ext>
              </a:extLst>
            </p:cNvPr>
            <p:cNvSpPr/>
            <p:nvPr/>
          </p:nvSpPr>
          <p:spPr>
            <a:xfrm>
              <a:off x="4456385" y="4294338"/>
              <a:ext cx="722460" cy="362052"/>
            </a:xfrm>
            <a:custGeom>
              <a:avLst/>
              <a:gdLst/>
              <a:ahLst/>
              <a:cxnLst/>
              <a:rect l="l" t="t" r="r" b="b"/>
              <a:pathLst>
                <a:path w="7910" h="3964" extrusionOk="0">
                  <a:moveTo>
                    <a:pt x="3959" y="0"/>
                  </a:moveTo>
                  <a:cubicBezTo>
                    <a:pt x="3955" y="0"/>
                    <a:pt x="3951" y="0"/>
                    <a:pt x="3947" y="0"/>
                  </a:cubicBezTo>
                  <a:cubicBezTo>
                    <a:pt x="1769" y="8"/>
                    <a:pt x="1" y="1786"/>
                    <a:pt x="7" y="3963"/>
                  </a:cubicBezTo>
                  <a:lnTo>
                    <a:pt x="664" y="3962"/>
                  </a:lnTo>
                  <a:cubicBezTo>
                    <a:pt x="658" y="2144"/>
                    <a:pt x="2132" y="661"/>
                    <a:pt x="3948" y="657"/>
                  </a:cubicBezTo>
                  <a:cubicBezTo>
                    <a:pt x="3952" y="657"/>
                    <a:pt x="3956" y="657"/>
                    <a:pt x="3960" y="657"/>
                  </a:cubicBezTo>
                  <a:cubicBezTo>
                    <a:pt x="5772" y="657"/>
                    <a:pt x="7249" y="2127"/>
                    <a:pt x="7255" y="3941"/>
                  </a:cubicBezTo>
                  <a:lnTo>
                    <a:pt x="7257" y="3941"/>
                  </a:lnTo>
                  <a:lnTo>
                    <a:pt x="7910" y="3939"/>
                  </a:lnTo>
                  <a:cubicBezTo>
                    <a:pt x="7908" y="3398"/>
                    <a:pt x="7796" y="2865"/>
                    <a:pt x="7578" y="2370"/>
                  </a:cubicBezTo>
                  <a:cubicBezTo>
                    <a:pt x="6967" y="976"/>
                    <a:pt x="5574" y="0"/>
                    <a:pt x="3959" y="0"/>
                  </a:cubicBezTo>
                  <a:close/>
                </a:path>
              </a:pathLst>
            </a:custGeom>
            <a:solidFill>
              <a:srgbClr val="FFD675"/>
            </a:solidFill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9884;p66">
              <a:extLst>
                <a:ext uri="{FF2B5EF4-FFF2-40B4-BE49-F238E27FC236}">
                  <a16:creationId xmlns:a16="http://schemas.microsoft.com/office/drawing/2014/main" id="{AEEBC70D-1EEA-4505-945B-204F5847FACD}"/>
                </a:ext>
              </a:extLst>
            </p:cNvPr>
            <p:cNvSpPr/>
            <p:nvPr/>
          </p:nvSpPr>
          <p:spPr>
            <a:xfrm>
              <a:off x="2568813" y="4351427"/>
              <a:ext cx="526025" cy="52597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 cmpd="sng">
              <a:solidFill>
                <a:srgbClr val="D7DFE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" name="Google Shape;9885;p66">
              <a:extLst>
                <a:ext uri="{FF2B5EF4-FFF2-40B4-BE49-F238E27FC236}">
                  <a16:creationId xmlns:a16="http://schemas.microsoft.com/office/drawing/2014/main" id="{7F306F94-35EA-4FD9-B281-8451712BE0F3}"/>
                </a:ext>
              </a:extLst>
            </p:cNvPr>
            <p:cNvSpPr/>
            <p:nvPr/>
          </p:nvSpPr>
          <p:spPr>
            <a:xfrm>
              <a:off x="3231883" y="4423127"/>
              <a:ext cx="526025" cy="52597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 cmpd="sng">
              <a:solidFill>
                <a:srgbClr val="D7DFE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" name="Google Shape;9886;p66">
              <a:extLst>
                <a:ext uri="{FF2B5EF4-FFF2-40B4-BE49-F238E27FC236}">
                  <a16:creationId xmlns:a16="http://schemas.microsoft.com/office/drawing/2014/main" id="{CDABA891-ACC0-47C0-B176-25C1D0546F47}"/>
                </a:ext>
              </a:extLst>
            </p:cNvPr>
            <p:cNvSpPr/>
            <p:nvPr/>
          </p:nvSpPr>
          <p:spPr>
            <a:xfrm>
              <a:off x="3894395" y="4351427"/>
              <a:ext cx="526025" cy="52597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 cmpd="sng">
              <a:solidFill>
                <a:srgbClr val="D7DFE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9887;p66">
              <a:extLst>
                <a:ext uri="{FF2B5EF4-FFF2-40B4-BE49-F238E27FC236}">
                  <a16:creationId xmlns:a16="http://schemas.microsoft.com/office/drawing/2014/main" id="{64F2240A-E64A-402B-809C-881B1539B26B}"/>
                </a:ext>
              </a:extLst>
            </p:cNvPr>
            <p:cNvSpPr/>
            <p:nvPr/>
          </p:nvSpPr>
          <p:spPr>
            <a:xfrm>
              <a:off x="4560958" y="4423127"/>
              <a:ext cx="526025" cy="52597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 cmpd="sng">
              <a:solidFill>
                <a:srgbClr val="D7DFE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5" grpId="0" animBg="1"/>
      <p:bldP spid="1256" grpId="0" animBg="1"/>
      <p:bldP spid="1258" grpId="0" animBg="1"/>
      <p:bldP spid="1258" grpId="1" animBg="1"/>
      <p:bldP spid="1259" grpId="0" animBg="1"/>
      <p:bldP spid="1260" grpId="0" animBg="1"/>
      <p:bldP spid="41" grpId="1" animBg="1"/>
      <p:bldP spid="44" grpId="0" animBg="1"/>
      <p:bldP spid="45" grpId="0" animBg="1"/>
      <p:bldP spid="56" grpId="0" animBg="1"/>
      <p:bldP spid="57" grpId="0" animBg="1"/>
      <p:bldP spid="1257" grpId="0" animBg="1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0"/>
          <p:cNvSpPr txBox="1">
            <a:spLocks noGrp="1"/>
          </p:cNvSpPr>
          <p:nvPr>
            <p:ph type="subTitle" idx="4294967295"/>
          </p:nvPr>
        </p:nvSpPr>
        <p:spPr>
          <a:xfrm>
            <a:off x="1493512" y="729676"/>
            <a:ext cx="6156976" cy="82118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4000" b="1" dirty="0" err="1">
                <a:solidFill>
                  <a:schemeClr val="lt1"/>
                </a:solidFill>
                <a:latin typeface="Times New Roman" panose="02020603050405020304" pitchFamily="18" charset="0"/>
                <a:ea typeface="Handlee"/>
                <a:cs typeface="Times New Roman" panose="02020603050405020304" pitchFamily="18" charset="0"/>
                <a:sym typeface="Handlee"/>
              </a:rPr>
              <a:t>Lưu</a:t>
            </a:r>
            <a:r>
              <a:rPr lang="en-US" sz="4000" b="1" dirty="0">
                <a:solidFill>
                  <a:schemeClr val="lt1"/>
                </a:solidFill>
                <a:latin typeface="Times New Roman" panose="02020603050405020304" pitchFamily="18" charset="0"/>
                <a:ea typeface="Handlee"/>
                <a:cs typeface="Times New Roman" panose="02020603050405020304" pitchFamily="18" charset="0"/>
                <a:sym typeface="Handlee"/>
              </a:rPr>
              <a:t> ý </a:t>
            </a:r>
            <a:r>
              <a:rPr lang="en-US" sz="4000" b="1" dirty="0" err="1">
                <a:solidFill>
                  <a:schemeClr val="lt1"/>
                </a:solidFill>
                <a:latin typeface="Times New Roman" panose="02020603050405020304" pitchFamily="18" charset="0"/>
                <a:ea typeface="Handlee"/>
                <a:cs typeface="Times New Roman" panose="02020603050405020304" pitchFamily="18" charset="0"/>
                <a:sym typeface="Handlee"/>
              </a:rPr>
              <a:t>khi</a:t>
            </a:r>
            <a:r>
              <a:rPr lang="en-US" sz="4000" b="1" dirty="0">
                <a:solidFill>
                  <a:schemeClr val="lt1"/>
                </a:solidFill>
                <a:latin typeface="Times New Roman" panose="02020603050405020304" pitchFamily="18" charset="0"/>
                <a:ea typeface="Handlee"/>
                <a:cs typeface="Times New Roman" panose="02020603050405020304" pitchFamily="18" charset="0"/>
                <a:sym typeface="Handlee"/>
              </a:rPr>
              <a:t> </a:t>
            </a:r>
            <a:r>
              <a:rPr lang="en-US" sz="4000" b="1" dirty="0" err="1">
                <a:solidFill>
                  <a:schemeClr val="lt1"/>
                </a:solidFill>
                <a:latin typeface="Times New Roman" panose="02020603050405020304" pitchFamily="18" charset="0"/>
                <a:ea typeface="Handlee"/>
                <a:cs typeface="Times New Roman" panose="02020603050405020304" pitchFamily="18" charset="0"/>
                <a:sym typeface="Handlee"/>
              </a:rPr>
              <a:t>trình</a:t>
            </a:r>
            <a:r>
              <a:rPr lang="en-US" sz="4000" b="1" dirty="0">
                <a:solidFill>
                  <a:schemeClr val="lt1"/>
                </a:solidFill>
                <a:latin typeface="Times New Roman" panose="02020603050405020304" pitchFamily="18" charset="0"/>
                <a:ea typeface="Handlee"/>
                <a:cs typeface="Times New Roman" panose="02020603050405020304" pitchFamily="18" charset="0"/>
                <a:sym typeface="Handlee"/>
              </a:rPr>
              <a:t> </a:t>
            </a:r>
            <a:r>
              <a:rPr lang="en-US" sz="4000" b="1" dirty="0" err="1">
                <a:solidFill>
                  <a:schemeClr val="lt1"/>
                </a:solidFill>
                <a:latin typeface="Times New Roman" panose="02020603050405020304" pitchFamily="18" charset="0"/>
                <a:ea typeface="Handlee"/>
                <a:cs typeface="Times New Roman" panose="02020603050405020304" pitchFamily="18" charset="0"/>
                <a:sym typeface="Handlee"/>
              </a:rPr>
              <a:t>bày</a:t>
            </a:r>
            <a:r>
              <a:rPr lang="en-US" sz="4000" b="1" dirty="0">
                <a:solidFill>
                  <a:schemeClr val="lt1"/>
                </a:solidFill>
                <a:latin typeface="Times New Roman" panose="02020603050405020304" pitchFamily="18" charset="0"/>
                <a:ea typeface="Handlee"/>
                <a:cs typeface="Times New Roman" panose="02020603050405020304" pitchFamily="18" charset="0"/>
                <a:sym typeface="Handlee"/>
              </a:rPr>
              <a:t> </a:t>
            </a:r>
            <a:r>
              <a:rPr lang="en-US" sz="4000" b="1" dirty="0" err="1">
                <a:solidFill>
                  <a:schemeClr val="lt1"/>
                </a:solidFill>
                <a:latin typeface="Times New Roman" panose="02020603050405020304" pitchFamily="18" charset="0"/>
                <a:ea typeface="Handlee"/>
                <a:cs typeface="Times New Roman" panose="02020603050405020304" pitchFamily="18" charset="0"/>
                <a:sym typeface="Handlee"/>
              </a:rPr>
              <a:t>bài</a:t>
            </a:r>
            <a:r>
              <a:rPr lang="en-US" sz="4000" b="1" dirty="0">
                <a:solidFill>
                  <a:schemeClr val="lt1"/>
                </a:solidFill>
                <a:latin typeface="Times New Roman" panose="02020603050405020304" pitchFamily="18" charset="0"/>
                <a:ea typeface="Handlee"/>
                <a:cs typeface="Times New Roman" panose="02020603050405020304" pitchFamily="18" charset="0"/>
                <a:sym typeface="Handlee"/>
              </a:rPr>
              <a:t>:</a:t>
            </a:r>
            <a:endParaRPr sz="4000" b="1" dirty="0">
              <a:solidFill>
                <a:schemeClr val="lt1"/>
              </a:solidFill>
              <a:latin typeface="Times New Roman" panose="02020603050405020304" pitchFamily="18" charset="0"/>
              <a:ea typeface="Handlee"/>
              <a:cs typeface="Times New Roman" panose="02020603050405020304" pitchFamily="18" charset="0"/>
              <a:sym typeface="Handlee"/>
            </a:endParaRPr>
          </a:p>
        </p:txBody>
      </p:sp>
      <p:graphicFrame>
        <p:nvGraphicFramePr>
          <p:cNvPr id="333" name="Google Shape;333;p30"/>
          <p:cNvGraphicFramePr/>
          <p:nvPr>
            <p:extLst>
              <p:ext uri="{D42A27DB-BD31-4B8C-83A1-F6EECF244321}">
                <p14:modId xmlns:p14="http://schemas.microsoft.com/office/powerpoint/2010/main" val="1927206117"/>
              </p:ext>
            </p:extLst>
          </p:nvPr>
        </p:nvGraphicFramePr>
        <p:xfrm>
          <a:off x="3573470" y="1983393"/>
          <a:ext cx="1905583" cy="1581796"/>
        </p:xfrm>
        <a:graphic>
          <a:graphicData uri="http://schemas.openxmlformats.org/drawingml/2006/table">
            <a:tbl>
              <a:tblPr>
                <a:noFill/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9055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520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dirty="0">
                        <a:solidFill>
                          <a:schemeClr val="dk2"/>
                        </a:solidFill>
                        <a:latin typeface="Handlee"/>
                        <a:ea typeface="Handlee"/>
                        <a:cs typeface="Handlee"/>
                        <a:sym typeface="Handle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1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90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rgbClr val="1D262D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10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10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rgbClr val="1D262D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368" name="Google Shape;368;p30"/>
          <p:cNvGrpSpPr/>
          <p:nvPr/>
        </p:nvGrpSpPr>
        <p:grpSpPr>
          <a:xfrm rot="-2849289" flipH="1">
            <a:off x="7310885" y="3186633"/>
            <a:ext cx="3081810" cy="1994930"/>
            <a:chOff x="3476322" y="3871854"/>
            <a:chExt cx="3081549" cy="1994761"/>
          </a:xfrm>
          <a:solidFill>
            <a:schemeClr val="accent3"/>
          </a:solidFill>
        </p:grpSpPr>
        <p:sp>
          <p:nvSpPr>
            <p:cNvPr id="369" name="Google Shape;369;p30"/>
            <p:cNvSpPr/>
            <p:nvPr/>
          </p:nvSpPr>
          <p:spPr>
            <a:xfrm>
              <a:off x="3476322" y="4434043"/>
              <a:ext cx="929647" cy="290128"/>
            </a:xfrm>
            <a:custGeom>
              <a:avLst/>
              <a:gdLst/>
              <a:ahLst/>
              <a:cxnLst/>
              <a:rect l="l" t="t" r="r" b="b"/>
              <a:pathLst>
                <a:path w="19860" h="6198" extrusionOk="0">
                  <a:moveTo>
                    <a:pt x="6608" y="1035"/>
                  </a:moveTo>
                  <a:cubicBezTo>
                    <a:pt x="7486" y="1035"/>
                    <a:pt x="8379" y="1187"/>
                    <a:pt x="9261" y="1326"/>
                  </a:cubicBezTo>
                  <a:cubicBezTo>
                    <a:pt x="12072" y="1780"/>
                    <a:pt x="14828" y="2557"/>
                    <a:pt x="17467" y="3645"/>
                  </a:cubicBezTo>
                  <a:lnTo>
                    <a:pt x="17467" y="3645"/>
                  </a:lnTo>
                  <a:cubicBezTo>
                    <a:pt x="14865" y="4468"/>
                    <a:pt x="11720" y="5184"/>
                    <a:pt x="8737" y="5184"/>
                  </a:cubicBezTo>
                  <a:cubicBezTo>
                    <a:pt x="5937" y="5184"/>
                    <a:pt x="3279" y="4553"/>
                    <a:pt x="1344" y="2789"/>
                  </a:cubicBezTo>
                  <a:lnTo>
                    <a:pt x="1344" y="2789"/>
                  </a:lnTo>
                  <a:cubicBezTo>
                    <a:pt x="2403" y="2486"/>
                    <a:pt x="3279" y="1996"/>
                    <a:pt x="4326" y="1506"/>
                  </a:cubicBezTo>
                  <a:cubicBezTo>
                    <a:pt x="5062" y="1154"/>
                    <a:pt x="5829" y="1035"/>
                    <a:pt x="6608" y="1035"/>
                  </a:cubicBezTo>
                  <a:close/>
                  <a:moveTo>
                    <a:pt x="6415" y="0"/>
                  </a:moveTo>
                  <a:cubicBezTo>
                    <a:pt x="5956" y="0"/>
                    <a:pt x="5504" y="42"/>
                    <a:pt x="5074" y="148"/>
                  </a:cubicBezTo>
                  <a:cubicBezTo>
                    <a:pt x="3425" y="550"/>
                    <a:pt x="2136" y="1673"/>
                    <a:pt x="403" y="1978"/>
                  </a:cubicBezTo>
                  <a:cubicBezTo>
                    <a:pt x="1" y="2047"/>
                    <a:pt x="70" y="2657"/>
                    <a:pt x="264" y="2879"/>
                  </a:cubicBezTo>
                  <a:cubicBezTo>
                    <a:pt x="2368" y="5345"/>
                    <a:pt x="5497" y="6197"/>
                    <a:pt x="8802" y="6197"/>
                  </a:cubicBezTo>
                  <a:cubicBezTo>
                    <a:pt x="12288" y="6197"/>
                    <a:pt x="15970" y="5250"/>
                    <a:pt x="18853" y="4249"/>
                  </a:cubicBezTo>
                  <a:lnTo>
                    <a:pt x="18853" y="4249"/>
                  </a:lnTo>
                  <a:cubicBezTo>
                    <a:pt x="18973" y="4304"/>
                    <a:pt x="19093" y="4360"/>
                    <a:pt x="19214" y="4417"/>
                  </a:cubicBezTo>
                  <a:cubicBezTo>
                    <a:pt x="19268" y="4443"/>
                    <a:pt x="19319" y="4454"/>
                    <a:pt x="19364" y="4454"/>
                  </a:cubicBezTo>
                  <a:cubicBezTo>
                    <a:pt x="19595" y="4454"/>
                    <a:pt x="19704" y="4164"/>
                    <a:pt x="19678" y="3896"/>
                  </a:cubicBezTo>
                  <a:lnTo>
                    <a:pt x="19678" y="3896"/>
                  </a:lnTo>
                  <a:cubicBezTo>
                    <a:pt x="19860" y="3628"/>
                    <a:pt x="19684" y="3026"/>
                    <a:pt x="19337" y="3026"/>
                  </a:cubicBezTo>
                  <a:cubicBezTo>
                    <a:pt x="19302" y="3026"/>
                    <a:pt x="19265" y="3032"/>
                    <a:pt x="19227" y="3045"/>
                  </a:cubicBezTo>
                  <a:cubicBezTo>
                    <a:pt x="19092" y="3095"/>
                    <a:pt x="18953" y="3144"/>
                    <a:pt x="18813" y="3194"/>
                  </a:cubicBezTo>
                  <a:lnTo>
                    <a:pt x="18813" y="3194"/>
                  </a:lnTo>
                  <a:cubicBezTo>
                    <a:pt x="15785" y="1826"/>
                    <a:pt x="12593" y="859"/>
                    <a:pt x="9316" y="328"/>
                  </a:cubicBezTo>
                  <a:cubicBezTo>
                    <a:pt x="8402" y="187"/>
                    <a:pt x="7391" y="0"/>
                    <a:pt x="64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0"/>
            <p:cNvSpPr/>
            <p:nvPr/>
          </p:nvSpPr>
          <p:spPr>
            <a:xfrm>
              <a:off x="4004947" y="3918711"/>
              <a:ext cx="455087" cy="710295"/>
            </a:xfrm>
            <a:custGeom>
              <a:avLst/>
              <a:gdLst/>
              <a:ahLst/>
              <a:cxnLst/>
              <a:rect l="l" t="t" r="r" b="b"/>
              <a:pathLst>
                <a:path w="9722" h="15174" extrusionOk="0">
                  <a:moveTo>
                    <a:pt x="874" y="1348"/>
                  </a:moveTo>
                  <a:cubicBezTo>
                    <a:pt x="5425" y="4019"/>
                    <a:pt x="8499" y="8812"/>
                    <a:pt x="8729" y="14137"/>
                  </a:cubicBezTo>
                  <a:lnTo>
                    <a:pt x="8729" y="14137"/>
                  </a:lnTo>
                  <a:cubicBezTo>
                    <a:pt x="5366" y="13902"/>
                    <a:pt x="2812" y="10016"/>
                    <a:pt x="2015" y="7040"/>
                  </a:cubicBezTo>
                  <a:cubicBezTo>
                    <a:pt x="1512" y="5116"/>
                    <a:pt x="1532" y="3166"/>
                    <a:pt x="874" y="1348"/>
                  </a:cubicBezTo>
                  <a:close/>
                  <a:moveTo>
                    <a:pt x="187" y="1"/>
                  </a:moveTo>
                  <a:cubicBezTo>
                    <a:pt x="1" y="1"/>
                    <a:pt x="175" y="863"/>
                    <a:pt x="227" y="955"/>
                  </a:cubicBezTo>
                  <a:cubicBezTo>
                    <a:pt x="1239" y="2632"/>
                    <a:pt x="1211" y="4559"/>
                    <a:pt x="1558" y="6430"/>
                  </a:cubicBezTo>
                  <a:cubicBezTo>
                    <a:pt x="1794" y="7705"/>
                    <a:pt x="2237" y="8939"/>
                    <a:pt x="2875" y="10076"/>
                  </a:cubicBezTo>
                  <a:cubicBezTo>
                    <a:pt x="4238" y="12509"/>
                    <a:pt x="6144" y="15174"/>
                    <a:pt x="9162" y="15174"/>
                  </a:cubicBezTo>
                  <a:cubicBezTo>
                    <a:pt x="9274" y="15174"/>
                    <a:pt x="9386" y="15170"/>
                    <a:pt x="9501" y="15163"/>
                  </a:cubicBezTo>
                  <a:cubicBezTo>
                    <a:pt x="9721" y="15149"/>
                    <a:pt x="9613" y="14137"/>
                    <a:pt x="9381" y="14137"/>
                  </a:cubicBezTo>
                  <a:cubicBezTo>
                    <a:pt x="9379" y="14137"/>
                    <a:pt x="9378" y="14137"/>
                    <a:pt x="9376" y="14137"/>
                  </a:cubicBezTo>
                  <a:lnTo>
                    <a:pt x="9362" y="14137"/>
                  </a:lnTo>
                  <a:cubicBezTo>
                    <a:pt x="9263" y="14144"/>
                    <a:pt x="9164" y="14147"/>
                    <a:pt x="9065" y="14148"/>
                  </a:cubicBezTo>
                  <a:lnTo>
                    <a:pt x="9065" y="14148"/>
                  </a:lnTo>
                  <a:cubicBezTo>
                    <a:pt x="8749" y="8254"/>
                    <a:pt x="5484" y="2816"/>
                    <a:pt x="227" y="12"/>
                  </a:cubicBezTo>
                  <a:cubicBezTo>
                    <a:pt x="212" y="4"/>
                    <a:pt x="199" y="1"/>
                    <a:pt x="1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0"/>
            <p:cNvSpPr/>
            <p:nvPr/>
          </p:nvSpPr>
          <p:spPr>
            <a:xfrm>
              <a:off x="4030506" y="4569183"/>
              <a:ext cx="505314" cy="499510"/>
            </a:xfrm>
            <a:custGeom>
              <a:avLst/>
              <a:gdLst/>
              <a:ahLst/>
              <a:cxnLst/>
              <a:rect l="l" t="t" r="r" b="b"/>
              <a:pathLst>
                <a:path w="10795" h="10671" extrusionOk="0">
                  <a:moveTo>
                    <a:pt x="8981" y="1117"/>
                  </a:moveTo>
                  <a:lnTo>
                    <a:pt x="8981" y="1117"/>
                  </a:lnTo>
                  <a:cubicBezTo>
                    <a:pt x="10794" y="3933"/>
                    <a:pt x="6112" y="5715"/>
                    <a:pt x="4394" y="6479"/>
                  </a:cubicBezTo>
                  <a:cubicBezTo>
                    <a:pt x="3107" y="7051"/>
                    <a:pt x="1960" y="7754"/>
                    <a:pt x="1195" y="8872"/>
                  </a:cubicBezTo>
                  <a:lnTo>
                    <a:pt x="1195" y="8872"/>
                  </a:lnTo>
                  <a:cubicBezTo>
                    <a:pt x="1602" y="5274"/>
                    <a:pt x="5680" y="2100"/>
                    <a:pt x="8981" y="1117"/>
                  </a:cubicBezTo>
                  <a:close/>
                  <a:moveTo>
                    <a:pt x="9246" y="1"/>
                  </a:moveTo>
                  <a:cubicBezTo>
                    <a:pt x="9233" y="1"/>
                    <a:pt x="9219" y="2"/>
                    <a:pt x="9204" y="6"/>
                  </a:cubicBezTo>
                  <a:cubicBezTo>
                    <a:pt x="4879" y="1101"/>
                    <a:pt x="0" y="5384"/>
                    <a:pt x="638" y="10194"/>
                  </a:cubicBezTo>
                  <a:cubicBezTo>
                    <a:pt x="667" y="10372"/>
                    <a:pt x="831" y="10670"/>
                    <a:pt x="988" y="10670"/>
                  </a:cubicBezTo>
                  <a:cubicBezTo>
                    <a:pt x="1051" y="10670"/>
                    <a:pt x="1113" y="10622"/>
                    <a:pt x="1164" y="10499"/>
                  </a:cubicBezTo>
                  <a:cubicBezTo>
                    <a:pt x="2481" y="7228"/>
                    <a:pt x="6612" y="7491"/>
                    <a:pt x="8761" y="5079"/>
                  </a:cubicBezTo>
                  <a:cubicBezTo>
                    <a:pt x="9811" y="3896"/>
                    <a:pt x="10178" y="2229"/>
                    <a:pt x="9531" y="820"/>
                  </a:cubicBezTo>
                  <a:lnTo>
                    <a:pt x="9531" y="820"/>
                  </a:lnTo>
                  <a:cubicBezTo>
                    <a:pt x="9634" y="521"/>
                    <a:pt x="9495" y="1"/>
                    <a:pt x="92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0"/>
            <p:cNvSpPr/>
            <p:nvPr/>
          </p:nvSpPr>
          <p:spPr>
            <a:xfrm>
              <a:off x="4372453" y="3871854"/>
              <a:ext cx="492909" cy="779948"/>
            </a:xfrm>
            <a:custGeom>
              <a:avLst/>
              <a:gdLst/>
              <a:ahLst/>
              <a:cxnLst/>
              <a:rect l="l" t="t" r="r" b="b"/>
              <a:pathLst>
                <a:path w="10530" h="16662" extrusionOk="0">
                  <a:moveTo>
                    <a:pt x="544" y="1158"/>
                  </a:moveTo>
                  <a:cubicBezTo>
                    <a:pt x="3120" y="2433"/>
                    <a:pt x="5658" y="3812"/>
                    <a:pt x="7181" y="6336"/>
                  </a:cubicBezTo>
                  <a:cubicBezTo>
                    <a:pt x="8807" y="9012"/>
                    <a:pt x="9569" y="12196"/>
                    <a:pt x="9665" y="15320"/>
                  </a:cubicBezTo>
                  <a:lnTo>
                    <a:pt x="9665" y="15320"/>
                  </a:lnTo>
                  <a:cubicBezTo>
                    <a:pt x="6997" y="14430"/>
                    <a:pt x="5201" y="12193"/>
                    <a:pt x="3687" y="9871"/>
                  </a:cubicBezTo>
                  <a:cubicBezTo>
                    <a:pt x="1869" y="7078"/>
                    <a:pt x="939" y="4383"/>
                    <a:pt x="544" y="1158"/>
                  </a:cubicBezTo>
                  <a:close/>
                  <a:moveTo>
                    <a:pt x="178" y="0"/>
                  </a:moveTo>
                  <a:cubicBezTo>
                    <a:pt x="0" y="0"/>
                    <a:pt x="1" y="466"/>
                    <a:pt x="14" y="542"/>
                  </a:cubicBezTo>
                  <a:cubicBezTo>
                    <a:pt x="374" y="4146"/>
                    <a:pt x="1206" y="7084"/>
                    <a:pt x="3175" y="10162"/>
                  </a:cubicBezTo>
                  <a:cubicBezTo>
                    <a:pt x="4807" y="12729"/>
                    <a:pt x="6740" y="15334"/>
                    <a:pt x="9710" y="16314"/>
                  </a:cubicBezTo>
                  <a:lnTo>
                    <a:pt x="9710" y="16314"/>
                  </a:lnTo>
                  <a:cubicBezTo>
                    <a:pt x="9769" y="16509"/>
                    <a:pt x="9897" y="16662"/>
                    <a:pt x="9999" y="16662"/>
                  </a:cubicBezTo>
                  <a:cubicBezTo>
                    <a:pt x="10064" y="16662"/>
                    <a:pt x="10119" y="16599"/>
                    <a:pt x="10139" y="16442"/>
                  </a:cubicBezTo>
                  <a:lnTo>
                    <a:pt x="10139" y="16442"/>
                  </a:lnTo>
                  <a:cubicBezTo>
                    <a:pt x="10156" y="16446"/>
                    <a:pt x="10172" y="16451"/>
                    <a:pt x="10189" y="16455"/>
                  </a:cubicBezTo>
                  <a:cubicBezTo>
                    <a:pt x="10203" y="16458"/>
                    <a:pt x="10216" y="16460"/>
                    <a:pt x="10228" y="16460"/>
                  </a:cubicBezTo>
                  <a:cubicBezTo>
                    <a:pt x="10529" y="16460"/>
                    <a:pt x="10455" y="15537"/>
                    <a:pt x="10189" y="15457"/>
                  </a:cubicBezTo>
                  <a:lnTo>
                    <a:pt x="10175" y="15471"/>
                  </a:lnTo>
                  <a:cubicBezTo>
                    <a:pt x="10161" y="15467"/>
                    <a:pt x="10147" y="15464"/>
                    <a:pt x="10133" y="15460"/>
                  </a:cubicBezTo>
                  <a:lnTo>
                    <a:pt x="10133" y="15460"/>
                  </a:lnTo>
                  <a:cubicBezTo>
                    <a:pt x="10025" y="12335"/>
                    <a:pt x="9312" y="9245"/>
                    <a:pt x="7888" y="6447"/>
                  </a:cubicBezTo>
                  <a:cubicBezTo>
                    <a:pt x="6238" y="3231"/>
                    <a:pt x="3382" y="1567"/>
                    <a:pt x="236" y="15"/>
                  </a:cubicBezTo>
                  <a:cubicBezTo>
                    <a:pt x="215" y="5"/>
                    <a:pt x="195" y="0"/>
                    <a:pt x="1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0"/>
            <p:cNvSpPr/>
            <p:nvPr/>
          </p:nvSpPr>
          <p:spPr>
            <a:xfrm>
              <a:off x="4457506" y="4634436"/>
              <a:ext cx="618454" cy="527502"/>
            </a:xfrm>
            <a:custGeom>
              <a:avLst/>
              <a:gdLst/>
              <a:ahLst/>
              <a:cxnLst/>
              <a:rect l="l" t="t" r="r" b="b"/>
              <a:pathLst>
                <a:path w="13212" h="11269" extrusionOk="0">
                  <a:moveTo>
                    <a:pt x="12024" y="1585"/>
                  </a:moveTo>
                  <a:cubicBezTo>
                    <a:pt x="11178" y="4141"/>
                    <a:pt x="9966" y="6447"/>
                    <a:pt x="7235" y="7483"/>
                  </a:cubicBezTo>
                  <a:cubicBezTo>
                    <a:pt x="5987" y="7941"/>
                    <a:pt x="4671" y="8176"/>
                    <a:pt x="3451" y="8675"/>
                  </a:cubicBezTo>
                  <a:cubicBezTo>
                    <a:pt x="2565" y="9039"/>
                    <a:pt x="1744" y="9783"/>
                    <a:pt x="836" y="10109"/>
                  </a:cubicBezTo>
                  <a:lnTo>
                    <a:pt x="836" y="10109"/>
                  </a:lnTo>
                  <a:cubicBezTo>
                    <a:pt x="1925" y="7923"/>
                    <a:pt x="5278" y="6758"/>
                    <a:pt x="7124" y="5626"/>
                  </a:cubicBezTo>
                  <a:cubicBezTo>
                    <a:pt x="8122" y="5016"/>
                    <a:pt x="8815" y="4032"/>
                    <a:pt x="9702" y="3269"/>
                  </a:cubicBezTo>
                  <a:cubicBezTo>
                    <a:pt x="10425" y="2647"/>
                    <a:pt x="11220" y="2105"/>
                    <a:pt x="12024" y="1585"/>
                  </a:cubicBezTo>
                  <a:close/>
                  <a:moveTo>
                    <a:pt x="12779" y="0"/>
                  </a:moveTo>
                  <a:cubicBezTo>
                    <a:pt x="12753" y="0"/>
                    <a:pt x="12725" y="8"/>
                    <a:pt x="12697" y="25"/>
                  </a:cubicBezTo>
                  <a:lnTo>
                    <a:pt x="12697" y="39"/>
                  </a:lnTo>
                  <a:cubicBezTo>
                    <a:pt x="12680" y="49"/>
                    <a:pt x="12664" y="60"/>
                    <a:pt x="12648" y="70"/>
                  </a:cubicBezTo>
                  <a:lnTo>
                    <a:pt x="12648" y="70"/>
                  </a:lnTo>
                  <a:cubicBezTo>
                    <a:pt x="12623" y="49"/>
                    <a:pt x="12598" y="36"/>
                    <a:pt x="12574" y="36"/>
                  </a:cubicBezTo>
                  <a:cubicBezTo>
                    <a:pt x="12527" y="36"/>
                    <a:pt x="12483" y="83"/>
                    <a:pt x="12449" y="198"/>
                  </a:cubicBezTo>
                  <a:lnTo>
                    <a:pt x="12449" y="198"/>
                  </a:lnTo>
                  <a:cubicBezTo>
                    <a:pt x="9948" y="1836"/>
                    <a:pt x="7966" y="4062"/>
                    <a:pt x="5322" y="5432"/>
                  </a:cubicBezTo>
                  <a:cubicBezTo>
                    <a:pt x="3284" y="6471"/>
                    <a:pt x="484" y="8107"/>
                    <a:pt x="41" y="10533"/>
                  </a:cubicBezTo>
                  <a:cubicBezTo>
                    <a:pt x="0" y="10709"/>
                    <a:pt x="52" y="11268"/>
                    <a:pt x="326" y="11268"/>
                  </a:cubicBezTo>
                  <a:cubicBezTo>
                    <a:pt x="332" y="11268"/>
                    <a:pt x="339" y="11268"/>
                    <a:pt x="346" y="11267"/>
                  </a:cubicBezTo>
                  <a:cubicBezTo>
                    <a:pt x="1760" y="11129"/>
                    <a:pt x="2952" y="9895"/>
                    <a:pt x="4282" y="9438"/>
                  </a:cubicBezTo>
                  <a:cubicBezTo>
                    <a:pt x="5613" y="8980"/>
                    <a:pt x="7055" y="8731"/>
                    <a:pt x="8330" y="8079"/>
                  </a:cubicBezTo>
                  <a:cubicBezTo>
                    <a:pt x="11037" y="6726"/>
                    <a:pt x="12040" y="3799"/>
                    <a:pt x="12834" y="1067"/>
                  </a:cubicBezTo>
                  <a:lnTo>
                    <a:pt x="12834" y="1067"/>
                  </a:lnTo>
                  <a:cubicBezTo>
                    <a:pt x="12871" y="1043"/>
                    <a:pt x="12909" y="1020"/>
                    <a:pt x="12946" y="996"/>
                  </a:cubicBezTo>
                  <a:cubicBezTo>
                    <a:pt x="13211" y="832"/>
                    <a:pt x="13051" y="0"/>
                    <a:pt x="127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0"/>
            <p:cNvSpPr/>
            <p:nvPr/>
          </p:nvSpPr>
          <p:spPr>
            <a:xfrm>
              <a:off x="4909223" y="4048609"/>
              <a:ext cx="492769" cy="773769"/>
            </a:xfrm>
            <a:custGeom>
              <a:avLst/>
              <a:gdLst/>
              <a:ahLst/>
              <a:cxnLst/>
              <a:rect l="l" t="t" r="r" b="b"/>
              <a:pathLst>
                <a:path w="10527" h="16530" extrusionOk="0">
                  <a:moveTo>
                    <a:pt x="998" y="2026"/>
                  </a:moveTo>
                  <a:cubicBezTo>
                    <a:pt x="2422" y="3663"/>
                    <a:pt x="4410" y="4787"/>
                    <a:pt x="5639" y="6635"/>
                  </a:cubicBezTo>
                  <a:cubicBezTo>
                    <a:pt x="7250" y="9064"/>
                    <a:pt x="8314" y="11806"/>
                    <a:pt x="8893" y="14646"/>
                  </a:cubicBezTo>
                  <a:lnTo>
                    <a:pt x="8893" y="14646"/>
                  </a:lnTo>
                  <a:cubicBezTo>
                    <a:pt x="6728" y="13121"/>
                    <a:pt x="5485" y="11122"/>
                    <a:pt x="4045" y="8756"/>
                  </a:cubicBezTo>
                  <a:cubicBezTo>
                    <a:pt x="3268" y="7495"/>
                    <a:pt x="2312" y="6441"/>
                    <a:pt x="1771" y="5027"/>
                  </a:cubicBezTo>
                  <a:cubicBezTo>
                    <a:pt x="1405" y="4057"/>
                    <a:pt x="1178" y="3045"/>
                    <a:pt x="998" y="2026"/>
                  </a:cubicBezTo>
                  <a:close/>
                  <a:moveTo>
                    <a:pt x="387" y="0"/>
                  </a:moveTo>
                  <a:cubicBezTo>
                    <a:pt x="183" y="0"/>
                    <a:pt x="1" y="275"/>
                    <a:pt x="39" y="550"/>
                  </a:cubicBezTo>
                  <a:cubicBezTo>
                    <a:pt x="288" y="2186"/>
                    <a:pt x="551" y="3849"/>
                    <a:pt x="1120" y="5388"/>
                  </a:cubicBezTo>
                  <a:cubicBezTo>
                    <a:pt x="1688" y="6899"/>
                    <a:pt x="2672" y="8008"/>
                    <a:pt x="3504" y="9352"/>
                  </a:cubicBezTo>
                  <a:cubicBezTo>
                    <a:pt x="5129" y="12022"/>
                    <a:pt x="6513" y="14246"/>
                    <a:pt x="9112" y="15878"/>
                  </a:cubicBezTo>
                  <a:lnTo>
                    <a:pt x="9112" y="15878"/>
                  </a:lnTo>
                  <a:cubicBezTo>
                    <a:pt x="9124" y="15953"/>
                    <a:pt x="9135" y="16028"/>
                    <a:pt x="9146" y="16103"/>
                  </a:cubicBezTo>
                  <a:cubicBezTo>
                    <a:pt x="9184" y="16393"/>
                    <a:pt x="9358" y="16530"/>
                    <a:pt x="9522" y="16530"/>
                  </a:cubicBezTo>
                  <a:cubicBezTo>
                    <a:pt x="9649" y="16530"/>
                    <a:pt x="9771" y="16448"/>
                    <a:pt x="9823" y="16292"/>
                  </a:cubicBezTo>
                  <a:lnTo>
                    <a:pt x="9823" y="16292"/>
                  </a:lnTo>
                  <a:cubicBezTo>
                    <a:pt x="9860" y="16312"/>
                    <a:pt x="9898" y="16332"/>
                    <a:pt x="9936" y="16352"/>
                  </a:cubicBezTo>
                  <a:cubicBezTo>
                    <a:pt x="9998" y="16386"/>
                    <a:pt x="10055" y="16401"/>
                    <a:pt x="10106" y="16401"/>
                  </a:cubicBezTo>
                  <a:cubicBezTo>
                    <a:pt x="10472" y="16401"/>
                    <a:pt x="10526" y="15620"/>
                    <a:pt x="10185" y="15438"/>
                  </a:cubicBezTo>
                  <a:cubicBezTo>
                    <a:pt x="10023" y="15352"/>
                    <a:pt x="9865" y="15263"/>
                    <a:pt x="9712" y="15173"/>
                  </a:cubicBezTo>
                  <a:lnTo>
                    <a:pt x="9712" y="15173"/>
                  </a:lnTo>
                  <a:cubicBezTo>
                    <a:pt x="9222" y="12298"/>
                    <a:pt x="8230" y="9537"/>
                    <a:pt x="6775" y="6996"/>
                  </a:cubicBezTo>
                  <a:cubicBezTo>
                    <a:pt x="6068" y="5790"/>
                    <a:pt x="5264" y="4667"/>
                    <a:pt x="4225" y="3724"/>
                  </a:cubicBezTo>
                  <a:cubicBezTo>
                    <a:pt x="2963" y="2601"/>
                    <a:pt x="1508" y="1714"/>
                    <a:pt x="662" y="203"/>
                  </a:cubicBezTo>
                  <a:cubicBezTo>
                    <a:pt x="579" y="59"/>
                    <a:pt x="481" y="0"/>
                    <a:pt x="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0"/>
            <p:cNvSpPr/>
            <p:nvPr/>
          </p:nvSpPr>
          <p:spPr>
            <a:xfrm>
              <a:off x="5240638" y="4745142"/>
              <a:ext cx="283669" cy="702244"/>
            </a:xfrm>
            <a:custGeom>
              <a:avLst/>
              <a:gdLst/>
              <a:ahLst/>
              <a:cxnLst/>
              <a:rect l="l" t="t" r="r" b="b"/>
              <a:pathLst>
                <a:path w="6060" h="15002" extrusionOk="0">
                  <a:moveTo>
                    <a:pt x="3267" y="2027"/>
                  </a:moveTo>
                  <a:cubicBezTo>
                    <a:pt x="6059" y="5201"/>
                    <a:pt x="2295" y="9735"/>
                    <a:pt x="3139" y="13734"/>
                  </a:cubicBezTo>
                  <a:lnTo>
                    <a:pt x="3139" y="13734"/>
                  </a:lnTo>
                  <a:cubicBezTo>
                    <a:pt x="2071" y="13222"/>
                    <a:pt x="1249" y="12274"/>
                    <a:pt x="888" y="11120"/>
                  </a:cubicBezTo>
                  <a:cubicBezTo>
                    <a:pt x="430" y="9568"/>
                    <a:pt x="1179" y="8209"/>
                    <a:pt x="1941" y="6892"/>
                  </a:cubicBezTo>
                  <a:cubicBezTo>
                    <a:pt x="2949" y="5159"/>
                    <a:pt x="3085" y="3840"/>
                    <a:pt x="3267" y="2027"/>
                  </a:cubicBezTo>
                  <a:close/>
                  <a:moveTo>
                    <a:pt x="2090" y="1"/>
                  </a:moveTo>
                  <a:cubicBezTo>
                    <a:pt x="1758" y="1"/>
                    <a:pt x="1687" y="771"/>
                    <a:pt x="2024" y="987"/>
                  </a:cubicBezTo>
                  <a:cubicBezTo>
                    <a:pt x="2231" y="1119"/>
                    <a:pt x="2421" y="1254"/>
                    <a:pt x="2595" y="1392"/>
                  </a:cubicBezTo>
                  <a:lnTo>
                    <a:pt x="2595" y="1392"/>
                  </a:lnTo>
                  <a:cubicBezTo>
                    <a:pt x="2517" y="2325"/>
                    <a:pt x="2542" y="3236"/>
                    <a:pt x="2301" y="4148"/>
                  </a:cubicBezTo>
                  <a:cubicBezTo>
                    <a:pt x="2038" y="5104"/>
                    <a:pt x="1553" y="5853"/>
                    <a:pt x="1068" y="6712"/>
                  </a:cubicBezTo>
                  <a:cubicBezTo>
                    <a:pt x="486" y="7724"/>
                    <a:pt x="0" y="8764"/>
                    <a:pt x="14" y="9956"/>
                  </a:cubicBezTo>
                  <a:cubicBezTo>
                    <a:pt x="28" y="12257"/>
                    <a:pt x="1525" y="14281"/>
                    <a:pt x="3715" y="14988"/>
                  </a:cubicBezTo>
                  <a:cubicBezTo>
                    <a:pt x="3745" y="14997"/>
                    <a:pt x="3773" y="15002"/>
                    <a:pt x="3799" y="15002"/>
                  </a:cubicBezTo>
                  <a:cubicBezTo>
                    <a:pt x="4077" y="15002"/>
                    <a:pt x="4152" y="14498"/>
                    <a:pt x="4076" y="14295"/>
                  </a:cubicBezTo>
                  <a:cubicBezTo>
                    <a:pt x="2828" y="11287"/>
                    <a:pt x="4991" y="8306"/>
                    <a:pt x="5143" y="5284"/>
                  </a:cubicBezTo>
                  <a:cubicBezTo>
                    <a:pt x="5254" y="2956"/>
                    <a:pt x="4187" y="1278"/>
                    <a:pt x="2260" y="59"/>
                  </a:cubicBezTo>
                  <a:cubicBezTo>
                    <a:pt x="2198" y="18"/>
                    <a:pt x="2141" y="1"/>
                    <a:pt x="20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0"/>
            <p:cNvSpPr/>
            <p:nvPr/>
          </p:nvSpPr>
          <p:spPr>
            <a:xfrm>
              <a:off x="5079705" y="4761057"/>
              <a:ext cx="316389" cy="256940"/>
            </a:xfrm>
            <a:custGeom>
              <a:avLst/>
              <a:gdLst/>
              <a:ahLst/>
              <a:cxnLst/>
              <a:rect l="l" t="t" r="r" b="b"/>
              <a:pathLst>
                <a:path w="6759" h="5489" extrusionOk="0">
                  <a:moveTo>
                    <a:pt x="5210" y="1481"/>
                  </a:moveTo>
                  <a:lnTo>
                    <a:pt x="5210" y="1481"/>
                  </a:lnTo>
                  <a:cubicBezTo>
                    <a:pt x="4494" y="3011"/>
                    <a:pt x="2644" y="3866"/>
                    <a:pt x="1046" y="4367"/>
                  </a:cubicBezTo>
                  <a:lnTo>
                    <a:pt x="1046" y="4367"/>
                  </a:lnTo>
                  <a:cubicBezTo>
                    <a:pt x="1443" y="3742"/>
                    <a:pt x="3028" y="2673"/>
                    <a:pt x="3327" y="2477"/>
                  </a:cubicBezTo>
                  <a:cubicBezTo>
                    <a:pt x="3929" y="2085"/>
                    <a:pt x="4558" y="1753"/>
                    <a:pt x="5210" y="1481"/>
                  </a:cubicBezTo>
                  <a:close/>
                  <a:moveTo>
                    <a:pt x="5735" y="1"/>
                  </a:moveTo>
                  <a:cubicBezTo>
                    <a:pt x="5636" y="1"/>
                    <a:pt x="5546" y="85"/>
                    <a:pt x="5513" y="292"/>
                  </a:cubicBezTo>
                  <a:lnTo>
                    <a:pt x="5513" y="292"/>
                  </a:lnTo>
                  <a:cubicBezTo>
                    <a:pt x="4180" y="768"/>
                    <a:pt x="2947" y="1484"/>
                    <a:pt x="1872" y="2408"/>
                  </a:cubicBezTo>
                  <a:cubicBezTo>
                    <a:pt x="999" y="3156"/>
                    <a:pt x="1" y="4043"/>
                    <a:pt x="555" y="5263"/>
                  </a:cubicBezTo>
                  <a:cubicBezTo>
                    <a:pt x="594" y="5340"/>
                    <a:pt x="691" y="5488"/>
                    <a:pt x="804" y="5488"/>
                  </a:cubicBezTo>
                  <a:cubicBezTo>
                    <a:pt x="814" y="5488"/>
                    <a:pt x="823" y="5487"/>
                    <a:pt x="832" y="5485"/>
                  </a:cubicBezTo>
                  <a:cubicBezTo>
                    <a:pt x="3150" y="4819"/>
                    <a:pt x="5468" y="3609"/>
                    <a:pt x="5994" y="1188"/>
                  </a:cubicBezTo>
                  <a:lnTo>
                    <a:pt x="5994" y="1188"/>
                  </a:lnTo>
                  <a:cubicBezTo>
                    <a:pt x="6125" y="1144"/>
                    <a:pt x="6258" y="1102"/>
                    <a:pt x="6391" y="1063"/>
                  </a:cubicBezTo>
                  <a:cubicBezTo>
                    <a:pt x="6759" y="958"/>
                    <a:pt x="6628" y="43"/>
                    <a:pt x="6319" y="43"/>
                  </a:cubicBezTo>
                  <a:cubicBezTo>
                    <a:pt x="6302" y="43"/>
                    <a:pt x="6284" y="45"/>
                    <a:pt x="6266" y="51"/>
                  </a:cubicBezTo>
                  <a:cubicBezTo>
                    <a:pt x="6165" y="80"/>
                    <a:pt x="6065" y="109"/>
                    <a:pt x="5965" y="140"/>
                  </a:cubicBezTo>
                  <a:lnTo>
                    <a:pt x="5965" y="140"/>
                  </a:lnTo>
                  <a:cubicBezTo>
                    <a:pt x="5899" y="54"/>
                    <a:pt x="5814" y="1"/>
                    <a:pt x="5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0"/>
            <p:cNvSpPr/>
            <p:nvPr/>
          </p:nvSpPr>
          <p:spPr>
            <a:xfrm>
              <a:off x="5298167" y="4327316"/>
              <a:ext cx="161494" cy="493190"/>
            </a:xfrm>
            <a:custGeom>
              <a:avLst/>
              <a:gdLst/>
              <a:ahLst/>
              <a:cxnLst/>
              <a:rect l="l" t="t" r="r" b="b"/>
              <a:pathLst>
                <a:path w="3450" h="10536" extrusionOk="0">
                  <a:moveTo>
                    <a:pt x="1879" y="1457"/>
                  </a:moveTo>
                  <a:lnTo>
                    <a:pt x="1879" y="1457"/>
                  </a:lnTo>
                  <a:cubicBezTo>
                    <a:pt x="2497" y="3576"/>
                    <a:pt x="1842" y="5762"/>
                    <a:pt x="1188" y="7869"/>
                  </a:cubicBezTo>
                  <a:lnTo>
                    <a:pt x="1188" y="7869"/>
                  </a:lnTo>
                  <a:cubicBezTo>
                    <a:pt x="819" y="5718"/>
                    <a:pt x="1052" y="3495"/>
                    <a:pt x="1879" y="1457"/>
                  </a:cubicBezTo>
                  <a:close/>
                  <a:moveTo>
                    <a:pt x="1842" y="1"/>
                  </a:moveTo>
                  <a:cubicBezTo>
                    <a:pt x="1749" y="1"/>
                    <a:pt x="1656" y="54"/>
                    <a:pt x="1599" y="168"/>
                  </a:cubicBezTo>
                  <a:cubicBezTo>
                    <a:pt x="287" y="2980"/>
                    <a:pt x="0" y="6163"/>
                    <a:pt x="799" y="9149"/>
                  </a:cubicBezTo>
                  <a:lnTo>
                    <a:pt x="799" y="9149"/>
                  </a:lnTo>
                  <a:cubicBezTo>
                    <a:pt x="734" y="9373"/>
                    <a:pt x="672" y="9595"/>
                    <a:pt x="615" y="9816"/>
                  </a:cubicBezTo>
                  <a:cubicBezTo>
                    <a:pt x="538" y="10125"/>
                    <a:pt x="790" y="10535"/>
                    <a:pt x="1007" y="10535"/>
                  </a:cubicBezTo>
                  <a:cubicBezTo>
                    <a:pt x="1087" y="10535"/>
                    <a:pt x="1163" y="10478"/>
                    <a:pt x="1215" y="10338"/>
                  </a:cubicBezTo>
                  <a:lnTo>
                    <a:pt x="1215" y="10338"/>
                  </a:lnTo>
                  <a:cubicBezTo>
                    <a:pt x="1270" y="10401"/>
                    <a:pt x="1333" y="10429"/>
                    <a:pt x="1394" y="10429"/>
                  </a:cubicBezTo>
                  <a:cubicBezTo>
                    <a:pt x="1603" y="10429"/>
                    <a:pt x="1800" y="10111"/>
                    <a:pt x="1682" y="9775"/>
                  </a:cubicBezTo>
                  <a:cubicBezTo>
                    <a:pt x="1622" y="9603"/>
                    <a:pt x="1566" y="9430"/>
                    <a:pt x="1514" y="9257"/>
                  </a:cubicBezTo>
                  <a:lnTo>
                    <a:pt x="1514" y="9257"/>
                  </a:lnTo>
                  <a:cubicBezTo>
                    <a:pt x="2378" y="6239"/>
                    <a:pt x="3449" y="3281"/>
                    <a:pt x="2126" y="210"/>
                  </a:cubicBezTo>
                  <a:cubicBezTo>
                    <a:pt x="2066" y="75"/>
                    <a:pt x="1953" y="1"/>
                    <a:pt x="18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0"/>
            <p:cNvSpPr/>
            <p:nvPr/>
          </p:nvSpPr>
          <p:spPr>
            <a:xfrm>
              <a:off x="5480726" y="4575643"/>
              <a:ext cx="279877" cy="360577"/>
            </a:xfrm>
            <a:custGeom>
              <a:avLst/>
              <a:gdLst/>
              <a:ahLst/>
              <a:cxnLst/>
              <a:rect l="l" t="t" r="r" b="b"/>
              <a:pathLst>
                <a:path w="5979" h="7703" extrusionOk="0">
                  <a:moveTo>
                    <a:pt x="700" y="1392"/>
                  </a:moveTo>
                  <a:cubicBezTo>
                    <a:pt x="2354" y="2800"/>
                    <a:pt x="3992" y="4302"/>
                    <a:pt x="4924" y="6259"/>
                  </a:cubicBezTo>
                  <a:lnTo>
                    <a:pt x="4924" y="6259"/>
                  </a:lnTo>
                  <a:cubicBezTo>
                    <a:pt x="3103" y="5234"/>
                    <a:pt x="1166" y="3405"/>
                    <a:pt x="700" y="1392"/>
                  </a:cubicBezTo>
                  <a:close/>
                  <a:moveTo>
                    <a:pt x="254" y="1"/>
                  </a:moveTo>
                  <a:cubicBezTo>
                    <a:pt x="96" y="1"/>
                    <a:pt x="0" y="268"/>
                    <a:pt x="0" y="422"/>
                  </a:cubicBezTo>
                  <a:cubicBezTo>
                    <a:pt x="95" y="3526"/>
                    <a:pt x="2708" y="6219"/>
                    <a:pt x="5416" y="7529"/>
                  </a:cubicBezTo>
                  <a:lnTo>
                    <a:pt x="5416" y="7529"/>
                  </a:lnTo>
                  <a:cubicBezTo>
                    <a:pt x="5476" y="7651"/>
                    <a:pt x="5550" y="7702"/>
                    <a:pt x="5622" y="7702"/>
                  </a:cubicBezTo>
                  <a:cubicBezTo>
                    <a:pt x="5806" y="7702"/>
                    <a:pt x="5979" y="7369"/>
                    <a:pt x="5878" y="7048"/>
                  </a:cubicBezTo>
                  <a:cubicBezTo>
                    <a:pt x="5868" y="7016"/>
                    <a:pt x="5858" y="6985"/>
                    <a:pt x="5849" y="6953"/>
                  </a:cubicBezTo>
                  <a:lnTo>
                    <a:pt x="5849" y="6953"/>
                  </a:lnTo>
                  <a:cubicBezTo>
                    <a:pt x="5839" y="6913"/>
                    <a:pt x="5826" y="6874"/>
                    <a:pt x="5811" y="6838"/>
                  </a:cubicBezTo>
                  <a:lnTo>
                    <a:pt x="5811" y="6838"/>
                  </a:lnTo>
                  <a:cubicBezTo>
                    <a:pt x="4868" y="3970"/>
                    <a:pt x="2635" y="1956"/>
                    <a:pt x="388" y="62"/>
                  </a:cubicBezTo>
                  <a:cubicBezTo>
                    <a:pt x="340" y="19"/>
                    <a:pt x="295" y="1"/>
                    <a:pt x="2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0"/>
            <p:cNvSpPr/>
            <p:nvPr/>
          </p:nvSpPr>
          <p:spPr>
            <a:xfrm>
              <a:off x="5613105" y="4879206"/>
              <a:ext cx="204981" cy="386791"/>
            </a:xfrm>
            <a:custGeom>
              <a:avLst/>
              <a:gdLst/>
              <a:ahLst/>
              <a:cxnLst/>
              <a:rect l="l" t="t" r="r" b="b"/>
              <a:pathLst>
                <a:path w="4379" h="8263" extrusionOk="0">
                  <a:moveTo>
                    <a:pt x="2715" y="1208"/>
                  </a:moveTo>
                  <a:cubicBezTo>
                    <a:pt x="3852" y="2990"/>
                    <a:pt x="1762" y="5607"/>
                    <a:pt x="450" y="6919"/>
                  </a:cubicBezTo>
                  <a:lnTo>
                    <a:pt x="450" y="6919"/>
                  </a:lnTo>
                  <a:cubicBezTo>
                    <a:pt x="528" y="4744"/>
                    <a:pt x="885" y="2544"/>
                    <a:pt x="2715" y="1208"/>
                  </a:cubicBezTo>
                  <a:close/>
                  <a:moveTo>
                    <a:pt x="2538" y="1"/>
                  </a:moveTo>
                  <a:cubicBezTo>
                    <a:pt x="2468" y="1"/>
                    <a:pt x="2427" y="127"/>
                    <a:pt x="2413" y="289"/>
                  </a:cubicBezTo>
                  <a:lnTo>
                    <a:pt x="2413" y="289"/>
                  </a:lnTo>
                  <a:cubicBezTo>
                    <a:pt x="165" y="1987"/>
                    <a:pt x="26" y="4991"/>
                    <a:pt x="0" y="7633"/>
                  </a:cubicBezTo>
                  <a:cubicBezTo>
                    <a:pt x="0" y="7706"/>
                    <a:pt x="86" y="8262"/>
                    <a:pt x="258" y="8262"/>
                  </a:cubicBezTo>
                  <a:cubicBezTo>
                    <a:pt x="281" y="8262"/>
                    <a:pt x="306" y="8252"/>
                    <a:pt x="333" y="8229"/>
                  </a:cubicBezTo>
                  <a:cubicBezTo>
                    <a:pt x="2128" y="6559"/>
                    <a:pt x="4378" y="3320"/>
                    <a:pt x="3129" y="808"/>
                  </a:cubicBezTo>
                  <a:lnTo>
                    <a:pt x="3129" y="808"/>
                  </a:lnTo>
                  <a:cubicBezTo>
                    <a:pt x="3177" y="513"/>
                    <a:pt x="3038" y="4"/>
                    <a:pt x="2849" y="4"/>
                  </a:cubicBezTo>
                  <a:cubicBezTo>
                    <a:pt x="2829" y="4"/>
                    <a:pt x="2808" y="9"/>
                    <a:pt x="2786" y="22"/>
                  </a:cubicBezTo>
                  <a:lnTo>
                    <a:pt x="2800" y="22"/>
                  </a:lnTo>
                  <a:cubicBezTo>
                    <a:pt x="2756" y="50"/>
                    <a:pt x="2712" y="79"/>
                    <a:pt x="2668" y="107"/>
                  </a:cubicBezTo>
                  <a:lnTo>
                    <a:pt x="2668" y="107"/>
                  </a:lnTo>
                  <a:cubicBezTo>
                    <a:pt x="2653" y="88"/>
                    <a:pt x="2636" y="69"/>
                    <a:pt x="2620" y="50"/>
                  </a:cubicBezTo>
                  <a:cubicBezTo>
                    <a:pt x="2589" y="16"/>
                    <a:pt x="2562" y="1"/>
                    <a:pt x="25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0"/>
            <p:cNvSpPr/>
            <p:nvPr/>
          </p:nvSpPr>
          <p:spPr>
            <a:xfrm>
              <a:off x="4890218" y="5336539"/>
              <a:ext cx="812294" cy="395498"/>
            </a:xfrm>
            <a:custGeom>
              <a:avLst/>
              <a:gdLst/>
              <a:ahLst/>
              <a:cxnLst/>
              <a:rect l="l" t="t" r="r" b="b"/>
              <a:pathLst>
                <a:path w="17353" h="8449" extrusionOk="0">
                  <a:moveTo>
                    <a:pt x="15694" y="983"/>
                  </a:moveTo>
                  <a:cubicBezTo>
                    <a:pt x="15952" y="983"/>
                    <a:pt x="16214" y="1003"/>
                    <a:pt x="16483" y="1046"/>
                  </a:cubicBezTo>
                  <a:lnTo>
                    <a:pt x="16483" y="1046"/>
                  </a:lnTo>
                  <a:cubicBezTo>
                    <a:pt x="14749" y="3243"/>
                    <a:pt x="12597" y="5980"/>
                    <a:pt x="10079" y="7025"/>
                  </a:cubicBezTo>
                  <a:cubicBezTo>
                    <a:pt x="9485" y="7274"/>
                    <a:pt x="8869" y="7363"/>
                    <a:pt x="8248" y="7363"/>
                  </a:cubicBezTo>
                  <a:cubicBezTo>
                    <a:pt x="7448" y="7363"/>
                    <a:pt x="6639" y="7215"/>
                    <a:pt x="5851" y="7067"/>
                  </a:cubicBezTo>
                  <a:cubicBezTo>
                    <a:pt x="4604" y="6839"/>
                    <a:pt x="3374" y="6528"/>
                    <a:pt x="2171" y="6141"/>
                  </a:cubicBezTo>
                  <a:lnTo>
                    <a:pt x="2171" y="6141"/>
                  </a:lnTo>
                  <a:cubicBezTo>
                    <a:pt x="4467" y="5683"/>
                    <a:pt x="6852" y="5055"/>
                    <a:pt x="8873" y="4045"/>
                  </a:cubicBezTo>
                  <a:cubicBezTo>
                    <a:pt x="11116" y="2935"/>
                    <a:pt x="13154" y="983"/>
                    <a:pt x="15694" y="983"/>
                  </a:cubicBezTo>
                  <a:close/>
                  <a:moveTo>
                    <a:pt x="15587" y="1"/>
                  </a:moveTo>
                  <a:cubicBezTo>
                    <a:pt x="13408" y="1"/>
                    <a:pt x="11599" y="1374"/>
                    <a:pt x="9704" y="2506"/>
                  </a:cubicBezTo>
                  <a:cubicBezTo>
                    <a:pt x="6932" y="4156"/>
                    <a:pt x="3411" y="4918"/>
                    <a:pt x="264" y="5459"/>
                  </a:cubicBezTo>
                  <a:cubicBezTo>
                    <a:pt x="1" y="5514"/>
                    <a:pt x="153" y="6388"/>
                    <a:pt x="348" y="6471"/>
                  </a:cubicBezTo>
                  <a:cubicBezTo>
                    <a:pt x="2395" y="7263"/>
                    <a:pt x="5384" y="8448"/>
                    <a:pt x="7954" y="8448"/>
                  </a:cubicBezTo>
                  <a:cubicBezTo>
                    <a:pt x="8759" y="8448"/>
                    <a:pt x="9522" y="8332"/>
                    <a:pt x="10203" y="8051"/>
                  </a:cubicBezTo>
                  <a:cubicBezTo>
                    <a:pt x="13031" y="6887"/>
                    <a:pt x="15374" y="3685"/>
                    <a:pt x="17217" y="1370"/>
                  </a:cubicBezTo>
                  <a:cubicBezTo>
                    <a:pt x="17352" y="1193"/>
                    <a:pt x="17223" y="653"/>
                    <a:pt x="17103" y="455"/>
                  </a:cubicBezTo>
                  <a:lnTo>
                    <a:pt x="17103" y="455"/>
                  </a:lnTo>
                  <a:cubicBezTo>
                    <a:pt x="17068" y="306"/>
                    <a:pt x="17007" y="186"/>
                    <a:pt x="16926" y="164"/>
                  </a:cubicBezTo>
                  <a:lnTo>
                    <a:pt x="16926" y="164"/>
                  </a:lnTo>
                  <a:lnTo>
                    <a:pt x="16940" y="177"/>
                  </a:lnTo>
                  <a:cubicBezTo>
                    <a:pt x="16472" y="55"/>
                    <a:pt x="16022" y="1"/>
                    <a:pt x="155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0"/>
            <p:cNvSpPr/>
            <p:nvPr/>
          </p:nvSpPr>
          <p:spPr>
            <a:xfrm>
              <a:off x="5534183" y="5339395"/>
              <a:ext cx="231195" cy="527221"/>
            </a:xfrm>
            <a:custGeom>
              <a:avLst/>
              <a:gdLst/>
              <a:ahLst/>
              <a:cxnLst/>
              <a:rect l="l" t="t" r="r" b="b"/>
              <a:pathLst>
                <a:path w="4939" h="11263" extrusionOk="0">
                  <a:moveTo>
                    <a:pt x="3101" y="1446"/>
                  </a:moveTo>
                  <a:cubicBezTo>
                    <a:pt x="3902" y="3185"/>
                    <a:pt x="4440" y="4880"/>
                    <a:pt x="3502" y="6742"/>
                  </a:cubicBezTo>
                  <a:cubicBezTo>
                    <a:pt x="2953" y="7818"/>
                    <a:pt x="2225" y="8808"/>
                    <a:pt x="1527" y="9806"/>
                  </a:cubicBezTo>
                  <a:lnTo>
                    <a:pt x="1527" y="9806"/>
                  </a:lnTo>
                  <a:cubicBezTo>
                    <a:pt x="1043" y="7245"/>
                    <a:pt x="1040" y="3176"/>
                    <a:pt x="3101" y="1446"/>
                  </a:cubicBezTo>
                  <a:close/>
                  <a:moveTo>
                    <a:pt x="3661" y="1"/>
                  </a:moveTo>
                  <a:cubicBezTo>
                    <a:pt x="3619" y="1"/>
                    <a:pt x="3576" y="11"/>
                    <a:pt x="3530" y="33"/>
                  </a:cubicBezTo>
                  <a:cubicBezTo>
                    <a:pt x="3410" y="89"/>
                    <a:pt x="3294" y="150"/>
                    <a:pt x="3183" y="216"/>
                  </a:cubicBezTo>
                  <a:lnTo>
                    <a:pt x="3183" y="216"/>
                  </a:lnTo>
                  <a:cubicBezTo>
                    <a:pt x="3109" y="217"/>
                    <a:pt x="3037" y="267"/>
                    <a:pt x="2980" y="345"/>
                  </a:cubicBezTo>
                  <a:lnTo>
                    <a:pt x="2980" y="345"/>
                  </a:lnTo>
                  <a:cubicBezTo>
                    <a:pt x="1" y="2359"/>
                    <a:pt x="302" y="8007"/>
                    <a:pt x="1062" y="10943"/>
                  </a:cubicBezTo>
                  <a:cubicBezTo>
                    <a:pt x="1112" y="11143"/>
                    <a:pt x="1253" y="11263"/>
                    <a:pt x="1399" y="11263"/>
                  </a:cubicBezTo>
                  <a:cubicBezTo>
                    <a:pt x="1496" y="11263"/>
                    <a:pt x="1595" y="11211"/>
                    <a:pt x="1672" y="11095"/>
                  </a:cubicBezTo>
                  <a:cubicBezTo>
                    <a:pt x="2795" y="9418"/>
                    <a:pt x="4417" y="7602"/>
                    <a:pt x="4708" y="5536"/>
                  </a:cubicBezTo>
                  <a:cubicBezTo>
                    <a:pt x="4939" y="3958"/>
                    <a:pt x="4372" y="2455"/>
                    <a:pt x="3716" y="1035"/>
                  </a:cubicBezTo>
                  <a:lnTo>
                    <a:pt x="3716" y="1035"/>
                  </a:lnTo>
                  <a:cubicBezTo>
                    <a:pt x="3755" y="1015"/>
                    <a:pt x="3794" y="995"/>
                    <a:pt x="3835" y="976"/>
                  </a:cubicBezTo>
                  <a:cubicBezTo>
                    <a:pt x="4196" y="814"/>
                    <a:pt x="4031" y="1"/>
                    <a:pt x="36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0"/>
            <p:cNvSpPr/>
            <p:nvPr/>
          </p:nvSpPr>
          <p:spPr>
            <a:xfrm>
              <a:off x="5796085" y="5147146"/>
              <a:ext cx="238169" cy="643263"/>
            </a:xfrm>
            <a:custGeom>
              <a:avLst/>
              <a:gdLst/>
              <a:ahLst/>
              <a:cxnLst/>
              <a:rect l="l" t="t" r="r" b="b"/>
              <a:pathLst>
                <a:path w="5088" h="13742" extrusionOk="0">
                  <a:moveTo>
                    <a:pt x="2060" y="1144"/>
                  </a:moveTo>
                  <a:cubicBezTo>
                    <a:pt x="4316" y="2145"/>
                    <a:pt x="4369" y="4916"/>
                    <a:pt x="4422" y="7134"/>
                  </a:cubicBezTo>
                  <a:cubicBezTo>
                    <a:pt x="4470" y="8833"/>
                    <a:pt x="4353" y="10541"/>
                    <a:pt x="4088" y="12225"/>
                  </a:cubicBezTo>
                  <a:lnTo>
                    <a:pt x="4088" y="12225"/>
                  </a:lnTo>
                  <a:lnTo>
                    <a:pt x="2357" y="8008"/>
                  </a:lnTo>
                  <a:cubicBezTo>
                    <a:pt x="1497" y="5928"/>
                    <a:pt x="0" y="3198"/>
                    <a:pt x="1982" y="1285"/>
                  </a:cubicBezTo>
                  <a:cubicBezTo>
                    <a:pt x="2018" y="1251"/>
                    <a:pt x="2044" y="1202"/>
                    <a:pt x="2060" y="1144"/>
                  </a:cubicBezTo>
                  <a:close/>
                  <a:moveTo>
                    <a:pt x="1652" y="1"/>
                  </a:moveTo>
                  <a:cubicBezTo>
                    <a:pt x="1475" y="1"/>
                    <a:pt x="1415" y="311"/>
                    <a:pt x="1459" y="588"/>
                  </a:cubicBezTo>
                  <a:lnTo>
                    <a:pt x="1459" y="588"/>
                  </a:lnTo>
                  <a:cubicBezTo>
                    <a:pt x="371" y="1840"/>
                    <a:pt x="264" y="3506"/>
                    <a:pt x="665" y="5111"/>
                  </a:cubicBezTo>
                  <a:cubicBezTo>
                    <a:pt x="1400" y="7994"/>
                    <a:pt x="2883" y="10794"/>
                    <a:pt x="4020" y="13539"/>
                  </a:cubicBezTo>
                  <a:cubicBezTo>
                    <a:pt x="4077" y="13677"/>
                    <a:pt x="4159" y="13742"/>
                    <a:pt x="4238" y="13742"/>
                  </a:cubicBezTo>
                  <a:cubicBezTo>
                    <a:pt x="4332" y="13742"/>
                    <a:pt x="4420" y="13649"/>
                    <a:pt x="4450" y="13483"/>
                  </a:cubicBezTo>
                  <a:cubicBezTo>
                    <a:pt x="4990" y="10572"/>
                    <a:pt x="5087" y="7606"/>
                    <a:pt x="4755" y="4667"/>
                  </a:cubicBezTo>
                  <a:cubicBezTo>
                    <a:pt x="4491" y="2574"/>
                    <a:pt x="3868" y="730"/>
                    <a:pt x="1705" y="9"/>
                  </a:cubicBezTo>
                  <a:cubicBezTo>
                    <a:pt x="1686" y="4"/>
                    <a:pt x="1669" y="1"/>
                    <a:pt x="16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0"/>
            <p:cNvSpPr/>
            <p:nvPr/>
          </p:nvSpPr>
          <p:spPr>
            <a:xfrm>
              <a:off x="5934502" y="5169521"/>
              <a:ext cx="555916" cy="238637"/>
            </a:xfrm>
            <a:custGeom>
              <a:avLst/>
              <a:gdLst/>
              <a:ahLst/>
              <a:cxnLst/>
              <a:rect l="l" t="t" r="r" b="b"/>
              <a:pathLst>
                <a:path w="11876" h="5098" extrusionOk="0">
                  <a:moveTo>
                    <a:pt x="5316" y="1005"/>
                  </a:moveTo>
                  <a:cubicBezTo>
                    <a:pt x="7219" y="1005"/>
                    <a:pt x="9118" y="1332"/>
                    <a:pt x="10924" y="1982"/>
                  </a:cubicBezTo>
                  <a:lnTo>
                    <a:pt x="10924" y="1982"/>
                  </a:lnTo>
                  <a:cubicBezTo>
                    <a:pt x="9545" y="3193"/>
                    <a:pt x="7109" y="4103"/>
                    <a:pt x="4956" y="4103"/>
                  </a:cubicBezTo>
                  <a:cubicBezTo>
                    <a:pt x="3075" y="4103"/>
                    <a:pt x="1411" y="3409"/>
                    <a:pt x="855" y="1615"/>
                  </a:cubicBezTo>
                  <a:lnTo>
                    <a:pt x="855" y="1615"/>
                  </a:lnTo>
                  <a:cubicBezTo>
                    <a:pt x="2315" y="1208"/>
                    <a:pt x="3817" y="1005"/>
                    <a:pt x="5316" y="1005"/>
                  </a:cubicBezTo>
                  <a:close/>
                  <a:moveTo>
                    <a:pt x="5167" y="1"/>
                  </a:moveTo>
                  <a:cubicBezTo>
                    <a:pt x="3503" y="1"/>
                    <a:pt x="1835" y="250"/>
                    <a:pt x="217" y="751"/>
                  </a:cubicBezTo>
                  <a:cubicBezTo>
                    <a:pt x="0" y="819"/>
                    <a:pt x="195" y="1765"/>
                    <a:pt x="347" y="1765"/>
                  </a:cubicBezTo>
                  <a:cubicBezTo>
                    <a:pt x="350" y="1765"/>
                    <a:pt x="353" y="1764"/>
                    <a:pt x="356" y="1763"/>
                  </a:cubicBezTo>
                  <a:cubicBezTo>
                    <a:pt x="427" y="1741"/>
                    <a:pt x="497" y="1720"/>
                    <a:pt x="568" y="1698"/>
                  </a:cubicBezTo>
                  <a:lnTo>
                    <a:pt x="568" y="1698"/>
                  </a:lnTo>
                  <a:cubicBezTo>
                    <a:pt x="1130" y="4101"/>
                    <a:pt x="3217" y="5098"/>
                    <a:pt x="5494" y="5098"/>
                  </a:cubicBezTo>
                  <a:cubicBezTo>
                    <a:pt x="7884" y="5098"/>
                    <a:pt x="10485" y="3999"/>
                    <a:pt x="11751" y="2276"/>
                  </a:cubicBezTo>
                  <a:cubicBezTo>
                    <a:pt x="11875" y="2124"/>
                    <a:pt x="11834" y="1389"/>
                    <a:pt x="11626" y="1306"/>
                  </a:cubicBezTo>
                  <a:cubicBezTo>
                    <a:pt x="9565" y="437"/>
                    <a:pt x="7370" y="1"/>
                    <a:pt x="5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0"/>
            <p:cNvSpPr/>
            <p:nvPr/>
          </p:nvSpPr>
          <p:spPr>
            <a:xfrm>
              <a:off x="5634684" y="4349176"/>
              <a:ext cx="798859" cy="664936"/>
            </a:xfrm>
            <a:custGeom>
              <a:avLst/>
              <a:gdLst/>
              <a:ahLst/>
              <a:cxnLst/>
              <a:rect l="l" t="t" r="r" b="b"/>
              <a:pathLst>
                <a:path w="17066" h="14205" extrusionOk="0">
                  <a:moveTo>
                    <a:pt x="1102" y="1153"/>
                  </a:moveTo>
                  <a:lnTo>
                    <a:pt x="1102" y="1153"/>
                  </a:lnTo>
                  <a:cubicBezTo>
                    <a:pt x="7219" y="2771"/>
                    <a:pt x="10583" y="8977"/>
                    <a:pt x="15820" y="12197"/>
                  </a:cubicBezTo>
                  <a:lnTo>
                    <a:pt x="15820" y="12197"/>
                  </a:lnTo>
                  <a:cubicBezTo>
                    <a:pt x="14994" y="12891"/>
                    <a:pt x="13822" y="13142"/>
                    <a:pt x="12687" y="13142"/>
                  </a:cubicBezTo>
                  <a:cubicBezTo>
                    <a:pt x="12272" y="13142"/>
                    <a:pt x="11861" y="13109"/>
                    <a:pt x="11474" y="13050"/>
                  </a:cubicBezTo>
                  <a:cubicBezTo>
                    <a:pt x="9381" y="12745"/>
                    <a:pt x="7662" y="11609"/>
                    <a:pt x="6359" y="9959"/>
                  </a:cubicBezTo>
                  <a:cubicBezTo>
                    <a:pt x="4275" y="7316"/>
                    <a:pt x="2734" y="4129"/>
                    <a:pt x="1102" y="1153"/>
                  </a:cubicBezTo>
                  <a:close/>
                  <a:moveTo>
                    <a:pt x="341" y="0"/>
                  </a:moveTo>
                  <a:cubicBezTo>
                    <a:pt x="0" y="0"/>
                    <a:pt x="168" y="722"/>
                    <a:pt x="260" y="880"/>
                  </a:cubicBezTo>
                  <a:lnTo>
                    <a:pt x="4072" y="7547"/>
                  </a:lnTo>
                  <a:cubicBezTo>
                    <a:pt x="5056" y="9266"/>
                    <a:pt x="6082" y="11040"/>
                    <a:pt x="7621" y="12330"/>
                  </a:cubicBezTo>
                  <a:cubicBezTo>
                    <a:pt x="8874" y="13373"/>
                    <a:pt x="11026" y="14205"/>
                    <a:pt x="12995" y="14205"/>
                  </a:cubicBezTo>
                  <a:cubicBezTo>
                    <a:pt x="14663" y="14205"/>
                    <a:pt x="16200" y="13608"/>
                    <a:pt x="16950" y="12038"/>
                  </a:cubicBezTo>
                  <a:cubicBezTo>
                    <a:pt x="17065" y="11807"/>
                    <a:pt x="16863" y="11114"/>
                    <a:pt x="16688" y="11114"/>
                  </a:cubicBezTo>
                  <a:cubicBezTo>
                    <a:pt x="16653" y="11114"/>
                    <a:pt x="16619" y="11142"/>
                    <a:pt x="16589" y="11207"/>
                  </a:cubicBezTo>
                  <a:cubicBezTo>
                    <a:pt x="16533" y="11324"/>
                    <a:pt x="16470" y="11435"/>
                    <a:pt x="16402" y="11540"/>
                  </a:cubicBezTo>
                  <a:lnTo>
                    <a:pt x="16402" y="11540"/>
                  </a:lnTo>
                  <a:cubicBezTo>
                    <a:pt x="10610" y="8326"/>
                    <a:pt x="7227" y="1347"/>
                    <a:pt x="399" y="6"/>
                  </a:cubicBezTo>
                  <a:cubicBezTo>
                    <a:pt x="378" y="2"/>
                    <a:pt x="359" y="0"/>
                    <a:pt x="3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0"/>
            <p:cNvSpPr/>
            <p:nvPr/>
          </p:nvSpPr>
          <p:spPr>
            <a:xfrm>
              <a:off x="6250283" y="4140544"/>
              <a:ext cx="307589" cy="788280"/>
            </a:xfrm>
            <a:custGeom>
              <a:avLst/>
              <a:gdLst/>
              <a:ahLst/>
              <a:cxnLst/>
              <a:rect l="l" t="t" r="r" b="b"/>
              <a:pathLst>
                <a:path w="6571" h="16840" extrusionOk="0">
                  <a:moveTo>
                    <a:pt x="1791" y="1772"/>
                  </a:moveTo>
                  <a:cubicBezTo>
                    <a:pt x="2583" y="3771"/>
                    <a:pt x="4241" y="5340"/>
                    <a:pt x="5074" y="7347"/>
                  </a:cubicBezTo>
                  <a:cubicBezTo>
                    <a:pt x="5476" y="8303"/>
                    <a:pt x="5725" y="9301"/>
                    <a:pt x="5836" y="10313"/>
                  </a:cubicBezTo>
                  <a:cubicBezTo>
                    <a:pt x="5947" y="11353"/>
                    <a:pt x="6086" y="13876"/>
                    <a:pt x="5088" y="14610"/>
                  </a:cubicBezTo>
                  <a:cubicBezTo>
                    <a:pt x="4444" y="15073"/>
                    <a:pt x="3718" y="15040"/>
                    <a:pt x="3194" y="15505"/>
                  </a:cubicBezTo>
                  <a:lnTo>
                    <a:pt x="3194" y="15505"/>
                  </a:lnTo>
                  <a:cubicBezTo>
                    <a:pt x="424" y="15125"/>
                    <a:pt x="703" y="9534"/>
                    <a:pt x="943" y="7638"/>
                  </a:cubicBezTo>
                  <a:cubicBezTo>
                    <a:pt x="1174" y="5675"/>
                    <a:pt x="1587" y="3741"/>
                    <a:pt x="1791" y="1772"/>
                  </a:cubicBezTo>
                  <a:close/>
                  <a:moveTo>
                    <a:pt x="1636" y="0"/>
                  </a:moveTo>
                  <a:cubicBezTo>
                    <a:pt x="1531" y="0"/>
                    <a:pt x="1429" y="140"/>
                    <a:pt x="1414" y="374"/>
                  </a:cubicBezTo>
                  <a:cubicBezTo>
                    <a:pt x="1220" y="3992"/>
                    <a:pt x="0" y="7541"/>
                    <a:pt x="389" y="11200"/>
                  </a:cubicBezTo>
                  <a:cubicBezTo>
                    <a:pt x="559" y="12772"/>
                    <a:pt x="1147" y="15714"/>
                    <a:pt x="2868" y="16394"/>
                  </a:cubicBezTo>
                  <a:lnTo>
                    <a:pt x="2868" y="16394"/>
                  </a:lnTo>
                  <a:cubicBezTo>
                    <a:pt x="2919" y="16624"/>
                    <a:pt x="3021" y="16840"/>
                    <a:pt x="3120" y="16840"/>
                  </a:cubicBezTo>
                  <a:cubicBezTo>
                    <a:pt x="3153" y="16840"/>
                    <a:pt x="3186" y="16815"/>
                    <a:pt x="3216" y="16759"/>
                  </a:cubicBezTo>
                  <a:cubicBezTo>
                    <a:pt x="3266" y="16672"/>
                    <a:pt x="3321" y="16593"/>
                    <a:pt x="3381" y="16523"/>
                  </a:cubicBezTo>
                  <a:lnTo>
                    <a:pt x="3381" y="16523"/>
                  </a:lnTo>
                  <a:cubicBezTo>
                    <a:pt x="3463" y="16532"/>
                    <a:pt x="3547" y="16537"/>
                    <a:pt x="3633" y="16537"/>
                  </a:cubicBezTo>
                  <a:cubicBezTo>
                    <a:pt x="3637" y="16537"/>
                    <a:pt x="3642" y="16537"/>
                    <a:pt x="3646" y="16537"/>
                  </a:cubicBezTo>
                  <a:cubicBezTo>
                    <a:pt x="3774" y="16537"/>
                    <a:pt x="3833" y="16360"/>
                    <a:pt x="3834" y="16154"/>
                  </a:cubicBezTo>
                  <a:lnTo>
                    <a:pt x="3834" y="16154"/>
                  </a:lnTo>
                  <a:cubicBezTo>
                    <a:pt x="4546" y="15739"/>
                    <a:pt x="5500" y="15680"/>
                    <a:pt x="5933" y="14763"/>
                  </a:cubicBezTo>
                  <a:cubicBezTo>
                    <a:pt x="6571" y="13418"/>
                    <a:pt x="6446" y="11380"/>
                    <a:pt x="6252" y="9953"/>
                  </a:cubicBezTo>
                  <a:cubicBezTo>
                    <a:pt x="6044" y="8442"/>
                    <a:pt x="5573" y="6972"/>
                    <a:pt x="4838" y="5628"/>
                  </a:cubicBezTo>
                  <a:cubicBezTo>
                    <a:pt x="3882" y="3826"/>
                    <a:pt x="2260" y="2356"/>
                    <a:pt x="1858" y="319"/>
                  </a:cubicBezTo>
                  <a:cubicBezTo>
                    <a:pt x="1814" y="98"/>
                    <a:pt x="1724" y="0"/>
                    <a:pt x="16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0"/>
            <p:cNvSpPr/>
            <p:nvPr/>
          </p:nvSpPr>
          <p:spPr>
            <a:xfrm>
              <a:off x="5685754" y="4989209"/>
              <a:ext cx="540468" cy="406779"/>
            </a:xfrm>
            <a:custGeom>
              <a:avLst/>
              <a:gdLst/>
              <a:ahLst/>
              <a:cxnLst/>
              <a:rect l="l" t="t" r="r" b="b"/>
              <a:pathLst>
                <a:path w="11546" h="8690" extrusionOk="0">
                  <a:moveTo>
                    <a:pt x="11235" y="1"/>
                  </a:moveTo>
                  <a:cubicBezTo>
                    <a:pt x="11233" y="1"/>
                    <a:pt x="11231" y="1"/>
                    <a:pt x="11229" y="1"/>
                  </a:cubicBezTo>
                  <a:cubicBezTo>
                    <a:pt x="6322" y="459"/>
                    <a:pt x="2468" y="3855"/>
                    <a:pt x="84" y="7999"/>
                  </a:cubicBezTo>
                  <a:cubicBezTo>
                    <a:pt x="1" y="8142"/>
                    <a:pt x="141" y="8689"/>
                    <a:pt x="270" y="8689"/>
                  </a:cubicBezTo>
                  <a:cubicBezTo>
                    <a:pt x="292" y="8689"/>
                    <a:pt x="313" y="8673"/>
                    <a:pt x="333" y="8637"/>
                  </a:cubicBezTo>
                  <a:cubicBezTo>
                    <a:pt x="2690" y="4548"/>
                    <a:pt x="6488" y="1207"/>
                    <a:pt x="11326" y="764"/>
                  </a:cubicBezTo>
                  <a:cubicBezTo>
                    <a:pt x="11546" y="750"/>
                    <a:pt x="11452" y="1"/>
                    <a:pt x="112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0"/>
            <p:cNvSpPr/>
            <p:nvPr/>
          </p:nvSpPr>
          <p:spPr>
            <a:xfrm>
              <a:off x="4348907" y="4556966"/>
              <a:ext cx="1894167" cy="458410"/>
            </a:xfrm>
            <a:custGeom>
              <a:avLst/>
              <a:gdLst/>
              <a:ahLst/>
              <a:cxnLst/>
              <a:rect l="l" t="t" r="r" b="b"/>
              <a:pathLst>
                <a:path w="40465" h="9793" extrusionOk="0">
                  <a:moveTo>
                    <a:pt x="3992" y="0"/>
                  </a:moveTo>
                  <a:cubicBezTo>
                    <a:pt x="2789" y="0"/>
                    <a:pt x="1566" y="209"/>
                    <a:pt x="254" y="710"/>
                  </a:cubicBezTo>
                  <a:cubicBezTo>
                    <a:pt x="0" y="812"/>
                    <a:pt x="118" y="1434"/>
                    <a:pt x="394" y="1434"/>
                  </a:cubicBezTo>
                  <a:cubicBezTo>
                    <a:pt x="420" y="1434"/>
                    <a:pt x="447" y="1429"/>
                    <a:pt x="475" y="1417"/>
                  </a:cubicBezTo>
                  <a:lnTo>
                    <a:pt x="489" y="1431"/>
                  </a:lnTo>
                  <a:cubicBezTo>
                    <a:pt x="1723" y="934"/>
                    <a:pt x="3042" y="681"/>
                    <a:pt x="4365" y="681"/>
                  </a:cubicBezTo>
                  <a:cubicBezTo>
                    <a:pt x="4960" y="681"/>
                    <a:pt x="5556" y="732"/>
                    <a:pt x="6145" y="835"/>
                  </a:cubicBezTo>
                  <a:cubicBezTo>
                    <a:pt x="7739" y="1126"/>
                    <a:pt x="9195" y="1916"/>
                    <a:pt x="10789" y="2235"/>
                  </a:cubicBezTo>
                  <a:cubicBezTo>
                    <a:pt x="11491" y="2383"/>
                    <a:pt x="12202" y="2396"/>
                    <a:pt x="12911" y="2396"/>
                  </a:cubicBezTo>
                  <a:cubicBezTo>
                    <a:pt x="13072" y="2396"/>
                    <a:pt x="13233" y="2396"/>
                    <a:pt x="13394" y="2396"/>
                  </a:cubicBezTo>
                  <a:cubicBezTo>
                    <a:pt x="14118" y="2396"/>
                    <a:pt x="14838" y="2410"/>
                    <a:pt x="15543" y="2568"/>
                  </a:cubicBezTo>
                  <a:cubicBezTo>
                    <a:pt x="17234" y="2928"/>
                    <a:pt x="18260" y="4273"/>
                    <a:pt x="19813" y="4924"/>
                  </a:cubicBezTo>
                  <a:cubicBezTo>
                    <a:pt x="21324" y="5562"/>
                    <a:pt x="22959" y="5728"/>
                    <a:pt x="24484" y="6393"/>
                  </a:cubicBezTo>
                  <a:cubicBezTo>
                    <a:pt x="26051" y="7073"/>
                    <a:pt x="27548" y="7627"/>
                    <a:pt x="29225" y="7960"/>
                  </a:cubicBezTo>
                  <a:cubicBezTo>
                    <a:pt x="32829" y="8653"/>
                    <a:pt x="36489" y="9180"/>
                    <a:pt x="40107" y="9790"/>
                  </a:cubicBezTo>
                  <a:cubicBezTo>
                    <a:pt x="40119" y="9792"/>
                    <a:pt x="40132" y="9793"/>
                    <a:pt x="40144" y="9793"/>
                  </a:cubicBezTo>
                  <a:cubicBezTo>
                    <a:pt x="40465" y="9793"/>
                    <a:pt x="40428" y="9094"/>
                    <a:pt x="40134" y="9027"/>
                  </a:cubicBezTo>
                  <a:cubicBezTo>
                    <a:pt x="36419" y="8417"/>
                    <a:pt x="32649" y="7904"/>
                    <a:pt x="28948" y="7142"/>
                  </a:cubicBezTo>
                  <a:cubicBezTo>
                    <a:pt x="27160" y="6782"/>
                    <a:pt x="25621" y="6089"/>
                    <a:pt x="23957" y="5395"/>
                  </a:cubicBezTo>
                  <a:cubicBezTo>
                    <a:pt x="22072" y="4619"/>
                    <a:pt x="20104" y="4536"/>
                    <a:pt x="18413" y="3302"/>
                  </a:cubicBezTo>
                  <a:cubicBezTo>
                    <a:pt x="17276" y="2471"/>
                    <a:pt x="16361" y="1875"/>
                    <a:pt x="14920" y="1722"/>
                  </a:cubicBezTo>
                  <a:cubicBezTo>
                    <a:pt x="13007" y="1528"/>
                    <a:pt x="11232" y="1694"/>
                    <a:pt x="9347" y="1071"/>
                  </a:cubicBezTo>
                  <a:cubicBezTo>
                    <a:pt x="7463" y="445"/>
                    <a:pt x="5749" y="0"/>
                    <a:pt x="39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" name="Google Shape;388;p30"/>
          <p:cNvGrpSpPr/>
          <p:nvPr/>
        </p:nvGrpSpPr>
        <p:grpSpPr>
          <a:xfrm rot="2213250">
            <a:off x="-311213" y="2835880"/>
            <a:ext cx="2224368" cy="2103565"/>
            <a:chOff x="972034" y="4038077"/>
            <a:chExt cx="1579697" cy="1371393"/>
          </a:xfr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389" name="Google Shape;389;p30"/>
            <p:cNvSpPr/>
            <p:nvPr/>
          </p:nvSpPr>
          <p:spPr>
            <a:xfrm>
              <a:off x="1874296" y="5118358"/>
              <a:ext cx="279690" cy="109723"/>
            </a:xfrm>
            <a:custGeom>
              <a:avLst/>
              <a:gdLst/>
              <a:ahLst/>
              <a:cxnLst/>
              <a:rect l="l" t="t" r="r" b="b"/>
              <a:pathLst>
                <a:path w="5975" h="2344" extrusionOk="0">
                  <a:moveTo>
                    <a:pt x="5614" y="1"/>
                  </a:moveTo>
                  <a:cubicBezTo>
                    <a:pt x="3909" y="999"/>
                    <a:pt x="1982" y="1553"/>
                    <a:pt x="0" y="1623"/>
                  </a:cubicBezTo>
                  <a:lnTo>
                    <a:pt x="28" y="2343"/>
                  </a:lnTo>
                  <a:cubicBezTo>
                    <a:pt x="2121" y="2260"/>
                    <a:pt x="4172" y="1678"/>
                    <a:pt x="5975" y="624"/>
                  </a:cubicBezTo>
                  <a:lnTo>
                    <a:pt x="56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0"/>
            <p:cNvSpPr/>
            <p:nvPr/>
          </p:nvSpPr>
          <p:spPr>
            <a:xfrm>
              <a:off x="1854168" y="4845830"/>
              <a:ext cx="70121" cy="200581"/>
            </a:xfrm>
            <a:custGeom>
              <a:avLst/>
              <a:gdLst/>
              <a:ahLst/>
              <a:cxnLst/>
              <a:rect l="l" t="t" r="r" b="b"/>
              <a:pathLst>
                <a:path w="1498" h="4285" extrusionOk="0">
                  <a:moveTo>
                    <a:pt x="790" y="1"/>
                  </a:moveTo>
                  <a:lnTo>
                    <a:pt x="0" y="4145"/>
                  </a:lnTo>
                  <a:lnTo>
                    <a:pt x="707" y="4284"/>
                  </a:lnTo>
                  <a:lnTo>
                    <a:pt x="1497" y="125"/>
                  </a:lnTo>
                  <a:lnTo>
                    <a:pt x="79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1" name="Google Shape;391;p30"/>
            <p:cNvGrpSpPr/>
            <p:nvPr/>
          </p:nvGrpSpPr>
          <p:grpSpPr>
            <a:xfrm>
              <a:off x="972034" y="4038077"/>
              <a:ext cx="1579697" cy="1371393"/>
              <a:chOff x="972034" y="4038077"/>
              <a:chExt cx="1579697" cy="1371393"/>
            </a:xfrm>
            <a:grpFill/>
          </p:grpSpPr>
          <p:sp>
            <p:nvSpPr>
              <p:cNvPr id="392" name="Google Shape;392;p30"/>
              <p:cNvSpPr/>
              <p:nvPr/>
            </p:nvSpPr>
            <p:spPr>
              <a:xfrm>
                <a:off x="1241613" y="4544093"/>
                <a:ext cx="1310118" cy="646540"/>
              </a:xfrm>
              <a:custGeom>
                <a:avLst/>
                <a:gdLst/>
                <a:ahLst/>
                <a:cxnLst/>
                <a:rect l="l" t="t" r="r" b="b"/>
                <a:pathLst>
                  <a:path w="27988" h="13812" extrusionOk="0">
                    <a:moveTo>
                      <a:pt x="583" y="1"/>
                    </a:moveTo>
                    <a:lnTo>
                      <a:pt x="1" y="431"/>
                    </a:lnTo>
                    <a:lnTo>
                      <a:pt x="15" y="431"/>
                    </a:lnTo>
                    <a:cubicBezTo>
                      <a:pt x="6389" y="8881"/>
                      <a:pt x="16334" y="13812"/>
                      <a:pt x="26875" y="13812"/>
                    </a:cubicBezTo>
                    <a:cubicBezTo>
                      <a:pt x="27245" y="13812"/>
                      <a:pt x="27616" y="13806"/>
                      <a:pt x="27988" y="13793"/>
                    </a:cubicBezTo>
                    <a:lnTo>
                      <a:pt x="27960" y="13087"/>
                    </a:lnTo>
                    <a:cubicBezTo>
                      <a:pt x="27603" y="13098"/>
                      <a:pt x="27247" y="13104"/>
                      <a:pt x="26891" y="13104"/>
                    </a:cubicBezTo>
                    <a:cubicBezTo>
                      <a:pt x="16568" y="13104"/>
                      <a:pt x="6814" y="8269"/>
                      <a:pt x="58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30"/>
              <p:cNvSpPr/>
              <p:nvPr/>
            </p:nvSpPr>
            <p:spPr>
              <a:xfrm>
                <a:off x="972034" y="4261454"/>
                <a:ext cx="564248" cy="538689"/>
              </a:xfrm>
              <a:custGeom>
                <a:avLst/>
                <a:gdLst/>
                <a:ahLst/>
                <a:cxnLst/>
                <a:rect l="l" t="t" r="r" b="b"/>
                <a:pathLst>
                  <a:path w="12054" h="11508" extrusionOk="0">
                    <a:moveTo>
                      <a:pt x="549" y="0"/>
                    </a:moveTo>
                    <a:cubicBezTo>
                      <a:pt x="211" y="0"/>
                      <a:pt x="1" y="472"/>
                      <a:pt x="173" y="771"/>
                    </a:cubicBezTo>
                    <a:cubicBezTo>
                      <a:pt x="2294" y="4500"/>
                      <a:pt x="4387" y="8687"/>
                      <a:pt x="8283" y="10863"/>
                    </a:cubicBezTo>
                    <a:lnTo>
                      <a:pt x="8338" y="10891"/>
                    </a:lnTo>
                    <a:cubicBezTo>
                      <a:pt x="8722" y="11092"/>
                      <a:pt x="9693" y="11507"/>
                      <a:pt x="10359" y="11507"/>
                    </a:cubicBezTo>
                    <a:cubicBezTo>
                      <a:pt x="10653" y="11507"/>
                      <a:pt x="10888" y="11426"/>
                      <a:pt x="10986" y="11209"/>
                    </a:cubicBezTo>
                    <a:cubicBezTo>
                      <a:pt x="12053" y="8881"/>
                      <a:pt x="11332" y="6330"/>
                      <a:pt x="9516" y="4583"/>
                    </a:cubicBezTo>
                    <a:cubicBezTo>
                      <a:pt x="7090" y="2255"/>
                      <a:pt x="3597" y="1700"/>
                      <a:pt x="769" y="64"/>
                    </a:cubicBezTo>
                    <a:cubicBezTo>
                      <a:pt x="692" y="20"/>
                      <a:pt x="618" y="0"/>
                      <a:pt x="54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30"/>
              <p:cNvSpPr/>
              <p:nvPr/>
            </p:nvSpPr>
            <p:spPr>
              <a:xfrm>
                <a:off x="1741262" y="4038077"/>
                <a:ext cx="382204" cy="890747"/>
              </a:xfrm>
              <a:custGeom>
                <a:avLst/>
                <a:gdLst/>
                <a:ahLst/>
                <a:cxnLst/>
                <a:rect l="l" t="t" r="r" b="b"/>
                <a:pathLst>
                  <a:path w="8165" h="19029" extrusionOk="0">
                    <a:moveTo>
                      <a:pt x="2211" y="0"/>
                    </a:moveTo>
                    <a:cubicBezTo>
                      <a:pt x="1998" y="0"/>
                      <a:pt x="1785" y="133"/>
                      <a:pt x="1733" y="387"/>
                    </a:cubicBezTo>
                    <a:cubicBezTo>
                      <a:pt x="818" y="3589"/>
                      <a:pt x="0" y="6833"/>
                      <a:pt x="291" y="10187"/>
                    </a:cubicBezTo>
                    <a:cubicBezTo>
                      <a:pt x="569" y="13140"/>
                      <a:pt x="1442" y="16023"/>
                      <a:pt x="2842" y="18629"/>
                    </a:cubicBezTo>
                    <a:cubicBezTo>
                      <a:pt x="2919" y="18770"/>
                      <a:pt x="3056" y="18852"/>
                      <a:pt x="3208" y="18852"/>
                    </a:cubicBezTo>
                    <a:cubicBezTo>
                      <a:pt x="3220" y="18852"/>
                      <a:pt x="3232" y="18852"/>
                      <a:pt x="3244" y="18851"/>
                    </a:cubicBezTo>
                    <a:cubicBezTo>
                      <a:pt x="3311" y="18969"/>
                      <a:pt x="3432" y="19028"/>
                      <a:pt x="3552" y="19028"/>
                    </a:cubicBezTo>
                    <a:cubicBezTo>
                      <a:pt x="3658" y="19028"/>
                      <a:pt x="3762" y="18983"/>
                      <a:pt x="3826" y="18892"/>
                    </a:cubicBezTo>
                    <a:cubicBezTo>
                      <a:pt x="8165" y="13140"/>
                      <a:pt x="5601" y="6001"/>
                      <a:pt x="2662" y="304"/>
                    </a:cubicBezTo>
                    <a:cubicBezTo>
                      <a:pt x="2579" y="99"/>
                      <a:pt x="2395" y="0"/>
                      <a:pt x="221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30"/>
              <p:cNvSpPr/>
              <p:nvPr/>
            </p:nvSpPr>
            <p:spPr>
              <a:xfrm>
                <a:off x="1106659" y="5137878"/>
                <a:ext cx="920144" cy="271592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5802" extrusionOk="0">
                    <a:moveTo>
                      <a:pt x="15184" y="1"/>
                    </a:moveTo>
                    <a:cubicBezTo>
                      <a:pt x="13482" y="1"/>
                      <a:pt x="11759" y="296"/>
                      <a:pt x="10161" y="651"/>
                    </a:cubicBezTo>
                    <a:cubicBezTo>
                      <a:pt x="8567" y="1011"/>
                      <a:pt x="7001" y="1483"/>
                      <a:pt x="5462" y="2037"/>
                    </a:cubicBezTo>
                    <a:cubicBezTo>
                      <a:pt x="4506" y="2384"/>
                      <a:pt x="3577" y="2841"/>
                      <a:pt x="2606" y="3215"/>
                    </a:cubicBezTo>
                    <a:cubicBezTo>
                      <a:pt x="1789" y="3520"/>
                      <a:pt x="749" y="3645"/>
                      <a:pt x="222" y="4435"/>
                    </a:cubicBezTo>
                    <a:cubicBezTo>
                      <a:pt x="0" y="4782"/>
                      <a:pt x="181" y="4990"/>
                      <a:pt x="499" y="5115"/>
                    </a:cubicBezTo>
                    <a:cubicBezTo>
                      <a:pt x="901" y="5267"/>
                      <a:pt x="1553" y="5281"/>
                      <a:pt x="1789" y="5323"/>
                    </a:cubicBezTo>
                    <a:cubicBezTo>
                      <a:pt x="2690" y="5461"/>
                      <a:pt x="3591" y="5572"/>
                      <a:pt x="4492" y="5655"/>
                    </a:cubicBezTo>
                    <a:cubicBezTo>
                      <a:pt x="5475" y="5753"/>
                      <a:pt x="6459" y="5802"/>
                      <a:pt x="7443" y="5802"/>
                    </a:cubicBezTo>
                    <a:cubicBezTo>
                      <a:pt x="8275" y="5802"/>
                      <a:pt x="9107" y="5767"/>
                      <a:pt x="9939" y="5697"/>
                    </a:cubicBezTo>
                    <a:cubicBezTo>
                      <a:pt x="13502" y="5364"/>
                      <a:pt x="17009" y="4117"/>
                      <a:pt x="19449" y="1400"/>
                    </a:cubicBezTo>
                    <a:cubicBezTo>
                      <a:pt x="19657" y="1178"/>
                      <a:pt x="19490" y="845"/>
                      <a:pt x="19255" y="748"/>
                    </a:cubicBezTo>
                    <a:cubicBezTo>
                      <a:pt x="19213" y="720"/>
                      <a:pt x="19171" y="693"/>
                      <a:pt x="19130" y="679"/>
                    </a:cubicBezTo>
                    <a:cubicBezTo>
                      <a:pt x="17877" y="188"/>
                      <a:pt x="16537" y="1"/>
                      <a:pt x="1518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96" name="Google Shape;396;p30"/>
          <p:cNvGrpSpPr/>
          <p:nvPr/>
        </p:nvGrpSpPr>
        <p:grpSpPr>
          <a:xfrm rot="-7926131">
            <a:off x="-851948" y="-747992"/>
            <a:ext cx="3774778" cy="1979962"/>
            <a:chOff x="6797960" y="203729"/>
            <a:chExt cx="3774524" cy="1979829"/>
          </a:xfr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26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grpSpPr>
        <p:sp>
          <p:nvSpPr>
            <p:cNvPr id="397" name="Google Shape;397;p30"/>
            <p:cNvSpPr/>
            <p:nvPr/>
          </p:nvSpPr>
          <p:spPr>
            <a:xfrm>
              <a:off x="7296299" y="282183"/>
              <a:ext cx="3276185" cy="1482192"/>
            </a:xfrm>
            <a:custGeom>
              <a:avLst/>
              <a:gdLst/>
              <a:ahLst/>
              <a:cxnLst/>
              <a:rect l="l" t="t" r="r" b="b"/>
              <a:pathLst>
                <a:path w="69989" h="31664" extrusionOk="0">
                  <a:moveTo>
                    <a:pt x="63720" y="0"/>
                  </a:moveTo>
                  <a:cubicBezTo>
                    <a:pt x="56473" y="0"/>
                    <a:pt x="49100" y="1157"/>
                    <a:pt x="42085" y="3413"/>
                  </a:cubicBezTo>
                  <a:cubicBezTo>
                    <a:pt x="33047" y="6338"/>
                    <a:pt x="24591" y="11093"/>
                    <a:pt x="17605" y="17178"/>
                  </a:cubicBezTo>
                  <a:cubicBezTo>
                    <a:pt x="16108" y="18481"/>
                    <a:pt x="14638" y="19881"/>
                    <a:pt x="13211" y="21240"/>
                  </a:cubicBezTo>
                  <a:cubicBezTo>
                    <a:pt x="9205" y="25052"/>
                    <a:pt x="5060" y="28974"/>
                    <a:pt x="0" y="31248"/>
                  </a:cubicBezTo>
                  <a:lnTo>
                    <a:pt x="180" y="31664"/>
                  </a:lnTo>
                  <a:cubicBezTo>
                    <a:pt x="5323" y="29363"/>
                    <a:pt x="9496" y="25398"/>
                    <a:pt x="13529" y="21572"/>
                  </a:cubicBezTo>
                  <a:cubicBezTo>
                    <a:pt x="14943" y="20228"/>
                    <a:pt x="16427" y="18828"/>
                    <a:pt x="17910" y="17525"/>
                  </a:cubicBezTo>
                  <a:cubicBezTo>
                    <a:pt x="30400" y="6625"/>
                    <a:pt x="47167" y="463"/>
                    <a:pt x="63772" y="463"/>
                  </a:cubicBezTo>
                  <a:cubicBezTo>
                    <a:pt x="65836" y="463"/>
                    <a:pt x="67897" y="559"/>
                    <a:pt x="69947" y="752"/>
                  </a:cubicBezTo>
                  <a:lnTo>
                    <a:pt x="69989" y="294"/>
                  </a:lnTo>
                  <a:cubicBezTo>
                    <a:pt x="67918" y="98"/>
                    <a:pt x="65824" y="0"/>
                    <a:pt x="637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0"/>
            <p:cNvSpPr/>
            <p:nvPr/>
          </p:nvSpPr>
          <p:spPr>
            <a:xfrm>
              <a:off x="6797960" y="1254052"/>
              <a:ext cx="1174557" cy="929506"/>
            </a:xfrm>
            <a:custGeom>
              <a:avLst/>
              <a:gdLst/>
              <a:ahLst/>
              <a:cxnLst/>
              <a:rect l="l" t="t" r="r" b="b"/>
              <a:pathLst>
                <a:path w="25092" h="19857" extrusionOk="0">
                  <a:moveTo>
                    <a:pt x="24242" y="0"/>
                  </a:moveTo>
                  <a:cubicBezTo>
                    <a:pt x="23656" y="0"/>
                    <a:pt x="22776" y="419"/>
                    <a:pt x="21888" y="824"/>
                  </a:cubicBezTo>
                  <a:cubicBezTo>
                    <a:pt x="17744" y="2695"/>
                    <a:pt x="13848" y="5274"/>
                    <a:pt x="10369" y="8185"/>
                  </a:cubicBezTo>
                  <a:cubicBezTo>
                    <a:pt x="6363" y="11539"/>
                    <a:pt x="2870" y="15476"/>
                    <a:pt x="0" y="19856"/>
                  </a:cubicBezTo>
                  <a:cubicBezTo>
                    <a:pt x="416" y="19219"/>
                    <a:pt x="5088" y="18595"/>
                    <a:pt x="6030" y="18235"/>
                  </a:cubicBezTo>
                  <a:cubicBezTo>
                    <a:pt x="7985" y="17500"/>
                    <a:pt x="9870" y="16599"/>
                    <a:pt x="11658" y="15532"/>
                  </a:cubicBezTo>
                  <a:cubicBezTo>
                    <a:pt x="15359" y="13314"/>
                    <a:pt x="18617" y="10444"/>
                    <a:pt x="21292" y="7076"/>
                  </a:cubicBezTo>
                  <a:cubicBezTo>
                    <a:pt x="22429" y="5634"/>
                    <a:pt x="24508" y="3347"/>
                    <a:pt x="24869" y="1517"/>
                  </a:cubicBezTo>
                  <a:cubicBezTo>
                    <a:pt x="25092" y="381"/>
                    <a:pt x="24800" y="0"/>
                    <a:pt x="242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0"/>
            <p:cNvSpPr/>
            <p:nvPr/>
          </p:nvSpPr>
          <p:spPr>
            <a:xfrm>
              <a:off x="7140562" y="781271"/>
              <a:ext cx="1312084" cy="320134"/>
            </a:xfrm>
            <a:custGeom>
              <a:avLst/>
              <a:gdLst/>
              <a:ahLst/>
              <a:cxnLst/>
              <a:rect l="l" t="t" r="r" b="b"/>
              <a:pathLst>
                <a:path w="28030" h="6839" extrusionOk="0">
                  <a:moveTo>
                    <a:pt x="24086" y="0"/>
                  </a:moveTo>
                  <a:cubicBezTo>
                    <a:pt x="20429" y="0"/>
                    <a:pt x="15390" y="1182"/>
                    <a:pt x="13945" y="1567"/>
                  </a:cubicBezTo>
                  <a:cubicBezTo>
                    <a:pt x="9135" y="2815"/>
                    <a:pt x="4547" y="4825"/>
                    <a:pt x="0" y="6835"/>
                  </a:cubicBezTo>
                  <a:cubicBezTo>
                    <a:pt x="665" y="6837"/>
                    <a:pt x="1330" y="6838"/>
                    <a:pt x="1995" y="6838"/>
                  </a:cubicBezTo>
                  <a:cubicBezTo>
                    <a:pt x="6395" y="6838"/>
                    <a:pt x="10804" y="6759"/>
                    <a:pt x="15151" y="6072"/>
                  </a:cubicBezTo>
                  <a:cubicBezTo>
                    <a:pt x="19421" y="5407"/>
                    <a:pt x="24633" y="4201"/>
                    <a:pt x="28029" y="1373"/>
                  </a:cubicBezTo>
                  <a:cubicBezTo>
                    <a:pt x="27662" y="351"/>
                    <a:pt x="26079" y="0"/>
                    <a:pt x="240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0"/>
            <p:cNvSpPr/>
            <p:nvPr/>
          </p:nvSpPr>
          <p:spPr>
            <a:xfrm>
              <a:off x="7614888" y="203729"/>
              <a:ext cx="1593693" cy="341245"/>
            </a:xfrm>
            <a:custGeom>
              <a:avLst/>
              <a:gdLst/>
              <a:ahLst/>
              <a:cxnLst/>
              <a:rect l="l" t="t" r="r" b="b"/>
              <a:pathLst>
                <a:path w="34046" h="7290" extrusionOk="0">
                  <a:moveTo>
                    <a:pt x="7742" y="1"/>
                  </a:moveTo>
                  <a:cubicBezTo>
                    <a:pt x="5160" y="1"/>
                    <a:pt x="2576" y="131"/>
                    <a:pt x="0" y="390"/>
                  </a:cubicBezTo>
                  <a:cubicBezTo>
                    <a:pt x="5268" y="2455"/>
                    <a:pt x="10549" y="4521"/>
                    <a:pt x="16039" y="5810"/>
                  </a:cubicBezTo>
                  <a:cubicBezTo>
                    <a:pt x="18451" y="6378"/>
                    <a:pt x="20890" y="6753"/>
                    <a:pt x="23358" y="6947"/>
                  </a:cubicBezTo>
                  <a:cubicBezTo>
                    <a:pt x="24374" y="7019"/>
                    <a:pt x="26411" y="7289"/>
                    <a:pt x="28231" y="7289"/>
                  </a:cubicBezTo>
                  <a:cubicBezTo>
                    <a:pt x="29565" y="7289"/>
                    <a:pt x="30782" y="7144"/>
                    <a:pt x="31398" y="6669"/>
                  </a:cubicBezTo>
                  <a:cubicBezTo>
                    <a:pt x="34045" y="4618"/>
                    <a:pt x="23122" y="1540"/>
                    <a:pt x="21486" y="1249"/>
                  </a:cubicBezTo>
                  <a:cubicBezTo>
                    <a:pt x="16948" y="415"/>
                    <a:pt x="12347" y="1"/>
                    <a:pt x="77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0"/>
            <p:cNvSpPr/>
            <p:nvPr/>
          </p:nvSpPr>
          <p:spPr>
            <a:xfrm>
              <a:off x="8758830" y="342006"/>
              <a:ext cx="944813" cy="1318544"/>
            </a:xfrm>
            <a:custGeom>
              <a:avLst/>
              <a:gdLst/>
              <a:ahLst/>
              <a:cxnLst/>
              <a:rect l="l" t="t" r="r" b="b"/>
              <a:pathLst>
                <a:path w="20184" h="28168" extrusionOk="0">
                  <a:moveTo>
                    <a:pt x="19477" y="0"/>
                  </a:moveTo>
                  <a:lnTo>
                    <a:pt x="19477" y="0"/>
                  </a:lnTo>
                  <a:cubicBezTo>
                    <a:pt x="14611" y="2149"/>
                    <a:pt x="10522" y="8110"/>
                    <a:pt x="7791" y="12490"/>
                  </a:cubicBezTo>
                  <a:cubicBezTo>
                    <a:pt x="4701" y="17437"/>
                    <a:pt x="2345" y="22813"/>
                    <a:pt x="3" y="28162"/>
                  </a:cubicBezTo>
                  <a:lnTo>
                    <a:pt x="3" y="28162"/>
                  </a:lnTo>
                  <a:cubicBezTo>
                    <a:pt x="307" y="27483"/>
                    <a:pt x="2983" y="26461"/>
                    <a:pt x="3674" y="25978"/>
                  </a:cubicBezTo>
                  <a:cubicBezTo>
                    <a:pt x="4908" y="25146"/>
                    <a:pt x="6086" y="24231"/>
                    <a:pt x="7209" y="23247"/>
                  </a:cubicBezTo>
                  <a:cubicBezTo>
                    <a:pt x="9496" y="21251"/>
                    <a:pt x="11534" y="18977"/>
                    <a:pt x="13267" y="16482"/>
                  </a:cubicBezTo>
                  <a:cubicBezTo>
                    <a:pt x="14986" y="14042"/>
                    <a:pt x="16399" y="11395"/>
                    <a:pt x="17508" y="8622"/>
                  </a:cubicBezTo>
                  <a:cubicBezTo>
                    <a:pt x="18382" y="6391"/>
                    <a:pt x="20184" y="2288"/>
                    <a:pt x="19477" y="0"/>
                  </a:cubicBezTo>
                  <a:close/>
                  <a:moveTo>
                    <a:pt x="3" y="28162"/>
                  </a:moveTo>
                  <a:cubicBezTo>
                    <a:pt x="3" y="28164"/>
                    <a:pt x="2" y="28166"/>
                    <a:pt x="1" y="28168"/>
                  </a:cubicBezTo>
                  <a:cubicBezTo>
                    <a:pt x="2" y="28166"/>
                    <a:pt x="3" y="28164"/>
                    <a:pt x="3" y="2816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0"/>
            <p:cNvSpPr/>
            <p:nvPr/>
          </p:nvSpPr>
          <p:spPr>
            <a:xfrm>
              <a:off x="8145666" y="688915"/>
              <a:ext cx="601696" cy="1218886"/>
            </a:xfrm>
            <a:custGeom>
              <a:avLst/>
              <a:gdLst/>
              <a:ahLst/>
              <a:cxnLst/>
              <a:rect l="l" t="t" r="r" b="b"/>
              <a:pathLst>
                <a:path w="12854" h="26039" extrusionOk="0">
                  <a:moveTo>
                    <a:pt x="12263" y="0"/>
                  </a:moveTo>
                  <a:cubicBezTo>
                    <a:pt x="11009" y="0"/>
                    <a:pt x="8007" y="3504"/>
                    <a:pt x="7472" y="4178"/>
                  </a:cubicBezTo>
                  <a:cubicBezTo>
                    <a:pt x="5712" y="6451"/>
                    <a:pt x="4270" y="8946"/>
                    <a:pt x="3216" y="11622"/>
                  </a:cubicBezTo>
                  <a:cubicBezTo>
                    <a:pt x="1373" y="16210"/>
                    <a:pt x="499" y="21131"/>
                    <a:pt x="0" y="26038"/>
                  </a:cubicBezTo>
                  <a:cubicBezTo>
                    <a:pt x="6626" y="19163"/>
                    <a:pt x="12268" y="10638"/>
                    <a:pt x="12809" y="1087"/>
                  </a:cubicBezTo>
                  <a:cubicBezTo>
                    <a:pt x="12853" y="308"/>
                    <a:pt x="12635" y="0"/>
                    <a:pt x="12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88" name="Google Shape;333;p30">
            <a:extLst>
              <a:ext uri="{FF2B5EF4-FFF2-40B4-BE49-F238E27FC236}">
                <a16:creationId xmlns:a16="http://schemas.microsoft.com/office/drawing/2014/main" id="{1355E367-A4A1-4DCF-986F-8E823C7D59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6107735"/>
              </p:ext>
            </p:extLst>
          </p:nvPr>
        </p:nvGraphicFramePr>
        <p:xfrm>
          <a:off x="1493512" y="1956020"/>
          <a:ext cx="1838085" cy="1580311"/>
        </p:xfrm>
        <a:graphic>
          <a:graphicData uri="http://schemas.openxmlformats.org/drawingml/2006/table">
            <a:tbl>
              <a:tblPr>
                <a:noFill/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838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656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dirty="0">
                        <a:solidFill>
                          <a:schemeClr val="dk2"/>
                        </a:solidFill>
                        <a:latin typeface="Handlee"/>
                        <a:ea typeface="Handlee"/>
                        <a:cs typeface="Handlee"/>
                        <a:sym typeface="Handle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1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80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rgbClr val="1D262D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40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40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rgbClr val="1D262D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9" name="Google Shape;333;p30">
            <a:extLst>
              <a:ext uri="{FF2B5EF4-FFF2-40B4-BE49-F238E27FC236}">
                <a16:creationId xmlns:a16="http://schemas.microsoft.com/office/drawing/2014/main" id="{98EBD42C-D020-469D-9E38-8B20D23E07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3496879"/>
              </p:ext>
            </p:extLst>
          </p:nvPr>
        </p:nvGraphicFramePr>
        <p:xfrm>
          <a:off x="5725583" y="1971847"/>
          <a:ext cx="1924905" cy="1620791"/>
        </p:xfrm>
        <a:graphic>
          <a:graphicData uri="http://schemas.openxmlformats.org/drawingml/2006/table">
            <a:tbl>
              <a:tblPr>
                <a:noFill/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9249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056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dirty="0">
                        <a:solidFill>
                          <a:schemeClr val="dk2"/>
                        </a:solidFill>
                        <a:latin typeface="Handlee"/>
                        <a:ea typeface="Handlee"/>
                        <a:cs typeface="Handlee"/>
                        <a:sym typeface="Handle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1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09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rgbClr val="1D262D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56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56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rgbClr val="1D262D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0" name="TextBox 89">
            <a:extLst>
              <a:ext uri="{FF2B5EF4-FFF2-40B4-BE49-F238E27FC236}">
                <a16:creationId xmlns:a16="http://schemas.microsoft.com/office/drawing/2014/main" id="{2B57B5DF-DE8F-4CD0-9DDC-46A9AEEF1061}"/>
              </a:ext>
            </a:extLst>
          </p:cNvPr>
          <p:cNvSpPr txBox="1"/>
          <p:nvPr/>
        </p:nvSpPr>
        <p:spPr>
          <a:xfrm>
            <a:off x="1505439" y="1874420"/>
            <a:ext cx="1863900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ô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6BE2A97B-98B3-412C-BB5C-B247E01D614F}"/>
              </a:ext>
            </a:extLst>
          </p:cNvPr>
          <p:cNvSpPr txBox="1"/>
          <p:nvPr/>
        </p:nvSpPr>
        <p:spPr>
          <a:xfrm>
            <a:off x="3561480" y="1820946"/>
            <a:ext cx="19494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1ED35A3D-9508-4919-A0D2-E73AFD5D5208}"/>
              </a:ext>
            </a:extLst>
          </p:cNvPr>
          <p:cNvSpPr txBox="1"/>
          <p:nvPr/>
        </p:nvSpPr>
        <p:spPr>
          <a:xfrm>
            <a:off x="5732915" y="1983393"/>
            <a:ext cx="19480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  <p:grpSp>
        <p:nvGrpSpPr>
          <p:cNvPr id="93" name="Google Shape;9877;p66">
            <a:extLst>
              <a:ext uri="{FF2B5EF4-FFF2-40B4-BE49-F238E27FC236}">
                <a16:creationId xmlns:a16="http://schemas.microsoft.com/office/drawing/2014/main" id="{B0AFF51C-50CE-4AEF-8035-9E9812DA0B08}"/>
              </a:ext>
            </a:extLst>
          </p:cNvPr>
          <p:cNvGrpSpPr/>
          <p:nvPr/>
        </p:nvGrpSpPr>
        <p:grpSpPr>
          <a:xfrm>
            <a:off x="2360588" y="4381124"/>
            <a:ext cx="4500649" cy="762376"/>
            <a:chOff x="1808063" y="4294338"/>
            <a:chExt cx="3370782" cy="721817"/>
          </a:xfrm>
        </p:grpSpPr>
        <p:sp>
          <p:nvSpPr>
            <p:cNvPr id="94" name="Google Shape;9878;p66">
              <a:extLst>
                <a:ext uri="{FF2B5EF4-FFF2-40B4-BE49-F238E27FC236}">
                  <a16:creationId xmlns:a16="http://schemas.microsoft.com/office/drawing/2014/main" id="{D066F3BD-86EC-4CB8-9E00-EB4E16AC22F8}"/>
                </a:ext>
              </a:extLst>
            </p:cNvPr>
            <p:cNvSpPr/>
            <p:nvPr/>
          </p:nvSpPr>
          <p:spPr>
            <a:xfrm>
              <a:off x="1906300" y="4423127"/>
              <a:ext cx="526025" cy="52597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solidFill>
              <a:srgbClr val="336600"/>
            </a:solidFill>
            <a:ln w="9525" cap="flat" cmpd="sng">
              <a:solidFill>
                <a:srgbClr val="D7DFE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879;p66">
              <a:extLst>
                <a:ext uri="{FF2B5EF4-FFF2-40B4-BE49-F238E27FC236}">
                  <a16:creationId xmlns:a16="http://schemas.microsoft.com/office/drawing/2014/main" id="{947B57DD-AE98-4295-A849-5DF9F6A96FB0}"/>
                </a:ext>
              </a:extLst>
            </p:cNvPr>
            <p:cNvSpPr/>
            <p:nvPr/>
          </p:nvSpPr>
          <p:spPr>
            <a:xfrm>
              <a:off x="3795035" y="4655290"/>
              <a:ext cx="721912" cy="360865"/>
            </a:xfrm>
            <a:custGeom>
              <a:avLst/>
              <a:gdLst/>
              <a:ahLst/>
              <a:cxnLst/>
              <a:rect l="l" t="t" r="r" b="b"/>
              <a:pathLst>
                <a:path w="7904" h="3951" extrusionOk="0">
                  <a:moveTo>
                    <a:pt x="1" y="0"/>
                  </a:moveTo>
                  <a:cubicBezTo>
                    <a:pt x="1" y="540"/>
                    <a:pt x="113" y="1075"/>
                    <a:pt x="327" y="1571"/>
                  </a:cubicBezTo>
                  <a:cubicBezTo>
                    <a:pt x="938" y="2971"/>
                    <a:pt x="2332" y="3951"/>
                    <a:pt x="3953" y="3951"/>
                  </a:cubicBezTo>
                  <a:cubicBezTo>
                    <a:pt x="6132" y="3951"/>
                    <a:pt x="7903" y="2178"/>
                    <a:pt x="7903" y="0"/>
                  </a:cubicBezTo>
                  <a:lnTo>
                    <a:pt x="7248" y="0"/>
                  </a:lnTo>
                  <a:cubicBezTo>
                    <a:pt x="7248" y="1818"/>
                    <a:pt x="5770" y="3296"/>
                    <a:pt x="3953" y="3296"/>
                  </a:cubicBezTo>
                  <a:cubicBezTo>
                    <a:pt x="2135" y="3296"/>
                    <a:pt x="657" y="1818"/>
                    <a:pt x="65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 cap="flat" cmpd="sng">
              <a:solidFill>
                <a:schemeClr val="accent3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880;p66">
              <a:extLst>
                <a:ext uri="{FF2B5EF4-FFF2-40B4-BE49-F238E27FC236}">
                  <a16:creationId xmlns:a16="http://schemas.microsoft.com/office/drawing/2014/main" id="{2B55408B-D455-44ED-BC38-27C7E4C9B0A1}"/>
                </a:ext>
              </a:extLst>
            </p:cNvPr>
            <p:cNvSpPr/>
            <p:nvPr/>
          </p:nvSpPr>
          <p:spPr>
            <a:xfrm>
              <a:off x="3133137" y="4294338"/>
              <a:ext cx="721729" cy="360865"/>
            </a:xfrm>
            <a:custGeom>
              <a:avLst/>
              <a:gdLst/>
              <a:ahLst/>
              <a:cxnLst/>
              <a:rect l="l" t="t" r="r" b="b"/>
              <a:pathLst>
                <a:path w="7902" h="3951" extrusionOk="0">
                  <a:moveTo>
                    <a:pt x="3951" y="0"/>
                  </a:moveTo>
                  <a:cubicBezTo>
                    <a:pt x="2330" y="0"/>
                    <a:pt x="935" y="982"/>
                    <a:pt x="327" y="2380"/>
                  </a:cubicBezTo>
                  <a:cubicBezTo>
                    <a:pt x="111" y="2874"/>
                    <a:pt x="0" y="3409"/>
                    <a:pt x="0" y="3951"/>
                  </a:cubicBezTo>
                  <a:lnTo>
                    <a:pt x="653" y="3951"/>
                  </a:lnTo>
                  <a:cubicBezTo>
                    <a:pt x="653" y="2135"/>
                    <a:pt x="2133" y="657"/>
                    <a:pt x="3951" y="657"/>
                  </a:cubicBezTo>
                  <a:cubicBezTo>
                    <a:pt x="5767" y="657"/>
                    <a:pt x="7246" y="2135"/>
                    <a:pt x="7246" y="3951"/>
                  </a:cubicBezTo>
                  <a:lnTo>
                    <a:pt x="7901" y="3951"/>
                  </a:lnTo>
                  <a:cubicBezTo>
                    <a:pt x="7901" y="3411"/>
                    <a:pt x="7791" y="2876"/>
                    <a:pt x="7574" y="2381"/>
                  </a:cubicBezTo>
                  <a:cubicBezTo>
                    <a:pt x="6966" y="982"/>
                    <a:pt x="5571" y="0"/>
                    <a:pt x="3951" y="0"/>
                  </a:cubicBezTo>
                  <a:close/>
                </a:path>
              </a:pathLst>
            </a:custGeom>
            <a:solidFill>
              <a:srgbClr val="FFD675"/>
            </a:solidFill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881;p66">
              <a:extLst>
                <a:ext uri="{FF2B5EF4-FFF2-40B4-BE49-F238E27FC236}">
                  <a16:creationId xmlns:a16="http://schemas.microsoft.com/office/drawing/2014/main" id="{5A71CE0D-4F03-4546-8733-BC4AB7C57A51}"/>
                </a:ext>
              </a:extLst>
            </p:cNvPr>
            <p:cNvSpPr/>
            <p:nvPr/>
          </p:nvSpPr>
          <p:spPr>
            <a:xfrm>
              <a:off x="1808063" y="4294338"/>
              <a:ext cx="722460" cy="362052"/>
            </a:xfrm>
            <a:custGeom>
              <a:avLst/>
              <a:gdLst/>
              <a:ahLst/>
              <a:cxnLst/>
              <a:rect l="l" t="t" r="r" b="b"/>
              <a:pathLst>
                <a:path w="7910" h="3964" extrusionOk="0">
                  <a:moveTo>
                    <a:pt x="3958" y="0"/>
                  </a:moveTo>
                  <a:cubicBezTo>
                    <a:pt x="3954" y="0"/>
                    <a:pt x="3950" y="0"/>
                    <a:pt x="3946" y="0"/>
                  </a:cubicBezTo>
                  <a:cubicBezTo>
                    <a:pt x="1768" y="6"/>
                    <a:pt x="0" y="1784"/>
                    <a:pt x="6" y="3963"/>
                  </a:cubicBezTo>
                  <a:lnTo>
                    <a:pt x="661" y="3962"/>
                  </a:lnTo>
                  <a:cubicBezTo>
                    <a:pt x="657" y="2144"/>
                    <a:pt x="2131" y="661"/>
                    <a:pt x="3947" y="655"/>
                  </a:cubicBezTo>
                  <a:cubicBezTo>
                    <a:pt x="3951" y="655"/>
                    <a:pt x="3955" y="655"/>
                    <a:pt x="3959" y="655"/>
                  </a:cubicBezTo>
                  <a:cubicBezTo>
                    <a:pt x="5771" y="655"/>
                    <a:pt x="7248" y="2127"/>
                    <a:pt x="7254" y="3939"/>
                  </a:cubicBezTo>
                  <a:lnTo>
                    <a:pt x="7256" y="3939"/>
                  </a:lnTo>
                  <a:lnTo>
                    <a:pt x="7909" y="3938"/>
                  </a:lnTo>
                  <a:cubicBezTo>
                    <a:pt x="7907" y="3398"/>
                    <a:pt x="7795" y="2863"/>
                    <a:pt x="7578" y="2368"/>
                  </a:cubicBezTo>
                  <a:cubicBezTo>
                    <a:pt x="6966" y="976"/>
                    <a:pt x="5573" y="0"/>
                    <a:pt x="3958" y="0"/>
                  </a:cubicBezTo>
                  <a:close/>
                </a:path>
              </a:pathLst>
            </a:custGeom>
            <a:solidFill>
              <a:srgbClr val="FFD675"/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82;p66">
              <a:extLst>
                <a:ext uri="{FF2B5EF4-FFF2-40B4-BE49-F238E27FC236}">
                  <a16:creationId xmlns:a16="http://schemas.microsoft.com/office/drawing/2014/main" id="{143F9BBE-154C-47DB-80B2-5C99977F825E}"/>
                </a:ext>
              </a:extLst>
            </p:cNvPr>
            <p:cNvSpPr/>
            <p:nvPr/>
          </p:nvSpPr>
          <p:spPr>
            <a:xfrm>
              <a:off x="2470965" y="4655290"/>
              <a:ext cx="721912" cy="360865"/>
            </a:xfrm>
            <a:custGeom>
              <a:avLst/>
              <a:gdLst/>
              <a:ahLst/>
              <a:cxnLst/>
              <a:rect l="l" t="t" r="r" b="b"/>
              <a:pathLst>
                <a:path w="7904" h="3951" extrusionOk="0">
                  <a:moveTo>
                    <a:pt x="1" y="0"/>
                  </a:moveTo>
                  <a:cubicBezTo>
                    <a:pt x="1" y="540"/>
                    <a:pt x="111" y="1075"/>
                    <a:pt x="328" y="1571"/>
                  </a:cubicBezTo>
                  <a:cubicBezTo>
                    <a:pt x="938" y="2971"/>
                    <a:pt x="2332" y="3951"/>
                    <a:pt x="3953" y="3951"/>
                  </a:cubicBezTo>
                  <a:cubicBezTo>
                    <a:pt x="5574" y="3951"/>
                    <a:pt x="6967" y="2971"/>
                    <a:pt x="7575" y="1573"/>
                  </a:cubicBezTo>
                  <a:cubicBezTo>
                    <a:pt x="7791" y="1076"/>
                    <a:pt x="7903" y="541"/>
                    <a:pt x="7903" y="0"/>
                  </a:cubicBezTo>
                  <a:lnTo>
                    <a:pt x="7249" y="0"/>
                  </a:lnTo>
                  <a:cubicBezTo>
                    <a:pt x="7249" y="1818"/>
                    <a:pt x="5770" y="3296"/>
                    <a:pt x="3953" y="3296"/>
                  </a:cubicBezTo>
                  <a:cubicBezTo>
                    <a:pt x="2135" y="3296"/>
                    <a:pt x="657" y="1818"/>
                    <a:pt x="65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883;p66">
              <a:extLst>
                <a:ext uri="{FF2B5EF4-FFF2-40B4-BE49-F238E27FC236}">
                  <a16:creationId xmlns:a16="http://schemas.microsoft.com/office/drawing/2014/main" id="{0ACA2021-E526-4A31-B288-A4F146D107F9}"/>
                </a:ext>
              </a:extLst>
            </p:cNvPr>
            <p:cNvSpPr/>
            <p:nvPr/>
          </p:nvSpPr>
          <p:spPr>
            <a:xfrm>
              <a:off x="4456385" y="4294338"/>
              <a:ext cx="722460" cy="362052"/>
            </a:xfrm>
            <a:custGeom>
              <a:avLst/>
              <a:gdLst/>
              <a:ahLst/>
              <a:cxnLst/>
              <a:rect l="l" t="t" r="r" b="b"/>
              <a:pathLst>
                <a:path w="7910" h="3964" extrusionOk="0">
                  <a:moveTo>
                    <a:pt x="3959" y="0"/>
                  </a:moveTo>
                  <a:cubicBezTo>
                    <a:pt x="3955" y="0"/>
                    <a:pt x="3951" y="0"/>
                    <a:pt x="3947" y="0"/>
                  </a:cubicBezTo>
                  <a:cubicBezTo>
                    <a:pt x="1769" y="8"/>
                    <a:pt x="1" y="1786"/>
                    <a:pt x="7" y="3963"/>
                  </a:cubicBezTo>
                  <a:lnTo>
                    <a:pt x="664" y="3962"/>
                  </a:lnTo>
                  <a:cubicBezTo>
                    <a:pt x="658" y="2144"/>
                    <a:pt x="2132" y="661"/>
                    <a:pt x="3948" y="657"/>
                  </a:cubicBezTo>
                  <a:cubicBezTo>
                    <a:pt x="3952" y="657"/>
                    <a:pt x="3956" y="657"/>
                    <a:pt x="3960" y="657"/>
                  </a:cubicBezTo>
                  <a:cubicBezTo>
                    <a:pt x="5772" y="657"/>
                    <a:pt x="7249" y="2127"/>
                    <a:pt x="7255" y="3941"/>
                  </a:cubicBezTo>
                  <a:lnTo>
                    <a:pt x="7257" y="3941"/>
                  </a:lnTo>
                  <a:lnTo>
                    <a:pt x="7910" y="3939"/>
                  </a:lnTo>
                  <a:cubicBezTo>
                    <a:pt x="7908" y="3398"/>
                    <a:pt x="7796" y="2865"/>
                    <a:pt x="7578" y="2370"/>
                  </a:cubicBezTo>
                  <a:cubicBezTo>
                    <a:pt x="6967" y="976"/>
                    <a:pt x="5574" y="0"/>
                    <a:pt x="3959" y="0"/>
                  </a:cubicBezTo>
                  <a:close/>
                </a:path>
              </a:pathLst>
            </a:custGeom>
            <a:solidFill>
              <a:srgbClr val="FFD675"/>
            </a:solidFill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9884;p66">
              <a:extLst>
                <a:ext uri="{FF2B5EF4-FFF2-40B4-BE49-F238E27FC236}">
                  <a16:creationId xmlns:a16="http://schemas.microsoft.com/office/drawing/2014/main" id="{465B4588-A7B7-4432-B56C-E6B0BBBEF998}"/>
                </a:ext>
              </a:extLst>
            </p:cNvPr>
            <p:cNvSpPr/>
            <p:nvPr/>
          </p:nvSpPr>
          <p:spPr>
            <a:xfrm>
              <a:off x="2568813" y="4351427"/>
              <a:ext cx="526025" cy="52597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 cmpd="sng">
              <a:solidFill>
                <a:srgbClr val="D7DFE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" name="Google Shape;9885;p66">
              <a:extLst>
                <a:ext uri="{FF2B5EF4-FFF2-40B4-BE49-F238E27FC236}">
                  <a16:creationId xmlns:a16="http://schemas.microsoft.com/office/drawing/2014/main" id="{B901D417-509F-4717-BFA9-138E547C5951}"/>
                </a:ext>
              </a:extLst>
            </p:cNvPr>
            <p:cNvSpPr/>
            <p:nvPr/>
          </p:nvSpPr>
          <p:spPr>
            <a:xfrm>
              <a:off x="3231883" y="4423127"/>
              <a:ext cx="526025" cy="52597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solidFill>
              <a:srgbClr val="336600"/>
            </a:solidFill>
            <a:ln w="9525" cap="flat" cmpd="sng">
              <a:solidFill>
                <a:srgbClr val="D7DFE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9886;p66">
              <a:extLst>
                <a:ext uri="{FF2B5EF4-FFF2-40B4-BE49-F238E27FC236}">
                  <a16:creationId xmlns:a16="http://schemas.microsoft.com/office/drawing/2014/main" id="{D8CD5C76-60EA-4B2A-AC5A-486B98602B6B}"/>
                </a:ext>
              </a:extLst>
            </p:cNvPr>
            <p:cNvSpPr/>
            <p:nvPr/>
          </p:nvSpPr>
          <p:spPr>
            <a:xfrm>
              <a:off x="3894395" y="4351427"/>
              <a:ext cx="526025" cy="52597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 cmpd="sng">
              <a:solidFill>
                <a:srgbClr val="D7DFE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9887;p66">
              <a:extLst>
                <a:ext uri="{FF2B5EF4-FFF2-40B4-BE49-F238E27FC236}">
                  <a16:creationId xmlns:a16="http://schemas.microsoft.com/office/drawing/2014/main" id="{9A59A40B-3374-4609-A646-73DF8E6455AA}"/>
                </a:ext>
              </a:extLst>
            </p:cNvPr>
            <p:cNvSpPr/>
            <p:nvPr/>
          </p:nvSpPr>
          <p:spPr>
            <a:xfrm>
              <a:off x="4560958" y="4423127"/>
              <a:ext cx="526025" cy="52597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solidFill>
              <a:srgbClr val="336600"/>
            </a:solidFill>
            <a:ln w="9525" cap="flat" cmpd="sng">
              <a:solidFill>
                <a:srgbClr val="D7DFE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/>
      <p:bldP spid="92" grpId="0"/>
    </p:bldLst>
  </p:timing>
</p:sld>
</file>

<file path=ppt/theme/theme1.xml><?xml version="1.0" encoding="utf-8"?>
<a:theme xmlns:a="http://schemas.openxmlformats.org/drawingml/2006/main" name="Trity Lesson Plan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EB7E7C"/>
      </a:accent1>
      <a:accent2>
        <a:srgbClr val="B3C4B9"/>
      </a:accent2>
      <a:accent3>
        <a:srgbClr val="E7AE5D"/>
      </a:accent3>
      <a:accent4>
        <a:srgbClr val="828D87"/>
      </a:accent4>
      <a:accent5>
        <a:srgbClr val="FFFFFF"/>
      </a:accent5>
      <a:accent6>
        <a:srgbClr val="FFD1B6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rity Lesson Plan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EB7E7C"/>
      </a:accent1>
      <a:accent2>
        <a:srgbClr val="B3C4B9"/>
      </a:accent2>
      <a:accent3>
        <a:srgbClr val="E7AE5D"/>
      </a:accent3>
      <a:accent4>
        <a:srgbClr val="828D87"/>
      </a:accent4>
      <a:accent5>
        <a:srgbClr val="FFFFFF"/>
      </a:accent5>
      <a:accent6>
        <a:srgbClr val="FFD1B6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2610</TotalTime>
  <Words>706</Words>
  <Application>Microsoft Office PowerPoint</Application>
  <PresentationFormat>On-screen Show (16:9)</PresentationFormat>
  <Paragraphs>147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3" baseType="lpstr">
      <vt:lpstr>Cambria</vt:lpstr>
      <vt:lpstr>Arial</vt:lpstr>
      <vt:lpstr>Catamaran</vt:lpstr>
      <vt:lpstr>Spartan</vt:lpstr>
      <vt:lpstr>Chivo Light</vt:lpstr>
      <vt:lpstr>HP001 4 hàng</vt:lpstr>
      <vt:lpstr>HP001 Kieu 5H</vt:lpstr>
      <vt:lpstr>Baloo 2</vt:lpstr>
      <vt:lpstr>Poppins</vt:lpstr>
      <vt:lpstr>Times New Roman</vt:lpstr>
      <vt:lpstr>Handlee</vt:lpstr>
      <vt:lpstr>Fira Sans</vt:lpstr>
      <vt:lpstr>Gloria Hallelujah</vt:lpstr>
      <vt:lpstr>Comfortaa</vt:lpstr>
      <vt:lpstr>Trity Lesson Plan by Slidesgo</vt:lpstr>
      <vt:lpstr>1_Trity Lesson Plan by Slidesgo</vt:lpstr>
      <vt:lpstr>PowerPoint Presentation</vt:lpstr>
      <vt:lpstr>MỤC TIÊU:</vt:lpstr>
      <vt:lpstr>PowerPoint Presentation</vt:lpstr>
      <vt:lpstr>Bài hát trồng cây</vt:lpstr>
      <vt:lpstr>Bài hát trồng cây</vt:lpstr>
      <vt:lpstr>Bài hát trồng cây</vt:lpstr>
      <vt:lpstr>PowerPoint Presentation</vt:lpstr>
      <vt:lpstr>bóng mát</vt:lpstr>
      <vt:lpstr>PowerPoint Presentation</vt:lpstr>
      <vt:lpstr>Goal-Setting Activities 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Ông ngoai</dc:title>
  <dc:creator>Acer</dc:creator>
  <cp:lastModifiedBy>ngọc anh đoàn</cp:lastModifiedBy>
  <cp:revision>91</cp:revision>
  <dcterms:modified xsi:type="dcterms:W3CDTF">2022-04-23T08:07:36Z</dcterms:modified>
</cp:coreProperties>
</file>