
<file path=[Content_Types].xml><?xml version="1.0" encoding="utf-8"?>
<Types xmlns="http://schemas.openxmlformats.org/package/2006/content-types">
  <Override PartName="/ppt/slideMasters/slideMaster3.xml" ContentType="application/vnd.openxmlformats-officedocument.presentationml.slideMaster+xml"/>
  <Override PartName="/ppt/slideLayouts/slideLayout39.xml" ContentType="application/vnd.openxmlformats-officedocument.presentationml.slideLayout+xml"/>
  <Override PartName="/ppt/theme/theme5.xml" ContentType="application/vnd.openxmlformats-officedocument.theme+xml"/>
  <Override PartName="/ppt/slideLayouts/slideLayout57.xml" ContentType="application/vnd.openxmlformats-officedocument.presentationml.slideLayout+xml"/>
  <Override PartName="/ppt/notesSlides/notesSlide2.xml" ContentType="application/vnd.openxmlformats-officedocument.presentationml.notesSlide+xml"/>
  <Override PartName="/ppt/slides/slide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theme/themeOverride5.xml" ContentType="application/vnd.openxmlformats-officedocument.themeOverr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theme/themeOverride1.xml" ContentType="application/vnd.openxmlformats-officedocument.themeOverride+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slides/slide10.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Masters/slideMaster6.xml" ContentType="application/vnd.openxmlformats-officedocument.presentationml.slideMaster+xml"/>
  <Override PartName="/ppt/theme/theme8.xml" ContentType="application/vnd.openxmlformats-officedocument.theme+xml"/>
  <Override PartName="/ppt/slideMasters/slideMaster4.xml" ContentType="application/vnd.openxmlformats-officedocument.presentationml.slideMaster+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heme/theme6.xml" ContentType="application/vnd.openxmlformats-officedocument.theme+xml"/>
  <Override PartName="/ppt/slideLayouts/slideLayout6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8.xml" ContentType="application/vnd.openxmlformats-officedocument.presentationml.slideLayout+xml"/>
  <Override PartName="/ppt/slideLayouts/slideLayout67.xml" ContentType="application/vnd.openxmlformats-officedocument.presentationml.slideLayout+xml"/>
  <Override PartName="/ppt/slideLayouts/slideLayout76.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Layouts/slideLayout47.xml" ContentType="application/vnd.openxmlformats-officedocument.presentationml.slideLayout+xml"/>
  <Override PartName="/ppt/slideLayouts/slideLayout56.xml" ContentType="application/vnd.openxmlformats-officedocument.presentationml.slideLayout+xml"/>
  <Override PartName="/ppt/slideLayouts/slideLayout65.xml" ContentType="application/vnd.openxmlformats-officedocument.presentationml.slideLayout+xml"/>
  <Override PartName="/ppt/slideLayouts/slideLayout74.xml" ContentType="application/vnd.openxmlformats-officedocument.presentationml.slideLayout+xml"/>
  <Override PartName="/ppt/theme/themeOverride6.xml" ContentType="application/vnd.openxmlformats-officedocument.themeOverride+xml"/>
  <Override PartName="/ppt/slides/slide1.xml" ContentType="application/vnd.openxmlformats-officedocument.presentationml.slide+xml"/>
  <Default Extension="jpeg" ContentType="image/jpeg"/>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theme/themeOverride4.xml" ContentType="application/vnd.openxmlformats-officedocument.themeOverride+xml"/>
  <Override PartName="/ppt/slideLayouts/slideLayout63.xml" ContentType="application/vnd.openxmlformats-officedocument.presentationml.slideLayout+xml"/>
  <Override PartName="/ppt/slideLayouts/slideLayout72.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theme/themeOverride2.xml" ContentType="application/vnd.openxmlformats-officedocument.themeOverride+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61.xml" ContentType="application/vnd.openxmlformats-officedocument.presentationml.slideLayout+xml"/>
  <Override PartName="/ppt/slideLayouts/slideLayout70.xml" ContentType="application/vnd.openxmlformats-officedocument.presentationml.slideLayout+xml"/>
  <Default Extension="wav" ContentType="audio/wav"/>
  <Override PartName="/docProps/app.xml" ContentType="application/vnd.openxmlformats-officedocument.extended-properties+xml"/>
  <Override PartName="/ppt/slides/slide11.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Override PartName="/ppt/slideLayouts/slideLayout10.xml" ContentType="application/vnd.openxmlformats-officedocument.presentationml.slideLayout+xml"/>
  <Override PartName="/ppt/slideMasters/slideMaster7.xml" ContentType="application/vnd.openxmlformats-officedocument.presentationml.slideMaster+xml"/>
  <Override PartName="/ppt/slideMasters/slideMaster5.xml" ContentType="application/vnd.openxmlformats-officedocument.presentationml.slideMaster+xml"/>
  <Override PartName="/ppt/slides/slide8.xml" ContentType="application/vnd.openxmlformats-officedocument.presentationml.slide+xml"/>
  <Override PartName="/ppt/slideLayouts/slideLayout59.xml" ContentType="application/vnd.openxmlformats-officedocument.presentationml.slideLayout+xml"/>
  <Override PartName="/ppt/slideLayouts/slideLayout68.xml" ContentType="application/vnd.openxmlformats-officedocument.presentationml.slideLayout+xml"/>
  <Override PartName="/ppt/theme/theme7.xml" ContentType="application/vnd.openxmlformats-officedocument.them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s/slide2.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theme/themeOverride3.xml" ContentType="application/vnd.openxmlformats-officedocument.themeOverride+xml"/>
  <Override PartName="/ppt/slideLayouts/slideLayout62.xml" ContentType="application/vnd.openxmlformats-officedocument.presentationml.slideLayout+xml"/>
  <Override PartName="/ppt/slideLayouts/slideLayout73.xml" ContentType="application/vnd.openxmlformats-officedocument.presentationml.slideLayout+xml"/>
  <Default Extension="rels" ContentType="application/vnd.openxmlformats-package.relationships+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s/slide12.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88" r:id="rId2"/>
    <p:sldMasterId id="2147483700" r:id="rId3"/>
    <p:sldMasterId id="2147483712" r:id="rId4"/>
    <p:sldMasterId id="2147483724" r:id="rId5"/>
    <p:sldMasterId id="2147483736" r:id="rId6"/>
    <p:sldMasterId id="2147483748" r:id="rId7"/>
  </p:sldMasterIdLst>
  <p:notesMasterIdLst>
    <p:notesMasterId r:id="rId22"/>
  </p:notesMasterIdLst>
  <p:sldIdLst>
    <p:sldId id="259" r:id="rId8"/>
    <p:sldId id="319" r:id="rId9"/>
    <p:sldId id="320" r:id="rId10"/>
    <p:sldId id="321" r:id="rId11"/>
    <p:sldId id="322" r:id="rId12"/>
    <p:sldId id="323" r:id="rId13"/>
    <p:sldId id="324" r:id="rId14"/>
    <p:sldId id="318" r:id="rId15"/>
    <p:sldId id="303" r:id="rId16"/>
    <p:sldId id="309" r:id="rId17"/>
    <p:sldId id="310" r:id="rId18"/>
    <p:sldId id="299" r:id="rId19"/>
    <p:sldId id="298" r:id="rId20"/>
    <p:sldId id="292" r:id="rId21"/>
  </p:sldIdLst>
  <p:sldSz cx="9144000" cy="6858000" type="screen4x3"/>
  <p:notesSz cx="6858000" cy="9144000"/>
  <p:custDataLst>
    <p:tags r:id="rId23"/>
  </p:custDataLst>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0066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735" autoAdjust="0"/>
    <p:restoredTop sz="94660"/>
  </p:normalViewPr>
  <p:slideViewPr>
    <p:cSldViewPr>
      <p:cViewPr>
        <p:scale>
          <a:sx n="59" d="100"/>
          <a:sy n="59" d="100"/>
        </p:scale>
        <p:origin x="-1656" y="-30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theme" Target="theme/theme1.xml"/><Relationship Id="rId3" Type="http://schemas.openxmlformats.org/officeDocument/2006/relationships/slideMaster" Target="slideMasters/slideMaster3.xml"/><Relationship Id="rId21" Type="http://schemas.openxmlformats.org/officeDocument/2006/relationships/slide" Target="slides/slide14.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slide" Target="slides/slide13.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tags" Target="tags/tag1.xml"/><Relationship Id="rId10" Type="http://schemas.openxmlformats.org/officeDocument/2006/relationships/slide" Target="slides/slide3.xml"/><Relationship Id="rId19" Type="http://schemas.openxmlformats.org/officeDocument/2006/relationships/slide" Target="slides/slide12.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notesMaster" Target="notesMasters/notesMaster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vi-VN"/>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AD13AFF-2361-4296-ADDB-06E380AD5D4E}" type="datetimeFigureOut">
              <a:rPr lang="vi-VN" smtClean="0"/>
              <a:pPr/>
              <a:t>22/02/2021</a:t>
            </a:fld>
            <a:endParaRPr lang="vi-VN"/>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vi-VN"/>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vi-VN"/>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5B0EC52-A14D-448A-8B34-F3D084152507}" type="slidenum">
              <a:rPr lang="vi-VN" smtClean="0"/>
              <a:pPr/>
              <a:t>‹#›</a:t>
            </a:fld>
            <a:endParaRPr lang="vi-VN"/>
          </a:p>
        </p:txBody>
      </p:sp>
    </p:spTree>
    <p:extLst>
      <p:ext uri="{BB962C8B-B14F-4D97-AF65-F5344CB8AC3E}">
        <p14:creationId xmlns:p14="http://schemas.microsoft.com/office/powerpoint/2010/main" xmlns="" val="14603978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EA8628F5-A8C5-4E97-AA63-C776AB367718}" type="slidenum">
              <a:rPr lang="en-US">
                <a:solidFill>
                  <a:prstClr val="black"/>
                </a:solidFill>
              </a:rPr>
              <a:pPr/>
              <a:t>2</a:t>
            </a:fld>
            <a:endParaRPr lang="en-US">
              <a:solidFill>
                <a:prstClr val="black"/>
              </a:solidFill>
            </a:endParaRPr>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vi-VN"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16BA3E2D-C0D9-40ED-8EE9-517809482AF7}" type="slidenum">
              <a:rPr lang="en-US">
                <a:solidFill>
                  <a:prstClr val="black"/>
                </a:solidFill>
              </a:rPr>
              <a:pPr/>
              <a:t>3</a:t>
            </a:fld>
            <a:endParaRPr lang="en-US">
              <a:solidFill>
                <a:prstClr val="black"/>
              </a:solidFill>
            </a:endParaRPr>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vi-VN"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8A5FF469-4288-4709-AEE3-D09CDE33F326}" type="slidenum">
              <a:rPr lang="en-US">
                <a:solidFill>
                  <a:prstClr val="black"/>
                </a:solidFill>
              </a:rPr>
              <a:pPr/>
              <a:t>4</a:t>
            </a:fld>
            <a:endParaRPr lang="en-US">
              <a:solidFill>
                <a:prstClr val="black"/>
              </a:solidFill>
            </a:endParaRPr>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vi-VN"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CC6C5492-905F-405A-A7E9-41AF9862B90C}" type="slidenum">
              <a:rPr lang="en-US">
                <a:solidFill>
                  <a:prstClr val="black"/>
                </a:solidFill>
              </a:rPr>
              <a:pPr/>
              <a:t>6</a:t>
            </a:fld>
            <a:endParaRPr lang="en-US">
              <a:solidFill>
                <a:prstClr val="black"/>
              </a:solidFill>
            </a:endParaRPr>
          </a:p>
        </p:txBody>
      </p:sp>
      <p:sp>
        <p:nvSpPr>
          <p:cNvPr id="23555" name="Rectangle 2"/>
          <p:cNvSpPr>
            <a:spLocks noGrp="1" noRot="1" noChangeAspect="1" noChangeArrowheads="1" noTextEdit="1"/>
          </p:cNvSpPr>
          <p:nvPr>
            <p:ph type="sldImg"/>
          </p:nvPr>
        </p:nvSpPr>
        <p:spPr>
          <a:ln/>
        </p:spPr>
      </p:sp>
      <p:sp>
        <p:nvSpPr>
          <p:cNvPr id="23556"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vi-VN"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2BCA2495-F1A8-4C00-8C66-8919763B7A4D}" type="slidenum">
              <a:rPr lang="en-US" smtClean="0">
                <a:solidFill>
                  <a:prstClr val="black"/>
                </a:solidFill>
              </a:rPr>
              <a:pPr/>
              <a:t>7</a:t>
            </a:fld>
            <a:endParaRPr lang="en-US">
              <a:solidFill>
                <a:prstClr val="black"/>
              </a:solidFill>
            </a:endParaRPr>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noFill/>
        </p:spPr>
        <p:txBody>
          <a:bodyPr/>
          <a:lstStyle/>
          <a:p>
            <a:pPr eaLnBrk="1" hangingPunct="1"/>
            <a:endParaRPr lang="vi-VN"/>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hemeOverride" Target="../theme/themeOverride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hemeOverride" Target="../theme/themeOverride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2" Type="http://schemas.openxmlformats.org/officeDocument/2006/relationships/slideMaster" Target="../slideMasters/slideMaster7.xml"/><Relationship Id="rId1" Type="http://schemas.openxmlformats.org/officeDocument/2006/relationships/themeOverride" Target="../theme/themeOverride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2" Type="http://schemas.openxmlformats.org/officeDocument/2006/relationships/slideMaster" Target="../slideMasters/slideMaster7.xml"/><Relationship Id="rId1" Type="http://schemas.openxmlformats.org/officeDocument/2006/relationships/themeOverride" Target="../theme/themeOverride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en-US"/>
              <a:t>Click to edit Master title style</a:t>
            </a:r>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a:t>Click to edit Master subtitle style</a:t>
            </a:r>
          </a:p>
        </p:txBody>
      </p:sp>
      <p:sp>
        <p:nvSpPr>
          <p:cNvPr id="4" name="Date Placeholder 29"/>
          <p:cNvSpPr>
            <a:spLocks noGrp="1"/>
          </p:cNvSpPr>
          <p:nvPr>
            <p:ph type="dt" sz="half" idx="10"/>
          </p:nvPr>
        </p:nvSpPr>
        <p:spPr/>
        <p:txBody>
          <a:bodyPr/>
          <a:lstStyle>
            <a:lvl1pPr>
              <a:defRPr/>
            </a:lvl1pPr>
          </a:lstStyle>
          <a:p>
            <a:pPr>
              <a:defRPr/>
            </a:pPr>
            <a:fld id="{FFD1142B-75B1-446D-964A-FFD87255181B}" type="datetimeFigureOut">
              <a:rPr lang="en-US"/>
              <a:pPr>
                <a:defRPr/>
              </a:pPr>
              <a:t>2/22/2021</a:t>
            </a:fld>
            <a:endParaRPr lang="en-US"/>
          </a:p>
        </p:txBody>
      </p:sp>
      <p:sp>
        <p:nvSpPr>
          <p:cNvPr id="5" name="Footer Placeholder 18"/>
          <p:cNvSpPr>
            <a:spLocks noGrp="1"/>
          </p:cNvSpPr>
          <p:nvPr>
            <p:ph type="ftr" sz="quarter" idx="11"/>
          </p:nvPr>
        </p:nvSpPr>
        <p:spPr/>
        <p:txBody>
          <a:bodyPr/>
          <a:lstStyle>
            <a:lvl1pPr>
              <a:defRPr/>
            </a:lvl1pPr>
          </a:lstStyle>
          <a:p>
            <a:pPr>
              <a:defRPr/>
            </a:pPr>
            <a:endParaRPr lang="en-US"/>
          </a:p>
        </p:txBody>
      </p:sp>
      <p:sp>
        <p:nvSpPr>
          <p:cNvPr id="6" name="Slide Number Placeholder 26"/>
          <p:cNvSpPr>
            <a:spLocks noGrp="1"/>
          </p:cNvSpPr>
          <p:nvPr>
            <p:ph type="sldNum" sz="quarter" idx="12"/>
          </p:nvPr>
        </p:nvSpPr>
        <p:spPr/>
        <p:txBody>
          <a:bodyPr/>
          <a:lstStyle>
            <a:lvl1pPr>
              <a:defRPr/>
            </a:lvl1pPr>
          </a:lstStyle>
          <a:p>
            <a:pPr>
              <a:defRPr/>
            </a:pPr>
            <a:fld id="{0DB5DBCA-1844-4550-92F6-DDA93C612AC9}"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9"/>
          <p:cNvSpPr>
            <a:spLocks noGrp="1"/>
          </p:cNvSpPr>
          <p:nvPr>
            <p:ph type="dt" sz="half" idx="10"/>
          </p:nvPr>
        </p:nvSpPr>
        <p:spPr/>
        <p:txBody>
          <a:bodyPr/>
          <a:lstStyle>
            <a:lvl1pPr>
              <a:defRPr/>
            </a:lvl1pPr>
          </a:lstStyle>
          <a:p>
            <a:pPr>
              <a:defRPr/>
            </a:pPr>
            <a:fld id="{75ED6B72-E489-4431-8047-42B02B85955F}" type="datetimeFigureOut">
              <a:rPr lang="en-US"/>
              <a:pPr>
                <a:defRPr/>
              </a:pPr>
              <a:t>2/22/2021</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E6724399-A05E-40A3-91D1-719EE7FD358A}"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914401"/>
            <a:ext cx="6019800" cy="521176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9"/>
          <p:cNvSpPr>
            <a:spLocks noGrp="1"/>
          </p:cNvSpPr>
          <p:nvPr>
            <p:ph type="dt" sz="half" idx="10"/>
          </p:nvPr>
        </p:nvSpPr>
        <p:spPr/>
        <p:txBody>
          <a:bodyPr/>
          <a:lstStyle>
            <a:lvl1pPr>
              <a:defRPr/>
            </a:lvl1pPr>
          </a:lstStyle>
          <a:p>
            <a:pPr>
              <a:defRPr/>
            </a:pPr>
            <a:fld id="{91A554F3-9DAC-4E16-85BE-00B48E073E4A}" type="datetimeFigureOut">
              <a:rPr lang="en-US"/>
              <a:pPr>
                <a:defRPr/>
              </a:pPr>
              <a:t>2/22/2021</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3E6D36D9-A5C0-48ED-9F2A-AE2F30F986DE}"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8805863" cy="6858000"/>
            <a:chOff x="0" y="0"/>
            <a:chExt cx="5547" cy="4320"/>
          </a:xfrm>
        </p:grpSpPr>
        <p:grpSp>
          <p:nvGrpSpPr>
            <p:cNvPr id="5" name="Group 3"/>
            <p:cNvGrpSpPr>
              <a:grpSpLocks/>
            </p:cNvGrpSpPr>
            <p:nvPr userDrawn="1"/>
          </p:nvGrpSpPr>
          <p:grpSpPr bwMode="auto">
            <a:xfrm rot="-215207">
              <a:off x="3691" y="234"/>
              <a:ext cx="1857" cy="3625"/>
              <a:chOff x="3010" y="778"/>
              <a:chExt cx="1857" cy="3625"/>
            </a:xfrm>
          </p:grpSpPr>
          <p:sp>
            <p:nvSpPr>
              <p:cNvPr id="39" name="Freeform 4"/>
              <p:cNvSpPr>
                <a:spLocks/>
              </p:cNvSpPr>
              <p:nvPr userDrawn="1"/>
            </p:nvSpPr>
            <p:spPr bwMode="ltGray">
              <a:xfrm rot="12185230" flipV="1">
                <a:off x="3533" y="777"/>
                <a:ext cx="1333" cy="1485"/>
              </a:xfrm>
              <a:custGeom>
                <a:avLst/>
                <a:gdLst/>
                <a:ahLst/>
                <a:cxnLst>
                  <a:cxn ang="0">
                    <a:pos x="16" y="370"/>
                  </a:cxn>
                  <a:cxn ang="0">
                    <a:pos x="6" y="341"/>
                  </a:cxn>
                  <a:cxn ang="0">
                    <a:pos x="0" y="289"/>
                  </a:cxn>
                  <a:cxn ang="0">
                    <a:pos x="4" y="222"/>
                  </a:cxn>
                  <a:cxn ang="0">
                    <a:pos x="25" y="151"/>
                  </a:cxn>
                  <a:cxn ang="0">
                    <a:pos x="69" y="84"/>
                  </a:cxn>
                  <a:cxn ang="0">
                    <a:pos x="142" y="31"/>
                  </a:cxn>
                  <a:cxn ang="0">
                    <a:pos x="247" y="2"/>
                  </a:cxn>
                  <a:cxn ang="0">
                    <a:pos x="380" y="9"/>
                  </a:cxn>
                  <a:cxn ang="0">
                    <a:pos x="484" y="68"/>
                  </a:cxn>
                  <a:cxn ang="0">
                    <a:pos x="554" y="165"/>
                  </a:cxn>
                  <a:cxn ang="0">
                    <a:pos x="591" y="284"/>
                  </a:cxn>
                  <a:cxn ang="0">
                    <a:pos x="595" y="409"/>
                  </a:cxn>
                  <a:cxn ang="0">
                    <a:pos x="566" y="525"/>
                  </a:cxn>
                  <a:cxn ang="0">
                    <a:pos x="507" y="615"/>
                  </a:cxn>
                  <a:cxn ang="0">
                    <a:pos x="417" y="663"/>
                  </a:cxn>
                  <a:cxn ang="0">
                    <a:pos x="389" y="659"/>
                  </a:cxn>
                  <a:cxn ang="0">
                    <a:pos x="441" y="617"/>
                  </a:cxn>
                  <a:cxn ang="0">
                    <a:pos x="482" y="544"/>
                  </a:cxn>
                  <a:cxn ang="0">
                    <a:pos x="509" y="454"/>
                  </a:cxn>
                  <a:cxn ang="0">
                    <a:pos x="520" y="355"/>
                  </a:cxn>
                  <a:cxn ang="0">
                    <a:pos x="514" y="258"/>
                  </a:cxn>
                  <a:cxn ang="0">
                    <a:pos x="485" y="174"/>
                  </a:cxn>
                  <a:cxn ang="0">
                    <a:pos x="433" y="112"/>
                  </a:cxn>
                  <a:cxn ang="0">
                    <a:pos x="341" y="75"/>
                  </a:cxn>
                  <a:cxn ang="0">
                    <a:pos x="246" y="61"/>
                  </a:cxn>
                  <a:cxn ang="0">
                    <a:pos x="174" y="71"/>
                  </a:cxn>
                  <a:cxn ang="0">
                    <a:pos x="121" y="101"/>
                  </a:cxn>
                  <a:cxn ang="0">
                    <a:pos x="84" y="149"/>
                  </a:cxn>
                  <a:cxn ang="0">
                    <a:pos x="57" y="206"/>
                  </a:cxn>
                  <a:cxn ang="0">
                    <a:pos x="40" y="272"/>
                  </a:cxn>
                  <a:cxn ang="0">
                    <a:pos x="28" y="339"/>
                  </a:cxn>
                </a:cxnLst>
                <a:rect l="0" t="0" r="r" b="b"/>
                <a:pathLst>
                  <a:path w="596" h="666">
                    <a:moveTo>
                      <a:pt x="22" y="372"/>
                    </a:moveTo>
                    <a:lnTo>
                      <a:pt x="16" y="370"/>
                    </a:lnTo>
                    <a:lnTo>
                      <a:pt x="10" y="360"/>
                    </a:lnTo>
                    <a:lnTo>
                      <a:pt x="6" y="341"/>
                    </a:lnTo>
                    <a:lnTo>
                      <a:pt x="1" y="318"/>
                    </a:lnTo>
                    <a:lnTo>
                      <a:pt x="0" y="289"/>
                    </a:lnTo>
                    <a:lnTo>
                      <a:pt x="0" y="257"/>
                    </a:lnTo>
                    <a:lnTo>
                      <a:pt x="4" y="222"/>
                    </a:lnTo>
                    <a:lnTo>
                      <a:pt x="13" y="187"/>
                    </a:lnTo>
                    <a:lnTo>
                      <a:pt x="25" y="151"/>
                    </a:lnTo>
                    <a:lnTo>
                      <a:pt x="45" y="116"/>
                    </a:lnTo>
                    <a:lnTo>
                      <a:pt x="69" y="84"/>
                    </a:lnTo>
                    <a:lnTo>
                      <a:pt x="101" y="55"/>
                    </a:lnTo>
                    <a:lnTo>
                      <a:pt x="142" y="31"/>
                    </a:lnTo>
                    <a:lnTo>
                      <a:pt x="190" y="13"/>
                    </a:lnTo>
                    <a:lnTo>
                      <a:pt x="247" y="2"/>
                    </a:lnTo>
                    <a:lnTo>
                      <a:pt x="314" y="0"/>
                    </a:lnTo>
                    <a:lnTo>
                      <a:pt x="380" y="9"/>
                    </a:lnTo>
                    <a:lnTo>
                      <a:pt x="436" y="33"/>
                    </a:lnTo>
                    <a:lnTo>
                      <a:pt x="484" y="68"/>
                    </a:lnTo>
                    <a:lnTo>
                      <a:pt x="524" y="113"/>
                    </a:lnTo>
                    <a:lnTo>
                      <a:pt x="554" y="165"/>
                    </a:lnTo>
                    <a:lnTo>
                      <a:pt x="577" y="222"/>
                    </a:lnTo>
                    <a:lnTo>
                      <a:pt x="591" y="284"/>
                    </a:lnTo>
                    <a:lnTo>
                      <a:pt x="596" y="347"/>
                    </a:lnTo>
                    <a:lnTo>
                      <a:pt x="595" y="409"/>
                    </a:lnTo>
                    <a:lnTo>
                      <a:pt x="585" y="469"/>
                    </a:lnTo>
                    <a:lnTo>
                      <a:pt x="566" y="525"/>
                    </a:lnTo>
                    <a:lnTo>
                      <a:pt x="540" y="574"/>
                    </a:lnTo>
                    <a:lnTo>
                      <a:pt x="507" y="615"/>
                    </a:lnTo>
                    <a:lnTo>
                      <a:pt x="465" y="645"/>
                    </a:lnTo>
                    <a:lnTo>
                      <a:pt x="417" y="663"/>
                    </a:lnTo>
                    <a:lnTo>
                      <a:pt x="360" y="666"/>
                    </a:lnTo>
                    <a:lnTo>
                      <a:pt x="389" y="659"/>
                    </a:lnTo>
                    <a:lnTo>
                      <a:pt x="417" y="642"/>
                    </a:lnTo>
                    <a:lnTo>
                      <a:pt x="441" y="617"/>
                    </a:lnTo>
                    <a:lnTo>
                      <a:pt x="463" y="583"/>
                    </a:lnTo>
                    <a:lnTo>
                      <a:pt x="482" y="544"/>
                    </a:lnTo>
                    <a:lnTo>
                      <a:pt x="497" y="501"/>
                    </a:lnTo>
                    <a:lnTo>
                      <a:pt x="509" y="454"/>
                    </a:lnTo>
                    <a:lnTo>
                      <a:pt x="517" y="404"/>
                    </a:lnTo>
                    <a:lnTo>
                      <a:pt x="520" y="355"/>
                    </a:lnTo>
                    <a:lnTo>
                      <a:pt x="519" y="305"/>
                    </a:lnTo>
                    <a:lnTo>
                      <a:pt x="514" y="258"/>
                    </a:lnTo>
                    <a:lnTo>
                      <a:pt x="502" y="213"/>
                    </a:lnTo>
                    <a:lnTo>
                      <a:pt x="485" y="174"/>
                    </a:lnTo>
                    <a:lnTo>
                      <a:pt x="462" y="139"/>
                    </a:lnTo>
                    <a:lnTo>
                      <a:pt x="433" y="112"/>
                    </a:lnTo>
                    <a:lnTo>
                      <a:pt x="397" y="93"/>
                    </a:lnTo>
                    <a:lnTo>
                      <a:pt x="341" y="75"/>
                    </a:lnTo>
                    <a:lnTo>
                      <a:pt x="290" y="65"/>
                    </a:lnTo>
                    <a:lnTo>
                      <a:pt x="246" y="61"/>
                    </a:lnTo>
                    <a:lnTo>
                      <a:pt x="207" y="63"/>
                    </a:lnTo>
                    <a:lnTo>
                      <a:pt x="174" y="71"/>
                    </a:lnTo>
                    <a:lnTo>
                      <a:pt x="146" y="84"/>
                    </a:lnTo>
                    <a:lnTo>
                      <a:pt x="121" y="101"/>
                    </a:lnTo>
                    <a:lnTo>
                      <a:pt x="101" y="123"/>
                    </a:lnTo>
                    <a:lnTo>
                      <a:pt x="84" y="149"/>
                    </a:lnTo>
                    <a:lnTo>
                      <a:pt x="69" y="176"/>
                    </a:lnTo>
                    <a:lnTo>
                      <a:pt x="57" y="206"/>
                    </a:lnTo>
                    <a:lnTo>
                      <a:pt x="48" y="239"/>
                    </a:lnTo>
                    <a:lnTo>
                      <a:pt x="40" y="272"/>
                    </a:lnTo>
                    <a:lnTo>
                      <a:pt x="33" y="305"/>
                    </a:lnTo>
                    <a:lnTo>
                      <a:pt x="28" y="339"/>
                    </a:lnTo>
                    <a:lnTo>
                      <a:pt x="22" y="372"/>
                    </a:lnTo>
                    <a:close/>
                  </a:path>
                </a:pathLst>
              </a:custGeom>
              <a:solidFill>
                <a:schemeClr val="accent2"/>
              </a:solidFill>
              <a:ln w="9525">
                <a:noFill/>
                <a:round/>
                <a:headEnd/>
                <a:tailEnd/>
              </a:ln>
            </p:spPr>
            <p:txBody>
              <a:bodyPr/>
              <a:lstStyle/>
              <a:p>
                <a:pPr eaLnBrk="0" hangingPunct="0">
                  <a:defRPr/>
                </a:pPr>
                <a:endParaRPr lang="en-US">
                  <a:solidFill>
                    <a:srgbClr val="006699"/>
                  </a:solidFill>
                  <a:cs typeface="+mn-cs"/>
                </a:endParaRPr>
              </a:p>
            </p:txBody>
          </p:sp>
          <p:sp>
            <p:nvSpPr>
              <p:cNvPr id="40" name="Freeform 5"/>
              <p:cNvSpPr>
                <a:spLocks/>
              </p:cNvSpPr>
              <p:nvPr userDrawn="1"/>
            </p:nvSpPr>
            <p:spPr bwMode="ltGray">
              <a:xfrm rot="12185230" flipV="1">
                <a:off x="4028" y="1801"/>
                <a:ext cx="571" cy="531"/>
              </a:xfrm>
              <a:custGeom>
                <a:avLst/>
                <a:gdLst/>
                <a:ahLst/>
                <a:cxnLst>
                  <a:cxn ang="0">
                    <a:pos x="0" y="0"/>
                  </a:cxn>
                  <a:cxn ang="0">
                    <a:pos x="0" y="25"/>
                  </a:cxn>
                  <a:cxn ang="0">
                    <a:pos x="3" y="50"/>
                  </a:cxn>
                  <a:cxn ang="0">
                    <a:pos x="6" y="75"/>
                  </a:cxn>
                  <a:cxn ang="0">
                    <a:pos x="11" y="98"/>
                  </a:cxn>
                  <a:cxn ang="0">
                    <a:pos x="18" y="119"/>
                  </a:cxn>
                  <a:cxn ang="0">
                    <a:pos x="27" y="141"/>
                  </a:cxn>
                  <a:cxn ang="0">
                    <a:pos x="38" y="161"/>
                  </a:cxn>
                  <a:cxn ang="0">
                    <a:pos x="51" y="178"/>
                  </a:cxn>
                  <a:cxn ang="0">
                    <a:pos x="67" y="194"/>
                  </a:cxn>
                  <a:cxn ang="0">
                    <a:pos x="86" y="208"/>
                  </a:cxn>
                  <a:cxn ang="0">
                    <a:pos x="106" y="219"/>
                  </a:cxn>
                  <a:cxn ang="0">
                    <a:pos x="131" y="228"/>
                  </a:cxn>
                  <a:cxn ang="0">
                    <a:pos x="158" y="234"/>
                  </a:cxn>
                  <a:cxn ang="0">
                    <a:pos x="188" y="237"/>
                  </a:cxn>
                  <a:cxn ang="0">
                    <a:pos x="220" y="236"/>
                  </a:cxn>
                  <a:cxn ang="0">
                    <a:pos x="257" y="232"/>
                  </a:cxn>
                  <a:cxn ang="0">
                    <a:pos x="224" y="227"/>
                  </a:cxn>
                  <a:cxn ang="0">
                    <a:pos x="195" y="220"/>
                  </a:cxn>
                  <a:cxn ang="0">
                    <a:pos x="170" y="212"/>
                  </a:cxn>
                  <a:cxn ang="0">
                    <a:pos x="148" y="204"/>
                  </a:cxn>
                  <a:cxn ang="0">
                    <a:pos x="128" y="193"/>
                  </a:cxn>
                  <a:cxn ang="0">
                    <a:pos x="112" y="182"/>
                  </a:cxn>
                  <a:cxn ang="0">
                    <a:pos x="97" y="169"/>
                  </a:cxn>
                  <a:cxn ang="0">
                    <a:pos x="84" y="155"/>
                  </a:cxn>
                  <a:cxn ang="0">
                    <a:pos x="72" y="141"/>
                  </a:cxn>
                  <a:cxn ang="0">
                    <a:pos x="61" y="125"/>
                  </a:cxn>
                  <a:cxn ang="0">
                    <a:pos x="52" y="107"/>
                  </a:cxn>
                  <a:cxn ang="0">
                    <a:pos x="43" y="88"/>
                  </a:cxn>
                  <a:cxn ang="0">
                    <a:pos x="33" y="69"/>
                  </a:cxn>
                  <a:cxn ang="0">
                    <a:pos x="23" y="47"/>
                  </a:cxn>
                  <a:cxn ang="0">
                    <a:pos x="12" y="24"/>
                  </a:cxn>
                  <a:cxn ang="0">
                    <a:pos x="0" y="0"/>
                  </a:cxn>
                </a:cxnLst>
                <a:rect l="0" t="0" r="r" b="b"/>
                <a:pathLst>
                  <a:path w="257" h="237">
                    <a:moveTo>
                      <a:pt x="0" y="0"/>
                    </a:moveTo>
                    <a:lnTo>
                      <a:pt x="0" y="25"/>
                    </a:lnTo>
                    <a:lnTo>
                      <a:pt x="3" y="50"/>
                    </a:lnTo>
                    <a:lnTo>
                      <a:pt x="6" y="75"/>
                    </a:lnTo>
                    <a:lnTo>
                      <a:pt x="11" y="98"/>
                    </a:lnTo>
                    <a:lnTo>
                      <a:pt x="18" y="119"/>
                    </a:lnTo>
                    <a:lnTo>
                      <a:pt x="27" y="141"/>
                    </a:lnTo>
                    <a:lnTo>
                      <a:pt x="38" y="161"/>
                    </a:lnTo>
                    <a:lnTo>
                      <a:pt x="51" y="178"/>
                    </a:lnTo>
                    <a:lnTo>
                      <a:pt x="67" y="194"/>
                    </a:lnTo>
                    <a:lnTo>
                      <a:pt x="86" y="208"/>
                    </a:lnTo>
                    <a:lnTo>
                      <a:pt x="106" y="219"/>
                    </a:lnTo>
                    <a:lnTo>
                      <a:pt x="131" y="228"/>
                    </a:lnTo>
                    <a:lnTo>
                      <a:pt x="158" y="234"/>
                    </a:lnTo>
                    <a:lnTo>
                      <a:pt x="188" y="237"/>
                    </a:lnTo>
                    <a:lnTo>
                      <a:pt x="220" y="236"/>
                    </a:lnTo>
                    <a:lnTo>
                      <a:pt x="257" y="232"/>
                    </a:lnTo>
                    <a:lnTo>
                      <a:pt x="224" y="227"/>
                    </a:lnTo>
                    <a:lnTo>
                      <a:pt x="195" y="220"/>
                    </a:lnTo>
                    <a:lnTo>
                      <a:pt x="170" y="212"/>
                    </a:lnTo>
                    <a:lnTo>
                      <a:pt x="148" y="204"/>
                    </a:lnTo>
                    <a:lnTo>
                      <a:pt x="128" y="193"/>
                    </a:lnTo>
                    <a:lnTo>
                      <a:pt x="112" y="182"/>
                    </a:lnTo>
                    <a:lnTo>
                      <a:pt x="97" y="169"/>
                    </a:lnTo>
                    <a:lnTo>
                      <a:pt x="84" y="155"/>
                    </a:lnTo>
                    <a:lnTo>
                      <a:pt x="72" y="141"/>
                    </a:lnTo>
                    <a:lnTo>
                      <a:pt x="61" y="125"/>
                    </a:lnTo>
                    <a:lnTo>
                      <a:pt x="52" y="107"/>
                    </a:lnTo>
                    <a:lnTo>
                      <a:pt x="43" y="88"/>
                    </a:lnTo>
                    <a:lnTo>
                      <a:pt x="33" y="69"/>
                    </a:lnTo>
                    <a:lnTo>
                      <a:pt x="23" y="47"/>
                    </a:lnTo>
                    <a:lnTo>
                      <a:pt x="12" y="24"/>
                    </a:lnTo>
                    <a:lnTo>
                      <a:pt x="0" y="0"/>
                    </a:lnTo>
                    <a:close/>
                  </a:path>
                </a:pathLst>
              </a:custGeom>
              <a:solidFill>
                <a:schemeClr val="accent2"/>
              </a:solidFill>
              <a:ln w="9525">
                <a:noFill/>
                <a:round/>
                <a:headEnd/>
                <a:tailEnd/>
              </a:ln>
            </p:spPr>
            <p:txBody>
              <a:bodyPr/>
              <a:lstStyle/>
              <a:p>
                <a:pPr eaLnBrk="0" hangingPunct="0">
                  <a:defRPr/>
                </a:pPr>
                <a:endParaRPr lang="en-US">
                  <a:solidFill>
                    <a:srgbClr val="006699"/>
                  </a:solidFill>
                  <a:cs typeface="+mn-cs"/>
                </a:endParaRPr>
              </a:p>
            </p:txBody>
          </p:sp>
          <p:sp>
            <p:nvSpPr>
              <p:cNvPr id="41" name="Freeform 6"/>
              <p:cNvSpPr>
                <a:spLocks/>
              </p:cNvSpPr>
              <p:nvPr userDrawn="1"/>
            </p:nvSpPr>
            <p:spPr bwMode="ltGray">
              <a:xfrm rot="12185230" flipV="1">
                <a:off x="3638" y="2166"/>
                <a:ext cx="277" cy="249"/>
              </a:xfrm>
              <a:custGeom>
                <a:avLst/>
                <a:gdLst/>
                <a:ahLst/>
                <a:cxnLst>
                  <a:cxn ang="0">
                    <a:pos x="77" y="0"/>
                  </a:cxn>
                  <a:cxn ang="0">
                    <a:pos x="124" y="108"/>
                  </a:cxn>
                  <a:cxn ang="0">
                    <a:pos x="120" y="107"/>
                  </a:cxn>
                  <a:cxn ang="0">
                    <a:pos x="107" y="105"/>
                  </a:cxn>
                  <a:cxn ang="0">
                    <a:pos x="89" y="101"/>
                  </a:cxn>
                  <a:cxn ang="0">
                    <a:pos x="68" y="99"/>
                  </a:cxn>
                  <a:cxn ang="0">
                    <a:pos x="45" y="97"/>
                  </a:cxn>
                  <a:cxn ang="0">
                    <a:pos x="25" y="98"/>
                  </a:cxn>
                  <a:cxn ang="0">
                    <a:pos x="9" y="102"/>
                  </a:cxn>
                  <a:cxn ang="0">
                    <a:pos x="0" y="110"/>
                  </a:cxn>
                  <a:cxn ang="0">
                    <a:pos x="4" y="98"/>
                  </a:cxn>
                  <a:cxn ang="0">
                    <a:pos x="8" y="89"/>
                  </a:cxn>
                  <a:cxn ang="0">
                    <a:pos x="16" y="82"/>
                  </a:cxn>
                  <a:cxn ang="0">
                    <a:pos x="25" y="76"/>
                  </a:cxn>
                  <a:cxn ang="0">
                    <a:pos x="36" y="72"/>
                  </a:cxn>
                  <a:cxn ang="0">
                    <a:pos x="47" y="71"/>
                  </a:cxn>
                  <a:cxn ang="0">
                    <a:pos x="59" y="71"/>
                  </a:cxn>
                  <a:cxn ang="0">
                    <a:pos x="72" y="74"/>
                  </a:cxn>
                  <a:cxn ang="0">
                    <a:pos x="73" y="71"/>
                  </a:cxn>
                  <a:cxn ang="0">
                    <a:pos x="70" y="56"/>
                  </a:cxn>
                  <a:cxn ang="0">
                    <a:pos x="67" y="38"/>
                  </a:cxn>
                  <a:cxn ang="0">
                    <a:pos x="65" y="30"/>
                  </a:cxn>
                  <a:cxn ang="0">
                    <a:pos x="63" y="30"/>
                  </a:cxn>
                  <a:cxn ang="0">
                    <a:pos x="61" y="29"/>
                  </a:cxn>
                  <a:cxn ang="0">
                    <a:pos x="59" y="26"/>
                  </a:cxn>
                  <a:cxn ang="0">
                    <a:pos x="57" y="23"/>
                  </a:cxn>
                  <a:cxn ang="0">
                    <a:pos x="57" y="19"/>
                  </a:cxn>
                  <a:cxn ang="0">
                    <a:pos x="59" y="14"/>
                  </a:cxn>
                  <a:cxn ang="0">
                    <a:pos x="66" y="8"/>
                  </a:cxn>
                  <a:cxn ang="0">
                    <a:pos x="77" y="0"/>
                  </a:cxn>
                </a:cxnLst>
                <a:rect l="0" t="0" r="r" b="b"/>
                <a:pathLst>
                  <a:path w="124" h="110">
                    <a:moveTo>
                      <a:pt x="77" y="0"/>
                    </a:moveTo>
                    <a:lnTo>
                      <a:pt x="124" y="108"/>
                    </a:lnTo>
                    <a:lnTo>
                      <a:pt x="120" y="107"/>
                    </a:lnTo>
                    <a:lnTo>
                      <a:pt x="107" y="105"/>
                    </a:lnTo>
                    <a:lnTo>
                      <a:pt x="89" y="101"/>
                    </a:lnTo>
                    <a:lnTo>
                      <a:pt x="68" y="99"/>
                    </a:lnTo>
                    <a:lnTo>
                      <a:pt x="45" y="97"/>
                    </a:lnTo>
                    <a:lnTo>
                      <a:pt x="25" y="98"/>
                    </a:lnTo>
                    <a:lnTo>
                      <a:pt x="9" y="102"/>
                    </a:lnTo>
                    <a:lnTo>
                      <a:pt x="0" y="110"/>
                    </a:lnTo>
                    <a:lnTo>
                      <a:pt x="4" y="98"/>
                    </a:lnTo>
                    <a:lnTo>
                      <a:pt x="8" y="89"/>
                    </a:lnTo>
                    <a:lnTo>
                      <a:pt x="16" y="82"/>
                    </a:lnTo>
                    <a:lnTo>
                      <a:pt x="25" y="76"/>
                    </a:lnTo>
                    <a:lnTo>
                      <a:pt x="36" y="72"/>
                    </a:lnTo>
                    <a:lnTo>
                      <a:pt x="47" y="71"/>
                    </a:lnTo>
                    <a:lnTo>
                      <a:pt x="59" y="71"/>
                    </a:lnTo>
                    <a:lnTo>
                      <a:pt x="72" y="74"/>
                    </a:lnTo>
                    <a:lnTo>
                      <a:pt x="73" y="71"/>
                    </a:lnTo>
                    <a:lnTo>
                      <a:pt x="70" y="56"/>
                    </a:lnTo>
                    <a:lnTo>
                      <a:pt x="67" y="38"/>
                    </a:lnTo>
                    <a:lnTo>
                      <a:pt x="65" y="30"/>
                    </a:lnTo>
                    <a:lnTo>
                      <a:pt x="63" y="30"/>
                    </a:lnTo>
                    <a:lnTo>
                      <a:pt x="61" y="29"/>
                    </a:lnTo>
                    <a:lnTo>
                      <a:pt x="59" y="26"/>
                    </a:lnTo>
                    <a:lnTo>
                      <a:pt x="57" y="23"/>
                    </a:lnTo>
                    <a:lnTo>
                      <a:pt x="57" y="19"/>
                    </a:lnTo>
                    <a:lnTo>
                      <a:pt x="59" y="14"/>
                    </a:lnTo>
                    <a:lnTo>
                      <a:pt x="66" y="8"/>
                    </a:lnTo>
                    <a:lnTo>
                      <a:pt x="77" y="0"/>
                    </a:lnTo>
                    <a:close/>
                  </a:path>
                </a:pathLst>
              </a:custGeom>
              <a:solidFill>
                <a:schemeClr val="accent2"/>
              </a:solidFill>
              <a:ln w="9525">
                <a:noFill/>
                <a:round/>
                <a:headEnd/>
                <a:tailEnd/>
              </a:ln>
            </p:spPr>
            <p:txBody>
              <a:bodyPr/>
              <a:lstStyle/>
              <a:p>
                <a:pPr eaLnBrk="0" hangingPunct="0">
                  <a:defRPr/>
                </a:pPr>
                <a:endParaRPr lang="en-US">
                  <a:solidFill>
                    <a:srgbClr val="006699"/>
                  </a:solidFill>
                  <a:cs typeface="+mn-cs"/>
                </a:endParaRPr>
              </a:p>
            </p:txBody>
          </p:sp>
          <p:sp>
            <p:nvSpPr>
              <p:cNvPr id="42" name="Freeform 7"/>
              <p:cNvSpPr>
                <a:spLocks/>
              </p:cNvSpPr>
              <p:nvPr userDrawn="1"/>
            </p:nvSpPr>
            <p:spPr bwMode="ltGray">
              <a:xfrm rot="12185230" flipV="1">
                <a:off x="3978" y="976"/>
                <a:ext cx="245" cy="347"/>
              </a:xfrm>
              <a:custGeom>
                <a:avLst/>
                <a:gdLst/>
                <a:ahLst/>
                <a:cxnLst>
                  <a:cxn ang="0">
                    <a:pos x="0" y="0"/>
                  </a:cxn>
                  <a:cxn ang="0">
                    <a:pos x="5" y="1"/>
                  </a:cxn>
                  <a:cxn ang="0">
                    <a:pos x="18" y="5"/>
                  </a:cxn>
                  <a:cxn ang="0">
                    <a:pos x="37" y="12"/>
                  </a:cxn>
                  <a:cxn ang="0">
                    <a:pos x="58" y="24"/>
                  </a:cxn>
                  <a:cxn ang="0">
                    <a:pos x="78" y="44"/>
                  </a:cxn>
                  <a:cxn ang="0">
                    <a:pos x="96" y="71"/>
                  </a:cxn>
                  <a:cxn ang="0">
                    <a:pos x="107" y="108"/>
                  </a:cxn>
                  <a:cxn ang="0">
                    <a:pos x="109" y="156"/>
                  </a:cxn>
                  <a:cxn ang="0">
                    <a:pos x="105" y="156"/>
                  </a:cxn>
                  <a:cxn ang="0">
                    <a:pos x="99" y="156"/>
                  </a:cxn>
                  <a:cxn ang="0">
                    <a:pos x="93" y="156"/>
                  </a:cxn>
                  <a:cxn ang="0">
                    <a:pos x="87" y="154"/>
                  </a:cxn>
                  <a:cxn ang="0">
                    <a:pos x="81" y="153"/>
                  </a:cxn>
                  <a:cxn ang="0">
                    <a:pos x="74" y="150"/>
                  </a:cxn>
                  <a:cxn ang="0">
                    <a:pos x="66" y="145"/>
                  </a:cxn>
                  <a:cxn ang="0">
                    <a:pos x="58" y="139"/>
                  </a:cxn>
                  <a:cxn ang="0">
                    <a:pos x="53" y="126"/>
                  </a:cxn>
                  <a:cxn ang="0">
                    <a:pos x="53" y="111"/>
                  </a:cxn>
                  <a:cxn ang="0">
                    <a:pos x="56" y="96"/>
                  </a:cxn>
                  <a:cxn ang="0">
                    <a:pos x="59" y="80"/>
                  </a:cxn>
                  <a:cxn ang="0">
                    <a:pos x="56" y="62"/>
                  </a:cxn>
                  <a:cxn ang="0">
                    <a:pos x="48" y="43"/>
                  </a:cxn>
                  <a:cxn ang="0">
                    <a:pos x="31" y="23"/>
                  </a:cxn>
                  <a:cxn ang="0">
                    <a:pos x="0" y="0"/>
                  </a:cxn>
                </a:cxnLst>
                <a:rect l="0" t="0" r="r" b="b"/>
                <a:pathLst>
                  <a:path w="109" h="156">
                    <a:moveTo>
                      <a:pt x="0" y="0"/>
                    </a:moveTo>
                    <a:lnTo>
                      <a:pt x="5" y="1"/>
                    </a:lnTo>
                    <a:lnTo>
                      <a:pt x="18" y="5"/>
                    </a:lnTo>
                    <a:lnTo>
                      <a:pt x="37" y="12"/>
                    </a:lnTo>
                    <a:lnTo>
                      <a:pt x="58" y="24"/>
                    </a:lnTo>
                    <a:lnTo>
                      <a:pt x="78" y="44"/>
                    </a:lnTo>
                    <a:lnTo>
                      <a:pt x="96" y="71"/>
                    </a:lnTo>
                    <a:lnTo>
                      <a:pt x="107" y="108"/>
                    </a:lnTo>
                    <a:lnTo>
                      <a:pt x="109" y="156"/>
                    </a:lnTo>
                    <a:lnTo>
                      <a:pt x="105" y="156"/>
                    </a:lnTo>
                    <a:lnTo>
                      <a:pt x="99" y="156"/>
                    </a:lnTo>
                    <a:lnTo>
                      <a:pt x="93" y="156"/>
                    </a:lnTo>
                    <a:lnTo>
                      <a:pt x="87" y="154"/>
                    </a:lnTo>
                    <a:lnTo>
                      <a:pt x="81" y="153"/>
                    </a:lnTo>
                    <a:lnTo>
                      <a:pt x="74" y="150"/>
                    </a:lnTo>
                    <a:lnTo>
                      <a:pt x="66" y="145"/>
                    </a:lnTo>
                    <a:lnTo>
                      <a:pt x="58" y="139"/>
                    </a:lnTo>
                    <a:lnTo>
                      <a:pt x="53" y="126"/>
                    </a:lnTo>
                    <a:lnTo>
                      <a:pt x="53" y="111"/>
                    </a:lnTo>
                    <a:lnTo>
                      <a:pt x="56" y="96"/>
                    </a:lnTo>
                    <a:lnTo>
                      <a:pt x="59" y="80"/>
                    </a:lnTo>
                    <a:lnTo>
                      <a:pt x="56" y="62"/>
                    </a:lnTo>
                    <a:lnTo>
                      <a:pt x="48" y="43"/>
                    </a:lnTo>
                    <a:lnTo>
                      <a:pt x="31" y="23"/>
                    </a:lnTo>
                    <a:lnTo>
                      <a:pt x="0" y="0"/>
                    </a:lnTo>
                    <a:close/>
                  </a:path>
                </a:pathLst>
              </a:custGeom>
              <a:solidFill>
                <a:schemeClr val="accent2"/>
              </a:solidFill>
              <a:ln w="9525">
                <a:noFill/>
                <a:round/>
                <a:headEnd/>
                <a:tailEnd/>
              </a:ln>
            </p:spPr>
            <p:txBody>
              <a:bodyPr/>
              <a:lstStyle/>
              <a:p>
                <a:pPr eaLnBrk="0" hangingPunct="0">
                  <a:defRPr/>
                </a:pPr>
                <a:endParaRPr lang="en-US">
                  <a:solidFill>
                    <a:srgbClr val="006699"/>
                  </a:solidFill>
                  <a:cs typeface="+mn-cs"/>
                </a:endParaRPr>
              </a:p>
            </p:txBody>
          </p:sp>
          <p:sp>
            <p:nvSpPr>
              <p:cNvPr id="43" name="Freeform 8"/>
              <p:cNvSpPr>
                <a:spLocks/>
              </p:cNvSpPr>
              <p:nvPr userDrawn="1"/>
            </p:nvSpPr>
            <p:spPr bwMode="ltGray">
              <a:xfrm rot="12185230" flipV="1">
                <a:off x="3844" y="2207"/>
                <a:ext cx="103" cy="209"/>
              </a:xfrm>
              <a:custGeom>
                <a:avLst/>
                <a:gdLst/>
                <a:ahLst/>
                <a:cxnLst>
                  <a:cxn ang="0">
                    <a:pos x="31" y="0"/>
                  </a:cxn>
                  <a:cxn ang="0">
                    <a:pos x="20" y="38"/>
                  </a:cxn>
                  <a:cxn ang="0">
                    <a:pos x="15" y="62"/>
                  </a:cxn>
                  <a:cxn ang="0">
                    <a:pos x="11" y="79"/>
                  </a:cxn>
                  <a:cxn ang="0">
                    <a:pos x="0" y="94"/>
                  </a:cxn>
                  <a:cxn ang="0">
                    <a:pos x="12" y="88"/>
                  </a:cxn>
                  <a:cxn ang="0">
                    <a:pos x="23" y="80"/>
                  </a:cxn>
                  <a:cxn ang="0">
                    <a:pos x="32" y="69"/>
                  </a:cxn>
                  <a:cxn ang="0">
                    <a:pos x="40" y="57"/>
                  </a:cxn>
                  <a:cxn ang="0">
                    <a:pos x="45" y="44"/>
                  </a:cxn>
                  <a:cxn ang="0">
                    <a:pos x="46" y="30"/>
                  </a:cxn>
                  <a:cxn ang="0">
                    <a:pos x="42" y="15"/>
                  </a:cxn>
                  <a:cxn ang="0">
                    <a:pos x="31" y="0"/>
                  </a:cxn>
                </a:cxnLst>
                <a:rect l="0" t="0" r="r" b="b"/>
                <a:pathLst>
                  <a:path w="46" h="94">
                    <a:moveTo>
                      <a:pt x="31" y="0"/>
                    </a:moveTo>
                    <a:lnTo>
                      <a:pt x="20" y="38"/>
                    </a:lnTo>
                    <a:lnTo>
                      <a:pt x="15" y="62"/>
                    </a:lnTo>
                    <a:lnTo>
                      <a:pt x="11" y="79"/>
                    </a:lnTo>
                    <a:lnTo>
                      <a:pt x="0" y="94"/>
                    </a:lnTo>
                    <a:lnTo>
                      <a:pt x="12" y="88"/>
                    </a:lnTo>
                    <a:lnTo>
                      <a:pt x="23" y="80"/>
                    </a:lnTo>
                    <a:lnTo>
                      <a:pt x="32" y="69"/>
                    </a:lnTo>
                    <a:lnTo>
                      <a:pt x="40" y="57"/>
                    </a:lnTo>
                    <a:lnTo>
                      <a:pt x="45" y="44"/>
                    </a:lnTo>
                    <a:lnTo>
                      <a:pt x="46" y="30"/>
                    </a:lnTo>
                    <a:lnTo>
                      <a:pt x="42" y="15"/>
                    </a:lnTo>
                    <a:lnTo>
                      <a:pt x="31" y="0"/>
                    </a:lnTo>
                    <a:close/>
                  </a:path>
                </a:pathLst>
              </a:custGeom>
              <a:solidFill>
                <a:schemeClr val="accent2"/>
              </a:solidFill>
              <a:ln w="9525">
                <a:noFill/>
                <a:round/>
                <a:headEnd/>
                <a:tailEnd/>
              </a:ln>
            </p:spPr>
            <p:txBody>
              <a:bodyPr/>
              <a:lstStyle/>
              <a:p>
                <a:pPr eaLnBrk="0" hangingPunct="0">
                  <a:defRPr/>
                </a:pPr>
                <a:endParaRPr lang="en-US">
                  <a:solidFill>
                    <a:srgbClr val="006699"/>
                  </a:solidFill>
                  <a:cs typeface="+mn-cs"/>
                </a:endParaRPr>
              </a:p>
            </p:txBody>
          </p:sp>
          <p:sp>
            <p:nvSpPr>
              <p:cNvPr id="44" name="Freeform 9"/>
              <p:cNvSpPr>
                <a:spLocks/>
              </p:cNvSpPr>
              <p:nvPr userDrawn="1"/>
            </p:nvSpPr>
            <p:spPr bwMode="ltGray">
              <a:xfrm rot="12185230" flipV="1">
                <a:off x="3894" y="1325"/>
                <a:ext cx="120" cy="90"/>
              </a:xfrm>
              <a:custGeom>
                <a:avLst/>
                <a:gdLst/>
                <a:ahLst/>
                <a:cxnLst>
                  <a:cxn ang="0">
                    <a:pos x="0" y="0"/>
                  </a:cxn>
                  <a:cxn ang="0">
                    <a:pos x="1" y="1"/>
                  </a:cxn>
                  <a:cxn ang="0">
                    <a:pos x="6" y="3"/>
                  </a:cxn>
                  <a:cxn ang="0">
                    <a:pos x="13" y="8"/>
                  </a:cxn>
                  <a:cxn ang="0">
                    <a:pos x="21" y="12"/>
                  </a:cxn>
                  <a:cxn ang="0">
                    <a:pos x="29" y="15"/>
                  </a:cxn>
                  <a:cxn ang="0">
                    <a:pos x="38" y="17"/>
                  </a:cxn>
                  <a:cxn ang="0">
                    <a:pos x="46" y="18"/>
                  </a:cxn>
                  <a:cxn ang="0">
                    <a:pos x="54" y="16"/>
                  </a:cxn>
                  <a:cxn ang="0">
                    <a:pos x="53" y="25"/>
                  </a:cxn>
                  <a:cxn ang="0">
                    <a:pos x="50" y="33"/>
                  </a:cxn>
                  <a:cxn ang="0">
                    <a:pos x="44" y="38"/>
                  </a:cxn>
                  <a:cxn ang="0">
                    <a:pos x="37" y="40"/>
                  </a:cxn>
                  <a:cxn ang="0">
                    <a:pos x="28" y="39"/>
                  </a:cxn>
                  <a:cxn ang="0">
                    <a:pos x="19" y="32"/>
                  </a:cxn>
                  <a:cxn ang="0">
                    <a:pos x="10" y="20"/>
                  </a:cxn>
                  <a:cxn ang="0">
                    <a:pos x="0" y="0"/>
                  </a:cxn>
                </a:cxnLst>
                <a:rect l="0" t="0" r="r" b="b"/>
                <a:pathLst>
                  <a:path w="54" h="40">
                    <a:moveTo>
                      <a:pt x="0" y="0"/>
                    </a:moveTo>
                    <a:lnTo>
                      <a:pt x="1" y="1"/>
                    </a:lnTo>
                    <a:lnTo>
                      <a:pt x="6" y="3"/>
                    </a:lnTo>
                    <a:lnTo>
                      <a:pt x="13" y="8"/>
                    </a:lnTo>
                    <a:lnTo>
                      <a:pt x="21" y="12"/>
                    </a:lnTo>
                    <a:lnTo>
                      <a:pt x="29" y="15"/>
                    </a:lnTo>
                    <a:lnTo>
                      <a:pt x="38" y="17"/>
                    </a:lnTo>
                    <a:lnTo>
                      <a:pt x="46" y="18"/>
                    </a:lnTo>
                    <a:lnTo>
                      <a:pt x="54" y="16"/>
                    </a:lnTo>
                    <a:lnTo>
                      <a:pt x="53" y="25"/>
                    </a:lnTo>
                    <a:lnTo>
                      <a:pt x="50" y="33"/>
                    </a:lnTo>
                    <a:lnTo>
                      <a:pt x="44" y="38"/>
                    </a:lnTo>
                    <a:lnTo>
                      <a:pt x="37" y="40"/>
                    </a:lnTo>
                    <a:lnTo>
                      <a:pt x="28" y="39"/>
                    </a:lnTo>
                    <a:lnTo>
                      <a:pt x="19" y="32"/>
                    </a:lnTo>
                    <a:lnTo>
                      <a:pt x="10" y="20"/>
                    </a:lnTo>
                    <a:lnTo>
                      <a:pt x="0" y="0"/>
                    </a:lnTo>
                    <a:close/>
                  </a:path>
                </a:pathLst>
              </a:custGeom>
              <a:solidFill>
                <a:schemeClr val="accent2"/>
              </a:solidFill>
              <a:ln w="9525">
                <a:noFill/>
                <a:round/>
                <a:headEnd/>
                <a:tailEnd/>
              </a:ln>
            </p:spPr>
            <p:txBody>
              <a:bodyPr/>
              <a:lstStyle/>
              <a:p>
                <a:pPr eaLnBrk="0" hangingPunct="0">
                  <a:defRPr/>
                </a:pPr>
                <a:endParaRPr lang="en-US">
                  <a:solidFill>
                    <a:srgbClr val="006699"/>
                  </a:solidFill>
                  <a:cs typeface="+mn-cs"/>
                </a:endParaRPr>
              </a:p>
            </p:txBody>
          </p:sp>
          <p:sp>
            <p:nvSpPr>
              <p:cNvPr id="45" name="Freeform 10"/>
              <p:cNvSpPr>
                <a:spLocks/>
              </p:cNvSpPr>
              <p:nvPr userDrawn="1"/>
            </p:nvSpPr>
            <p:spPr bwMode="ltGray">
              <a:xfrm rot="12185230" flipV="1">
                <a:off x="3010" y="2344"/>
                <a:ext cx="330" cy="2059"/>
              </a:xfrm>
              <a:custGeom>
                <a:avLst/>
                <a:gdLst/>
                <a:ahLst/>
                <a:cxnLst>
                  <a:cxn ang="0">
                    <a:pos x="0" y="0"/>
                  </a:cxn>
                  <a:cxn ang="0">
                    <a:pos x="6" y="6"/>
                  </a:cxn>
                  <a:cxn ang="0">
                    <a:pos x="16" y="14"/>
                  </a:cxn>
                  <a:cxn ang="0">
                    <a:pos x="28" y="24"/>
                  </a:cxn>
                  <a:cxn ang="0">
                    <a:pos x="41" y="37"/>
                  </a:cxn>
                  <a:cxn ang="0">
                    <a:pos x="58" y="53"/>
                  </a:cxn>
                  <a:cxn ang="0">
                    <a:pos x="73" y="70"/>
                  </a:cxn>
                  <a:cxn ang="0">
                    <a:pos x="88" y="90"/>
                  </a:cxn>
                  <a:cxn ang="0">
                    <a:pos x="100" y="113"/>
                  </a:cxn>
                  <a:cxn ang="0">
                    <a:pos x="112" y="137"/>
                  </a:cxn>
                  <a:cxn ang="0">
                    <a:pos x="120" y="165"/>
                  </a:cxn>
                  <a:cxn ang="0">
                    <a:pos x="124" y="196"/>
                  </a:cxn>
                  <a:cxn ang="0">
                    <a:pos x="126" y="228"/>
                  </a:cxn>
                  <a:cxn ang="0">
                    <a:pos x="120" y="264"/>
                  </a:cxn>
                  <a:cxn ang="0">
                    <a:pos x="109" y="302"/>
                  </a:cxn>
                  <a:cxn ang="0">
                    <a:pos x="92" y="342"/>
                  </a:cxn>
                  <a:cxn ang="0">
                    <a:pos x="67" y="386"/>
                  </a:cxn>
                  <a:cxn ang="0">
                    <a:pos x="39" y="436"/>
                  </a:cxn>
                  <a:cxn ang="0">
                    <a:pos x="21" y="482"/>
                  </a:cxn>
                  <a:cxn ang="0">
                    <a:pos x="10" y="525"/>
                  </a:cxn>
                  <a:cxn ang="0">
                    <a:pos x="6" y="566"/>
                  </a:cxn>
                  <a:cxn ang="0">
                    <a:pos x="6" y="605"/>
                  </a:cxn>
                  <a:cxn ang="0">
                    <a:pos x="8" y="641"/>
                  </a:cxn>
                  <a:cxn ang="0">
                    <a:pos x="12" y="673"/>
                  </a:cxn>
                  <a:cxn ang="0">
                    <a:pos x="14" y="704"/>
                  </a:cxn>
                  <a:cxn ang="0">
                    <a:pos x="41" y="688"/>
                  </a:cxn>
                  <a:cxn ang="0">
                    <a:pos x="39" y="680"/>
                  </a:cxn>
                  <a:cxn ang="0">
                    <a:pos x="36" y="657"/>
                  </a:cxn>
                  <a:cxn ang="0">
                    <a:pos x="33" y="622"/>
                  </a:cxn>
                  <a:cxn ang="0">
                    <a:pos x="35" y="575"/>
                  </a:cxn>
                  <a:cxn ang="0">
                    <a:pos x="41" y="519"/>
                  </a:cxn>
                  <a:cxn ang="0">
                    <a:pos x="58" y="455"/>
                  </a:cxn>
                  <a:cxn ang="0">
                    <a:pos x="86" y="386"/>
                  </a:cxn>
                  <a:cxn ang="0">
                    <a:pos x="129" y="313"/>
                  </a:cxn>
                  <a:cxn ang="0">
                    <a:pos x="143" y="279"/>
                  </a:cxn>
                  <a:cxn ang="0">
                    <a:pos x="149" y="235"/>
                  </a:cxn>
                  <a:cxn ang="0">
                    <a:pos x="144" y="184"/>
                  </a:cxn>
                  <a:cxn ang="0">
                    <a:pos x="131" y="134"/>
                  </a:cxn>
                  <a:cxn ang="0">
                    <a:pos x="109" y="85"/>
                  </a:cxn>
                  <a:cxn ang="0">
                    <a:pos x="81" y="44"/>
                  </a:cxn>
                  <a:cxn ang="0">
                    <a:pos x="44" y="14"/>
                  </a:cxn>
                  <a:cxn ang="0">
                    <a:pos x="0" y="0"/>
                  </a:cxn>
                </a:cxnLst>
                <a:rect l="0" t="0" r="r" b="b"/>
                <a:pathLst>
                  <a:path w="149" h="704">
                    <a:moveTo>
                      <a:pt x="0" y="0"/>
                    </a:moveTo>
                    <a:lnTo>
                      <a:pt x="6" y="6"/>
                    </a:lnTo>
                    <a:lnTo>
                      <a:pt x="16" y="14"/>
                    </a:lnTo>
                    <a:lnTo>
                      <a:pt x="28" y="24"/>
                    </a:lnTo>
                    <a:lnTo>
                      <a:pt x="41" y="37"/>
                    </a:lnTo>
                    <a:lnTo>
                      <a:pt x="58" y="53"/>
                    </a:lnTo>
                    <a:lnTo>
                      <a:pt x="73" y="70"/>
                    </a:lnTo>
                    <a:lnTo>
                      <a:pt x="88" y="90"/>
                    </a:lnTo>
                    <a:lnTo>
                      <a:pt x="100" y="113"/>
                    </a:lnTo>
                    <a:lnTo>
                      <a:pt x="112" y="137"/>
                    </a:lnTo>
                    <a:lnTo>
                      <a:pt x="120" y="165"/>
                    </a:lnTo>
                    <a:lnTo>
                      <a:pt x="124" y="196"/>
                    </a:lnTo>
                    <a:lnTo>
                      <a:pt x="126" y="228"/>
                    </a:lnTo>
                    <a:lnTo>
                      <a:pt x="120" y="264"/>
                    </a:lnTo>
                    <a:lnTo>
                      <a:pt x="109" y="302"/>
                    </a:lnTo>
                    <a:lnTo>
                      <a:pt x="92" y="342"/>
                    </a:lnTo>
                    <a:lnTo>
                      <a:pt x="67" y="386"/>
                    </a:lnTo>
                    <a:lnTo>
                      <a:pt x="39" y="436"/>
                    </a:lnTo>
                    <a:lnTo>
                      <a:pt x="21" y="482"/>
                    </a:lnTo>
                    <a:lnTo>
                      <a:pt x="10" y="525"/>
                    </a:lnTo>
                    <a:lnTo>
                      <a:pt x="6" y="566"/>
                    </a:lnTo>
                    <a:lnTo>
                      <a:pt x="6" y="605"/>
                    </a:lnTo>
                    <a:lnTo>
                      <a:pt x="8" y="641"/>
                    </a:lnTo>
                    <a:lnTo>
                      <a:pt x="12" y="673"/>
                    </a:lnTo>
                    <a:lnTo>
                      <a:pt x="14" y="704"/>
                    </a:lnTo>
                    <a:lnTo>
                      <a:pt x="41" y="688"/>
                    </a:lnTo>
                    <a:lnTo>
                      <a:pt x="39" y="680"/>
                    </a:lnTo>
                    <a:lnTo>
                      <a:pt x="36" y="657"/>
                    </a:lnTo>
                    <a:lnTo>
                      <a:pt x="33" y="622"/>
                    </a:lnTo>
                    <a:lnTo>
                      <a:pt x="35" y="575"/>
                    </a:lnTo>
                    <a:lnTo>
                      <a:pt x="41" y="519"/>
                    </a:lnTo>
                    <a:lnTo>
                      <a:pt x="58" y="455"/>
                    </a:lnTo>
                    <a:lnTo>
                      <a:pt x="86" y="386"/>
                    </a:lnTo>
                    <a:lnTo>
                      <a:pt x="129" y="313"/>
                    </a:lnTo>
                    <a:lnTo>
                      <a:pt x="143" y="279"/>
                    </a:lnTo>
                    <a:lnTo>
                      <a:pt x="149" y="235"/>
                    </a:lnTo>
                    <a:lnTo>
                      <a:pt x="144" y="184"/>
                    </a:lnTo>
                    <a:lnTo>
                      <a:pt x="131" y="134"/>
                    </a:lnTo>
                    <a:lnTo>
                      <a:pt x="109" y="85"/>
                    </a:lnTo>
                    <a:lnTo>
                      <a:pt x="81" y="44"/>
                    </a:lnTo>
                    <a:lnTo>
                      <a:pt x="44" y="14"/>
                    </a:lnTo>
                    <a:lnTo>
                      <a:pt x="0" y="0"/>
                    </a:lnTo>
                    <a:close/>
                  </a:path>
                </a:pathLst>
              </a:custGeom>
              <a:solidFill>
                <a:schemeClr val="accent2"/>
              </a:solidFill>
              <a:ln w="9525">
                <a:noFill/>
                <a:round/>
                <a:headEnd/>
                <a:tailEnd/>
              </a:ln>
            </p:spPr>
            <p:txBody>
              <a:bodyPr/>
              <a:lstStyle/>
              <a:p>
                <a:pPr eaLnBrk="0" hangingPunct="0">
                  <a:defRPr/>
                </a:pPr>
                <a:endParaRPr lang="en-US">
                  <a:solidFill>
                    <a:srgbClr val="006699"/>
                  </a:solidFill>
                  <a:cs typeface="+mn-cs"/>
                </a:endParaRPr>
              </a:p>
            </p:txBody>
          </p:sp>
        </p:grpSp>
        <p:sp>
          <p:nvSpPr>
            <p:cNvPr id="6" name="Freeform 11"/>
            <p:cNvSpPr>
              <a:spLocks/>
            </p:cNvSpPr>
            <p:nvPr userDrawn="1"/>
          </p:nvSpPr>
          <p:spPr bwMode="ltGray">
            <a:xfrm rot="373331" flipH="1">
              <a:off x="22" y="1957"/>
              <a:ext cx="323" cy="649"/>
            </a:xfrm>
            <a:custGeom>
              <a:avLst/>
              <a:gdLst/>
              <a:ahLst/>
              <a:cxnLst>
                <a:cxn ang="0">
                  <a:pos x="94" y="0"/>
                </a:cxn>
                <a:cxn ang="0">
                  <a:pos x="105" y="9"/>
                </a:cxn>
                <a:cxn ang="0">
                  <a:pos x="115" y="27"/>
                </a:cxn>
                <a:cxn ang="0">
                  <a:pos x="123" y="50"/>
                </a:cxn>
                <a:cxn ang="0">
                  <a:pos x="128" y="78"/>
                </a:cxn>
                <a:cxn ang="0">
                  <a:pos x="127" y="111"/>
                </a:cxn>
                <a:cxn ang="0">
                  <a:pos x="116" y="145"/>
                </a:cxn>
                <a:cxn ang="0">
                  <a:pos x="94" y="181"/>
                </a:cxn>
                <a:cxn ang="0">
                  <a:pos x="60" y="217"/>
                </a:cxn>
                <a:cxn ang="0">
                  <a:pos x="49" y="213"/>
                </a:cxn>
                <a:cxn ang="0">
                  <a:pos x="38" y="210"/>
                </a:cxn>
                <a:cxn ang="0">
                  <a:pos x="26" y="205"/>
                </a:cxn>
                <a:cxn ang="0">
                  <a:pos x="16" y="201"/>
                </a:cxn>
                <a:cxn ang="0">
                  <a:pos x="8" y="196"/>
                </a:cxn>
                <a:cxn ang="0">
                  <a:pos x="2" y="190"/>
                </a:cxn>
                <a:cxn ang="0">
                  <a:pos x="0" y="183"/>
                </a:cxn>
                <a:cxn ang="0">
                  <a:pos x="1" y="178"/>
                </a:cxn>
                <a:cxn ang="0">
                  <a:pos x="13" y="171"/>
                </a:cxn>
                <a:cxn ang="0">
                  <a:pos x="29" y="161"/>
                </a:cxn>
                <a:cxn ang="0">
                  <a:pos x="46" y="150"/>
                </a:cxn>
                <a:cxn ang="0">
                  <a:pos x="63" y="134"/>
                </a:cxn>
                <a:cxn ang="0">
                  <a:pos x="79" y="112"/>
                </a:cxn>
                <a:cxn ang="0">
                  <a:pos x="91" y="83"/>
                </a:cxn>
                <a:cxn ang="0">
                  <a:pos x="97" y="46"/>
                </a:cxn>
                <a:cxn ang="0">
                  <a:pos x="94" y="0"/>
                </a:cxn>
              </a:cxnLst>
              <a:rect l="0" t="0" r="r" b="b"/>
              <a:pathLst>
                <a:path w="128" h="217">
                  <a:moveTo>
                    <a:pt x="94" y="0"/>
                  </a:moveTo>
                  <a:lnTo>
                    <a:pt x="105" y="9"/>
                  </a:lnTo>
                  <a:lnTo>
                    <a:pt x="115" y="27"/>
                  </a:lnTo>
                  <a:lnTo>
                    <a:pt x="123" y="50"/>
                  </a:lnTo>
                  <a:lnTo>
                    <a:pt x="128" y="78"/>
                  </a:lnTo>
                  <a:lnTo>
                    <a:pt x="127" y="111"/>
                  </a:lnTo>
                  <a:lnTo>
                    <a:pt x="116" y="145"/>
                  </a:lnTo>
                  <a:lnTo>
                    <a:pt x="94" y="181"/>
                  </a:lnTo>
                  <a:lnTo>
                    <a:pt x="60" y="217"/>
                  </a:lnTo>
                  <a:lnTo>
                    <a:pt x="49" y="213"/>
                  </a:lnTo>
                  <a:lnTo>
                    <a:pt x="38" y="210"/>
                  </a:lnTo>
                  <a:lnTo>
                    <a:pt x="26" y="205"/>
                  </a:lnTo>
                  <a:lnTo>
                    <a:pt x="16" y="201"/>
                  </a:lnTo>
                  <a:lnTo>
                    <a:pt x="8" y="196"/>
                  </a:lnTo>
                  <a:lnTo>
                    <a:pt x="2" y="190"/>
                  </a:lnTo>
                  <a:lnTo>
                    <a:pt x="0" y="183"/>
                  </a:lnTo>
                  <a:lnTo>
                    <a:pt x="1" y="178"/>
                  </a:lnTo>
                  <a:lnTo>
                    <a:pt x="13" y="171"/>
                  </a:lnTo>
                  <a:lnTo>
                    <a:pt x="29" y="161"/>
                  </a:lnTo>
                  <a:lnTo>
                    <a:pt x="46" y="150"/>
                  </a:lnTo>
                  <a:lnTo>
                    <a:pt x="63" y="134"/>
                  </a:lnTo>
                  <a:lnTo>
                    <a:pt x="79" y="112"/>
                  </a:lnTo>
                  <a:lnTo>
                    <a:pt x="91" y="83"/>
                  </a:lnTo>
                  <a:lnTo>
                    <a:pt x="97" y="46"/>
                  </a:lnTo>
                  <a:lnTo>
                    <a:pt x="94" y="0"/>
                  </a:lnTo>
                  <a:close/>
                </a:path>
              </a:pathLst>
            </a:custGeom>
            <a:solidFill>
              <a:schemeClr val="folHlink"/>
            </a:solidFill>
            <a:ln w="9525">
              <a:noFill/>
              <a:round/>
              <a:headEnd/>
              <a:tailEnd/>
            </a:ln>
          </p:spPr>
          <p:txBody>
            <a:bodyPr/>
            <a:lstStyle/>
            <a:p>
              <a:pPr eaLnBrk="0" hangingPunct="0">
                <a:defRPr/>
              </a:pPr>
              <a:endParaRPr lang="en-US">
                <a:solidFill>
                  <a:srgbClr val="006699"/>
                </a:solidFill>
                <a:cs typeface="+mn-cs"/>
              </a:endParaRPr>
            </a:p>
          </p:txBody>
        </p:sp>
        <p:sp>
          <p:nvSpPr>
            <p:cNvPr id="7" name="Freeform 12"/>
            <p:cNvSpPr>
              <a:spLocks/>
            </p:cNvSpPr>
            <p:nvPr userDrawn="1"/>
          </p:nvSpPr>
          <p:spPr bwMode="ltGray">
            <a:xfrm>
              <a:off x="168" y="1260"/>
              <a:ext cx="1259" cy="1532"/>
            </a:xfrm>
            <a:custGeom>
              <a:avLst/>
              <a:gdLst/>
              <a:ahLst/>
              <a:cxnLst>
                <a:cxn ang="0">
                  <a:pos x="891" y="1532"/>
                </a:cxn>
                <a:cxn ang="0">
                  <a:pos x="954" y="1452"/>
                </a:cxn>
                <a:cxn ang="0">
                  <a:pos x="1032" y="1338"/>
                </a:cxn>
                <a:cxn ang="0">
                  <a:pos x="1115" y="1188"/>
                </a:cxn>
                <a:cxn ang="0">
                  <a:pos x="1194" y="1023"/>
                </a:cxn>
                <a:cxn ang="0">
                  <a:pos x="1244" y="841"/>
                </a:cxn>
                <a:cxn ang="0">
                  <a:pos x="1259" y="647"/>
                </a:cxn>
                <a:cxn ang="0">
                  <a:pos x="1230" y="463"/>
                </a:cxn>
                <a:cxn ang="0">
                  <a:pos x="1140" y="294"/>
                </a:cxn>
                <a:cxn ang="0">
                  <a:pos x="1043" y="190"/>
                </a:cxn>
                <a:cxn ang="0">
                  <a:pos x="961" y="109"/>
                </a:cxn>
                <a:cxn ang="0">
                  <a:pos x="894" y="65"/>
                </a:cxn>
                <a:cxn ang="0">
                  <a:pos x="786" y="18"/>
                </a:cxn>
                <a:cxn ang="0">
                  <a:pos x="642" y="0"/>
                </a:cxn>
                <a:cxn ang="0">
                  <a:pos x="440" y="23"/>
                </a:cxn>
                <a:cxn ang="0">
                  <a:pos x="366" y="44"/>
                </a:cxn>
                <a:cxn ang="0">
                  <a:pos x="292" y="58"/>
                </a:cxn>
                <a:cxn ang="0">
                  <a:pos x="229" y="79"/>
                </a:cxn>
                <a:cxn ang="0">
                  <a:pos x="178" y="103"/>
                </a:cxn>
                <a:cxn ang="0">
                  <a:pos x="127" y="127"/>
                </a:cxn>
                <a:cxn ang="0">
                  <a:pos x="82" y="158"/>
                </a:cxn>
                <a:cxn ang="0">
                  <a:pos x="41" y="197"/>
                </a:cxn>
                <a:cxn ang="0">
                  <a:pos x="0" y="243"/>
                </a:cxn>
                <a:cxn ang="0">
                  <a:pos x="76" y="215"/>
                </a:cxn>
                <a:cxn ang="0">
                  <a:pos x="144" y="194"/>
                </a:cxn>
                <a:cxn ang="0">
                  <a:pos x="212" y="179"/>
                </a:cxn>
                <a:cxn ang="0">
                  <a:pos x="280" y="164"/>
                </a:cxn>
                <a:cxn ang="0">
                  <a:pos x="336" y="149"/>
                </a:cxn>
                <a:cxn ang="0">
                  <a:pos x="397" y="149"/>
                </a:cxn>
                <a:cxn ang="0">
                  <a:pos x="458" y="141"/>
                </a:cxn>
                <a:cxn ang="0">
                  <a:pos x="511" y="146"/>
                </a:cxn>
                <a:cxn ang="0">
                  <a:pos x="565" y="152"/>
                </a:cxn>
                <a:cxn ang="0">
                  <a:pos x="618" y="166"/>
                </a:cxn>
                <a:cxn ang="0">
                  <a:pos x="669" y="186"/>
                </a:cxn>
                <a:cxn ang="0">
                  <a:pos x="715" y="205"/>
                </a:cxn>
                <a:cxn ang="0">
                  <a:pos x="760" y="239"/>
                </a:cxn>
                <a:cxn ang="0">
                  <a:pos x="811" y="267"/>
                </a:cxn>
                <a:cxn ang="0">
                  <a:pos x="855" y="307"/>
                </a:cxn>
                <a:cxn ang="0">
                  <a:pos x="899" y="348"/>
                </a:cxn>
                <a:cxn ang="0">
                  <a:pos x="971" y="464"/>
                </a:cxn>
                <a:cxn ang="0">
                  <a:pos x="1016" y="606"/>
                </a:cxn>
                <a:cxn ang="0">
                  <a:pos x="1027" y="774"/>
                </a:cxn>
                <a:cxn ang="0">
                  <a:pos x="1022" y="939"/>
                </a:cxn>
                <a:cxn ang="0">
                  <a:pos x="1002" y="1117"/>
                </a:cxn>
                <a:cxn ang="0">
                  <a:pos x="966" y="1279"/>
                </a:cxn>
                <a:cxn ang="0">
                  <a:pos x="933" y="1421"/>
                </a:cxn>
                <a:cxn ang="0">
                  <a:pos x="891" y="1532"/>
                </a:cxn>
              </a:cxnLst>
              <a:rect l="0" t="0" r="r" b="b"/>
              <a:pathLst>
                <a:path w="1259" h="1532">
                  <a:moveTo>
                    <a:pt x="891" y="1532"/>
                  </a:moveTo>
                  <a:lnTo>
                    <a:pt x="954" y="1452"/>
                  </a:lnTo>
                  <a:lnTo>
                    <a:pt x="1032" y="1338"/>
                  </a:lnTo>
                  <a:lnTo>
                    <a:pt x="1115" y="1188"/>
                  </a:lnTo>
                  <a:lnTo>
                    <a:pt x="1194" y="1023"/>
                  </a:lnTo>
                  <a:lnTo>
                    <a:pt x="1244" y="841"/>
                  </a:lnTo>
                  <a:lnTo>
                    <a:pt x="1259" y="647"/>
                  </a:lnTo>
                  <a:lnTo>
                    <a:pt x="1230" y="463"/>
                  </a:lnTo>
                  <a:lnTo>
                    <a:pt x="1140" y="294"/>
                  </a:lnTo>
                  <a:lnTo>
                    <a:pt x="1043" y="190"/>
                  </a:lnTo>
                  <a:lnTo>
                    <a:pt x="961" y="109"/>
                  </a:lnTo>
                  <a:lnTo>
                    <a:pt x="894" y="65"/>
                  </a:lnTo>
                  <a:lnTo>
                    <a:pt x="786" y="18"/>
                  </a:lnTo>
                  <a:lnTo>
                    <a:pt x="642" y="0"/>
                  </a:lnTo>
                  <a:lnTo>
                    <a:pt x="440" y="23"/>
                  </a:lnTo>
                  <a:lnTo>
                    <a:pt x="366" y="44"/>
                  </a:lnTo>
                  <a:lnTo>
                    <a:pt x="292" y="58"/>
                  </a:lnTo>
                  <a:lnTo>
                    <a:pt x="229" y="79"/>
                  </a:lnTo>
                  <a:lnTo>
                    <a:pt x="178" y="103"/>
                  </a:lnTo>
                  <a:lnTo>
                    <a:pt x="127" y="127"/>
                  </a:lnTo>
                  <a:lnTo>
                    <a:pt x="82" y="158"/>
                  </a:lnTo>
                  <a:lnTo>
                    <a:pt x="41" y="197"/>
                  </a:lnTo>
                  <a:lnTo>
                    <a:pt x="0" y="243"/>
                  </a:lnTo>
                  <a:lnTo>
                    <a:pt x="76" y="215"/>
                  </a:lnTo>
                  <a:lnTo>
                    <a:pt x="144" y="194"/>
                  </a:lnTo>
                  <a:lnTo>
                    <a:pt x="212" y="179"/>
                  </a:lnTo>
                  <a:lnTo>
                    <a:pt x="280" y="164"/>
                  </a:lnTo>
                  <a:lnTo>
                    <a:pt x="336" y="149"/>
                  </a:lnTo>
                  <a:lnTo>
                    <a:pt x="397" y="149"/>
                  </a:lnTo>
                  <a:lnTo>
                    <a:pt x="458" y="141"/>
                  </a:lnTo>
                  <a:lnTo>
                    <a:pt x="511" y="146"/>
                  </a:lnTo>
                  <a:lnTo>
                    <a:pt x="565" y="152"/>
                  </a:lnTo>
                  <a:lnTo>
                    <a:pt x="618" y="166"/>
                  </a:lnTo>
                  <a:lnTo>
                    <a:pt x="669" y="186"/>
                  </a:lnTo>
                  <a:lnTo>
                    <a:pt x="715" y="205"/>
                  </a:lnTo>
                  <a:lnTo>
                    <a:pt x="760" y="239"/>
                  </a:lnTo>
                  <a:lnTo>
                    <a:pt x="811" y="267"/>
                  </a:lnTo>
                  <a:lnTo>
                    <a:pt x="855" y="307"/>
                  </a:lnTo>
                  <a:lnTo>
                    <a:pt x="899" y="348"/>
                  </a:lnTo>
                  <a:lnTo>
                    <a:pt x="971" y="464"/>
                  </a:lnTo>
                  <a:lnTo>
                    <a:pt x="1016" y="606"/>
                  </a:lnTo>
                  <a:lnTo>
                    <a:pt x="1027" y="774"/>
                  </a:lnTo>
                  <a:lnTo>
                    <a:pt x="1022" y="939"/>
                  </a:lnTo>
                  <a:lnTo>
                    <a:pt x="1002" y="1117"/>
                  </a:lnTo>
                  <a:lnTo>
                    <a:pt x="966" y="1279"/>
                  </a:lnTo>
                  <a:lnTo>
                    <a:pt x="933" y="1421"/>
                  </a:lnTo>
                  <a:lnTo>
                    <a:pt x="891" y="1532"/>
                  </a:lnTo>
                  <a:close/>
                </a:path>
              </a:pathLst>
            </a:custGeom>
            <a:solidFill>
              <a:schemeClr val="folHlink"/>
            </a:solidFill>
            <a:ln w="9525">
              <a:noFill/>
              <a:round/>
              <a:headEnd/>
              <a:tailEnd/>
            </a:ln>
          </p:spPr>
          <p:txBody>
            <a:bodyPr/>
            <a:lstStyle/>
            <a:p>
              <a:pPr eaLnBrk="0" hangingPunct="0">
                <a:defRPr/>
              </a:pPr>
              <a:endParaRPr lang="en-US">
                <a:solidFill>
                  <a:srgbClr val="006699"/>
                </a:solidFill>
                <a:cs typeface="+mn-cs"/>
              </a:endParaRPr>
            </a:p>
          </p:txBody>
        </p:sp>
        <p:sp>
          <p:nvSpPr>
            <p:cNvPr id="8" name="Freeform 13"/>
            <p:cNvSpPr>
              <a:spLocks/>
            </p:cNvSpPr>
            <p:nvPr userDrawn="1"/>
          </p:nvSpPr>
          <p:spPr bwMode="ltGray">
            <a:xfrm>
              <a:off x="0" y="2610"/>
              <a:ext cx="801" cy="459"/>
            </a:xfrm>
            <a:custGeom>
              <a:avLst/>
              <a:gdLst/>
              <a:ahLst/>
              <a:cxnLst>
                <a:cxn ang="0">
                  <a:pos x="0" y="0"/>
                </a:cxn>
                <a:cxn ang="0">
                  <a:pos x="37" y="69"/>
                </a:cxn>
                <a:cxn ang="0">
                  <a:pos x="68" y="132"/>
                </a:cxn>
                <a:cxn ang="0">
                  <a:pos x="110" y="188"/>
                </a:cxn>
                <a:cxn ang="0">
                  <a:pos x="149" y="229"/>
                </a:cxn>
                <a:cxn ang="0">
                  <a:pos x="192" y="278"/>
                </a:cxn>
                <a:cxn ang="0">
                  <a:pos x="250" y="314"/>
                </a:cxn>
                <a:cxn ang="0">
                  <a:pos x="308" y="336"/>
                </a:cxn>
                <a:cxn ang="0">
                  <a:pos x="365" y="365"/>
                </a:cxn>
                <a:cxn ang="0">
                  <a:pos x="430" y="381"/>
                </a:cxn>
                <a:cxn ang="0">
                  <a:pos x="501" y="390"/>
                </a:cxn>
                <a:cxn ang="0">
                  <a:pos x="573" y="392"/>
                </a:cxn>
                <a:cxn ang="0">
                  <a:pos x="646" y="381"/>
                </a:cxn>
                <a:cxn ang="0">
                  <a:pos x="726" y="362"/>
                </a:cxn>
                <a:cxn ang="0">
                  <a:pos x="801" y="335"/>
                </a:cxn>
                <a:cxn ang="0">
                  <a:pos x="731" y="377"/>
                </a:cxn>
                <a:cxn ang="0">
                  <a:pos x="662" y="404"/>
                </a:cxn>
                <a:cxn ang="0">
                  <a:pos x="594" y="432"/>
                </a:cxn>
                <a:cxn ang="0">
                  <a:pos x="532" y="445"/>
                </a:cxn>
                <a:cxn ang="0">
                  <a:pos x="471" y="459"/>
                </a:cxn>
                <a:cxn ang="0">
                  <a:pos x="411" y="458"/>
                </a:cxn>
                <a:cxn ang="0">
                  <a:pos x="350" y="458"/>
                </a:cxn>
                <a:cxn ang="0">
                  <a:pos x="291" y="450"/>
                </a:cxn>
                <a:cxn ang="0">
                  <a:pos x="244" y="436"/>
                </a:cxn>
                <a:cxn ang="0">
                  <a:pos x="192" y="415"/>
                </a:cxn>
                <a:cxn ang="0">
                  <a:pos x="145" y="394"/>
                </a:cxn>
                <a:cxn ang="0">
                  <a:pos x="100" y="373"/>
                </a:cxn>
                <a:cxn ang="0">
                  <a:pos x="60" y="347"/>
                </a:cxn>
                <a:cxn ang="0">
                  <a:pos x="0" y="294"/>
                </a:cxn>
                <a:cxn ang="0">
                  <a:pos x="0" y="0"/>
                </a:cxn>
              </a:cxnLst>
              <a:rect l="0" t="0" r="r" b="b"/>
              <a:pathLst>
                <a:path w="801" h="459">
                  <a:moveTo>
                    <a:pt x="0" y="0"/>
                  </a:moveTo>
                  <a:lnTo>
                    <a:pt x="37" y="69"/>
                  </a:lnTo>
                  <a:lnTo>
                    <a:pt x="68" y="132"/>
                  </a:lnTo>
                  <a:lnTo>
                    <a:pt x="110" y="188"/>
                  </a:lnTo>
                  <a:lnTo>
                    <a:pt x="149" y="229"/>
                  </a:lnTo>
                  <a:lnTo>
                    <a:pt x="192" y="278"/>
                  </a:lnTo>
                  <a:lnTo>
                    <a:pt x="250" y="314"/>
                  </a:lnTo>
                  <a:lnTo>
                    <a:pt x="308" y="336"/>
                  </a:lnTo>
                  <a:lnTo>
                    <a:pt x="365" y="365"/>
                  </a:lnTo>
                  <a:lnTo>
                    <a:pt x="430" y="381"/>
                  </a:lnTo>
                  <a:lnTo>
                    <a:pt x="501" y="390"/>
                  </a:lnTo>
                  <a:lnTo>
                    <a:pt x="573" y="392"/>
                  </a:lnTo>
                  <a:lnTo>
                    <a:pt x="646" y="381"/>
                  </a:lnTo>
                  <a:lnTo>
                    <a:pt x="726" y="362"/>
                  </a:lnTo>
                  <a:lnTo>
                    <a:pt x="801" y="335"/>
                  </a:lnTo>
                  <a:lnTo>
                    <a:pt x="731" y="377"/>
                  </a:lnTo>
                  <a:lnTo>
                    <a:pt x="662" y="404"/>
                  </a:lnTo>
                  <a:lnTo>
                    <a:pt x="594" y="432"/>
                  </a:lnTo>
                  <a:lnTo>
                    <a:pt x="532" y="445"/>
                  </a:lnTo>
                  <a:lnTo>
                    <a:pt x="471" y="459"/>
                  </a:lnTo>
                  <a:lnTo>
                    <a:pt x="411" y="458"/>
                  </a:lnTo>
                  <a:lnTo>
                    <a:pt x="350" y="458"/>
                  </a:lnTo>
                  <a:lnTo>
                    <a:pt x="291" y="450"/>
                  </a:lnTo>
                  <a:lnTo>
                    <a:pt x="244" y="436"/>
                  </a:lnTo>
                  <a:lnTo>
                    <a:pt x="192" y="415"/>
                  </a:lnTo>
                  <a:lnTo>
                    <a:pt x="145" y="394"/>
                  </a:lnTo>
                  <a:lnTo>
                    <a:pt x="100" y="373"/>
                  </a:lnTo>
                  <a:lnTo>
                    <a:pt x="60" y="347"/>
                  </a:lnTo>
                  <a:lnTo>
                    <a:pt x="0" y="294"/>
                  </a:lnTo>
                  <a:lnTo>
                    <a:pt x="0" y="0"/>
                  </a:lnTo>
                  <a:close/>
                </a:path>
              </a:pathLst>
            </a:custGeom>
            <a:solidFill>
              <a:schemeClr val="folHlink"/>
            </a:solidFill>
            <a:ln w="9525">
              <a:noFill/>
              <a:round/>
              <a:headEnd/>
              <a:tailEnd/>
            </a:ln>
          </p:spPr>
          <p:txBody>
            <a:bodyPr/>
            <a:lstStyle/>
            <a:p>
              <a:pPr eaLnBrk="0" hangingPunct="0">
                <a:defRPr/>
              </a:pPr>
              <a:endParaRPr lang="en-US">
                <a:solidFill>
                  <a:srgbClr val="006699"/>
                </a:solidFill>
                <a:cs typeface="+mn-cs"/>
              </a:endParaRPr>
            </a:p>
          </p:txBody>
        </p:sp>
        <p:sp>
          <p:nvSpPr>
            <p:cNvPr id="9" name="Freeform 14"/>
            <p:cNvSpPr>
              <a:spLocks/>
            </p:cNvSpPr>
            <p:nvPr userDrawn="1"/>
          </p:nvSpPr>
          <p:spPr bwMode="ltGray">
            <a:xfrm rot="373331" flipH="1">
              <a:off x="898" y="2855"/>
              <a:ext cx="354" cy="464"/>
            </a:xfrm>
            <a:custGeom>
              <a:avLst/>
              <a:gdLst/>
              <a:ahLst/>
              <a:cxnLst>
                <a:cxn ang="0">
                  <a:pos x="75" y="0"/>
                </a:cxn>
                <a:cxn ang="0">
                  <a:pos x="0" y="25"/>
                </a:cxn>
                <a:cxn ang="0">
                  <a:pos x="3" y="26"/>
                </a:cxn>
                <a:cxn ang="0">
                  <a:pos x="14" y="29"/>
                </a:cxn>
                <a:cxn ang="0">
                  <a:pos x="29" y="36"/>
                </a:cxn>
                <a:cxn ang="0">
                  <a:pos x="46" y="47"/>
                </a:cxn>
                <a:cxn ang="0">
                  <a:pos x="66" y="62"/>
                </a:cxn>
                <a:cxn ang="0">
                  <a:pos x="84" y="80"/>
                </a:cxn>
                <a:cxn ang="0">
                  <a:pos x="102" y="103"/>
                </a:cxn>
                <a:cxn ang="0">
                  <a:pos x="116" y="132"/>
                </a:cxn>
                <a:cxn ang="0">
                  <a:pos x="117" y="120"/>
                </a:cxn>
                <a:cxn ang="0">
                  <a:pos x="115" y="107"/>
                </a:cxn>
                <a:cxn ang="0">
                  <a:pos x="108" y="90"/>
                </a:cxn>
                <a:cxn ang="0">
                  <a:pos x="99" y="74"/>
                </a:cxn>
                <a:cxn ang="0">
                  <a:pos x="89" y="58"/>
                </a:cxn>
                <a:cxn ang="0">
                  <a:pos x="78" y="45"/>
                </a:cxn>
                <a:cxn ang="0">
                  <a:pos x="67" y="36"/>
                </a:cxn>
                <a:cxn ang="0">
                  <a:pos x="58" y="32"/>
                </a:cxn>
                <a:cxn ang="0">
                  <a:pos x="69" y="29"/>
                </a:cxn>
                <a:cxn ang="0">
                  <a:pos x="79" y="28"/>
                </a:cxn>
                <a:cxn ang="0">
                  <a:pos x="89" y="26"/>
                </a:cxn>
                <a:cxn ang="0">
                  <a:pos x="98" y="25"/>
                </a:cxn>
                <a:cxn ang="0">
                  <a:pos x="105" y="24"/>
                </a:cxn>
                <a:cxn ang="0">
                  <a:pos x="109" y="22"/>
                </a:cxn>
                <a:cxn ang="0">
                  <a:pos x="113" y="21"/>
                </a:cxn>
                <a:cxn ang="0">
                  <a:pos x="114" y="21"/>
                </a:cxn>
                <a:cxn ang="0">
                  <a:pos x="75" y="0"/>
                </a:cxn>
              </a:cxnLst>
              <a:rect l="0" t="0" r="r" b="b"/>
              <a:pathLst>
                <a:path w="117" h="132">
                  <a:moveTo>
                    <a:pt x="75" y="0"/>
                  </a:moveTo>
                  <a:lnTo>
                    <a:pt x="0" y="25"/>
                  </a:lnTo>
                  <a:lnTo>
                    <a:pt x="3" y="26"/>
                  </a:lnTo>
                  <a:lnTo>
                    <a:pt x="14" y="29"/>
                  </a:lnTo>
                  <a:lnTo>
                    <a:pt x="29" y="36"/>
                  </a:lnTo>
                  <a:lnTo>
                    <a:pt x="46" y="47"/>
                  </a:lnTo>
                  <a:lnTo>
                    <a:pt x="66" y="62"/>
                  </a:lnTo>
                  <a:lnTo>
                    <a:pt x="84" y="80"/>
                  </a:lnTo>
                  <a:lnTo>
                    <a:pt x="102" y="103"/>
                  </a:lnTo>
                  <a:lnTo>
                    <a:pt x="116" y="132"/>
                  </a:lnTo>
                  <a:lnTo>
                    <a:pt x="117" y="120"/>
                  </a:lnTo>
                  <a:lnTo>
                    <a:pt x="115" y="107"/>
                  </a:lnTo>
                  <a:lnTo>
                    <a:pt x="108" y="90"/>
                  </a:lnTo>
                  <a:lnTo>
                    <a:pt x="99" y="74"/>
                  </a:lnTo>
                  <a:lnTo>
                    <a:pt x="89" y="58"/>
                  </a:lnTo>
                  <a:lnTo>
                    <a:pt x="78" y="45"/>
                  </a:lnTo>
                  <a:lnTo>
                    <a:pt x="67" y="36"/>
                  </a:lnTo>
                  <a:lnTo>
                    <a:pt x="58" y="32"/>
                  </a:lnTo>
                  <a:lnTo>
                    <a:pt x="69" y="29"/>
                  </a:lnTo>
                  <a:lnTo>
                    <a:pt x="79" y="28"/>
                  </a:lnTo>
                  <a:lnTo>
                    <a:pt x="89" y="26"/>
                  </a:lnTo>
                  <a:lnTo>
                    <a:pt x="98" y="25"/>
                  </a:lnTo>
                  <a:lnTo>
                    <a:pt x="105" y="24"/>
                  </a:lnTo>
                  <a:lnTo>
                    <a:pt x="109" y="22"/>
                  </a:lnTo>
                  <a:lnTo>
                    <a:pt x="113" y="21"/>
                  </a:lnTo>
                  <a:lnTo>
                    <a:pt x="114" y="21"/>
                  </a:lnTo>
                  <a:lnTo>
                    <a:pt x="75" y="0"/>
                  </a:lnTo>
                  <a:close/>
                </a:path>
              </a:pathLst>
            </a:custGeom>
            <a:solidFill>
              <a:schemeClr val="folHlink"/>
            </a:solidFill>
            <a:ln w="9525">
              <a:noFill/>
              <a:round/>
              <a:headEnd/>
              <a:tailEnd/>
            </a:ln>
          </p:spPr>
          <p:txBody>
            <a:bodyPr/>
            <a:lstStyle/>
            <a:p>
              <a:pPr eaLnBrk="0" hangingPunct="0">
                <a:defRPr/>
              </a:pPr>
              <a:endParaRPr lang="en-US">
                <a:solidFill>
                  <a:srgbClr val="006699"/>
                </a:solidFill>
                <a:cs typeface="+mn-cs"/>
              </a:endParaRPr>
            </a:p>
          </p:txBody>
        </p:sp>
        <p:sp>
          <p:nvSpPr>
            <p:cNvPr id="10" name="Freeform 15"/>
            <p:cNvSpPr>
              <a:spLocks/>
            </p:cNvSpPr>
            <p:nvPr userDrawn="1"/>
          </p:nvSpPr>
          <p:spPr bwMode="ltGray">
            <a:xfrm rot="373331" flipH="1">
              <a:off x="799" y="2979"/>
              <a:ext cx="87" cy="274"/>
            </a:xfrm>
            <a:custGeom>
              <a:avLst/>
              <a:gdLst/>
              <a:ahLst/>
              <a:cxnLst>
                <a:cxn ang="0">
                  <a:pos x="29" y="0"/>
                </a:cxn>
                <a:cxn ang="0">
                  <a:pos x="23" y="0"/>
                </a:cxn>
                <a:cxn ang="0">
                  <a:pos x="16" y="4"/>
                </a:cxn>
                <a:cxn ang="0">
                  <a:pos x="9" y="9"/>
                </a:cxn>
                <a:cxn ang="0">
                  <a:pos x="4" y="19"/>
                </a:cxn>
                <a:cxn ang="0">
                  <a:pos x="1" y="30"/>
                </a:cxn>
                <a:cxn ang="0">
                  <a:pos x="0" y="44"/>
                </a:cxn>
                <a:cxn ang="0">
                  <a:pos x="3" y="60"/>
                </a:cxn>
                <a:cxn ang="0">
                  <a:pos x="11" y="77"/>
                </a:cxn>
                <a:cxn ang="0">
                  <a:pos x="15" y="53"/>
                </a:cxn>
                <a:cxn ang="0">
                  <a:pos x="19" y="37"/>
                </a:cxn>
                <a:cxn ang="0">
                  <a:pos x="23" y="22"/>
                </a:cxn>
                <a:cxn ang="0">
                  <a:pos x="29" y="0"/>
                </a:cxn>
              </a:cxnLst>
              <a:rect l="0" t="0" r="r" b="b"/>
              <a:pathLst>
                <a:path w="29" h="77">
                  <a:moveTo>
                    <a:pt x="29" y="0"/>
                  </a:moveTo>
                  <a:lnTo>
                    <a:pt x="23" y="0"/>
                  </a:lnTo>
                  <a:lnTo>
                    <a:pt x="16" y="4"/>
                  </a:lnTo>
                  <a:lnTo>
                    <a:pt x="9" y="9"/>
                  </a:lnTo>
                  <a:lnTo>
                    <a:pt x="4" y="19"/>
                  </a:lnTo>
                  <a:lnTo>
                    <a:pt x="1" y="30"/>
                  </a:lnTo>
                  <a:lnTo>
                    <a:pt x="0" y="44"/>
                  </a:lnTo>
                  <a:lnTo>
                    <a:pt x="3" y="60"/>
                  </a:lnTo>
                  <a:lnTo>
                    <a:pt x="11" y="77"/>
                  </a:lnTo>
                  <a:lnTo>
                    <a:pt x="15" y="53"/>
                  </a:lnTo>
                  <a:lnTo>
                    <a:pt x="19" y="37"/>
                  </a:lnTo>
                  <a:lnTo>
                    <a:pt x="23" y="22"/>
                  </a:lnTo>
                  <a:lnTo>
                    <a:pt x="29" y="0"/>
                  </a:lnTo>
                  <a:close/>
                </a:path>
              </a:pathLst>
            </a:custGeom>
            <a:solidFill>
              <a:schemeClr val="folHlink"/>
            </a:solidFill>
            <a:ln w="9525">
              <a:noFill/>
              <a:round/>
              <a:headEnd/>
              <a:tailEnd/>
            </a:ln>
          </p:spPr>
          <p:txBody>
            <a:bodyPr/>
            <a:lstStyle/>
            <a:p>
              <a:pPr eaLnBrk="0" hangingPunct="0">
                <a:defRPr/>
              </a:pPr>
              <a:endParaRPr lang="en-US">
                <a:solidFill>
                  <a:srgbClr val="006699"/>
                </a:solidFill>
                <a:cs typeface="+mn-cs"/>
              </a:endParaRPr>
            </a:p>
          </p:txBody>
        </p:sp>
        <p:sp>
          <p:nvSpPr>
            <p:cNvPr id="11" name="Freeform 16"/>
            <p:cNvSpPr>
              <a:spLocks/>
            </p:cNvSpPr>
            <p:nvPr userDrawn="1"/>
          </p:nvSpPr>
          <p:spPr bwMode="ltGray">
            <a:xfrm>
              <a:off x="1190" y="3273"/>
              <a:ext cx="1108" cy="1047"/>
            </a:xfrm>
            <a:custGeom>
              <a:avLst/>
              <a:gdLst/>
              <a:ahLst/>
              <a:cxnLst>
                <a:cxn ang="0">
                  <a:pos x="784" y="1047"/>
                </a:cxn>
                <a:cxn ang="0">
                  <a:pos x="692" y="1011"/>
                </a:cxn>
                <a:cxn ang="0">
                  <a:pos x="607" y="945"/>
                </a:cxn>
                <a:cxn ang="0">
                  <a:pos x="517" y="861"/>
                </a:cxn>
                <a:cxn ang="0">
                  <a:pos x="432" y="776"/>
                </a:cxn>
                <a:cxn ang="0">
                  <a:pos x="350" y="677"/>
                </a:cxn>
                <a:cxn ang="0">
                  <a:pos x="266" y="563"/>
                </a:cxn>
                <a:cxn ang="0">
                  <a:pos x="188" y="447"/>
                </a:cxn>
                <a:cxn ang="0">
                  <a:pos x="122" y="325"/>
                </a:cxn>
                <a:cxn ang="0">
                  <a:pos x="65" y="211"/>
                </a:cxn>
                <a:cxn ang="0">
                  <a:pos x="21" y="101"/>
                </a:cxn>
                <a:cxn ang="0">
                  <a:pos x="0" y="0"/>
                </a:cxn>
                <a:cxn ang="0">
                  <a:pos x="109" y="217"/>
                </a:cxn>
                <a:cxn ang="0">
                  <a:pos x="209" y="378"/>
                </a:cxn>
                <a:cxn ang="0">
                  <a:pos x="294" y="500"/>
                </a:cxn>
                <a:cxn ang="0">
                  <a:pos x="373" y="590"/>
                </a:cxn>
                <a:cxn ang="0">
                  <a:pos x="441" y="661"/>
                </a:cxn>
                <a:cxn ang="0">
                  <a:pos x="506" y="713"/>
                </a:cxn>
                <a:cxn ang="0">
                  <a:pos x="564" y="754"/>
                </a:cxn>
                <a:cxn ang="0">
                  <a:pos x="620" y="801"/>
                </a:cxn>
                <a:cxn ang="0">
                  <a:pos x="754" y="899"/>
                </a:cxn>
                <a:cxn ang="0">
                  <a:pos x="925" y="977"/>
                </a:cxn>
                <a:cxn ang="0">
                  <a:pos x="1108" y="1047"/>
                </a:cxn>
                <a:cxn ang="0">
                  <a:pos x="784" y="1047"/>
                </a:cxn>
              </a:cxnLst>
              <a:rect l="0" t="0" r="r" b="b"/>
              <a:pathLst>
                <a:path w="1108" h="1047">
                  <a:moveTo>
                    <a:pt x="784" y="1047"/>
                  </a:moveTo>
                  <a:lnTo>
                    <a:pt x="692" y="1011"/>
                  </a:lnTo>
                  <a:lnTo>
                    <a:pt x="607" y="945"/>
                  </a:lnTo>
                  <a:lnTo>
                    <a:pt x="517" y="861"/>
                  </a:lnTo>
                  <a:lnTo>
                    <a:pt x="432" y="776"/>
                  </a:lnTo>
                  <a:lnTo>
                    <a:pt x="350" y="677"/>
                  </a:lnTo>
                  <a:lnTo>
                    <a:pt x="266" y="563"/>
                  </a:lnTo>
                  <a:lnTo>
                    <a:pt x="188" y="447"/>
                  </a:lnTo>
                  <a:lnTo>
                    <a:pt x="122" y="325"/>
                  </a:lnTo>
                  <a:lnTo>
                    <a:pt x="65" y="211"/>
                  </a:lnTo>
                  <a:lnTo>
                    <a:pt x="21" y="101"/>
                  </a:lnTo>
                  <a:lnTo>
                    <a:pt x="0" y="0"/>
                  </a:lnTo>
                  <a:lnTo>
                    <a:pt x="109" y="217"/>
                  </a:lnTo>
                  <a:lnTo>
                    <a:pt x="209" y="378"/>
                  </a:lnTo>
                  <a:lnTo>
                    <a:pt x="294" y="500"/>
                  </a:lnTo>
                  <a:lnTo>
                    <a:pt x="373" y="590"/>
                  </a:lnTo>
                  <a:lnTo>
                    <a:pt x="441" y="661"/>
                  </a:lnTo>
                  <a:lnTo>
                    <a:pt x="506" y="713"/>
                  </a:lnTo>
                  <a:lnTo>
                    <a:pt x="564" y="754"/>
                  </a:lnTo>
                  <a:lnTo>
                    <a:pt x="620" y="801"/>
                  </a:lnTo>
                  <a:lnTo>
                    <a:pt x="754" y="899"/>
                  </a:lnTo>
                  <a:lnTo>
                    <a:pt x="925" y="977"/>
                  </a:lnTo>
                  <a:lnTo>
                    <a:pt x="1108" y="1047"/>
                  </a:lnTo>
                  <a:lnTo>
                    <a:pt x="784" y="1047"/>
                  </a:lnTo>
                  <a:close/>
                </a:path>
              </a:pathLst>
            </a:custGeom>
            <a:solidFill>
              <a:schemeClr val="folHlink"/>
            </a:solidFill>
            <a:ln w="9525">
              <a:noFill/>
              <a:round/>
              <a:headEnd/>
              <a:tailEnd/>
            </a:ln>
          </p:spPr>
          <p:txBody>
            <a:bodyPr/>
            <a:lstStyle/>
            <a:p>
              <a:pPr eaLnBrk="0" hangingPunct="0">
                <a:defRPr/>
              </a:pPr>
              <a:endParaRPr lang="en-US">
                <a:solidFill>
                  <a:srgbClr val="006699"/>
                </a:solidFill>
                <a:cs typeface="+mn-cs"/>
              </a:endParaRPr>
            </a:p>
          </p:txBody>
        </p:sp>
        <p:grpSp>
          <p:nvGrpSpPr>
            <p:cNvPr id="12" name="Group 17"/>
            <p:cNvGrpSpPr>
              <a:grpSpLocks/>
            </p:cNvGrpSpPr>
            <p:nvPr userDrawn="1"/>
          </p:nvGrpSpPr>
          <p:grpSpPr bwMode="auto">
            <a:xfrm rot="3220060">
              <a:off x="2636" y="751"/>
              <a:ext cx="569" cy="636"/>
              <a:chOff x="1727" y="866"/>
              <a:chExt cx="129" cy="157"/>
            </a:xfrm>
          </p:grpSpPr>
          <p:sp>
            <p:nvSpPr>
              <p:cNvPr id="36" name="Freeform 18"/>
              <p:cNvSpPr>
                <a:spLocks/>
              </p:cNvSpPr>
              <p:nvPr userDrawn="1"/>
            </p:nvSpPr>
            <p:spPr bwMode="ltGray">
              <a:xfrm>
                <a:off x="1727" y="866"/>
                <a:ext cx="41" cy="59"/>
              </a:xfrm>
              <a:custGeom>
                <a:avLst/>
                <a:gdLst/>
                <a:ahLst/>
                <a:cxnLst>
                  <a:cxn ang="0">
                    <a:pos x="83" y="28"/>
                  </a:cxn>
                  <a:cxn ang="0">
                    <a:pos x="27" y="0"/>
                  </a:cxn>
                  <a:cxn ang="0">
                    <a:pos x="0" y="117"/>
                  </a:cxn>
                  <a:cxn ang="0">
                    <a:pos x="83" y="28"/>
                  </a:cxn>
                </a:cxnLst>
                <a:rect l="0" t="0" r="r" b="b"/>
                <a:pathLst>
                  <a:path w="83" h="117">
                    <a:moveTo>
                      <a:pt x="83" y="28"/>
                    </a:moveTo>
                    <a:lnTo>
                      <a:pt x="27" y="0"/>
                    </a:lnTo>
                    <a:lnTo>
                      <a:pt x="0" y="117"/>
                    </a:lnTo>
                    <a:lnTo>
                      <a:pt x="83" y="28"/>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sp>
            <p:nvSpPr>
              <p:cNvPr id="37" name="Freeform 19"/>
              <p:cNvSpPr>
                <a:spLocks/>
              </p:cNvSpPr>
              <p:nvPr userDrawn="1"/>
            </p:nvSpPr>
            <p:spPr bwMode="ltGray">
              <a:xfrm>
                <a:off x="1786" y="894"/>
                <a:ext cx="70" cy="49"/>
              </a:xfrm>
              <a:custGeom>
                <a:avLst/>
                <a:gdLst/>
                <a:ahLst/>
                <a:cxnLst>
                  <a:cxn ang="0">
                    <a:pos x="0" y="98"/>
                  </a:cxn>
                  <a:cxn ang="0">
                    <a:pos x="118" y="0"/>
                  </a:cxn>
                  <a:cxn ang="0">
                    <a:pos x="140" y="49"/>
                  </a:cxn>
                  <a:cxn ang="0">
                    <a:pos x="0" y="98"/>
                  </a:cxn>
                </a:cxnLst>
                <a:rect l="0" t="0" r="r" b="b"/>
                <a:pathLst>
                  <a:path w="140" h="98">
                    <a:moveTo>
                      <a:pt x="0" y="98"/>
                    </a:moveTo>
                    <a:lnTo>
                      <a:pt x="118" y="0"/>
                    </a:lnTo>
                    <a:lnTo>
                      <a:pt x="140" y="49"/>
                    </a:lnTo>
                    <a:lnTo>
                      <a:pt x="0" y="98"/>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sp>
            <p:nvSpPr>
              <p:cNvPr id="38" name="Freeform 20"/>
              <p:cNvSpPr>
                <a:spLocks/>
              </p:cNvSpPr>
              <p:nvPr userDrawn="1"/>
            </p:nvSpPr>
            <p:spPr bwMode="ltGray">
              <a:xfrm>
                <a:off x="1772" y="998"/>
                <a:ext cx="73" cy="25"/>
              </a:xfrm>
              <a:custGeom>
                <a:avLst/>
                <a:gdLst/>
                <a:ahLst/>
                <a:cxnLst>
                  <a:cxn ang="0">
                    <a:pos x="0" y="7"/>
                  </a:cxn>
                  <a:cxn ang="0">
                    <a:pos x="145" y="0"/>
                  </a:cxn>
                  <a:cxn ang="0">
                    <a:pos x="131" y="49"/>
                  </a:cxn>
                  <a:cxn ang="0">
                    <a:pos x="0" y="7"/>
                  </a:cxn>
                </a:cxnLst>
                <a:rect l="0" t="0" r="r" b="b"/>
                <a:pathLst>
                  <a:path w="145" h="49">
                    <a:moveTo>
                      <a:pt x="0" y="7"/>
                    </a:moveTo>
                    <a:lnTo>
                      <a:pt x="145" y="0"/>
                    </a:lnTo>
                    <a:lnTo>
                      <a:pt x="131" y="49"/>
                    </a:lnTo>
                    <a:lnTo>
                      <a:pt x="0" y="7"/>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grpSp>
        <p:grpSp>
          <p:nvGrpSpPr>
            <p:cNvPr id="13" name="Group 21"/>
            <p:cNvGrpSpPr>
              <a:grpSpLocks/>
            </p:cNvGrpSpPr>
            <p:nvPr userDrawn="1"/>
          </p:nvGrpSpPr>
          <p:grpSpPr bwMode="auto">
            <a:xfrm rot="-6691250">
              <a:off x="3643" y="129"/>
              <a:ext cx="356" cy="608"/>
              <a:chOff x="1727" y="866"/>
              <a:chExt cx="129" cy="157"/>
            </a:xfrm>
          </p:grpSpPr>
          <p:sp>
            <p:nvSpPr>
              <p:cNvPr id="33" name="Freeform 22"/>
              <p:cNvSpPr>
                <a:spLocks/>
              </p:cNvSpPr>
              <p:nvPr userDrawn="1"/>
            </p:nvSpPr>
            <p:spPr bwMode="ltGray">
              <a:xfrm>
                <a:off x="1728" y="866"/>
                <a:ext cx="41" cy="59"/>
              </a:xfrm>
              <a:custGeom>
                <a:avLst/>
                <a:gdLst/>
                <a:ahLst/>
                <a:cxnLst>
                  <a:cxn ang="0">
                    <a:pos x="83" y="28"/>
                  </a:cxn>
                  <a:cxn ang="0">
                    <a:pos x="27" y="0"/>
                  </a:cxn>
                  <a:cxn ang="0">
                    <a:pos x="0" y="117"/>
                  </a:cxn>
                  <a:cxn ang="0">
                    <a:pos x="83" y="28"/>
                  </a:cxn>
                </a:cxnLst>
                <a:rect l="0" t="0" r="r" b="b"/>
                <a:pathLst>
                  <a:path w="83" h="117">
                    <a:moveTo>
                      <a:pt x="83" y="28"/>
                    </a:moveTo>
                    <a:lnTo>
                      <a:pt x="27" y="0"/>
                    </a:lnTo>
                    <a:lnTo>
                      <a:pt x="0" y="117"/>
                    </a:lnTo>
                    <a:lnTo>
                      <a:pt x="83" y="28"/>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sp>
            <p:nvSpPr>
              <p:cNvPr id="34" name="Freeform 23"/>
              <p:cNvSpPr>
                <a:spLocks/>
              </p:cNvSpPr>
              <p:nvPr userDrawn="1"/>
            </p:nvSpPr>
            <p:spPr bwMode="ltGray">
              <a:xfrm>
                <a:off x="1787" y="894"/>
                <a:ext cx="70" cy="49"/>
              </a:xfrm>
              <a:custGeom>
                <a:avLst/>
                <a:gdLst/>
                <a:ahLst/>
                <a:cxnLst>
                  <a:cxn ang="0">
                    <a:pos x="0" y="98"/>
                  </a:cxn>
                  <a:cxn ang="0">
                    <a:pos x="118" y="0"/>
                  </a:cxn>
                  <a:cxn ang="0">
                    <a:pos x="140" y="49"/>
                  </a:cxn>
                  <a:cxn ang="0">
                    <a:pos x="0" y="98"/>
                  </a:cxn>
                </a:cxnLst>
                <a:rect l="0" t="0" r="r" b="b"/>
                <a:pathLst>
                  <a:path w="140" h="98">
                    <a:moveTo>
                      <a:pt x="0" y="98"/>
                    </a:moveTo>
                    <a:lnTo>
                      <a:pt x="118" y="0"/>
                    </a:lnTo>
                    <a:lnTo>
                      <a:pt x="140" y="49"/>
                    </a:lnTo>
                    <a:lnTo>
                      <a:pt x="0" y="98"/>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sp>
            <p:nvSpPr>
              <p:cNvPr id="35" name="Freeform 24"/>
              <p:cNvSpPr>
                <a:spLocks/>
              </p:cNvSpPr>
              <p:nvPr userDrawn="1"/>
            </p:nvSpPr>
            <p:spPr bwMode="ltGray">
              <a:xfrm>
                <a:off x="1772" y="998"/>
                <a:ext cx="73" cy="25"/>
              </a:xfrm>
              <a:custGeom>
                <a:avLst/>
                <a:gdLst/>
                <a:ahLst/>
                <a:cxnLst>
                  <a:cxn ang="0">
                    <a:pos x="0" y="7"/>
                  </a:cxn>
                  <a:cxn ang="0">
                    <a:pos x="145" y="0"/>
                  </a:cxn>
                  <a:cxn ang="0">
                    <a:pos x="131" y="49"/>
                  </a:cxn>
                  <a:cxn ang="0">
                    <a:pos x="0" y="7"/>
                  </a:cxn>
                </a:cxnLst>
                <a:rect l="0" t="0" r="r" b="b"/>
                <a:pathLst>
                  <a:path w="145" h="49">
                    <a:moveTo>
                      <a:pt x="0" y="7"/>
                    </a:moveTo>
                    <a:lnTo>
                      <a:pt x="145" y="0"/>
                    </a:lnTo>
                    <a:lnTo>
                      <a:pt x="131" y="49"/>
                    </a:lnTo>
                    <a:lnTo>
                      <a:pt x="0" y="7"/>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grpSp>
        <p:grpSp>
          <p:nvGrpSpPr>
            <p:cNvPr id="14" name="Group 25"/>
            <p:cNvGrpSpPr>
              <a:grpSpLocks/>
            </p:cNvGrpSpPr>
            <p:nvPr userDrawn="1"/>
          </p:nvGrpSpPr>
          <p:grpSpPr bwMode="auto">
            <a:xfrm rot="8524840">
              <a:off x="673" y="3302"/>
              <a:ext cx="500" cy="504"/>
              <a:chOff x="1727" y="866"/>
              <a:chExt cx="129" cy="157"/>
            </a:xfrm>
          </p:grpSpPr>
          <p:sp>
            <p:nvSpPr>
              <p:cNvPr id="30" name="Freeform 26"/>
              <p:cNvSpPr>
                <a:spLocks/>
              </p:cNvSpPr>
              <p:nvPr userDrawn="1"/>
            </p:nvSpPr>
            <p:spPr bwMode="ltGray">
              <a:xfrm>
                <a:off x="1727" y="867"/>
                <a:ext cx="41" cy="59"/>
              </a:xfrm>
              <a:custGeom>
                <a:avLst/>
                <a:gdLst/>
                <a:ahLst/>
                <a:cxnLst>
                  <a:cxn ang="0">
                    <a:pos x="83" y="28"/>
                  </a:cxn>
                  <a:cxn ang="0">
                    <a:pos x="27" y="0"/>
                  </a:cxn>
                  <a:cxn ang="0">
                    <a:pos x="0" y="117"/>
                  </a:cxn>
                  <a:cxn ang="0">
                    <a:pos x="83" y="28"/>
                  </a:cxn>
                </a:cxnLst>
                <a:rect l="0" t="0" r="r" b="b"/>
                <a:pathLst>
                  <a:path w="83" h="117">
                    <a:moveTo>
                      <a:pt x="83" y="28"/>
                    </a:moveTo>
                    <a:lnTo>
                      <a:pt x="27" y="0"/>
                    </a:lnTo>
                    <a:lnTo>
                      <a:pt x="0" y="117"/>
                    </a:lnTo>
                    <a:lnTo>
                      <a:pt x="83" y="28"/>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sp>
            <p:nvSpPr>
              <p:cNvPr id="31" name="Freeform 27"/>
              <p:cNvSpPr>
                <a:spLocks/>
              </p:cNvSpPr>
              <p:nvPr userDrawn="1"/>
            </p:nvSpPr>
            <p:spPr bwMode="ltGray">
              <a:xfrm>
                <a:off x="1786" y="895"/>
                <a:ext cx="70" cy="49"/>
              </a:xfrm>
              <a:custGeom>
                <a:avLst/>
                <a:gdLst/>
                <a:ahLst/>
                <a:cxnLst>
                  <a:cxn ang="0">
                    <a:pos x="0" y="98"/>
                  </a:cxn>
                  <a:cxn ang="0">
                    <a:pos x="118" y="0"/>
                  </a:cxn>
                  <a:cxn ang="0">
                    <a:pos x="140" y="49"/>
                  </a:cxn>
                  <a:cxn ang="0">
                    <a:pos x="0" y="98"/>
                  </a:cxn>
                </a:cxnLst>
                <a:rect l="0" t="0" r="r" b="b"/>
                <a:pathLst>
                  <a:path w="140" h="98">
                    <a:moveTo>
                      <a:pt x="0" y="98"/>
                    </a:moveTo>
                    <a:lnTo>
                      <a:pt x="118" y="0"/>
                    </a:lnTo>
                    <a:lnTo>
                      <a:pt x="140" y="49"/>
                    </a:lnTo>
                    <a:lnTo>
                      <a:pt x="0" y="98"/>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sp>
            <p:nvSpPr>
              <p:cNvPr id="32" name="Freeform 28"/>
              <p:cNvSpPr>
                <a:spLocks/>
              </p:cNvSpPr>
              <p:nvPr userDrawn="1"/>
            </p:nvSpPr>
            <p:spPr bwMode="ltGray">
              <a:xfrm>
                <a:off x="1772" y="998"/>
                <a:ext cx="73" cy="25"/>
              </a:xfrm>
              <a:custGeom>
                <a:avLst/>
                <a:gdLst/>
                <a:ahLst/>
                <a:cxnLst>
                  <a:cxn ang="0">
                    <a:pos x="0" y="7"/>
                  </a:cxn>
                  <a:cxn ang="0">
                    <a:pos x="145" y="0"/>
                  </a:cxn>
                  <a:cxn ang="0">
                    <a:pos x="131" y="49"/>
                  </a:cxn>
                  <a:cxn ang="0">
                    <a:pos x="0" y="7"/>
                  </a:cxn>
                </a:cxnLst>
                <a:rect l="0" t="0" r="r" b="b"/>
                <a:pathLst>
                  <a:path w="145" h="49">
                    <a:moveTo>
                      <a:pt x="0" y="7"/>
                    </a:moveTo>
                    <a:lnTo>
                      <a:pt x="145" y="0"/>
                    </a:lnTo>
                    <a:lnTo>
                      <a:pt x="131" y="49"/>
                    </a:lnTo>
                    <a:lnTo>
                      <a:pt x="0" y="7"/>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grpSp>
        <p:grpSp>
          <p:nvGrpSpPr>
            <p:cNvPr id="15" name="Group 29"/>
            <p:cNvGrpSpPr>
              <a:grpSpLocks/>
            </p:cNvGrpSpPr>
            <p:nvPr userDrawn="1"/>
          </p:nvGrpSpPr>
          <p:grpSpPr bwMode="auto">
            <a:xfrm rot="4106450" flipH="1">
              <a:off x="404" y="272"/>
              <a:ext cx="708" cy="891"/>
              <a:chOff x="1727" y="866"/>
              <a:chExt cx="129" cy="157"/>
            </a:xfrm>
          </p:grpSpPr>
          <p:sp>
            <p:nvSpPr>
              <p:cNvPr id="27" name="Freeform 30"/>
              <p:cNvSpPr>
                <a:spLocks/>
              </p:cNvSpPr>
              <p:nvPr userDrawn="1"/>
            </p:nvSpPr>
            <p:spPr bwMode="ltGray">
              <a:xfrm>
                <a:off x="1727" y="866"/>
                <a:ext cx="41" cy="59"/>
              </a:xfrm>
              <a:custGeom>
                <a:avLst/>
                <a:gdLst/>
                <a:ahLst/>
                <a:cxnLst>
                  <a:cxn ang="0">
                    <a:pos x="83" y="28"/>
                  </a:cxn>
                  <a:cxn ang="0">
                    <a:pos x="27" y="0"/>
                  </a:cxn>
                  <a:cxn ang="0">
                    <a:pos x="0" y="117"/>
                  </a:cxn>
                  <a:cxn ang="0">
                    <a:pos x="83" y="28"/>
                  </a:cxn>
                </a:cxnLst>
                <a:rect l="0" t="0" r="r" b="b"/>
                <a:pathLst>
                  <a:path w="83" h="117">
                    <a:moveTo>
                      <a:pt x="83" y="28"/>
                    </a:moveTo>
                    <a:lnTo>
                      <a:pt x="27" y="0"/>
                    </a:lnTo>
                    <a:lnTo>
                      <a:pt x="0" y="117"/>
                    </a:lnTo>
                    <a:lnTo>
                      <a:pt x="83" y="28"/>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sp>
            <p:nvSpPr>
              <p:cNvPr id="28" name="Freeform 31"/>
              <p:cNvSpPr>
                <a:spLocks/>
              </p:cNvSpPr>
              <p:nvPr userDrawn="1"/>
            </p:nvSpPr>
            <p:spPr bwMode="ltGray">
              <a:xfrm>
                <a:off x="1786" y="894"/>
                <a:ext cx="70" cy="49"/>
              </a:xfrm>
              <a:custGeom>
                <a:avLst/>
                <a:gdLst/>
                <a:ahLst/>
                <a:cxnLst>
                  <a:cxn ang="0">
                    <a:pos x="0" y="98"/>
                  </a:cxn>
                  <a:cxn ang="0">
                    <a:pos x="118" y="0"/>
                  </a:cxn>
                  <a:cxn ang="0">
                    <a:pos x="140" y="49"/>
                  </a:cxn>
                  <a:cxn ang="0">
                    <a:pos x="0" y="98"/>
                  </a:cxn>
                </a:cxnLst>
                <a:rect l="0" t="0" r="r" b="b"/>
                <a:pathLst>
                  <a:path w="140" h="98">
                    <a:moveTo>
                      <a:pt x="0" y="98"/>
                    </a:moveTo>
                    <a:lnTo>
                      <a:pt x="118" y="0"/>
                    </a:lnTo>
                    <a:lnTo>
                      <a:pt x="140" y="49"/>
                    </a:lnTo>
                    <a:lnTo>
                      <a:pt x="0" y="98"/>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sp>
            <p:nvSpPr>
              <p:cNvPr id="29" name="Freeform 32"/>
              <p:cNvSpPr>
                <a:spLocks/>
              </p:cNvSpPr>
              <p:nvPr userDrawn="1"/>
            </p:nvSpPr>
            <p:spPr bwMode="ltGray">
              <a:xfrm>
                <a:off x="1772" y="998"/>
                <a:ext cx="73" cy="25"/>
              </a:xfrm>
              <a:custGeom>
                <a:avLst/>
                <a:gdLst/>
                <a:ahLst/>
                <a:cxnLst>
                  <a:cxn ang="0">
                    <a:pos x="0" y="7"/>
                  </a:cxn>
                  <a:cxn ang="0">
                    <a:pos x="145" y="0"/>
                  </a:cxn>
                  <a:cxn ang="0">
                    <a:pos x="131" y="49"/>
                  </a:cxn>
                  <a:cxn ang="0">
                    <a:pos x="0" y="7"/>
                  </a:cxn>
                </a:cxnLst>
                <a:rect l="0" t="0" r="r" b="b"/>
                <a:pathLst>
                  <a:path w="145" h="49">
                    <a:moveTo>
                      <a:pt x="0" y="7"/>
                    </a:moveTo>
                    <a:lnTo>
                      <a:pt x="145" y="0"/>
                    </a:lnTo>
                    <a:lnTo>
                      <a:pt x="131" y="49"/>
                    </a:lnTo>
                    <a:lnTo>
                      <a:pt x="0" y="7"/>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grpSp>
        <p:grpSp>
          <p:nvGrpSpPr>
            <p:cNvPr id="16" name="Group 33"/>
            <p:cNvGrpSpPr>
              <a:grpSpLocks/>
            </p:cNvGrpSpPr>
            <p:nvPr userDrawn="1"/>
          </p:nvGrpSpPr>
          <p:grpSpPr bwMode="auto">
            <a:xfrm rot="10015322" flipH="1">
              <a:off x="4614" y="2392"/>
              <a:ext cx="708" cy="891"/>
              <a:chOff x="1727" y="866"/>
              <a:chExt cx="129" cy="157"/>
            </a:xfrm>
          </p:grpSpPr>
          <p:sp>
            <p:nvSpPr>
              <p:cNvPr id="24" name="Freeform 34"/>
              <p:cNvSpPr>
                <a:spLocks/>
              </p:cNvSpPr>
              <p:nvPr userDrawn="1"/>
            </p:nvSpPr>
            <p:spPr bwMode="ltGray">
              <a:xfrm>
                <a:off x="1727" y="866"/>
                <a:ext cx="41" cy="59"/>
              </a:xfrm>
              <a:custGeom>
                <a:avLst/>
                <a:gdLst/>
                <a:ahLst/>
                <a:cxnLst>
                  <a:cxn ang="0">
                    <a:pos x="83" y="28"/>
                  </a:cxn>
                  <a:cxn ang="0">
                    <a:pos x="27" y="0"/>
                  </a:cxn>
                  <a:cxn ang="0">
                    <a:pos x="0" y="117"/>
                  </a:cxn>
                  <a:cxn ang="0">
                    <a:pos x="83" y="28"/>
                  </a:cxn>
                </a:cxnLst>
                <a:rect l="0" t="0" r="r" b="b"/>
                <a:pathLst>
                  <a:path w="83" h="117">
                    <a:moveTo>
                      <a:pt x="83" y="28"/>
                    </a:moveTo>
                    <a:lnTo>
                      <a:pt x="27" y="0"/>
                    </a:lnTo>
                    <a:lnTo>
                      <a:pt x="0" y="117"/>
                    </a:lnTo>
                    <a:lnTo>
                      <a:pt x="83" y="28"/>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sp>
            <p:nvSpPr>
              <p:cNvPr id="25" name="Freeform 35"/>
              <p:cNvSpPr>
                <a:spLocks/>
              </p:cNvSpPr>
              <p:nvPr userDrawn="1"/>
            </p:nvSpPr>
            <p:spPr bwMode="ltGray">
              <a:xfrm>
                <a:off x="1786" y="894"/>
                <a:ext cx="70" cy="49"/>
              </a:xfrm>
              <a:custGeom>
                <a:avLst/>
                <a:gdLst/>
                <a:ahLst/>
                <a:cxnLst>
                  <a:cxn ang="0">
                    <a:pos x="0" y="98"/>
                  </a:cxn>
                  <a:cxn ang="0">
                    <a:pos x="118" y="0"/>
                  </a:cxn>
                  <a:cxn ang="0">
                    <a:pos x="140" y="49"/>
                  </a:cxn>
                  <a:cxn ang="0">
                    <a:pos x="0" y="98"/>
                  </a:cxn>
                </a:cxnLst>
                <a:rect l="0" t="0" r="r" b="b"/>
                <a:pathLst>
                  <a:path w="140" h="98">
                    <a:moveTo>
                      <a:pt x="0" y="98"/>
                    </a:moveTo>
                    <a:lnTo>
                      <a:pt x="118" y="0"/>
                    </a:lnTo>
                    <a:lnTo>
                      <a:pt x="140" y="49"/>
                    </a:lnTo>
                    <a:lnTo>
                      <a:pt x="0" y="98"/>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sp>
            <p:nvSpPr>
              <p:cNvPr id="26" name="Freeform 36"/>
              <p:cNvSpPr>
                <a:spLocks/>
              </p:cNvSpPr>
              <p:nvPr userDrawn="1"/>
            </p:nvSpPr>
            <p:spPr bwMode="ltGray">
              <a:xfrm>
                <a:off x="1772" y="998"/>
                <a:ext cx="73" cy="25"/>
              </a:xfrm>
              <a:custGeom>
                <a:avLst/>
                <a:gdLst/>
                <a:ahLst/>
                <a:cxnLst>
                  <a:cxn ang="0">
                    <a:pos x="0" y="7"/>
                  </a:cxn>
                  <a:cxn ang="0">
                    <a:pos x="145" y="0"/>
                  </a:cxn>
                  <a:cxn ang="0">
                    <a:pos x="131" y="49"/>
                  </a:cxn>
                  <a:cxn ang="0">
                    <a:pos x="0" y="7"/>
                  </a:cxn>
                </a:cxnLst>
                <a:rect l="0" t="0" r="r" b="b"/>
                <a:pathLst>
                  <a:path w="145" h="49">
                    <a:moveTo>
                      <a:pt x="0" y="7"/>
                    </a:moveTo>
                    <a:lnTo>
                      <a:pt x="145" y="0"/>
                    </a:lnTo>
                    <a:lnTo>
                      <a:pt x="131" y="49"/>
                    </a:lnTo>
                    <a:lnTo>
                      <a:pt x="0" y="7"/>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grpSp>
        <p:sp>
          <p:nvSpPr>
            <p:cNvPr id="17" name="Freeform 37"/>
            <p:cNvSpPr>
              <a:spLocks/>
            </p:cNvSpPr>
            <p:nvPr userDrawn="1"/>
          </p:nvSpPr>
          <p:spPr bwMode="ltGray">
            <a:xfrm>
              <a:off x="1217" y="2"/>
              <a:ext cx="862" cy="886"/>
            </a:xfrm>
            <a:custGeom>
              <a:avLst/>
              <a:gdLst/>
              <a:ahLst/>
              <a:cxnLst>
                <a:cxn ang="0">
                  <a:pos x="0" y="0"/>
                </a:cxn>
                <a:cxn ang="0">
                  <a:pos x="6" y="107"/>
                </a:cxn>
                <a:cxn ang="0">
                  <a:pos x="37" y="262"/>
                </a:cxn>
                <a:cxn ang="0">
                  <a:pos x="83" y="410"/>
                </a:cxn>
                <a:cxn ang="0">
                  <a:pos x="149" y="546"/>
                </a:cxn>
                <a:cxn ang="0">
                  <a:pos x="237" y="666"/>
                </a:cxn>
                <a:cxn ang="0">
                  <a:pos x="338" y="764"/>
                </a:cxn>
                <a:cxn ang="0">
                  <a:pos x="450" y="838"/>
                </a:cxn>
                <a:cxn ang="0">
                  <a:pos x="579" y="879"/>
                </a:cxn>
                <a:cxn ang="0">
                  <a:pos x="714" y="886"/>
                </a:cxn>
                <a:cxn ang="0">
                  <a:pos x="862" y="851"/>
                </a:cxn>
                <a:cxn ang="0">
                  <a:pos x="784" y="856"/>
                </a:cxn>
                <a:cxn ang="0">
                  <a:pos x="700" y="835"/>
                </a:cxn>
                <a:cxn ang="0">
                  <a:pos x="621" y="794"/>
                </a:cxn>
                <a:cxn ang="0">
                  <a:pos x="542" y="728"/>
                </a:cxn>
                <a:cxn ang="0">
                  <a:pos x="466" y="649"/>
                </a:cxn>
                <a:cxn ang="0">
                  <a:pos x="397" y="557"/>
                </a:cxn>
                <a:cxn ang="0">
                  <a:pos x="334" y="454"/>
                </a:cxn>
                <a:cxn ang="0">
                  <a:pos x="279" y="339"/>
                </a:cxn>
                <a:cxn ang="0">
                  <a:pos x="238" y="225"/>
                </a:cxn>
                <a:cxn ang="0">
                  <a:pos x="205" y="105"/>
                </a:cxn>
                <a:cxn ang="0">
                  <a:pos x="184" y="3"/>
                </a:cxn>
              </a:cxnLst>
              <a:rect l="0" t="0" r="r" b="b"/>
              <a:pathLst>
                <a:path w="862" h="886">
                  <a:moveTo>
                    <a:pt x="0" y="0"/>
                  </a:moveTo>
                  <a:lnTo>
                    <a:pt x="6" y="107"/>
                  </a:lnTo>
                  <a:lnTo>
                    <a:pt x="37" y="262"/>
                  </a:lnTo>
                  <a:lnTo>
                    <a:pt x="83" y="410"/>
                  </a:lnTo>
                  <a:lnTo>
                    <a:pt x="149" y="546"/>
                  </a:lnTo>
                  <a:lnTo>
                    <a:pt x="237" y="666"/>
                  </a:lnTo>
                  <a:lnTo>
                    <a:pt x="338" y="764"/>
                  </a:lnTo>
                  <a:lnTo>
                    <a:pt x="450" y="838"/>
                  </a:lnTo>
                  <a:lnTo>
                    <a:pt x="579" y="879"/>
                  </a:lnTo>
                  <a:lnTo>
                    <a:pt x="714" y="886"/>
                  </a:lnTo>
                  <a:lnTo>
                    <a:pt x="862" y="851"/>
                  </a:lnTo>
                  <a:lnTo>
                    <a:pt x="784" y="856"/>
                  </a:lnTo>
                  <a:lnTo>
                    <a:pt x="700" y="835"/>
                  </a:lnTo>
                  <a:lnTo>
                    <a:pt x="621" y="794"/>
                  </a:lnTo>
                  <a:lnTo>
                    <a:pt x="542" y="728"/>
                  </a:lnTo>
                  <a:lnTo>
                    <a:pt x="466" y="649"/>
                  </a:lnTo>
                  <a:lnTo>
                    <a:pt x="397" y="557"/>
                  </a:lnTo>
                  <a:lnTo>
                    <a:pt x="334" y="454"/>
                  </a:lnTo>
                  <a:lnTo>
                    <a:pt x="279" y="339"/>
                  </a:lnTo>
                  <a:lnTo>
                    <a:pt x="238" y="225"/>
                  </a:lnTo>
                  <a:lnTo>
                    <a:pt x="205" y="105"/>
                  </a:lnTo>
                  <a:lnTo>
                    <a:pt x="184" y="3"/>
                  </a:lnTo>
                </a:path>
              </a:pathLst>
            </a:custGeom>
            <a:solidFill>
              <a:schemeClr val="accent1"/>
            </a:solidFill>
            <a:ln w="9525">
              <a:noFill/>
              <a:round/>
              <a:headEnd/>
              <a:tailEnd/>
            </a:ln>
          </p:spPr>
          <p:txBody>
            <a:bodyPr/>
            <a:lstStyle/>
            <a:p>
              <a:pPr eaLnBrk="0" hangingPunct="0">
                <a:defRPr/>
              </a:pPr>
              <a:endParaRPr lang="en-US">
                <a:solidFill>
                  <a:srgbClr val="006699"/>
                </a:solidFill>
                <a:cs typeface="+mn-cs"/>
              </a:endParaRPr>
            </a:p>
          </p:txBody>
        </p:sp>
        <p:sp>
          <p:nvSpPr>
            <p:cNvPr id="18" name="Freeform 38"/>
            <p:cNvSpPr>
              <a:spLocks/>
            </p:cNvSpPr>
            <p:nvPr userDrawn="1"/>
          </p:nvSpPr>
          <p:spPr bwMode="ltGray">
            <a:xfrm rot="9832527" flipV="1">
              <a:off x="2158" y="102"/>
              <a:ext cx="681" cy="593"/>
            </a:xfrm>
            <a:custGeom>
              <a:avLst/>
              <a:gdLst/>
              <a:ahLst/>
              <a:cxnLst>
                <a:cxn ang="0">
                  <a:pos x="0" y="0"/>
                </a:cxn>
                <a:cxn ang="0">
                  <a:pos x="0" y="25"/>
                </a:cxn>
                <a:cxn ang="0">
                  <a:pos x="3" y="50"/>
                </a:cxn>
                <a:cxn ang="0">
                  <a:pos x="6" y="75"/>
                </a:cxn>
                <a:cxn ang="0">
                  <a:pos x="11" y="98"/>
                </a:cxn>
                <a:cxn ang="0">
                  <a:pos x="18" y="119"/>
                </a:cxn>
                <a:cxn ang="0">
                  <a:pos x="27" y="141"/>
                </a:cxn>
                <a:cxn ang="0">
                  <a:pos x="38" y="161"/>
                </a:cxn>
                <a:cxn ang="0">
                  <a:pos x="51" y="178"/>
                </a:cxn>
                <a:cxn ang="0">
                  <a:pos x="67" y="194"/>
                </a:cxn>
                <a:cxn ang="0">
                  <a:pos x="86" y="208"/>
                </a:cxn>
                <a:cxn ang="0">
                  <a:pos x="106" y="219"/>
                </a:cxn>
                <a:cxn ang="0">
                  <a:pos x="131" y="228"/>
                </a:cxn>
                <a:cxn ang="0">
                  <a:pos x="158" y="234"/>
                </a:cxn>
                <a:cxn ang="0">
                  <a:pos x="188" y="237"/>
                </a:cxn>
                <a:cxn ang="0">
                  <a:pos x="220" y="236"/>
                </a:cxn>
                <a:cxn ang="0">
                  <a:pos x="257" y="232"/>
                </a:cxn>
                <a:cxn ang="0">
                  <a:pos x="224" y="227"/>
                </a:cxn>
                <a:cxn ang="0">
                  <a:pos x="195" y="220"/>
                </a:cxn>
                <a:cxn ang="0">
                  <a:pos x="170" y="212"/>
                </a:cxn>
                <a:cxn ang="0">
                  <a:pos x="148" y="204"/>
                </a:cxn>
                <a:cxn ang="0">
                  <a:pos x="128" y="193"/>
                </a:cxn>
                <a:cxn ang="0">
                  <a:pos x="112" y="182"/>
                </a:cxn>
                <a:cxn ang="0">
                  <a:pos x="97" y="169"/>
                </a:cxn>
                <a:cxn ang="0">
                  <a:pos x="84" y="155"/>
                </a:cxn>
                <a:cxn ang="0">
                  <a:pos x="72" y="141"/>
                </a:cxn>
                <a:cxn ang="0">
                  <a:pos x="61" y="125"/>
                </a:cxn>
                <a:cxn ang="0">
                  <a:pos x="52" y="107"/>
                </a:cxn>
                <a:cxn ang="0">
                  <a:pos x="43" y="88"/>
                </a:cxn>
                <a:cxn ang="0">
                  <a:pos x="33" y="69"/>
                </a:cxn>
                <a:cxn ang="0">
                  <a:pos x="23" y="47"/>
                </a:cxn>
                <a:cxn ang="0">
                  <a:pos x="12" y="24"/>
                </a:cxn>
                <a:cxn ang="0">
                  <a:pos x="0" y="0"/>
                </a:cxn>
              </a:cxnLst>
              <a:rect l="0" t="0" r="r" b="b"/>
              <a:pathLst>
                <a:path w="257" h="237">
                  <a:moveTo>
                    <a:pt x="0" y="0"/>
                  </a:moveTo>
                  <a:lnTo>
                    <a:pt x="0" y="25"/>
                  </a:lnTo>
                  <a:lnTo>
                    <a:pt x="3" y="50"/>
                  </a:lnTo>
                  <a:lnTo>
                    <a:pt x="6" y="75"/>
                  </a:lnTo>
                  <a:lnTo>
                    <a:pt x="11" y="98"/>
                  </a:lnTo>
                  <a:lnTo>
                    <a:pt x="18" y="119"/>
                  </a:lnTo>
                  <a:lnTo>
                    <a:pt x="27" y="141"/>
                  </a:lnTo>
                  <a:lnTo>
                    <a:pt x="38" y="161"/>
                  </a:lnTo>
                  <a:lnTo>
                    <a:pt x="51" y="178"/>
                  </a:lnTo>
                  <a:lnTo>
                    <a:pt x="67" y="194"/>
                  </a:lnTo>
                  <a:lnTo>
                    <a:pt x="86" y="208"/>
                  </a:lnTo>
                  <a:lnTo>
                    <a:pt x="106" y="219"/>
                  </a:lnTo>
                  <a:lnTo>
                    <a:pt x="131" y="228"/>
                  </a:lnTo>
                  <a:lnTo>
                    <a:pt x="158" y="234"/>
                  </a:lnTo>
                  <a:lnTo>
                    <a:pt x="188" y="237"/>
                  </a:lnTo>
                  <a:lnTo>
                    <a:pt x="220" y="236"/>
                  </a:lnTo>
                  <a:lnTo>
                    <a:pt x="257" y="232"/>
                  </a:lnTo>
                  <a:lnTo>
                    <a:pt x="224" y="227"/>
                  </a:lnTo>
                  <a:lnTo>
                    <a:pt x="195" y="220"/>
                  </a:lnTo>
                  <a:lnTo>
                    <a:pt x="170" y="212"/>
                  </a:lnTo>
                  <a:lnTo>
                    <a:pt x="148" y="204"/>
                  </a:lnTo>
                  <a:lnTo>
                    <a:pt x="128" y="193"/>
                  </a:lnTo>
                  <a:lnTo>
                    <a:pt x="112" y="182"/>
                  </a:lnTo>
                  <a:lnTo>
                    <a:pt x="97" y="169"/>
                  </a:lnTo>
                  <a:lnTo>
                    <a:pt x="84" y="155"/>
                  </a:lnTo>
                  <a:lnTo>
                    <a:pt x="72" y="141"/>
                  </a:lnTo>
                  <a:lnTo>
                    <a:pt x="61" y="125"/>
                  </a:lnTo>
                  <a:lnTo>
                    <a:pt x="52" y="107"/>
                  </a:lnTo>
                  <a:lnTo>
                    <a:pt x="43" y="88"/>
                  </a:lnTo>
                  <a:lnTo>
                    <a:pt x="33" y="69"/>
                  </a:lnTo>
                  <a:lnTo>
                    <a:pt x="23" y="47"/>
                  </a:lnTo>
                  <a:lnTo>
                    <a:pt x="12" y="24"/>
                  </a:lnTo>
                  <a:lnTo>
                    <a:pt x="0" y="0"/>
                  </a:lnTo>
                  <a:close/>
                </a:path>
              </a:pathLst>
            </a:custGeom>
            <a:solidFill>
              <a:schemeClr val="accent1"/>
            </a:solidFill>
            <a:ln w="9525">
              <a:noFill/>
              <a:round/>
              <a:headEnd/>
              <a:tailEnd/>
            </a:ln>
          </p:spPr>
          <p:txBody>
            <a:bodyPr/>
            <a:lstStyle/>
            <a:p>
              <a:pPr eaLnBrk="0" hangingPunct="0">
                <a:defRPr/>
              </a:pPr>
              <a:endParaRPr lang="en-US">
                <a:solidFill>
                  <a:srgbClr val="006699"/>
                </a:solidFill>
                <a:cs typeface="+mn-cs"/>
              </a:endParaRPr>
            </a:p>
          </p:txBody>
        </p:sp>
        <p:sp>
          <p:nvSpPr>
            <p:cNvPr id="19" name="Freeform 39"/>
            <p:cNvSpPr>
              <a:spLocks/>
            </p:cNvSpPr>
            <p:nvPr userDrawn="1"/>
          </p:nvSpPr>
          <p:spPr bwMode="ltGray">
            <a:xfrm rot="9832527" flipV="1">
              <a:off x="1997" y="858"/>
              <a:ext cx="330" cy="278"/>
            </a:xfrm>
            <a:custGeom>
              <a:avLst/>
              <a:gdLst/>
              <a:ahLst/>
              <a:cxnLst>
                <a:cxn ang="0">
                  <a:pos x="77" y="0"/>
                </a:cxn>
                <a:cxn ang="0">
                  <a:pos x="124" y="108"/>
                </a:cxn>
                <a:cxn ang="0">
                  <a:pos x="120" y="107"/>
                </a:cxn>
                <a:cxn ang="0">
                  <a:pos x="107" y="105"/>
                </a:cxn>
                <a:cxn ang="0">
                  <a:pos x="89" y="101"/>
                </a:cxn>
                <a:cxn ang="0">
                  <a:pos x="68" y="99"/>
                </a:cxn>
                <a:cxn ang="0">
                  <a:pos x="45" y="97"/>
                </a:cxn>
                <a:cxn ang="0">
                  <a:pos x="25" y="98"/>
                </a:cxn>
                <a:cxn ang="0">
                  <a:pos x="9" y="102"/>
                </a:cxn>
                <a:cxn ang="0">
                  <a:pos x="0" y="110"/>
                </a:cxn>
                <a:cxn ang="0">
                  <a:pos x="4" y="98"/>
                </a:cxn>
                <a:cxn ang="0">
                  <a:pos x="8" y="89"/>
                </a:cxn>
                <a:cxn ang="0">
                  <a:pos x="16" y="82"/>
                </a:cxn>
                <a:cxn ang="0">
                  <a:pos x="25" y="76"/>
                </a:cxn>
                <a:cxn ang="0">
                  <a:pos x="36" y="72"/>
                </a:cxn>
                <a:cxn ang="0">
                  <a:pos x="47" y="71"/>
                </a:cxn>
                <a:cxn ang="0">
                  <a:pos x="59" y="71"/>
                </a:cxn>
                <a:cxn ang="0">
                  <a:pos x="72" y="74"/>
                </a:cxn>
                <a:cxn ang="0">
                  <a:pos x="73" y="71"/>
                </a:cxn>
                <a:cxn ang="0">
                  <a:pos x="70" y="56"/>
                </a:cxn>
                <a:cxn ang="0">
                  <a:pos x="67" y="38"/>
                </a:cxn>
                <a:cxn ang="0">
                  <a:pos x="65" y="30"/>
                </a:cxn>
                <a:cxn ang="0">
                  <a:pos x="63" y="30"/>
                </a:cxn>
                <a:cxn ang="0">
                  <a:pos x="61" y="29"/>
                </a:cxn>
                <a:cxn ang="0">
                  <a:pos x="59" y="26"/>
                </a:cxn>
                <a:cxn ang="0">
                  <a:pos x="57" y="23"/>
                </a:cxn>
                <a:cxn ang="0">
                  <a:pos x="57" y="19"/>
                </a:cxn>
                <a:cxn ang="0">
                  <a:pos x="59" y="14"/>
                </a:cxn>
                <a:cxn ang="0">
                  <a:pos x="66" y="8"/>
                </a:cxn>
                <a:cxn ang="0">
                  <a:pos x="77" y="0"/>
                </a:cxn>
              </a:cxnLst>
              <a:rect l="0" t="0" r="r" b="b"/>
              <a:pathLst>
                <a:path w="124" h="110">
                  <a:moveTo>
                    <a:pt x="77" y="0"/>
                  </a:moveTo>
                  <a:lnTo>
                    <a:pt x="124" y="108"/>
                  </a:lnTo>
                  <a:lnTo>
                    <a:pt x="120" y="107"/>
                  </a:lnTo>
                  <a:lnTo>
                    <a:pt x="107" y="105"/>
                  </a:lnTo>
                  <a:lnTo>
                    <a:pt x="89" y="101"/>
                  </a:lnTo>
                  <a:lnTo>
                    <a:pt x="68" y="99"/>
                  </a:lnTo>
                  <a:lnTo>
                    <a:pt x="45" y="97"/>
                  </a:lnTo>
                  <a:lnTo>
                    <a:pt x="25" y="98"/>
                  </a:lnTo>
                  <a:lnTo>
                    <a:pt x="9" y="102"/>
                  </a:lnTo>
                  <a:lnTo>
                    <a:pt x="0" y="110"/>
                  </a:lnTo>
                  <a:lnTo>
                    <a:pt x="4" y="98"/>
                  </a:lnTo>
                  <a:lnTo>
                    <a:pt x="8" y="89"/>
                  </a:lnTo>
                  <a:lnTo>
                    <a:pt x="16" y="82"/>
                  </a:lnTo>
                  <a:lnTo>
                    <a:pt x="25" y="76"/>
                  </a:lnTo>
                  <a:lnTo>
                    <a:pt x="36" y="72"/>
                  </a:lnTo>
                  <a:lnTo>
                    <a:pt x="47" y="71"/>
                  </a:lnTo>
                  <a:lnTo>
                    <a:pt x="59" y="71"/>
                  </a:lnTo>
                  <a:lnTo>
                    <a:pt x="72" y="74"/>
                  </a:lnTo>
                  <a:lnTo>
                    <a:pt x="73" y="71"/>
                  </a:lnTo>
                  <a:lnTo>
                    <a:pt x="70" y="56"/>
                  </a:lnTo>
                  <a:lnTo>
                    <a:pt x="67" y="38"/>
                  </a:lnTo>
                  <a:lnTo>
                    <a:pt x="65" y="30"/>
                  </a:lnTo>
                  <a:lnTo>
                    <a:pt x="63" y="30"/>
                  </a:lnTo>
                  <a:lnTo>
                    <a:pt x="61" y="29"/>
                  </a:lnTo>
                  <a:lnTo>
                    <a:pt x="59" y="26"/>
                  </a:lnTo>
                  <a:lnTo>
                    <a:pt x="57" y="23"/>
                  </a:lnTo>
                  <a:lnTo>
                    <a:pt x="57" y="19"/>
                  </a:lnTo>
                  <a:lnTo>
                    <a:pt x="59" y="14"/>
                  </a:lnTo>
                  <a:lnTo>
                    <a:pt x="66" y="8"/>
                  </a:lnTo>
                  <a:lnTo>
                    <a:pt x="77" y="0"/>
                  </a:lnTo>
                  <a:close/>
                </a:path>
              </a:pathLst>
            </a:custGeom>
            <a:solidFill>
              <a:schemeClr val="accent1"/>
            </a:solidFill>
            <a:ln w="9525">
              <a:noFill/>
              <a:round/>
              <a:headEnd/>
              <a:tailEnd/>
            </a:ln>
          </p:spPr>
          <p:txBody>
            <a:bodyPr/>
            <a:lstStyle/>
            <a:p>
              <a:pPr eaLnBrk="0" hangingPunct="0">
                <a:defRPr/>
              </a:pPr>
              <a:endParaRPr lang="en-US">
                <a:solidFill>
                  <a:srgbClr val="006699"/>
                </a:solidFill>
                <a:cs typeface="+mn-cs"/>
              </a:endParaRPr>
            </a:p>
          </p:txBody>
        </p:sp>
        <p:sp>
          <p:nvSpPr>
            <p:cNvPr id="20" name="Freeform 40"/>
            <p:cNvSpPr>
              <a:spLocks/>
            </p:cNvSpPr>
            <p:nvPr userDrawn="1"/>
          </p:nvSpPr>
          <p:spPr bwMode="ltGray">
            <a:xfrm rot="9832527" flipV="1">
              <a:off x="2224" y="808"/>
              <a:ext cx="123" cy="233"/>
            </a:xfrm>
            <a:custGeom>
              <a:avLst/>
              <a:gdLst/>
              <a:ahLst/>
              <a:cxnLst>
                <a:cxn ang="0">
                  <a:pos x="31" y="0"/>
                </a:cxn>
                <a:cxn ang="0">
                  <a:pos x="20" y="38"/>
                </a:cxn>
                <a:cxn ang="0">
                  <a:pos x="15" y="62"/>
                </a:cxn>
                <a:cxn ang="0">
                  <a:pos x="11" y="79"/>
                </a:cxn>
                <a:cxn ang="0">
                  <a:pos x="0" y="94"/>
                </a:cxn>
                <a:cxn ang="0">
                  <a:pos x="12" y="88"/>
                </a:cxn>
                <a:cxn ang="0">
                  <a:pos x="23" y="80"/>
                </a:cxn>
                <a:cxn ang="0">
                  <a:pos x="32" y="69"/>
                </a:cxn>
                <a:cxn ang="0">
                  <a:pos x="40" y="57"/>
                </a:cxn>
                <a:cxn ang="0">
                  <a:pos x="45" y="44"/>
                </a:cxn>
                <a:cxn ang="0">
                  <a:pos x="46" y="30"/>
                </a:cxn>
                <a:cxn ang="0">
                  <a:pos x="42" y="15"/>
                </a:cxn>
                <a:cxn ang="0">
                  <a:pos x="31" y="0"/>
                </a:cxn>
              </a:cxnLst>
              <a:rect l="0" t="0" r="r" b="b"/>
              <a:pathLst>
                <a:path w="46" h="94">
                  <a:moveTo>
                    <a:pt x="31" y="0"/>
                  </a:moveTo>
                  <a:lnTo>
                    <a:pt x="20" y="38"/>
                  </a:lnTo>
                  <a:lnTo>
                    <a:pt x="15" y="62"/>
                  </a:lnTo>
                  <a:lnTo>
                    <a:pt x="11" y="79"/>
                  </a:lnTo>
                  <a:lnTo>
                    <a:pt x="0" y="94"/>
                  </a:lnTo>
                  <a:lnTo>
                    <a:pt x="12" y="88"/>
                  </a:lnTo>
                  <a:lnTo>
                    <a:pt x="23" y="80"/>
                  </a:lnTo>
                  <a:lnTo>
                    <a:pt x="32" y="69"/>
                  </a:lnTo>
                  <a:lnTo>
                    <a:pt x="40" y="57"/>
                  </a:lnTo>
                  <a:lnTo>
                    <a:pt x="45" y="44"/>
                  </a:lnTo>
                  <a:lnTo>
                    <a:pt x="46" y="30"/>
                  </a:lnTo>
                  <a:lnTo>
                    <a:pt x="42" y="15"/>
                  </a:lnTo>
                  <a:lnTo>
                    <a:pt x="31" y="0"/>
                  </a:lnTo>
                  <a:close/>
                </a:path>
              </a:pathLst>
            </a:custGeom>
            <a:solidFill>
              <a:schemeClr val="accent1"/>
            </a:solidFill>
            <a:ln w="9525">
              <a:noFill/>
              <a:round/>
              <a:headEnd/>
              <a:tailEnd/>
            </a:ln>
          </p:spPr>
          <p:txBody>
            <a:bodyPr/>
            <a:lstStyle/>
            <a:p>
              <a:pPr eaLnBrk="0" hangingPunct="0">
                <a:defRPr/>
              </a:pPr>
              <a:endParaRPr lang="en-US">
                <a:solidFill>
                  <a:srgbClr val="006699"/>
                </a:solidFill>
                <a:cs typeface="+mn-cs"/>
              </a:endParaRPr>
            </a:p>
          </p:txBody>
        </p:sp>
        <p:sp>
          <p:nvSpPr>
            <p:cNvPr id="21" name="Freeform 41"/>
            <p:cNvSpPr>
              <a:spLocks/>
            </p:cNvSpPr>
            <p:nvPr userDrawn="1"/>
          </p:nvSpPr>
          <p:spPr bwMode="ltGray">
            <a:xfrm>
              <a:off x="1603" y="0"/>
              <a:ext cx="124" cy="121"/>
            </a:xfrm>
            <a:custGeom>
              <a:avLst/>
              <a:gdLst/>
              <a:ahLst/>
              <a:cxnLst>
                <a:cxn ang="0">
                  <a:pos x="124" y="0"/>
                </a:cxn>
                <a:cxn ang="0">
                  <a:pos x="113" y="9"/>
                </a:cxn>
                <a:cxn ang="0">
                  <a:pos x="99" y="25"/>
                </a:cxn>
                <a:cxn ang="0">
                  <a:pos x="81" y="41"/>
                </a:cxn>
                <a:cxn ang="0">
                  <a:pos x="63" y="54"/>
                </a:cxn>
                <a:cxn ang="0">
                  <a:pos x="41" y="66"/>
                </a:cxn>
                <a:cxn ang="0">
                  <a:pos x="22" y="74"/>
                </a:cxn>
                <a:cxn ang="0">
                  <a:pos x="0" y="75"/>
                </a:cxn>
                <a:cxn ang="0">
                  <a:pos x="10" y="96"/>
                </a:cxn>
                <a:cxn ang="0">
                  <a:pos x="23" y="113"/>
                </a:cxn>
                <a:cxn ang="0">
                  <a:pos x="41" y="121"/>
                </a:cxn>
                <a:cxn ang="0">
                  <a:pos x="60" y="121"/>
                </a:cxn>
                <a:cxn ang="0">
                  <a:pos x="83" y="111"/>
                </a:cxn>
                <a:cxn ang="0">
                  <a:pos x="101" y="88"/>
                </a:cxn>
                <a:cxn ang="0">
                  <a:pos x="116" y="53"/>
                </a:cxn>
                <a:cxn ang="0">
                  <a:pos x="124" y="0"/>
                </a:cxn>
              </a:cxnLst>
              <a:rect l="0" t="0" r="r" b="b"/>
              <a:pathLst>
                <a:path w="124" h="121">
                  <a:moveTo>
                    <a:pt x="124" y="0"/>
                  </a:moveTo>
                  <a:lnTo>
                    <a:pt x="113" y="9"/>
                  </a:lnTo>
                  <a:lnTo>
                    <a:pt x="99" y="25"/>
                  </a:lnTo>
                  <a:lnTo>
                    <a:pt x="81" y="41"/>
                  </a:lnTo>
                  <a:lnTo>
                    <a:pt x="63" y="54"/>
                  </a:lnTo>
                  <a:lnTo>
                    <a:pt x="41" y="66"/>
                  </a:lnTo>
                  <a:lnTo>
                    <a:pt x="22" y="74"/>
                  </a:lnTo>
                  <a:lnTo>
                    <a:pt x="0" y="75"/>
                  </a:lnTo>
                  <a:lnTo>
                    <a:pt x="10" y="96"/>
                  </a:lnTo>
                  <a:lnTo>
                    <a:pt x="23" y="113"/>
                  </a:lnTo>
                  <a:lnTo>
                    <a:pt x="41" y="121"/>
                  </a:lnTo>
                  <a:lnTo>
                    <a:pt x="60" y="121"/>
                  </a:lnTo>
                  <a:lnTo>
                    <a:pt x="83" y="111"/>
                  </a:lnTo>
                  <a:lnTo>
                    <a:pt x="101" y="88"/>
                  </a:lnTo>
                  <a:lnTo>
                    <a:pt x="116" y="53"/>
                  </a:lnTo>
                  <a:lnTo>
                    <a:pt x="124" y="0"/>
                  </a:lnTo>
                  <a:close/>
                </a:path>
              </a:pathLst>
            </a:custGeom>
            <a:solidFill>
              <a:schemeClr val="accent1"/>
            </a:solidFill>
            <a:ln w="9525">
              <a:noFill/>
              <a:round/>
              <a:headEnd/>
              <a:tailEnd/>
            </a:ln>
          </p:spPr>
          <p:txBody>
            <a:bodyPr/>
            <a:lstStyle/>
            <a:p>
              <a:pPr eaLnBrk="0" hangingPunct="0">
                <a:defRPr/>
              </a:pPr>
              <a:endParaRPr lang="en-US">
                <a:solidFill>
                  <a:srgbClr val="006699"/>
                </a:solidFill>
                <a:cs typeface="+mn-cs"/>
              </a:endParaRPr>
            </a:p>
          </p:txBody>
        </p:sp>
        <p:sp>
          <p:nvSpPr>
            <p:cNvPr id="22" name="Freeform 42"/>
            <p:cNvSpPr>
              <a:spLocks/>
            </p:cNvSpPr>
            <p:nvPr userDrawn="1"/>
          </p:nvSpPr>
          <p:spPr bwMode="ltGray">
            <a:xfrm rot="9832527" flipV="1">
              <a:off x="2173" y="1238"/>
              <a:ext cx="393" cy="2300"/>
            </a:xfrm>
            <a:custGeom>
              <a:avLst/>
              <a:gdLst/>
              <a:ahLst/>
              <a:cxnLst>
                <a:cxn ang="0">
                  <a:pos x="0" y="0"/>
                </a:cxn>
                <a:cxn ang="0">
                  <a:pos x="6" y="6"/>
                </a:cxn>
                <a:cxn ang="0">
                  <a:pos x="16" y="14"/>
                </a:cxn>
                <a:cxn ang="0">
                  <a:pos x="28" y="24"/>
                </a:cxn>
                <a:cxn ang="0">
                  <a:pos x="41" y="37"/>
                </a:cxn>
                <a:cxn ang="0">
                  <a:pos x="58" y="53"/>
                </a:cxn>
                <a:cxn ang="0">
                  <a:pos x="73" y="70"/>
                </a:cxn>
                <a:cxn ang="0">
                  <a:pos x="88" y="90"/>
                </a:cxn>
                <a:cxn ang="0">
                  <a:pos x="100" y="113"/>
                </a:cxn>
                <a:cxn ang="0">
                  <a:pos x="112" y="137"/>
                </a:cxn>
                <a:cxn ang="0">
                  <a:pos x="120" y="165"/>
                </a:cxn>
                <a:cxn ang="0">
                  <a:pos x="124" y="196"/>
                </a:cxn>
                <a:cxn ang="0">
                  <a:pos x="126" y="228"/>
                </a:cxn>
                <a:cxn ang="0">
                  <a:pos x="120" y="264"/>
                </a:cxn>
                <a:cxn ang="0">
                  <a:pos x="109" y="302"/>
                </a:cxn>
                <a:cxn ang="0">
                  <a:pos x="92" y="342"/>
                </a:cxn>
                <a:cxn ang="0">
                  <a:pos x="67" y="386"/>
                </a:cxn>
                <a:cxn ang="0">
                  <a:pos x="39" y="436"/>
                </a:cxn>
                <a:cxn ang="0">
                  <a:pos x="21" y="482"/>
                </a:cxn>
                <a:cxn ang="0">
                  <a:pos x="10" y="525"/>
                </a:cxn>
                <a:cxn ang="0">
                  <a:pos x="6" y="566"/>
                </a:cxn>
                <a:cxn ang="0">
                  <a:pos x="6" y="605"/>
                </a:cxn>
                <a:cxn ang="0">
                  <a:pos x="8" y="641"/>
                </a:cxn>
                <a:cxn ang="0">
                  <a:pos x="12" y="673"/>
                </a:cxn>
                <a:cxn ang="0">
                  <a:pos x="14" y="704"/>
                </a:cxn>
                <a:cxn ang="0">
                  <a:pos x="41" y="688"/>
                </a:cxn>
                <a:cxn ang="0">
                  <a:pos x="39" y="680"/>
                </a:cxn>
                <a:cxn ang="0">
                  <a:pos x="36" y="657"/>
                </a:cxn>
                <a:cxn ang="0">
                  <a:pos x="33" y="622"/>
                </a:cxn>
                <a:cxn ang="0">
                  <a:pos x="35" y="575"/>
                </a:cxn>
                <a:cxn ang="0">
                  <a:pos x="41" y="519"/>
                </a:cxn>
                <a:cxn ang="0">
                  <a:pos x="58" y="455"/>
                </a:cxn>
                <a:cxn ang="0">
                  <a:pos x="86" y="386"/>
                </a:cxn>
                <a:cxn ang="0">
                  <a:pos x="129" y="313"/>
                </a:cxn>
                <a:cxn ang="0">
                  <a:pos x="143" y="279"/>
                </a:cxn>
                <a:cxn ang="0">
                  <a:pos x="149" y="235"/>
                </a:cxn>
                <a:cxn ang="0">
                  <a:pos x="144" y="184"/>
                </a:cxn>
                <a:cxn ang="0">
                  <a:pos x="131" y="134"/>
                </a:cxn>
                <a:cxn ang="0">
                  <a:pos x="109" y="85"/>
                </a:cxn>
                <a:cxn ang="0">
                  <a:pos x="81" y="44"/>
                </a:cxn>
                <a:cxn ang="0">
                  <a:pos x="44" y="14"/>
                </a:cxn>
                <a:cxn ang="0">
                  <a:pos x="0" y="0"/>
                </a:cxn>
              </a:cxnLst>
              <a:rect l="0" t="0" r="r" b="b"/>
              <a:pathLst>
                <a:path w="149" h="704">
                  <a:moveTo>
                    <a:pt x="0" y="0"/>
                  </a:moveTo>
                  <a:lnTo>
                    <a:pt x="6" y="6"/>
                  </a:lnTo>
                  <a:lnTo>
                    <a:pt x="16" y="14"/>
                  </a:lnTo>
                  <a:lnTo>
                    <a:pt x="28" y="24"/>
                  </a:lnTo>
                  <a:lnTo>
                    <a:pt x="41" y="37"/>
                  </a:lnTo>
                  <a:lnTo>
                    <a:pt x="58" y="53"/>
                  </a:lnTo>
                  <a:lnTo>
                    <a:pt x="73" y="70"/>
                  </a:lnTo>
                  <a:lnTo>
                    <a:pt x="88" y="90"/>
                  </a:lnTo>
                  <a:lnTo>
                    <a:pt x="100" y="113"/>
                  </a:lnTo>
                  <a:lnTo>
                    <a:pt x="112" y="137"/>
                  </a:lnTo>
                  <a:lnTo>
                    <a:pt x="120" y="165"/>
                  </a:lnTo>
                  <a:lnTo>
                    <a:pt x="124" y="196"/>
                  </a:lnTo>
                  <a:lnTo>
                    <a:pt x="126" y="228"/>
                  </a:lnTo>
                  <a:lnTo>
                    <a:pt x="120" y="264"/>
                  </a:lnTo>
                  <a:lnTo>
                    <a:pt x="109" y="302"/>
                  </a:lnTo>
                  <a:lnTo>
                    <a:pt x="92" y="342"/>
                  </a:lnTo>
                  <a:lnTo>
                    <a:pt x="67" y="386"/>
                  </a:lnTo>
                  <a:lnTo>
                    <a:pt x="39" y="436"/>
                  </a:lnTo>
                  <a:lnTo>
                    <a:pt x="21" y="482"/>
                  </a:lnTo>
                  <a:lnTo>
                    <a:pt x="10" y="525"/>
                  </a:lnTo>
                  <a:lnTo>
                    <a:pt x="6" y="566"/>
                  </a:lnTo>
                  <a:lnTo>
                    <a:pt x="6" y="605"/>
                  </a:lnTo>
                  <a:lnTo>
                    <a:pt x="8" y="641"/>
                  </a:lnTo>
                  <a:lnTo>
                    <a:pt x="12" y="673"/>
                  </a:lnTo>
                  <a:lnTo>
                    <a:pt x="14" y="704"/>
                  </a:lnTo>
                  <a:lnTo>
                    <a:pt x="41" y="688"/>
                  </a:lnTo>
                  <a:lnTo>
                    <a:pt x="39" y="680"/>
                  </a:lnTo>
                  <a:lnTo>
                    <a:pt x="36" y="657"/>
                  </a:lnTo>
                  <a:lnTo>
                    <a:pt x="33" y="622"/>
                  </a:lnTo>
                  <a:lnTo>
                    <a:pt x="35" y="575"/>
                  </a:lnTo>
                  <a:lnTo>
                    <a:pt x="41" y="519"/>
                  </a:lnTo>
                  <a:lnTo>
                    <a:pt x="58" y="455"/>
                  </a:lnTo>
                  <a:lnTo>
                    <a:pt x="86" y="386"/>
                  </a:lnTo>
                  <a:lnTo>
                    <a:pt x="129" y="313"/>
                  </a:lnTo>
                  <a:lnTo>
                    <a:pt x="143" y="279"/>
                  </a:lnTo>
                  <a:lnTo>
                    <a:pt x="149" y="235"/>
                  </a:lnTo>
                  <a:lnTo>
                    <a:pt x="144" y="184"/>
                  </a:lnTo>
                  <a:lnTo>
                    <a:pt x="131" y="134"/>
                  </a:lnTo>
                  <a:lnTo>
                    <a:pt x="109" y="85"/>
                  </a:lnTo>
                  <a:lnTo>
                    <a:pt x="81" y="44"/>
                  </a:lnTo>
                  <a:lnTo>
                    <a:pt x="44" y="14"/>
                  </a:lnTo>
                  <a:lnTo>
                    <a:pt x="0" y="0"/>
                  </a:lnTo>
                  <a:close/>
                </a:path>
              </a:pathLst>
            </a:custGeom>
            <a:solidFill>
              <a:schemeClr val="accent1"/>
            </a:solidFill>
            <a:ln w="9525">
              <a:noFill/>
              <a:round/>
              <a:headEnd/>
              <a:tailEnd/>
            </a:ln>
          </p:spPr>
          <p:txBody>
            <a:bodyPr/>
            <a:lstStyle/>
            <a:p>
              <a:pPr eaLnBrk="0" hangingPunct="0">
                <a:defRPr/>
              </a:pPr>
              <a:endParaRPr lang="en-US">
                <a:solidFill>
                  <a:srgbClr val="006699"/>
                </a:solidFill>
                <a:cs typeface="+mn-cs"/>
              </a:endParaRPr>
            </a:p>
          </p:txBody>
        </p:sp>
        <p:sp>
          <p:nvSpPr>
            <p:cNvPr id="23" name="Freeform 43"/>
            <p:cNvSpPr>
              <a:spLocks/>
            </p:cNvSpPr>
            <p:nvPr userDrawn="1"/>
          </p:nvSpPr>
          <p:spPr bwMode="ltGray">
            <a:xfrm>
              <a:off x="0" y="1848"/>
              <a:ext cx="36" cy="132"/>
            </a:xfrm>
            <a:custGeom>
              <a:avLst/>
              <a:gdLst/>
              <a:ahLst/>
              <a:cxnLst>
                <a:cxn ang="0">
                  <a:pos x="0" y="0"/>
                </a:cxn>
                <a:cxn ang="0">
                  <a:pos x="36" y="12"/>
                </a:cxn>
                <a:cxn ang="0">
                  <a:pos x="0" y="132"/>
                </a:cxn>
                <a:cxn ang="0">
                  <a:pos x="0" y="0"/>
                </a:cxn>
              </a:cxnLst>
              <a:rect l="0" t="0" r="r" b="b"/>
              <a:pathLst>
                <a:path w="36" h="132">
                  <a:moveTo>
                    <a:pt x="0" y="0"/>
                  </a:moveTo>
                  <a:lnTo>
                    <a:pt x="36" y="12"/>
                  </a:lnTo>
                  <a:lnTo>
                    <a:pt x="0" y="132"/>
                  </a:lnTo>
                  <a:lnTo>
                    <a:pt x="0" y="0"/>
                  </a:lnTo>
                  <a:close/>
                </a:path>
              </a:pathLst>
            </a:custGeom>
            <a:solidFill>
              <a:schemeClr val="folHlink"/>
            </a:solidFill>
            <a:ln w="9525">
              <a:noFill/>
              <a:round/>
              <a:headEnd/>
              <a:tailEnd/>
            </a:ln>
            <a:effectLst/>
          </p:spPr>
          <p:txBody>
            <a:bodyPr/>
            <a:lstStyle/>
            <a:p>
              <a:pPr eaLnBrk="0" hangingPunct="0">
                <a:defRPr/>
              </a:pPr>
              <a:endParaRPr lang="en-US">
                <a:solidFill>
                  <a:srgbClr val="006699"/>
                </a:solidFill>
                <a:cs typeface="+mn-cs"/>
              </a:endParaRPr>
            </a:p>
          </p:txBody>
        </p:sp>
      </p:grpSp>
      <p:sp>
        <p:nvSpPr>
          <p:cNvPr id="72751" name="Rectangle 47"/>
          <p:cNvSpPr>
            <a:spLocks noGrp="1" noChangeArrowheads="1"/>
          </p:cNvSpPr>
          <p:nvPr>
            <p:ph type="ctrTitle"/>
          </p:nvPr>
        </p:nvSpPr>
        <p:spPr>
          <a:xfrm>
            <a:off x="2455863" y="596900"/>
            <a:ext cx="6192837" cy="3581400"/>
          </a:xfrm>
        </p:spPr>
        <p:txBody>
          <a:bodyPr/>
          <a:lstStyle>
            <a:lvl1pPr>
              <a:defRPr/>
            </a:lvl1pPr>
          </a:lstStyle>
          <a:p>
            <a:r>
              <a:rPr lang="en-US"/>
              <a:t>Click to edit Master title style</a:t>
            </a:r>
          </a:p>
        </p:txBody>
      </p:sp>
      <p:sp>
        <p:nvSpPr>
          <p:cNvPr id="72752" name="Rectangle 48"/>
          <p:cNvSpPr>
            <a:spLocks noGrp="1" noChangeArrowheads="1"/>
          </p:cNvSpPr>
          <p:nvPr>
            <p:ph type="subTitle" idx="1"/>
          </p:nvPr>
        </p:nvSpPr>
        <p:spPr>
          <a:xfrm>
            <a:off x="2489200" y="4279900"/>
            <a:ext cx="6146800" cy="1485900"/>
          </a:xfrm>
        </p:spPr>
        <p:txBody>
          <a:bodyPr/>
          <a:lstStyle>
            <a:lvl1pPr marL="0" indent="0" algn="ctr">
              <a:buFontTx/>
              <a:buNone/>
              <a:defRPr/>
            </a:lvl1pPr>
          </a:lstStyle>
          <a:p>
            <a:r>
              <a:rPr lang="en-US"/>
              <a:t>Click to edit Master subtitle style</a:t>
            </a:r>
          </a:p>
        </p:txBody>
      </p:sp>
      <p:sp>
        <p:nvSpPr>
          <p:cNvPr id="46" name="Rectangle 44"/>
          <p:cNvSpPr>
            <a:spLocks noGrp="1" noChangeArrowheads="1"/>
          </p:cNvSpPr>
          <p:nvPr>
            <p:ph type="dt" sz="half" idx="10"/>
          </p:nvPr>
        </p:nvSpPr>
        <p:spPr>
          <a:xfrm>
            <a:off x="457200" y="6248400"/>
            <a:ext cx="2133600" cy="457200"/>
          </a:xfrm>
        </p:spPr>
        <p:txBody>
          <a:bodyPr/>
          <a:lstStyle>
            <a:lvl1pPr>
              <a:defRPr smtClean="0"/>
            </a:lvl1pPr>
          </a:lstStyle>
          <a:p>
            <a:pPr>
              <a:defRPr/>
            </a:pPr>
            <a:endParaRPr lang="en-US">
              <a:solidFill>
                <a:srgbClr val="006699"/>
              </a:solidFill>
            </a:endParaRPr>
          </a:p>
        </p:txBody>
      </p:sp>
      <p:sp>
        <p:nvSpPr>
          <p:cNvPr id="47" name="Rectangle 45"/>
          <p:cNvSpPr>
            <a:spLocks noGrp="1" noChangeArrowheads="1"/>
          </p:cNvSpPr>
          <p:nvPr>
            <p:ph type="ftr" sz="quarter" idx="11"/>
          </p:nvPr>
        </p:nvSpPr>
        <p:spPr/>
        <p:txBody>
          <a:bodyPr/>
          <a:lstStyle>
            <a:lvl1pPr>
              <a:defRPr smtClean="0"/>
            </a:lvl1pPr>
          </a:lstStyle>
          <a:p>
            <a:pPr>
              <a:defRPr/>
            </a:pPr>
            <a:endParaRPr lang="en-US">
              <a:solidFill>
                <a:srgbClr val="006699"/>
              </a:solidFill>
            </a:endParaRPr>
          </a:p>
        </p:txBody>
      </p:sp>
      <p:sp>
        <p:nvSpPr>
          <p:cNvPr id="48" name="Rectangle 46"/>
          <p:cNvSpPr>
            <a:spLocks noGrp="1" noChangeArrowheads="1"/>
          </p:cNvSpPr>
          <p:nvPr>
            <p:ph type="sldNum" sz="quarter" idx="12"/>
          </p:nvPr>
        </p:nvSpPr>
        <p:spPr/>
        <p:txBody>
          <a:bodyPr/>
          <a:lstStyle>
            <a:lvl1pPr>
              <a:defRPr smtClean="0"/>
            </a:lvl1pPr>
          </a:lstStyle>
          <a:p>
            <a:pPr>
              <a:defRPr/>
            </a:pPr>
            <a:fld id="{CAD06BA3-D799-4F45-8619-5BBB93A7F95B}" type="slidenum">
              <a:rPr lang="en-US">
                <a:solidFill>
                  <a:srgbClr val="006699"/>
                </a:solidFill>
              </a:rPr>
              <a:pPr>
                <a:defRPr/>
              </a:pPr>
              <a:t>‹#›</a:t>
            </a:fld>
            <a:endParaRPr lang="en-US">
              <a:solidFill>
                <a:srgbClr val="006699"/>
              </a:solidFill>
            </a:endParaRPr>
          </a:p>
        </p:txBody>
      </p:sp>
    </p:spTree>
    <p:extLst>
      <p:ext uri="{BB962C8B-B14F-4D97-AF65-F5344CB8AC3E}">
        <p14:creationId xmlns:p14="http://schemas.microsoft.com/office/powerpoint/2010/main" xmlns="" val="88959884"/>
      </p:ext>
    </p:extLst>
  </p:cSld>
  <p:clrMapOvr>
    <a:masterClrMapping/>
  </p:clrMapOvr>
  <p:transition spd="med">
    <p:wheel spokes="8"/>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7"/>
          <p:cNvSpPr>
            <a:spLocks noGrp="1" noChangeArrowheads="1"/>
          </p:cNvSpPr>
          <p:nvPr>
            <p:ph type="dt" sz="half" idx="10"/>
          </p:nvPr>
        </p:nvSpPr>
        <p:spPr>
          <a:ln/>
        </p:spPr>
        <p:txBody>
          <a:bodyPr/>
          <a:lstStyle>
            <a:lvl1pPr>
              <a:defRPr/>
            </a:lvl1pPr>
          </a:lstStyle>
          <a:p>
            <a:pPr>
              <a:defRPr/>
            </a:pPr>
            <a:endParaRPr lang="en-US">
              <a:solidFill>
                <a:srgbClr val="006699"/>
              </a:solidFill>
            </a:endParaRPr>
          </a:p>
        </p:txBody>
      </p:sp>
      <p:sp>
        <p:nvSpPr>
          <p:cNvPr id="5" name="Rectangle 48"/>
          <p:cNvSpPr>
            <a:spLocks noGrp="1" noChangeArrowheads="1"/>
          </p:cNvSpPr>
          <p:nvPr>
            <p:ph type="ftr" sz="quarter" idx="11"/>
          </p:nvPr>
        </p:nvSpPr>
        <p:spPr>
          <a:ln/>
        </p:spPr>
        <p:txBody>
          <a:bodyPr/>
          <a:lstStyle>
            <a:lvl1pPr>
              <a:defRPr/>
            </a:lvl1pPr>
          </a:lstStyle>
          <a:p>
            <a:pPr>
              <a:defRPr/>
            </a:pPr>
            <a:endParaRPr lang="en-US">
              <a:solidFill>
                <a:srgbClr val="006699"/>
              </a:solidFill>
            </a:endParaRPr>
          </a:p>
        </p:txBody>
      </p:sp>
      <p:sp>
        <p:nvSpPr>
          <p:cNvPr id="6" name="Rectangle 49"/>
          <p:cNvSpPr>
            <a:spLocks noGrp="1" noChangeArrowheads="1"/>
          </p:cNvSpPr>
          <p:nvPr>
            <p:ph type="sldNum" sz="quarter" idx="12"/>
          </p:nvPr>
        </p:nvSpPr>
        <p:spPr>
          <a:ln/>
        </p:spPr>
        <p:txBody>
          <a:bodyPr/>
          <a:lstStyle>
            <a:lvl1pPr>
              <a:defRPr/>
            </a:lvl1pPr>
          </a:lstStyle>
          <a:p>
            <a:pPr>
              <a:defRPr/>
            </a:pPr>
            <a:fld id="{40C516B3-FD29-4A2D-A3BD-B24C69C1AF7D}" type="slidenum">
              <a:rPr lang="en-US">
                <a:solidFill>
                  <a:srgbClr val="006699"/>
                </a:solidFill>
              </a:rPr>
              <a:pPr>
                <a:defRPr/>
              </a:pPr>
              <a:t>‹#›</a:t>
            </a:fld>
            <a:endParaRPr lang="en-US">
              <a:solidFill>
                <a:srgbClr val="006699"/>
              </a:solidFill>
            </a:endParaRPr>
          </a:p>
        </p:txBody>
      </p:sp>
    </p:spTree>
    <p:extLst>
      <p:ext uri="{BB962C8B-B14F-4D97-AF65-F5344CB8AC3E}">
        <p14:creationId xmlns:p14="http://schemas.microsoft.com/office/powerpoint/2010/main" xmlns="" val="2060151810"/>
      </p:ext>
    </p:extLst>
  </p:cSld>
  <p:clrMapOvr>
    <a:masterClrMapping/>
  </p:clrMapOvr>
  <p:transition spd="med">
    <p:wheel spokes="8"/>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7"/>
          <p:cNvSpPr>
            <a:spLocks noGrp="1" noChangeArrowheads="1"/>
          </p:cNvSpPr>
          <p:nvPr>
            <p:ph type="dt" sz="half" idx="10"/>
          </p:nvPr>
        </p:nvSpPr>
        <p:spPr>
          <a:ln/>
        </p:spPr>
        <p:txBody>
          <a:bodyPr/>
          <a:lstStyle>
            <a:lvl1pPr>
              <a:defRPr/>
            </a:lvl1pPr>
          </a:lstStyle>
          <a:p>
            <a:pPr>
              <a:defRPr/>
            </a:pPr>
            <a:endParaRPr lang="en-US">
              <a:solidFill>
                <a:srgbClr val="006699"/>
              </a:solidFill>
            </a:endParaRPr>
          </a:p>
        </p:txBody>
      </p:sp>
      <p:sp>
        <p:nvSpPr>
          <p:cNvPr id="5" name="Rectangle 48"/>
          <p:cNvSpPr>
            <a:spLocks noGrp="1" noChangeArrowheads="1"/>
          </p:cNvSpPr>
          <p:nvPr>
            <p:ph type="ftr" sz="quarter" idx="11"/>
          </p:nvPr>
        </p:nvSpPr>
        <p:spPr>
          <a:ln/>
        </p:spPr>
        <p:txBody>
          <a:bodyPr/>
          <a:lstStyle>
            <a:lvl1pPr>
              <a:defRPr/>
            </a:lvl1pPr>
          </a:lstStyle>
          <a:p>
            <a:pPr>
              <a:defRPr/>
            </a:pPr>
            <a:endParaRPr lang="en-US">
              <a:solidFill>
                <a:srgbClr val="006699"/>
              </a:solidFill>
            </a:endParaRPr>
          </a:p>
        </p:txBody>
      </p:sp>
      <p:sp>
        <p:nvSpPr>
          <p:cNvPr id="6" name="Rectangle 49"/>
          <p:cNvSpPr>
            <a:spLocks noGrp="1" noChangeArrowheads="1"/>
          </p:cNvSpPr>
          <p:nvPr>
            <p:ph type="sldNum" sz="quarter" idx="12"/>
          </p:nvPr>
        </p:nvSpPr>
        <p:spPr>
          <a:ln/>
        </p:spPr>
        <p:txBody>
          <a:bodyPr/>
          <a:lstStyle>
            <a:lvl1pPr>
              <a:defRPr/>
            </a:lvl1pPr>
          </a:lstStyle>
          <a:p>
            <a:pPr>
              <a:defRPr/>
            </a:pPr>
            <a:fld id="{0B95F881-5EEF-4DA4-AAFD-78FED2F8E4F8}" type="slidenum">
              <a:rPr lang="en-US">
                <a:solidFill>
                  <a:srgbClr val="006699"/>
                </a:solidFill>
              </a:rPr>
              <a:pPr>
                <a:defRPr/>
              </a:pPr>
              <a:t>‹#›</a:t>
            </a:fld>
            <a:endParaRPr lang="en-US">
              <a:solidFill>
                <a:srgbClr val="006699"/>
              </a:solidFill>
            </a:endParaRPr>
          </a:p>
        </p:txBody>
      </p:sp>
    </p:spTree>
    <p:extLst>
      <p:ext uri="{BB962C8B-B14F-4D97-AF65-F5344CB8AC3E}">
        <p14:creationId xmlns:p14="http://schemas.microsoft.com/office/powerpoint/2010/main" xmlns="" val="798562898"/>
      </p:ext>
    </p:extLst>
  </p:cSld>
  <p:clrMapOvr>
    <a:masterClrMapping/>
  </p:clrMapOvr>
  <p:transition spd="med">
    <p:wheel spokes="8"/>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4561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4561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7"/>
          <p:cNvSpPr>
            <a:spLocks noGrp="1" noChangeArrowheads="1"/>
          </p:cNvSpPr>
          <p:nvPr>
            <p:ph type="dt" sz="half" idx="10"/>
          </p:nvPr>
        </p:nvSpPr>
        <p:spPr>
          <a:ln/>
        </p:spPr>
        <p:txBody>
          <a:bodyPr/>
          <a:lstStyle>
            <a:lvl1pPr>
              <a:defRPr/>
            </a:lvl1pPr>
          </a:lstStyle>
          <a:p>
            <a:pPr>
              <a:defRPr/>
            </a:pPr>
            <a:endParaRPr lang="en-US">
              <a:solidFill>
                <a:srgbClr val="006699"/>
              </a:solidFill>
            </a:endParaRPr>
          </a:p>
        </p:txBody>
      </p:sp>
      <p:sp>
        <p:nvSpPr>
          <p:cNvPr id="6" name="Rectangle 48"/>
          <p:cNvSpPr>
            <a:spLocks noGrp="1" noChangeArrowheads="1"/>
          </p:cNvSpPr>
          <p:nvPr>
            <p:ph type="ftr" sz="quarter" idx="11"/>
          </p:nvPr>
        </p:nvSpPr>
        <p:spPr>
          <a:ln/>
        </p:spPr>
        <p:txBody>
          <a:bodyPr/>
          <a:lstStyle>
            <a:lvl1pPr>
              <a:defRPr/>
            </a:lvl1pPr>
          </a:lstStyle>
          <a:p>
            <a:pPr>
              <a:defRPr/>
            </a:pPr>
            <a:endParaRPr lang="en-US">
              <a:solidFill>
                <a:srgbClr val="006699"/>
              </a:solidFill>
            </a:endParaRPr>
          </a:p>
        </p:txBody>
      </p:sp>
      <p:sp>
        <p:nvSpPr>
          <p:cNvPr id="7" name="Rectangle 49"/>
          <p:cNvSpPr>
            <a:spLocks noGrp="1" noChangeArrowheads="1"/>
          </p:cNvSpPr>
          <p:nvPr>
            <p:ph type="sldNum" sz="quarter" idx="12"/>
          </p:nvPr>
        </p:nvSpPr>
        <p:spPr>
          <a:ln/>
        </p:spPr>
        <p:txBody>
          <a:bodyPr/>
          <a:lstStyle>
            <a:lvl1pPr>
              <a:defRPr/>
            </a:lvl1pPr>
          </a:lstStyle>
          <a:p>
            <a:pPr>
              <a:defRPr/>
            </a:pPr>
            <a:fld id="{8A0930D0-C443-4F86-9039-66AB049B9C95}" type="slidenum">
              <a:rPr lang="en-US">
                <a:solidFill>
                  <a:srgbClr val="006699"/>
                </a:solidFill>
              </a:rPr>
              <a:pPr>
                <a:defRPr/>
              </a:pPr>
              <a:t>‹#›</a:t>
            </a:fld>
            <a:endParaRPr lang="en-US">
              <a:solidFill>
                <a:srgbClr val="006699"/>
              </a:solidFill>
            </a:endParaRPr>
          </a:p>
        </p:txBody>
      </p:sp>
    </p:spTree>
    <p:extLst>
      <p:ext uri="{BB962C8B-B14F-4D97-AF65-F5344CB8AC3E}">
        <p14:creationId xmlns:p14="http://schemas.microsoft.com/office/powerpoint/2010/main" xmlns="" val="1148053735"/>
      </p:ext>
    </p:extLst>
  </p:cSld>
  <p:clrMapOvr>
    <a:masterClrMapping/>
  </p:clrMapOvr>
  <p:transition spd="med">
    <p:wheel spokes="8"/>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7"/>
          <p:cNvSpPr>
            <a:spLocks noGrp="1" noChangeArrowheads="1"/>
          </p:cNvSpPr>
          <p:nvPr>
            <p:ph type="dt" sz="half" idx="10"/>
          </p:nvPr>
        </p:nvSpPr>
        <p:spPr>
          <a:ln/>
        </p:spPr>
        <p:txBody>
          <a:bodyPr/>
          <a:lstStyle>
            <a:lvl1pPr>
              <a:defRPr/>
            </a:lvl1pPr>
          </a:lstStyle>
          <a:p>
            <a:pPr>
              <a:defRPr/>
            </a:pPr>
            <a:endParaRPr lang="en-US">
              <a:solidFill>
                <a:srgbClr val="006699"/>
              </a:solidFill>
            </a:endParaRPr>
          </a:p>
        </p:txBody>
      </p:sp>
      <p:sp>
        <p:nvSpPr>
          <p:cNvPr id="8" name="Rectangle 48"/>
          <p:cNvSpPr>
            <a:spLocks noGrp="1" noChangeArrowheads="1"/>
          </p:cNvSpPr>
          <p:nvPr>
            <p:ph type="ftr" sz="quarter" idx="11"/>
          </p:nvPr>
        </p:nvSpPr>
        <p:spPr>
          <a:ln/>
        </p:spPr>
        <p:txBody>
          <a:bodyPr/>
          <a:lstStyle>
            <a:lvl1pPr>
              <a:defRPr/>
            </a:lvl1pPr>
          </a:lstStyle>
          <a:p>
            <a:pPr>
              <a:defRPr/>
            </a:pPr>
            <a:endParaRPr lang="en-US">
              <a:solidFill>
                <a:srgbClr val="006699"/>
              </a:solidFill>
            </a:endParaRPr>
          </a:p>
        </p:txBody>
      </p:sp>
      <p:sp>
        <p:nvSpPr>
          <p:cNvPr id="9" name="Rectangle 49"/>
          <p:cNvSpPr>
            <a:spLocks noGrp="1" noChangeArrowheads="1"/>
          </p:cNvSpPr>
          <p:nvPr>
            <p:ph type="sldNum" sz="quarter" idx="12"/>
          </p:nvPr>
        </p:nvSpPr>
        <p:spPr>
          <a:ln/>
        </p:spPr>
        <p:txBody>
          <a:bodyPr/>
          <a:lstStyle>
            <a:lvl1pPr>
              <a:defRPr/>
            </a:lvl1pPr>
          </a:lstStyle>
          <a:p>
            <a:pPr>
              <a:defRPr/>
            </a:pPr>
            <a:fld id="{9EE68DC0-C17F-490C-BFB4-45020415F891}" type="slidenum">
              <a:rPr lang="en-US">
                <a:solidFill>
                  <a:srgbClr val="006699"/>
                </a:solidFill>
              </a:rPr>
              <a:pPr>
                <a:defRPr/>
              </a:pPr>
              <a:t>‹#›</a:t>
            </a:fld>
            <a:endParaRPr lang="en-US">
              <a:solidFill>
                <a:srgbClr val="006699"/>
              </a:solidFill>
            </a:endParaRPr>
          </a:p>
        </p:txBody>
      </p:sp>
    </p:spTree>
    <p:extLst>
      <p:ext uri="{BB962C8B-B14F-4D97-AF65-F5344CB8AC3E}">
        <p14:creationId xmlns:p14="http://schemas.microsoft.com/office/powerpoint/2010/main" xmlns="" val="3380381009"/>
      </p:ext>
    </p:extLst>
  </p:cSld>
  <p:clrMapOvr>
    <a:masterClrMapping/>
  </p:clrMapOvr>
  <p:transition spd="med">
    <p:wheel spokes="8"/>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7"/>
          <p:cNvSpPr>
            <a:spLocks noGrp="1" noChangeArrowheads="1"/>
          </p:cNvSpPr>
          <p:nvPr>
            <p:ph type="dt" sz="half" idx="10"/>
          </p:nvPr>
        </p:nvSpPr>
        <p:spPr>
          <a:ln/>
        </p:spPr>
        <p:txBody>
          <a:bodyPr/>
          <a:lstStyle>
            <a:lvl1pPr>
              <a:defRPr/>
            </a:lvl1pPr>
          </a:lstStyle>
          <a:p>
            <a:pPr>
              <a:defRPr/>
            </a:pPr>
            <a:endParaRPr lang="en-US">
              <a:solidFill>
                <a:srgbClr val="006699"/>
              </a:solidFill>
            </a:endParaRPr>
          </a:p>
        </p:txBody>
      </p:sp>
      <p:sp>
        <p:nvSpPr>
          <p:cNvPr id="4" name="Rectangle 48"/>
          <p:cNvSpPr>
            <a:spLocks noGrp="1" noChangeArrowheads="1"/>
          </p:cNvSpPr>
          <p:nvPr>
            <p:ph type="ftr" sz="quarter" idx="11"/>
          </p:nvPr>
        </p:nvSpPr>
        <p:spPr>
          <a:ln/>
        </p:spPr>
        <p:txBody>
          <a:bodyPr/>
          <a:lstStyle>
            <a:lvl1pPr>
              <a:defRPr/>
            </a:lvl1pPr>
          </a:lstStyle>
          <a:p>
            <a:pPr>
              <a:defRPr/>
            </a:pPr>
            <a:endParaRPr lang="en-US">
              <a:solidFill>
                <a:srgbClr val="006699"/>
              </a:solidFill>
            </a:endParaRPr>
          </a:p>
        </p:txBody>
      </p:sp>
      <p:sp>
        <p:nvSpPr>
          <p:cNvPr id="5" name="Rectangle 49"/>
          <p:cNvSpPr>
            <a:spLocks noGrp="1" noChangeArrowheads="1"/>
          </p:cNvSpPr>
          <p:nvPr>
            <p:ph type="sldNum" sz="quarter" idx="12"/>
          </p:nvPr>
        </p:nvSpPr>
        <p:spPr>
          <a:ln/>
        </p:spPr>
        <p:txBody>
          <a:bodyPr/>
          <a:lstStyle>
            <a:lvl1pPr>
              <a:defRPr/>
            </a:lvl1pPr>
          </a:lstStyle>
          <a:p>
            <a:pPr>
              <a:defRPr/>
            </a:pPr>
            <a:fld id="{E201C538-DFC2-4516-BEB5-4CF52A30F29D}" type="slidenum">
              <a:rPr lang="en-US">
                <a:solidFill>
                  <a:srgbClr val="006699"/>
                </a:solidFill>
              </a:rPr>
              <a:pPr>
                <a:defRPr/>
              </a:pPr>
              <a:t>‹#›</a:t>
            </a:fld>
            <a:endParaRPr lang="en-US">
              <a:solidFill>
                <a:srgbClr val="006699"/>
              </a:solidFill>
            </a:endParaRPr>
          </a:p>
        </p:txBody>
      </p:sp>
    </p:spTree>
    <p:extLst>
      <p:ext uri="{BB962C8B-B14F-4D97-AF65-F5344CB8AC3E}">
        <p14:creationId xmlns:p14="http://schemas.microsoft.com/office/powerpoint/2010/main" xmlns="" val="3346179690"/>
      </p:ext>
    </p:extLst>
  </p:cSld>
  <p:clrMapOvr>
    <a:masterClrMapping/>
  </p:clrMapOvr>
  <p:transition spd="med">
    <p:wheel spokes="8"/>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7"/>
          <p:cNvSpPr>
            <a:spLocks noGrp="1" noChangeArrowheads="1"/>
          </p:cNvSpPr>
          <p:nvPr>
            <p:ph type="dt" sz="half" idx="10"/>
          </p:nvPr>
        </p:nvSpPr>
        <p:spPr>
          <a:ln/>
        </p:spPr>
        <p:txBody>
          <a:bodyPr/>
          <a:lstStyle>
            <a:lvl1pPr>
              <a:defRPr/>
            </a:lvl1pPr>
          </a:lstStyle>
          <a:p>
            <a:pPr>
              <a:defRPr/>
            </a:pPr>
            <a:endParaRPr lang="en-US">
              <a:solidFill>
                <a:srgbClr val="006699"/>
              </a:solidFill>
            </a:endParaRPr>
          </a:p>
        </p:txBody>
      </p:sp>
      <p:sp>
        <p:nvSpPr>
          <p:cNvPr id="3" name="Rectangle 48"/>
          <p:cNvSpPr>
            <a:spLocks noGrp="1" noChangeArrowheads="1"/>
          </p:cNvSpPr>
          <p:nvPr>
            <p:ph type="ftr" sz="quarter" idx="11"/>
          </p:nvPr>
        </p:nvSpPr>
        <p:spPr>
          <a:ln/>
        </p:spPr>
        <p:txBody>
          <a:bodyPr/>
          <a:lstStyle>
            <a:lvl1pPr>
              <a:defRPr/>
            </a:lvl1pPr>
          </a:lstStyle>
          <a:p>
            <a:pPr>
              <a:defRPr/>
            </a:pPr>
            <a:endParaRPr lang="en-US">
              <a:solidFill>
                <a:srgbClr val="006699"/>
              </a:solidFill>
            </a:endParaRPr>
          </a:p>
        </p:txBody>
      </p:sp>
      <p:sp>
        <p:nvSpPr>
          <p:cNvPr id="4" name="Rectangle 49"/>
          <p:cNvSpPr>
            <a:spLocks noGrp="1" noChangeArrowheads="1"/>
          </p:cNvSpPr>
          <p:nvPr>
            <p:ph type="sldNum" sz="quarter" idx="12"/>
          </p:nvPr>
        </p:nvSpPr>
        <p:spPr>
          <a:ln/>
        </p:spPr>
        <p:txBody>
          <a:bodyPr/>
          <a:lstStyle>
            <a:lvl1pPr>
              <a:defRPr/>
            </a:lvl1pPr>
          </a:lstStyle>
          <a:p>
            <a:pPr>
              <a:defRPr/>
            </a:pPr>
            <a:fld id="{F3B2E5BC-DB1A-433B-A357-1351CAB6477F}" type="slidenum">
              <a:rPr lang="en-US">
                <a:solidFill>
                  <a:srgbClr val="006699"/>
                </a:solidFill>
              </a:rPr>
              <a:pPr>
                <a:defRPr/>
              </a:pPr>
              <a:t>‹#›</a:t>
            </a:fld>
            <a:endParaRPr lang="en-US">
              <a:solidFill>
                <a:srgbClr val="006699"/>
              </a:solidFill>
            </a:endParaRPr>
          </a:p>
        </p:txBody>
      </p:sp>
    </p:spTree>
    <p:extLst>
      <p:ext uri="{BB962C8B-B14F-4D97-AF65-F5344CB8AC3E}">
        <p14:creationId xmlns:p14="http://schemas.microsoft.com/office/powerpoint/2010/main" xmlns="" val="3877715810"/>
      </p:ext>
    </p:extLst>
  </p:cSld>
  <p:clrMapOvr>
    <a:masterClrMapping/>
  </p:clrMapOvr>
  <p:transition spd="med">
    <p:wheel spokes="8"/>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7"/>
          <p:cNvSpPr>
            <a:spLocks noGrp="1" noChangeArrowheads="1"/>
          </p:cNvSpPr>
          <p:nvPr>
            <p:ph type="dt" sz="half" idx="10"/>
          </p:nvPr>
        </p:nvSpPr>
        <p:spPr>
          <a:ln/>
        </p:spPr>
        <p:txBody>
          <a:bodyPr/>
          <a:lstStyle>
            <a:lvl1pPr>
              <a:defRPr/>
            </a:lvl1pPr>
          </a:lstStyle>
          <a:p>
            <a:pPr>
              <a:defRPr/>
            </a:pPr>
            <a:endParaRPr lang="en-US">
              <a:solidFill>
                <a:srgbClr val="006699"/>
              </a:solidFill>
            </a:endParaRPr>
          </a:p>
        </p:txBody>
      </p:sp>
      <p:sp>
        <p:nvSpPr>
          <p:cNvPr id="6" name="Rectangle 48"/>
          <p:cNvSpPr>
            <a:spLocks noGrp="1" noChangeArrowheads="1"/>
          </p:cNvSpPr>
          <p:nvPr>
            <p:ph type="ftr" sz="quarter" idx="11"/>
          </p:nvPr>
        </p:nvSpPr>
        <p:spPr>
          <a:ln/>
        </p:spPr>
        <p:txBody>
          <a:bodyPr/>
          <a:lstStyle>
            <a:lvl1pPr>
              <a:defRPr/>
            </a:lvl1pPr>
          </a:lstStyle>
          <a:p>
            <a:pPr>
              <a:defRPr/>
            </a:pPr>
            <a:endParaRPr lang="en-US">
              <a:solidFill>
                <a:srgbClr val="006699"/>
              </a:solidFill>
            </a:endParaRPr>
          </a:p>
        </p:txBody>
      </p:sp>
      <p:sp>
        <p:nvSpPr>
          <p:cNvPr id="7" name="Rectangle 49"/>
          <p:cNvSpPr>
            <a:spLocks noGrp="1" noChangeArrowheads="1"/>
          </p:cNvSpPr>
          <p:nvPr>
            <p:ph type="sldNum" sz="quarter" idx="12"/>
          </p:nvPr>
        </p:nvSpPr>
        <p:spPr>
          <a:ln/>
        </p:spPr>
        <p:txBody>
          <a:bodyPr/>
          <a:lstStyle>
            <a:lvl1pPr>
              <a:defRPr/>
            </a:lvl1pPr>
          </a:lstStyle>
          <a:p>
            <a:pPr>
              <a:defRPr/>
            </a:pPr>
            <a:fld id="{454B15DE-CEFE-4F5F-8C45-67862F72C589}" type="slidenum">
              <a:rPr lang="en-US">
                <a:solidFill>
                  <a:srgbClr val="006699"/>
                </a:solidFill>
              </a:rPr>
              <a:pPr>
                <a:defRPr/>
              </a:pPr>
              <a:t>‹#›</a:t>
            </a:fld>
            <a:endParaRPr lang="en-US">
              <a:solidFill>
                <a:srgbClr val="006699"/>
              </a:solidFill>
            </a:endParaRPr>
          </a:p>
        </p:txBody>
      </p:sp>
    </p:spTree>
    <p:extLst>
      <p:ext uri="{BB962C8B-B14F-4D97-AF65-F5344CB8AC3E}">
        <p14:creationId xmlns:p14="http://schemas.microsoft.com/office/powerpoint/2010/main" xmlns="" val="4053235180"/>
      </p:ext>
    </p:extLst>
  </p:cSld>
  <p:clrMapOvr>
    <a:masterClrMapping/>
  </p:clrMapOvr>
  <p:transition spd="med">
    <p:wheel spokes="8"/>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9"/>
          <p:cNvSpPr>
            <a:spLocks noGrp="1"/>
          </p:cNvSpPr>
          <p:nvPr>
            <p:ph type="dt" sz="half" idx="10"/>
          </p:nvPr>
        </p:nvSpPr>
        <p:spPr/>
        <p:txBody>
          <a:bodyPr/>
          <a:lstStyle>
            <a:lvl1pPr>
              <a:defRPr/>
            </a:lvl1pPr>
          </a:lstStyle>
          <a:p>
            <a:pPr>
              <a:defRPr/>
            </a:pPr>
            <a:fld id="{A913CD13-7515-4521-B1D7-DAA34D98FA2A}" type="datetimeFigureOut">
              <a:rPr lang="en-US"/>
              <a:pPr>
                <a:defRPr/>
              </a:pPr>
              <a:t>2/22/2021</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61AA65B4-B395-4E84-A0DB-62012EFD0AD3}" type="slidenum">
              <a:rPr lang="en-US"/>
              <a:pPr>
                <a:defRPr/>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7"/>
          <p:cNvSpPr>
            <a:spLocks noGrp="1" noChangeArrowheads="1"/>
          </p:cNvSpPr>
          <p:nvPr>
            <p:ph type="dt" sz="half" idx="10"/>
          </p:nvPr>
        </p:nvSpPr>
        <p:spPr>
          <a:ln/>
        </p:spPr>
        <p:txBody>
          <a:bodyPr/>
          <a:lstStyle>
            <a:lvl1pPr>
              <a:defRPr/>
            </a:lvl1pPr>
          </a:lstStyle>
          <a:p>
            <a:pPr>
              <a:defRPr/>
            </a:pPr>
            <a:endParaRPr lang="en-US">
              <a:solidFill>
                <a:srgbClr val="006699"/>
              </a:solidFill>
            </a:endParaRPr>
          </a:p>
        </p:txBody>
      </p:sp>
      <p:sp>
        <p:nvSpPr>
          <p:cNvPr id="6" name="Rectangle 48"/>
          <p:cNvSpPr>
            <a:spLocks noGrp="1" noChangeArrowheads="1"/>
          </p:cNvSpPr>
          <p:nvPr>
            <p:ph type="ftr" sz="quarter" idx="11"/>
          </p:nvPr>
        </p:nvSpPr>
        <p:spPr>
          <a:ln/>
        </p:spPr>
        <p:txBody>
          <a:bodyPr/>
          <a:lstStyle>
            <a:lvl1pPr>
              <a:defRPr/>
            </a:lvl1pPr>
          </a:lstStyle>
          <a:p>
            <a:pPr>
              <a:defRPr/>
            </a:pPr>
            <a:endParaRPr lang="en-US">
              <a:solidFill>
                <a:srgbClr val="006699"/>
              </a:solidFill>
            </a:endParaRPr>
          </a:p>
        </p:txBody>
      </p:sp>
      <p:sp>
        <p:nvSpPr>
          <p:cNvPr id="7" name="Rectangle 49"/>
          <p:cNvSpPr>
            <a:spLocks noGrp="1" noChangeArrowheads="1"/>
          </p:cNvSpPr>
          <p:nvPr>
            <p:ph type="sldNum" sz="quarter" idx="12"/>
          </p:nvPr>
        </p:nvSpPr>
        <p:spPr>
          <a:ln/>
        </p:spPr>
        <p:txBody>
          <a:bodyPr/>
          <a:lstStyle>
            <a:lvl1pPr>
              <a:defRPr/>
            </a:lvl1pPr>
          </a:lstStyle>
          <a:p>
            <a:pPr>
              <a:defRPr/>
            </a:pPr>
            <a:fld id="{66D4F54F-2F00-4162-A4F1-516F6E03368B}" type="slidenum">
              <a:rPr lang="en-US">
                <a:solidFill>
                  <a:srgbClr val="006699"/>
                </a:solidFill>
              </a:rPr>
              <a:pPr>
                <a:defRPr/>
              </a:pPr>
              <a:t>‹#›</a:t>
            </a:fld>
            <a:endParaRPr lang="en-US">
              <a:solidFill>
                <a:srgbClr val="006699"/>
              </a:solidFill>
            </a:endParaRPr>
          </a:p>
        </p:txBody>
      </p:sp>
    </p:spTree>
    <p:extLst>
      <p:ext uri="{BB962C8B-B14F-4D97-AF65-F5344CB8AC3E}">
        <p14:creationId xmlns:p14="http://schemas.microsoft.com/office/powerpoint/2010/main" xmlns="" val="1717329845"/>
      </p:ext>
    </p:extLst>
  </p:cSld>
  <p:clrMapOvr>
    <a:masterClrMapping/>
  </p:clrMapOvr>
  <p:transition spd="med">
    <p:wheel spokes="8"/>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7"/>
          <p:cNvSpPr>
            <a:spLocks noGrp="1" noChangeArrowheads="1"/>
          </p:cNvSpPr>
          <p:nvPr>
            <p:ph type="dt" sz="half" idx="10"/>
          </p:nvPr>
        </p:nvSpPr>
        <p:spPr>
          <a:ln/>
        </p:spPr>
        <p:txBody>
          <a:bodyPr/>
          <a:lstStyle>
            <a:lvl1pPr>
              <a:defRPr/>
            </a:lvl1pPr>
          </a:lstStyle>
          <a:p>
            <a:pPr>
              <a:defRPr/>
            </a:pPr>
            <a:endParaRPr lang="en-US">
              <a:solidFill>
                <a:srgbClr val="006699"/>
              </a:solidFill>
            </a:endParaRPr>
          </a:p>
        </p:txBody>
      </p:sp>
      <p:sp>
        <p:nvSpPr>
          <p:cNvPr id="5" name="Rectangle 48"/>
          <p:cNvSpPr>
            <a:spLocks noGrp="1" noChangeArrowheads="1"/>
          </p:cNvSpPr>
          <p:nvPr>
            <p:ph type="ftr" sz="quarter" idx="11"/>
          </p:nvPr>
        </p:nvSpPr>
        <p:spPr>
          <a:ln/>
        </p:spPr>
        <p:txBody>
          <a:bodyPr/>
          <a:lstStyle>
            <a:lvl1pPr>
              <a:defRPr/>
            </a:lvl1pPr>
          </a:lstStyle>
          <a:p>
            <a:pPr>
              <a:defRPr/>
            </a:pPr>
            <a:endParaRPr lang="en-US">
              <a:solidFill>
                <a:srgbClr val="006699"/>
              </a:solidFill>
            </a:endParaRPr>
          </a:p>
        </p:txBody>
      </p:sp>
      <p:sp>
        <p:nvSpPr>
          <p:cNvPr id="6" name="Rectangle 49"/>
          <p:cNvSpPr>
            <a:spLocks noGrp="1" noChangeArrowheads="1"/>
          </p:cNvSpPr>
          <p:nvPr>
            <p:ph type="sldNum" sz="quarter" idx="12"/>
          </p:nvPr>
        </p:nvSpPr>
        <p:spPr>
          <a:ln/>
        </p:spPr>
        <p:txBody>
          <a:bodyPr/>
          <a:lstStyle>
            <a:lvl1pPr>
              <a:defRPr/>
            </a:lvl1pPr>
          </a:lstStyle>
          <a:p>
            <a:pPr>
              <a:defRPr/>
            </a:pPr>
            <a:fld id="{FDEA4984-CDE7-4195-9AF5-138D3FA013E8}" type="slidenum">
              <a:rPr lang="en-US">
                <a:solidFill>
                  <a:srgbClr val="006699"/>
                </a:solidFill>
              </a:rPr>
              <a:pPr>
                <a:defRPr/>
              </a:pPr>
              <a:t>‹#›</a:t>
            </a:fld>
            <a:endParaRPr lang="en-US">
              <a:solidFill>
                <a:srgbClr val="006699"/>
              </a:solidFill>
            </a:endParaRPr>
          </a:p>
        </p:txBody>
      </p:sp>
    </p:spTree>
    <p:extLst>
      <p:ext uri="{BB962C8B-B14F-4D97-AF65-F5344CB8AC3E}">
        <p14:creationId xmlns:p14="http://schemas.microsoft.com/office/powerpoint/2010/main" xmlns="" val="245954335"/>
      </p:ext>
    </p:extLst>
  </p:cSld>
  <p:clrMapOvr>
    <a:masterClrMapping/>
  </p:clrMapOvr>
  <p:transition spd="med">
    <p:wheel spokes="8"/>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6225" y="103188"/>
            <a:ext cx="2060575" cy="59531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42913" y="103188"/>
            <a:ext cx="6030912" cy="59531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7"/>
          <p:cNvSpPr>
            <a:spLocks noGrp="1" noChangeArrowheads="1"/>
          </p:cNvSpPr>
          <p:nvPr>
            <p:ph type="dt" sz="half" idx="10"/>
          </p:nvPr>
        </p:nvSpPr>
        <p:spPr>
          <a:ln/>
        </p:spPr>
        <p:txBody>
          <a:bodyPr/>
          <a:lstStyle>
            <a:lvl1pPr>
              <a:defRPr/>
            </a:lvl1pPr>
          </a:lstStyle>
          <a:p>
            <a:pPr>
              <a:defRPr/>
            </a:pPr>
            <a:endParaRPr lang="en-US">
              <a:solidFill>
                <a:srgbClr val="006699"/>
              </a:solidFill>
            </a:endParaRPr>
          </a:p>
        </p:txBody>
      </p:sp>
      <p:sp>
        <p:nvSpPr>
          <p:cNvPr id="5" name="Rectangle 48"/>
          <p:cNvSpPr>
            <a:spLocks noGrp="1" noChangeArrowheads="1"/>
          </p:cNvSpPr>
          <p:nvPr>
            <p:ph type="ftr" sz="quarter" idx="11"/>
          </p:nvPr>
        </p:nvSpPr>
        <p:spPr>
          <a:ln/>
        </p:spPr>
        <p:txBody>
          <a:bodyPr/>
          <a:lstStyle>
            <a:lvl1pPr>
              <a:defRPr/>
            </a:lvl1pPr>
          </a:lstStyle>
          <a:p>
            <a:pPr>
              <a:defRPr/>
            </a:pPr>
            <a:endParaRPr lang="en-US">
              <a:solidFill>
                <a:srgbClr val="006699"/>
              </a:solidFill>
            </a:endParaRPr>
          </a:p>
        </p:txBody>
      </p:sp>
      <p:sp>
        <p:nvSpPr>
          <p:cNvPr id="6" name="Rectangle 49"/>
          <p:cNvSpPr>
            <a:spLocks noGrp="1" noChangeArrowheads="1"/>
          </p:cNvSpPr>
          <p:nvPr>
            <p:ph type="sldNum" sz="quarter" idx="12"/>
          </p:nvPr>
        </p:nvSpPr>
        <p:spPr>
          <a:ln/>
        </p:spPr>
        <p:txBody>
          <a:bodyPr/>
          <a:lstStyle>
            <a:lvl1pPr>
              <a:defRPr/>
            </a:lvl1pPr>
          </a:lstStyle>
          <a:p>
            <a:pPr>
              <a:defRPr/>
            </a:pPr>
            <a:fld id="{D4694225-9E5F-4951-AD9B-FB4FF43F7F24}" type="slidenum">
              <a:rPr lang="en-US">
                <a:solidFill>
                  <a:srgbClr val="006699"/>
                </a:solidFill>
              </a:rPr>
              <a:pPr>
                <a:defRPr/>
              </a:pPr>
              <a:t>‹#›</a:t>
            </a:fld>
            <a:endParaRPr lang="en-US">
              <a:solidFill>
                <a:srgbClr val="006699"/>
              </a:solidFill>
            </a:endParaRPr>
          </a:p>
        </p:txBody>
      </p:sp>
    </p:spTree>
    <p:extLst>
      <p:ext uri="{BB962C8B-B14F-4D97-AF65-F5344CB8AC3E}">
        <p14:creationId xmlns:p14="http://schemas.microsoft.com/office/powerpoint/2010/main" xmlns="" val="431235578"/>
      </p:ext>
    </p:extLst>
  </p:cSld>
  <p:clrMapOvr>
    <a:masterClrMapping/>
  </p:clrMapOvr>
  <p:transition spd="med">
    <p:wheel spokes="8"/>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8805863" cy="6858000"/>
            <a:chOff x="0" y="0"/>
            <a:chExt cx="5547" cy="4320"/>
          </a:xfrm>
        </p:grpSpPr>
        <p:grpSp>
          <p:nvGrpSpPr>
            <p:cNvPr id="5" name="Group 3"/>
            <p:cNvGrpSpPr>
              <a:grpSpLocks/>
            </p:cNvGrpSpPr>
            <p:nvPr userDrawn="1"/>
          </p:nvGrpSpPr>
          <p:grpSpPr bwMode="auto">
            <a:xfrm rot="-215207">
              <a:off x="3691" y="234"/>
              <a:ext cx="1857" cy="3625"/>
              <a:chOff x="3010" y="778"/>
              <a:chExt cx="1857" cy="3625"/>
            </a:xfrm>
          </p:grpSpPr>
          <p:sp>
            <p:nvSpPr>
              <p:cNvPr id="39" name="Freeform 4"/>
              <p:cNvSpPr>
                <a:spLocks/>
              </p:cNvSpPr>
              <p:nvPr userDrawn="1"/>
            </p:nvSpPr>
            <p:spPr bwMode="ltGray">
              <a:xfrm rot="12185230" flipV="1">
                <a:off x="3533" y="777"/>
                <a:ext cx="1333" cy="1485"/>
              </a:xfrm>
              <a:custGeom>
                <a:avLst/>
                <a:gdLst/>
                <a:ahLst/>
                <a:cxnLst>
                  <a:cxn ang="0">
                    <a:pos x="16" y="370"/>
                  </a:cxn>
                  <a:cxn ang="0">
                    <a:pos x="6" y="341"/>
                  </a:cxn>
                  <a:cxn ang="0">
                    <a:pos x="0" y="289"/>
                  </a:cxn>
                  <a:cxn ang="0">
                    <a:pos x="4" y="222"/>
                  </a:cxn>
                  <a:cxn ang="0">
                    <a:pos x="25" y="151"/>
                  </a:cxn>
                  <a:cxn ang="0">
                    <a:pos x="69" y="84"/>
                  </a:cxn>
                  <a:cxn ang="0">
                    <a:pos x="142" y="31"/>
                  </a:cxn>
                  <a:cxn ang="0">
                    <a:pos x="247" y="2"/>
                  </a:cxn>
                  <a:cxn ang="0">
                    <a:pos x="380" y="9"/>
                  </a:cxn>
                  <a:cxn ang="0">
                    <a:pos x="484" y="68"/>
                  </a:cxn>
                  <a:cxn ang="0">
                    <a:pos x="554" y="165"/>
                  </a:cxn>
                  <a:cxn ang="0">
                    <a:pos x="591" y="284"/>
                  </a:cxn>
                  <a:cxn ang="0">
                    <a:pos x="595" y="409"/>
                  </a:cxn>
                  <a:cxn ang="0">
                    <a:pos x="566" y="525"/>
                  </a:cxn>
                  <a:cxn ang="0">
                    <a:pos x="507" y="615"/>
                  </a:cxn>
                  <a:cxn ang="0">
                    <a:pos x="417" y="663"/>
                  </a:cxn>
                  <a:cxn ang="0">
                    <a:pos x="389" y="659"/>
                  </a:cxn>
                  <a:cxn ang="0">
                    <a:pos x="441" y="617"/>
                  </a:cxn>
                  <a:cxn ang="0">
                    <a:pos x="482" y="544"/>
                  </a:cxn>
                  <a:cxn ang="0">
                    <a:pos x="509" y="454"/>
                  </a:cxn>
                  <a:cxn ang="0">
                    <a:pos x="520" y="355"/>
                  </a:cxn>
                  <a:cxn ang="0">
                    <a:pos x="514" y="258"/>
                  </a:cxn>
                  <a:cxn ang="0">
                    <a:pos x="485" y="174"/>
                  </a:cxn>
                  <a:cxn ang="0">
                    <a:pos x="433" y="112"/>
                  </a:cxn>
                  <a:cxn ang="0">
                    <a:pos x="341" y="75"/>
                  </a:cxn>
                  <a:cxn ang="0">
                    <a:pos x="246" y="61"/>
                  </a:cxn>
                  <a:cxn ang="0">
                    <a:pos x="174" y="71"/>
                  </a:cxn>
                  <a:cxn ang="0">
                    <a:pos x="121" y="101"/>
                  </a:cxn>
                  <a:cxn ang="0">
                    <a:pos x="84" y="149"/>
                  </a:cxn>
                  <a:cxn ang="0">
                    <a:pos x="57" y="206"/>
                  </a:cxn>
                  <a:cxn ang="0">
                    <a:pos x="40" y="272"/>
                  </a:cxn>
                  <a:cxn ang="0">
                    <a:pos x="28" y="339"/>
                  </a:cxn>
                </a:cxnLst>
                <a:rect l="0" t="0" r="r" b="b"/>
                <a:pathLst>
                  <a:path w="596" h="666">
                    <a:moveTo>
                      <a:pt x="22" y="372"/>
                    </a:moveTo>
                    <a:lnTo>
                      <a:pt x="16" y="370"/>
                    </a:lnTo>
                    <a:lnTo>
                      <a:pt x="10" y="360"/>
                    </a:lnTo>
                    <a:lnTo>
                      <a:pt x="6" y="341"/>
                    </a:lnTo>
                    <a:lnTo>
                      <a:pt x="1" y="318"/>
                    </a:lnTo>
                    <a:lnTo>
                      <a:pt x="0" y="289"/>
                    </a:lnTo>
                    <a:lnTo>
                      <a:pt x="0" y="257"/>
                    </a:lnTo>
                    <a:lnTo>
                      <a:pt x="4" y="222"/>
                    </a:lnTo>
                    <a:lnTo>
                      <a:pt x="13" y="187"/>
                    </a:lnTo>
                    <a:lnTo>
                      <a:pt x="25" y="151"/>
                    </a:lnTo>
                    <a:lnTo>
                      <a:pt x="45" y="116"/>
                    </a:lnTo>
                    <a:lnTo>
                      <a:pt x="69" y="84"/>
                    </a:lnTo>
                    <a:lnTo>
                      <a:pt x="101" y="55"/>
                    </a:lnTo>
                    <a:lnTo>
                      <a:pt x="142" y="31"/>
                    </a:lnTo>
                    <a:lnTo>
                      <a:pt x="190" y="13"/>
                    </a:lnTo>
                    <a:lnTo>
                      <a:pt x="247" y="2"/>
                    </a:lnTo>
                    <a:lnTo>
                      <a:pt x="314" y="0"/>
                    </a:lnTo>
                    <a:lnTo>
                      <a:pt x="380" y="9"/>
                    </a:lnTo>
                    <a:lnTo>
                      <a:pt x="436" y="33"/>
                    </a:lnTo>
                    <a:lnTo>
                      <a:pt x="484" y="68"/>
                    </a:lnTo>
                    <a:lnTo>
                      <a:pt x="524" y="113"/>
                    </a:lnTo>
                    <a:lnTo>
                      <a:pt x="554" y="165"/>
                    </a:lnTo>
                    <a:lnTo>
                      <a:pt x="577" y="222"/>
                    </a:lnTo>
                    <a:lnTo>
                      <a:pt x="591" y="284"/>
                    </a:lnTo>
                    <a:lnTo>
                      <a:pt x="596" y="347"/>
                    </a:lnTo>
                    <a:lnTo>
                      <a:pt x="595" y="409"/>
                    </a:lnTo>
                    <a:lnTo>
                      <a:pt x="585" y="469"/>
                    </a:lnTo>
                    <a:lnTo>
                      <a:pt x="566" y="525"/>
                    </a:lnTo>
                    <a:lnTo>
                      <a:pt x="540" y="574"/>
                    </a:lnTo>
                    <a:lnTo>
                      <a:pt x="507" y="615"/>
                    </a:lnTo>
                    <a:lnTo>
                      <a:pt x="465" y="645"/>
                    </a:lnTo>
                    <a:lnTo>
                      <a:pt x="417" y="663"/>
                    </a:lnTo>
                    <a:lnTo>
                      <a:pt x="360" y="666"/>
                    </a:lnTo>
                    <a:lnTo>
                      <a:pt x="389" y="659"/>
                    </a:lnTo>
                    <a:lnTo>
                      <a:pt x="417" y="642"/>
                    </a:lnTo>
                    <a:lnTo>
                      <a:pt x="441" y="617"/>
                    </a:lnTo>
                    <a:lnTo>
                      <a:pt x="463" y="583"/>
                    </a:lnTo>
                    <a:lnTo>
                      <a:pt x="482" y="544"/>
                    </a:lnTo>
                    <a:lnTo>
                      <a:pt x="497" y="501"/>
                    </a:lnTo>
                    <a:lnTo>
                      <a:pt x="509" y="454"/>
                    </a:lnTo>
                    <a:lnTo>
                      <a:pt x="517" y="404"/>
                    </a:lnTo>
                    <a:lnTo>
                      <a:pt x="520" y="355"/>
                    </a:lnTo>
                    <a:lnTo>
                      <a:pt x="519" y="305"/>
                    </a:lnTo>
                    <a:lnTo>
                      <a:pt x="514" y="258"/>
                    </a:lnTo>
                    <a:lnTo>
                      <a:pt x="502" y="213"/>
                    </a:lnTo>
                    <a:lnTo>
                      <a:pt x="485" y="174"/>
                    </a:lnTo>
                    <a:lnTo>
                      <a:pt x="462" y="139"/>
                    </a:lnTo>
                    <a:lnTo>
                      <a:pt x="433" y="112"/>
                    </a:lnTo>
                    <a:lnTo>
                      <a:pt x="397" y="93"/>
                    </a:lnTo>
                    <a:lnTo>
                      <a:pt x="341" y="75"/>
                    </a:lnTo>
                    <a:lnTo>
                      <a:pt x="290" y="65"/>
                    </a:lnTo>
                    <a:lnTo>
                      <a:pt x="246" y="61"/>
                    </a:lnTo>
                    <a:lnTo>
                      <a:pt x="207" y="63"/>
                    </a:lnTo>
                    <a:lnTo>
                      <a:pt x="174" y="71"/>
                    </a:lnTo>
                    <a:lnTo>
                      <a:pt x="146" y="84"/>
                    </a:lnTo>
                    <a:lnTo>
                      <a:pt x="121" y="101"/>
                    </a:lnTo>
                    <a:lnTo>
                      <a:pt x="101" y="123"/>
                    </a:lnTo>
                    <a:lnTo>
                      <a:pt x="84" y="149"/>
                    </a:lnTo>
                    <a:lnTo>
                      <a:pt x="69" y="176"/>
                    </a:lnTo>
                    <a:lnTo>
                      <a:pt x="57" y="206"/>
                    </a:lnTo>
                    <a:lnTo>
                      <a:pt x="48" y="239"/>
                    </a:lnTo>
                    <a:lnTo>
                      <a:pt x="40" y="272"/>
                    </a:lnTo>
                    <a:lnTo>
                      <a:pt x="33" y="305"/>
                    </a:lnTo>
                    <a:lnTo>
                      <a:pt x="28" y="339"/>
                    </a:lnTo>
                    <a:lnTo>
                      <a:pt x="22" y="372"/>
                    </a:lnTo>
                    <a:close/>
                  </a:path>
                </a:pathLst>
              </a:custGeom>
              <a:solidFill>
                <a:schemeClr val="accent2"/>
              </a:solidFill>
              <a:ln w="9525">
                <a:noFill/>
                <a:round/>
                <a:headEnd/>
                <a:tailEnd/>
              </a:ln>
            </p:spPr>
            <p:txBody>
              <a:bodyPr/>
              <a:lstStyle/>
              <a:p>
                <a:pPr eaLnBrk="0" hangingPunct="0">
                  <a:defRPr/>
                </a:pPr>
                <a:endParaRPr lang="en-US">
                  <a:solidFill>
                    <a:srgbClr val="006699"/>
                  </a:solidFill>
                  <a:cs typeface="+mn-cs"/>
                </a:endParaRPr>
              </a:p>
            </p:txBody>
          </p:sp>
          <p:sp>
            <p:nvSpPr>
              <p:cNvPr id="40" name="Freeform 5"/>
              <p:cNvSpPr>
                <a:spLocks/>
              </p:cNvSpPr>
              <p:nvPr userDrawn="1"/>
            </p:nvSpPr>
            <p:spPr bwMode="ltGray">
              <a:xfrm rot="12185230" flipV="1">
                <a:off x="4028" y="1801"/>
                <a:ext cx="571" cy="531"/>
              </a:xfrm>
              <a:custGeom>
                <a:avLst/>
                <a:gdLst/>
                <a:ahLst/>
                <a:cxnLst>
                  <a:cxn ang="0">
                    <a:pos x="0" y="0"/>
                  </a:cxn>
                  <a:cxn ang="0">
                    <a:pos x="0" y="25"/>
                  </a:cxn>
                  <a:cxn ang="0">
                    <a:pos x="3" y="50"/>
                  </a:cxn>
                  <a:cxn ang="0">
                    <a:pos x="6" y="75"/>
                  </a:cxn>
                  <a:cxn ang="0">
                    <a:pos x="11" y="98"/>
                  </a:cxn>
                  <a:cxn ang="0">
                    <a:pos x="18" y="119"/>
                  </a:cxn>
                  <a:cxn ang="0">
                    <a:pos x="27" y="141"/>
                  </a:cxn>
                  <a:cxn ang="0">
                    <a:pos x="38" y="161"/>
                  </a:cxn>
                  <a:cxn ang="0">
                    <a:pos x="51" y="178"/>
                  </a:cxn>
                  <a:cxn ang="0">
                    <a:pos x="67" y="194"/>
                  </a:cxn>
                  <a:cxn ang="0">
                    <a:pos x="86" y="208"/>
                  </a:cxn>
                  <a:cxn ang="0">
                    <a:pos x="106" y="219"/>
                  </a:cxn>
                  <a:cxn ang="0">
                    <a:pos x="131" y="228"/>
                  </a:cxn>
                  <a:cxn ang="0">
                    <a:pos x="158" y="234"/>
                  </a:cxn>
                  <a:cxn ang="0">
                    <a:pos x="188" y="237"/>
                  </a:cxn>
                  <a:cxn ang="0">
                    <a:pos x="220" y="236"/>
                  </a:cxn>
                  <a:cxn ang="0">
                    <a:pos x="257" y="232"/>
                  </a:cxn>
                  <a:cxn ang="0">
                    <a:pos x="224" y="227"/>
                  </a:cxn>
                  <a:cxn ang="0">
                    <a:pos x="195" y="220"/>
                  </a:cxn>
                  <a:cxn ang="0">
                    <a:pos x="170" y="212"/>
                  </a:cxn>
                  <a:cxn ang="0">
                    <a:pos x="148" y="204"/>
                  </a:cxn>
                  <a:cxn ang="0">
                    <a:pos x="128" y="193"/>
                  </a:cxn>
                  <a:cxn ang="0">
                    <a:pos x="112" y="182"/>
                  </a:cxn>
                  <a:cxn ang="0">
                    <a:pos x="97" y="169"/>
                  </a:cxn>
                  <a:cxn ang="0">
                    <a:pos x="84" y="155"/>
                  </a:cxn>
                  <a:cxn ang="0">
                    <a:pos x="72" y="141"/>
                  </a:cxn>
                  <a:cxn ang="0">
                    <a:pos x="61" y="125"/>
                  </a:cxn>
                  <a:cxn ang="0">
                    <a:pos x="52" y="107"/>
                  </a:cxn>
                  <a:cxn ang="0">
                    <a:pos x="43" y="88"/>
                  </a:cxn>
                  <a:cxn ang="0">
                    <a:pos x="33" y="69"/>
                  </a:cxn>
                  <a:cxn ang="0">
                    <a:pos x="23" y="47"/>
                  </a:cxn>
                  <a:cxn ang="0">
                    <a:pos x="12" y="24"/>
                  </a:cxn>
                  <a:cxn ang="0">
                    <a:pos x="0" y="0"/>
                  </a:cxn>
                </a:cxnLst>
                <a:rect l="0" t="0" r="r" b="b"/>
                <a:pathLst>
                  <a:path w="257" h="237">
                    <a:moveTo>
                      <a:pt x="0" y="0"/>
                    </a:moveTo>
                    <a:lnTo>
                      <a:pt x="0" y="25"/>
                    </a:lnTo>
                    <a:lnTo>
                      <a:pt x="3" y="50"/>
                    </a:lnTo>
                    <a:lnTo>
                      <a:pt x="6" y="75"/>
                    </a:lnTo>
                    <a:lnTo>
                      <a:pt x="11" y="98"/>
                    </a:lnTo>
                    <a:lnTo>
                      <a:pt x="18" y="119"/>
                    </a:lnTo>
                    <a:lnTo>
                      <a:pt x="27" y="141"/>
                    </a:lnTo>
                    <a:lnTo>
                      <a:pt x="38" y="161"/>
                    </a:lnTo>
                    <a:lnTo>
                      <a:pt x="51" y="178"/>
                    </a:lnTo>
                    <a:lnTo>
                      <a:pt x="67" y="194"/>
                    </a:lnTo>
                    <a:lnTo>
                      <a:pt x="86" y="208"/>
                    </a:lnTo>
                    <a:lnTo>
                      <a:pt x="106" y="219"/>
                    </a:lnTo>
                    <a:lnTo>
                      <a:pt x="131" y="228"/>
                    </a:lnTo>
                    <a:lnTo>
                      <a:pt x="158" y="234"/>
                    </a:lnTo>
                    <a:lnTo>
                      <a:pt x="188" y="237"/>
                    </a:lnTo>
                    <a:lnTo>
                      <a:pt x="220" y="236"/>
                    </a:lnTo>
                    <a:lnTo>
                      <a:pt x="257" y="232"/>
                    </a:lnTo>
                    <a:lnTo>
                      <a:pt x="224" y="227"/>
                    </a:lnTo>
                    <a:lnTo>
                      <a:pt x="195" y="220"/>
                    </a:lnTo>
                    <a:lnTo>
                      <a:pt x="170" y="212"/>
                    </a:lnTo>
                    <a:lnTo>
                      <a:pt x="148" y="204"/>
                    </a:lnTo>
                    <a:lnTo>
                      <a:pt x="128" y="193"/>
                    </a:lnTo>
                    <a:lnTo>
                      <a:pt x="112" y="182"/>
                    </a:lnTo>
                    <a:lnTo>
                      <a:pt x="97" y="169"/>
                    </a:lnTo>
                    <a:lnTo>
                      <a:pt x="84" y="155"/>
                    </a:lnTo>
                    <a:lnTo>
                      <a:pt x="72" y="141"/>
                    </a:lnTo>
                    <a:lnTo>
                      <a:pt x="61" y="125"/>
                    </a:lnTo>
                    <a:lnTo>
                      <a:pt x="52" y="107"/>
                    </a:lnTo>
                    <a:lnTo>
                      <a:pt x="43" y="88"/>
                    </a:lnTo>
                    <a:lnTo>
                      <a:pt x="33" y="69"/>
                    </a:lnTo>
                    <a:lnTo>
                      <a:pt x="23" y="47"/>
                    </a:lnTo>
                    <a:lnTo>
                      <a:pt x="12" y="24"/>
                    </a:lnTo>
                    <a:lnTo>
                      <a:pt x="0" y="0"/>
                    </a:lnTo>
                    <a:close/>
                  </a:path>
                </a:pathLst>
              </a:custGeom>
              <a:solidFill>
                <a:schemeClr val="accent2"/>
              </a:solidFill>
              <a:ln w="9525">
                <a:noFill/>
                <a:round/>
                <a:headEnd/>
                <a:tailEnd/>
              </a:ln>
            </p:spPr>
            <p:txBody>
              <a:bodyPr/>
              <a:lstStyle/>
              <a:p>
                <a:pPr eaLnBrk="0" hangingPunct="0">
                  <a:defRPr/>
                </a:pPr>
                <a:endParaRPr lang="en-US">
                  <a:solidFill>
                    <a:srgbClr val="006699"/>
                  </a:solidFill>
                  <a:cs typeface="+mn-cs"/>
                </a:endParaRPr>
              </a:p>
            </p:txBody>
          </p:sp>
          <p:sp>
            <p:nvSpPr>
              <p:cNvPr id="41" name="Freeform 6"/>
              <p:cNvSpPr>
                <a:spLocks/>
              </p:cNvSpPr>
              <p:nvPr userDrawn="1"/>
            </p:nvSpPr>
            <p:spPr bwMode="ltGray">
              <a:xfrm rot="12185230" flipV="1">
                <a:off x="3638" y="2166"/>
                <a:ext cx="277" cy="249"/>
              </a:xfrm>
              <a:custGeom>
                <a:avLst/>
                <a:gdLst/>
                <a:ahLst/>
                <a:cxnLst>
                  <a:cxn ang="0">
                    <a:pos x="77" y="0"/>
                  </a:cxn>
                  <a:cxn ang="0">
                    <a:pos x="124" y="108"/>
                  </a:cxn>
                  <a:cxn ang="0">
                    <a:pos x="120" y="107"/>
                  </a:cxn>
                  <a:cxn ang="0">
                    <a:pos x="107" y="105"/>
                  </a:cxn>
                  <a:cxn ang="0">
                    <a:pos x="89" y="101"/>
                  </a:cxn>
                  <a:cxn ang="0">
                    <a:pos x="68" y="99"/>
                  </a:cxn>
                  <a:cxn ang="0">
                    <a:pos x="45" y="97"/>
                  </a:cxn>
                  <a:cxn ang="0">
                    <a:pos x="25" y="98"/>
                  </a:cxn>
                  <a:cxn ang="0">
                    <a:pos x="9" y="102"/>
                  </a:cxn>
                  <a:cxn ang="0">
                    <a:pos x="0" y="110"/>
                  </a:cxn>
                  <a:cxn ang="0">
                    <a:pos x="4" y="98"/>
                  </a:cxn>
                  <a:cxn ang="0">
                    <a:pos x="8" y="89"/>
                  </a:cxn>
                  <a:cxn ang="0">
                    <a:pos x="16" y="82"/>
                  </a:cxn>
                  <a:cxn ang="0">
                    <a:pos x="25" y="76"/>
                  </a:cxn>
                  <a:cxn ang="0">
                    <a:pos x="36" y="72"/>
                  </a:cxn>
                  <a:cxn ang="0">
                    <a:pos x="47" y="71"/>
                  </a:cxn>
                  <a:cxn ang="0">
                    <a:pos x="59" y="71"/>
                  </a:cxn>
                  <a:cxn ang="0">
                    <a:pos x="72" y="74"/>
                  </a:cxn>
                  <a:cxn ang="0">
                    <a:pos x="73" y="71"/>
                  </a:cxn>
                  <a:cxn ang="0">
                    <a:pos x="70" y="56"/>
                  </a:cxn>
                  <a:cxn ang="0">
                    <a:pos x="67" y="38"/>
                  </a:cxn>
                  <a:cxn ang="0">
                    <a:pos x="65" y="30"/>
                  </a:cxn>
                  <a:cxn ang="0">
                    <a:pos x="63" y="30"/>
                  </a:cxn>
                  <a:cxn ang="0">
                    <a:pos x="61" y="29"/>
                  </a:cxn>
                  <a:cxn ang="0">
                    <a:pos x="59" y="26"/>
                  </a:cxn>
                  <a:cxn ang="0">
                    <a:pos x="57" y="23"/>
                  </a:cxn>
                  <a:cxn ang="0">
                    <a:pos x="57" y="19"/>
                  </a:cxn>
                  <a:cxn ang="0">
                    <a:pos x="59" y="14"/>
                  </a:cxn>
                  <a:cxn ang="0">
                    <a:pos x="66" y="8"/>
                  </a:cxn>
                  <a:cxn ang="0">
                    <a:pos x="77" y="0"/>
                  </a:cxn>
                </a:cxnLst>
                <a:rect l="0" t="0" r="r" b="b"/>
                <a:pathLst>
                  <a:path w="124" h="110">
                    <a:moveTo>
                      <a:pt x="77" y="0"/>
                    </a:moveTo>
                    <a:lnTo>
                      <a:pt x="124" y="108"/>
                    </a:lnTo>
                    <a:lnTo>
                      <a:pt x="120" y="107"/>
                    </a:lnTo>
                    <a:lnTo>
                      <a:pt x="107" y="105"/>
                    </a:lnTo>
                    <a:lnTo>
                      <a:pt x="89" y="101"/>
                    </a:lnTo>
                    <a:lnTo>
                      <a:pt x="68" y="99"/>
                    </a:lnTo>
                    <a:lnTo>
                      <a:pt x="45" y="97"/>
                    </a:lnTo>
                    <a:lnTo>
                      <a:pt x="25" y="98"/>
                    </a:lnTo>
                    <a:lnTo>
                      <a:pt x="9" y="102"/>
                    </a:lnTo>
                    <a:lnTo>
                      <a:pt x="0" y="110"/>
                    </a:lnTo>
                    <a:lnTo>
                      <a:pt x="4" y="98"/>
                    </a:lnTo>
                    <a:lnTo>
                      <a:pt x="8" y="89"/>
                    </a:lnTo>
                    <a:lnTo>
                      <a:pt x="16" y="82"/>
                    </a:lnTo>
                    <a:lnTo>
                      <a:pt x="25" y="76"/>
                    </a:lnTo>
                    <a:lnTo>
                      <a:pt x="36" y="72"/>
                    </a:lnTo>
                    <a:lnTo>
                      <a:pt x="47" y="71"/>
                    </a:lnTo>
                    <a:lnTo>
                      <a:pt x="59" y="71"/>
                    </a:lnTo>
                    <a:lnTo>
                      <a:pt x="72" y="74"/>
                    </a:lnTo>
                    <a:lnTo>
                      <a:pt x="73" y="71"/>
                    </a:lnTo>
                    <a:lnTo>
                      <a:pt x="70" y="56"/>
                    </a:lnTo>
                    <a:lnTo>
                      <a:pt x="67" y="38"/>
                    </a:lnTo>
                    <a:lnTo>
                      <a:pt x="65" y="30"/>
                    </a:lnTo>
                    <a:lnTo>
                      <a:pt x="63" y="30"/>
                    </a:lnTo>
                    <a:lnTo>
                      <a:pt x="61" y="29"/>
                    </a:lnTo>
                    <a:lnTo>
                      <a:pt x="59" y="26"/>
                    </a:lnTo>
                    <a:lnTo>
                      <a:pt x="57" y="23"/>
                    </a:lnTo>
                    <a:lnTo>
                      <a:pt x="57" y="19"/>
                    </a:lnTo>
                    <a:lnTo>
                      <a:pt x="59" y="14"/>
                    </a:lnTo>
                    <a:lnTo>
                      <a:pt x="66" y="8"/>
                    </a:lnTo>
                    <a:lnTo>
                      <a:pt x="77" y="0"/>
                    </a:lnTo>
                    <a:close/>
                  </a:path>
                </a:pathLst>
              </a:custGeom>
              <a:solidFill>
                <a:schemeClr val="accent2"/>
              </a:solidFill>
              <a:ln w="9525">
                <a:noFill/>
                <a:round/>
                <a:headEnd/>
                <a:tailEnd/>
              </a:ln>
            </p:spPr>
            <p:txBody>
              <a:bodyPr/>
              <a:lstStyle/>
              <a:p>
                <a:pPr eaLnBrk="0" hangingPunct="0">
                  <a:defRPr/>
                </a:pPr>
                <a:endParaRPr lang="en-US">
                  <a:solidFill>
                    <a:srgbClr val="006699"/>
                  </a:solidFill>
                  <a:cs typeface="+mn-cs"/>
                </a:endParaRPr>
              </a:p>
            </p:txBody>
          </p:sp>
          <p:sp>
            <p:nvSpPr>
              <p:cNvPr id="42" name="Freeform 7"/>
              <p:cNvSpPr>
                <a:spLocks/>
              </p:cNvSpPr>
              <p:nvPr userDrawn="1"/>
            </p:nvSpPr>
            <p:spPr bwMode="ltGray">
              <a:xfrm rot="12185230" flipV="1">
                <a:off x="3978" y="976"/>
                <a:ext cx="245" cy="347"/>
              </a:xfrm>
              <a:custGeom>
                <a:avLst/>
                <a:gdLst/>
                <a:ahLst/>
                <a:cxnLst>
                  <a:cxn ang="0">
                    <a:pos x="0" y="0"/>
                  </a:cxn>
                  <a:cxn ang="0">
                    <a:pos x="5" y="1"/>
                  </a:cxn>
                  <a:cxn ang="0">
                    <a:pos x="18" y="5"/>
                  </a:cxn>
                  <a:cxn ang="0">
                    <a:pos x="37" y="12"/>
                  </a:cxn>
                  <a:cxn ang="0">
                    <a:pos x="58" y="24"/>
                  </a:cxn>
                  <a:cxn ang="0">
                    <a:pos x="78" y="44"/>
                  </a:cxn>
                  <a:cxn ang="0">
                    <a:pos x="96" y="71"/>
                  </a:cxn>
                  <a:cxn ang="0">
                    <a:pos x="107" y="108"/>
                  </a:cxn>
                  <a:cxn ang="0">
                    <a:pos x="109" y="156"/>
                  </a:cxn>
                  <a:cxn ang="0">
                    <a:pos x="105" y="156"/>
                  </a:cxn>
                  <a:cxn ang="0">
                    <a:pos x="99" y="156"/>
                  </a:cxn>
                  <a:cxn ang="0">
                    <a:pos x="93" y="156"/>
                  </a:cxn>
                  <a:cxn ang="0">
                    <a:pos x="87" y="154"/>
                  </a:cxn>
                  <a:cxn ang="0">
                    <a:pos x="81" y="153"/>
                  </a:cxn>
                  <a:cxn ang="0">
                    <a:pos x="74" y="150"/>
                  </a:cxn>
                  <a:cxn ang="0">
                    <a:pos x="66" y="145"/>
                  </a:cxn>
                  <a:cxn ang="0">
                    <a:pos x="58" y="139"/>
                  </a:cxn>
                  <a:cxn ang="0">
                    <a:pos x="53" y="126"/>
                  </a:cxn>
                  <a:cxn ang="0">
                    <a:pos x="53" y="111"/>
                  </a:cxn>
                  <a:cxn ang="0">
                    <a:pos x="56" y="96"/>
                  </a:cxn>
                  <a:cxn ang="0">
                    <a:pos x="59" y="80"/>
                  </a:cxn>
                  <a:cxn ang="0">
                    <a:pos x="56" y="62"/>
                  </a:cxn>
                  <a:cxn ang="0">
                    <a:pos x="48" y="43"/>
                  </a:cxn>
                  <a:cxn ang="0">
                    <a:pos x="31" y="23"/>
                  </a:cxn>
                  <a:cxn ang="0">
                    <a:pos x="0" y="0"/>
                  </a:cxn>
                </a:cxnLst>
                <a:rect l="0" t="0" r="r" b="b"/>
                <a:pathLst>
                  <a:path w="109" h="156">
                    <a:moveTo>
                      <a:pt x="0" y="0"/>
                    </a:moveTo>
                    <a:lnTo>
                      <a:pt x="5" y="1"/>
                    </a:lnTo>
                    <a:lnTo>
                      <a:pt x="18" y="5"/>
                    </a:lnTo>
                    <a:lnTo>
                      <a:pt x="37" y="12"/>
                    </a:lnTo>
                    <a:lnTo>
                      <a:pt x="58" y="24"/>
                    </a:lnTo>
                    <a:lnTo>
                      <a:pt x="78" y="44"/>
                    </a:lnTo>
                    <a:lnTo>
                      <a:pt x="96" y="71"/>
                    </a:lnTo>
                    <a:lnTo>
                      <a:pt x="107" y="108"/>
                    </a:lnTo>
                    <a:lnTo>
                      <a:pt x="109" y="156"/>
                    </a:lnTo>
                    <a:lnTo>
                      <a:pt x="105" y="156"/>
                    </a:lnTo>
                    <a:lnTo>
                      <a:pt x="99" y="156"/>
                    </a:lnTo>
                    <a:lnTo>
                      <a:pt x="93" y="156"/>
                    </a:lnTo>
                    <a:lnTo>
                      <a:pt x="87" y="154"/>
                    </a:lnTo>
                    <a:lnTo>
                      <a:pt x="81" y="153"/>
                    </a:lnTo>
                    <a:lnTo>
                      <a:pt x="74" y="150"/>
                    </a:lnTo>
                    <a:lnTo>
                      <a:pt x="66" y="145"/>
                    </a:lnTo>
                    <a:lnTo>
                      <a:pt x="58" y="139"/>
                    </a:lnTo>
                    <a:lnTo>
                      <a:pt x="53" y="126"/>
                    </a:lnTo>
                    <a:lnTo>
                      <a:pt x="53" y="111"/>
                    </a:lnTo>
                    <a:lnTo>
                      <a:pt x="56" y="96"/>
                    </a:lnTo>
                    <a:lnTo>
                      <a:pt x="59" y="80"/>
                    </a:lnTo>
                    <a:lnTo>
                      <a:pt x="56" y="62"/>
                    </a:lnTo>
                    <a:lnTo>
                      <a:pt x="48" y="43"/>
                    </a:lnTo>
                    <a:lnTo>
                      <a:pt x="31" y="23"/>
                    </a:lnTo>
                    <a:lnTo>
                      <a:pt x="0" y="0"/>
                    </a:lnTo>
                    <a:close/>
                  </a:path>
                </a:pathLst>
              </a:custGeom>
              <a:solidFill>
                <a:schemeClr val="accent2"/>
              </a:solidFill>
              <a:ln w="9525">
                <a:noFill/>
                <a:round/>
                <a:headEnd/>
                <a:tailEnd/>
              </a:ln>
            </p:spPr>
            <p:txBody>
              <a:bodyPr/>
              <a:lstStyle/>
              <a:p>
                <a:pPr eaLnBrk="0" hangingPunct="0">
                  <a:defRPr/>
                </a:pPr>
                <a:endParaRPr lang="en-US">
                  <a:solidFill>
                    <a:srgbClr val="006699"/>
                  </a:solidFill>
                  <a:cs typeface="+mn-cs"/>
                </a:endParaRPr>
              </a:p>
            </p:txBody>
          </p:sp>
          <p:sp>
            <p:nvSpPr>
              <p:cNvPr id="43" name="Freeform 8"/>
              <p:cNvSpPr>
                <a:spLocks/>
              </p:cNvSpPr>
              <p:nvPr userDrawn="1"/>
            </p:nvSpPr>
            <p:spPr bwMode="ltGray">
              <a:xfrm rot="12185230" flipV="1">
                <a:off x="3844" y="2207"/>
                <a:ext cx="103" cy="209"/>
              </a:xfrm>
              <a:custGeom>
                <a:avLst/>
                <a:gdLst/>
                <a:ahLst/>
                <a:cxnLst>
                  <a:cxn ang="0">
                    <a:pos x="31" y="0"/>
                  </a:cxn>
                  <a:cxn ang="0">
                    <a:pos x="20" y="38"/>
                  </a:cxn>
                  <a:cxn ang="0">
                    <a:pos x="15" y="62"/>
                  </a:cxn>
                  <a:cxn ang="0">
                    <a:pos x="11" y="79"/>
                  </a:cxn>
                  <a:cxn ang="0">
                    <a:pos x="0" y="94"/>
                  </a:cxn>
                  <a:cxn ang="0">
                    <a:pos x="12" y="88"/>
                  </a:cxn>
                  <a:cxn ang="0">
                    <a:pos x="23" y="80"/>
                  </a:cxn>
                  <a:cxn ang="0">
                    <a:pos x="32" y="69"/>
                  </a:cxn>
                  <a:cxn ang="0">
                    <a:pos x="40" y="57"/>
                  </a:cxn>
                  <a:cxn ang="0">
                    <a:pos x="45" y="44"/>
                  </a:cxn>
                  <a:cxn ang="0">
                    <a:pos x="46" y="30"/>
                  </a:cxn>
                  <a:cxn ang="0">
                    <a:pos x="42" y="15"/>
                  </a:cxn>
                  <a:cxn ang="0">
                    <a:pos x="31" y="0"/>
                  </a:cxn>
                </a:cxnLst>
                <a:rect l="0" t="0" r="r" b="b"/>
                <a:pathLst>
                  <a:path w="46" h="94">
                    <a:moveTo>
                      <a:pt x="31" y="0"/>
                    </a:moveTo>
                    <a:lnTo>
                      <a:pt x="20" y="38"/>
                    </a:lnTo>
                    <a:lnTo>
                      <a:pt x="15" y="62"/>
                    </a:lnTo>
                    <a:lnTo>
                      <a:pt x="11" y="79"/>
                    </a:lnTo>
                    <a:lnTo>
                      <a:pt x="0" y="94"/>
                    </a:lnTo>
                    <a:lnTo>
                      <a:pt x="12" y="88"/>
                    </a:lnTo>
                    <a:lnTo>
                      <a:pt x="23" y="80"/>
                    </a:lnTo>
                    <a:lnTo>
                      <a:pt x="32" y="69"/>
                    </a:lnTo>
                    <a:lnTo>
                      <a:pt x="40" y="57"/>
                    </a:lnTo>
                    <a:lnTo>
                      <a:pt x="45" y="44"/>
                    </a:lnTo>
                    <a:lnTo>
                      <a:pt x="46" y="30"/>
                    </a:lnTo>
                    <a:lnTo>
                      <a:pt x="42" y="15"/>
                    </a:lnTo>
                    <a:lnTo>
                      <a:pt x="31" y="0"/>
                    </a:lnTo>
                    <a:close/>
                  </a:path>
                </a:pathLst>
              </a:custGeom>
              <a:solidFill>
                <a:schemeClr val="accent2"/>
              </a:solidFill>
              <a:ln w="9525">
                <a:noFill/>
                <a:round/>
                <a:headEnd/>
                <a:tailEnd/>
              </a:ln>
            </p:spPr>
            <p:txBody>
              <a:bodyPr/>
              <a:lstStyle/>
              <a:p>
                <a:pPr eaLnBrk="0" hangingPunct="0">
                  <a:defRPr/>
                </a:pPr>
                <a:endParaRPr lang="en-US">
                  <a:solidFill>
                    <a:srgbClr val="006699"/>
                  </a:solidFill>
                  <a:cs typeface="+mn-cs"/>
                </a:endParaRPr>
              </a:p>
            </p:txBody>
          </p:sp>
          <p:sp>
            <p:nvSpPr>
              <p:cNvPr id="44" name="Freeform 9"/>
              <p:cNvSpPr>
                <a:spLocks/>
              </p:cNvSpPr>
              <p:nvPr userDrawn="1"/>
            </p:nvSpPr>
            <p:spPr bwMode="ltGray">
              <a:xfrm rot="12185230" flipV="1">
                <a:off x="3894" y="1325"/>
                <a:ext cx="120" cy="90"/>
              </a:xfrm>
              <a:custGeom>
                <a:avLst/>
                <a:gdLst/>
                <a:ahLst/>
                <a:cxnLst>
                  <a:cxn ang="0">
                    <a:pos x="0" y="0"/>
                  </a:cxn>
                  <a:cxn ang="0">
                    <a:pos x="1" y="1"/>
                  </a:cxn>
                  <a:cxn ang="0">
                    <a:pos x="6" y="3"/>
                  </a:cxn>
                  <a:cxn ang="0">
                    <a:pos x="13" y="8"/>
                  </a:cxn>
                  <a:cxn ang="0">
                    <a:pos x="21" y="12"/>
                  </a:cxn>
                  <a:cxn ang="0">
                    <a:pos x="29" y="15"/>
                  </a:cxn>
                  <a:cxn ang="0">
                    <a:pos x="38" y="17"/>
                  </a:cxn>
                  <a:cxn ang="0">
                    <a:pos x="46" y="18"/>
                  </a:cxn>
                  <a:cxn ang="0">
                    <a:pos x="54" y="16"/>
                  </a:cxn>
                  <a:cxn ang="0">
                    <a:pos x="53" y="25"/>
                  </a:cxn>
                  <a:cxn ang="0">
                    <a:pos x="50" y="33"/>
                  </a:cxn>
                  <a:cxn ang="0">
                    <a:pos x="44" y="38"/>
                  </a:cxn>
                  <a:cxn ang="0">
                    <a:pos x="37" y="40"/>
                  </a:cxn>
                  <a:cxn ang="0">
                    <a:pos x="28" y="39"/>
                  </a:cxn>
                  <a:cxn ang="0">
                    <a:pos x="19" y="32"/>
                  </a:cxn>
                  <a:cxn ang="0">
                    <a:pos x="10" y="20"/>
                  </a:cxn>
                  <a:cxn ang="0">
                    <a:pos x="0" y="0"/>
                  </a:cxn>
                </a:cxnLst>
                <a:rect l="0" t="0" r="r" b="b"/>
                <a:pathLst>
                  <a:path w="54" h="40">
                    <a:moveTo>
                      <a:pt x="0" y="0"/>
                    </a:moveTo>
                    <a:lnTo>
                      <a:pt x="1" y="1"/>
                    </a:lnTo>
                    <a:lnTo>
                      <a:pt x="6" y="3"/>
                    </a:lnTo>
                    <a:lnTo>
                      <a:pt x="13" y="8"/>
                    </a:lnTo>
                    <a:lnTo>
                      <a:pt x="21" y="12"/>
                    </a:lnTo>
                    <a:lnTo>
                      <a:pt x="29" y="15"/>
                    </a:lnTo>
                    <a:lnTo>
                      <a:pt x="38" y="17"/>
                    </a:lnTo>
                    <a:lnTo>
                      <a:pt x="46" y="18"/>
                    </a:lnTo>
                    <a:lnTo>
                      <a:pt x="54" y="16"/>
                    </a:lnTo>
                    <a:lnTo>
                      <a:pt x="53" y="25"/>
                    </a:lnTo>
                    <a:lnTo>
                      <a:pt x="50" y="33"/>
                    </a:lnTo>
                    <a:lnTo>
                      <a:pt x="44" y="38"/>
                    </a:lnTo>
                    <a:lnTo>
                      <a:pt x="37" y="40"/>
                    </a:lnTo>
                    <a:lnTo>
                      <a:pt x="28" y="39"/>
                    </a:lnTo>
                    <a:lnTo>
                      <a:pt x="19" y="32"/>
                    </a:lnTo>
                    <a:lnTo>
                      <a:pt x="10" y="20"/>
                    </a:lnTo>
                    <a:lnTo>
                      <a:pt x="0" y="0"/>
                    </a:lnTo>
                    <a:close/>
                  </a:path>
                </a:pathLst>
              </a:custGeom>
              <a:solidFill>
                <a:schemeClr val="accent2"/>
              </a:solidFill>
              <a:ln w="9525">
                <a:noFill/>
                <a:round/>
                <a:headEnd/>
                <a:tailEnd/>
              </a:ln>
            </p:spPr>
            <p:txBody>
              <a:bodyPr/>
              <a:lstStyle/>
              <a:p>
                <a:pPr eaLnBrk="0" hangingPunct="0">
                  <a:defRPr/>
                </a:pPr>
                <a:endParaRPr lang="en-US">
                  <a:solidFill>
                    <a:srgbClr val="006699"/>
                  </a:solidFill>
                  <a:cs typeface="+mn-cs"/>
                </a:endParaRPr>
              </a:p>
            </p:txBody>
          </p:sp>
          <p:sp>
            <p:nvSpPr>
              <p:cNvPr id="45" name="Freeform 10"/>
              <p:cNvSpPr>
                <a:spLocks/>
              </p:cNvSpPr>
              <p:nvPr userDrawn="1"/>
            </p:nvSpPr>
            <p:spPr bwMode="ltGray">
              <a:xfrm rot="12185230" flipV="1">
                <a:off x="3010" y="2344"/>
                <a:ext cx="330" cy="2059"/>
              </a:xfrm>
              <a:custGeom>
                <a:avLst/>
                <a:gdLst/>
                <a:ahLst/>
                <a:cxnLst>
                  <a:cxn ang="0">
                    <a:pos x="0" y="0"/>
                  </a:cxn>
                  <a:cxn ang="0">
                    <a:pos x="6" y="6"/>
                  </a:cxn>
                  <a:cxn ang="0">
                    <a:pos x="16" y="14"/>
                  </a:cxn>
                  <a:cxn ang="0">
                    <a:pos x="28" y="24"/>
                  </a:cxn>
                  <a:cxn ang="0">
                    <a:pos x="41" y="37"/>
                  </a:cxn>
                  <a:cxn ang="0">
                    <a:pos x="58" y="53"/>
                  </a:cxn>
                  <a:cxn ang="0">
                    <a:pos x="73" y="70"/>
                  </a:cxn>
                  <a:cxn ang="0">
                    <a:pos x="88" y="90"/>
                  </a:cxn>
                  <a:cxn ang="0">
                    <a:pos x="100" y="113"/>
                  </a:cxn>
                  <a:cxn ang="0">
                    <a:pos x="112" y="137"/>
                  </a:cxn>
                  <a:cxn ang="0">
                    <a:pos x="120" y="165"/>
                  </a:cxn>
                  <a:cxn ang="0">
                    <a:pos x="124" y="196"/>
                  </a:cxn>
                  <a:cxn ang="0">
                    <a:pos x="126" y="228"/>
                  </a:cxn>
                  <a:cxn ang="0">
                    <a:pos x="120" y="264"/>
                  </a:cxn>
                  <a:cxn ang="0">
                    <a:pos x="109" y="302"/>
                  </a:cxn>
                  <a:cxn ang="0">
                    <a:pos x="92" y="342"/>
                  </a:cxn>
                  <a:cxn ang="0">
                    <a:pos x="67" y="386"/>
                  </a:cxn>
                  <a:cxn ang="0">
                    <a:pos x="39" y="436"/>
                  </a:cxn>
                  <a:cxn ang="0">
                    <a:pos x="21" y="482"/>
                  </a:cxn>
                  <a:cxn ang="0">
                    <a:pos x="10" y="525"/>
                  </a:cxn>
                  <a:cxn ang="0">
                    <a:pos x="6" y="566"/>
                  </a:cxn>
                  <a:cxn ang="0">
                    <a:pos x="6" y="605"/>
                  </a:cxn>
                  <a:cxn ang="0">
                    <a:pos x="8" y="641"/>
                  </a:cxn>
                  <a:cxn ang="0">
                    <a:pos x="12" y="673"/>
                  </a:cxn>
                  <a:cxn ang="0">
                    <a:pos x="14" y="704"/>
                  </a:cxn>
                  <a:cxn ang="0">
                    <a:pos x="41" y="688"/>
                  </a:cxn>
                  <a:cxn ang="0">
                    <a:pos x="39" y="680"/>
                  </a:cxn>
                  <a:cxn ang="0">
                    <a:pos x="36" y="657"/>
                  </a:cxn>
                  <a:cxn ang="0">
                    <a:pos x="33" y="622"/>
                  </a:cxn>
                  <a:cxn ang="0">
                    <a:pos x="35" y="575"/>
                  </a:cxn>
                  <a:cxn ang="0">
                    <a:pos x="41" y="519"/>
                  </a:cxn>
                  <a:cxn ang="0">
                    <a:pos x="58" y="455"/>
                  </a:cxn>
                  <a:cxn ang="0">
                    <a:pos x="86" y="386"/>
                  </a:cxn>
                  <a:cxn ang="0">
                    <a:pos x="129" y="313"/>
                  </a:cxn>
                  <a:cxn ang="0">
                    <a:pos x="143" y="279"/>
                  </a:cxn>
                  <a:cxn ang="0">
                    <a:pos x="149" y="235"/>
                  </a:cxn>
                  <a:cxn ang="0">
                    <a:pos x="144" y="184"/>
                  </a:cxn>
                  <a:cxn ang="0">
                    <a:pos x="131" y="134"/>
                  </a:cxn>
                  <a:cxn ang="0">
                    <a:pos x="109" y="85"/>
                  </a:cxn>
                  <a:cxn ang="0">
                    <a:pos x="81" y="44"/>
                  </a:cxn>
                  <a:cxn ang="0">
                    <a:pos x="44" y="14"/>
                  </a:cxn>
                  <a:cxn ang="0">
                    <a:pos x="0" y="0"/>
                  </a:cxn>
                </a:cxnLst>
                <a:rect l="0" t="0" r="r" b="b"/>
                <a:pathLst>
                  <a:path w="149" h="704">
                    <a:moveTo>
                      <a:pt x="0" y="0"/>
                    </a:moveTo>
                    <a:lnTo>
                      <a:pt x="6" y="6"/>
                    </a:lnTo>
                    <a:lnTo>
                      <a:pt x="16" y="14"/>
                    </a:lnTo>
                    <a:lnTo>
                      <a:pt x="28" y="24"/>
                    </a:lnTo>
                    <a:lnTo>
                      <a:pt x="41" y="37"/>
                    </a:lnTo>
                    <a:lnTo>
                      <a:pt x="58" y="53"/>
                    </a:lnTo>
                    <a:lnTo>
                      <a:pt x="73" y="70"/>
                    </a:lnTo>
                    <a:lnTo>
                      <a:pt x="88" y="90"/>
                    </a:lnTo>
                    <a:lnTo>
                      <a:pt x="100" y="113"/>
                    </a:lnTo>
                    <a:lnTo>
                      <a:pt x="112" y="137"/>
                    </a:lnTo>
                    <a:lnTo>
                      <a:pt x="120" y="165"/>
                    </a:lnTo>
                    <a:lnTo>
                      <a:pt x="124" y="196"/>
                    </a:lnTo>
                    <a:lnTo>
                      <a:pt x="126" y="228"/>
                    </a:lnTo>
                    <a:lnTo>
                      <a:pt x="120" y="264"/>
                    </a:lnTo>
                    <a:lnTo>
                      <a:pt x="109" y="302"/>
                    </a:lnTo>
                    <a:lnTo>
                      <a:pt x="92" y="342"/>
                    </a:lnTo>
                    <a:lnTo>
                      <a:pt x="67" y="386"/>
                    </a:lnTo>
                    <a:lnTo>
                      <a:pt x="39" y="436"/>
                    </a:lnTo>
                    <a:lnTo>
                      <a:pt x="21" y="482"/>
                    </a:lnTo>
                    <a:lnTo>
                      <a:pt x="10" y="525"/>
                    </a:lnTo>
                    <a:lnTo>
                      <a:pt x="6" y="566"/>
                    </a:lnTo>
                    <a:lnTo>
                      <a:pt x="6" y="605"/>
                    </a:lnTo>
                    <a:lnTo>
                      <a:pt x="8" y="641"/>
                    </a:lnTo>
                    <a:lnTo>
                      <a:pt x="12" y="673"/>
                    </a:lnTo>
                    <a:lnTo>
                      <a:pt x="14" y="704"/>
                    </a:lnTo>
                    <a:lnTo>
                      <a:pt x="41" y="688"/>
                    </a:lnTo>
                    <a:lnTo>
                      <a:pt x="39" y="680"/>
                    </a:lnTo>
                    <a:lnTo>
                      <a:pt x="36" y="657"/>
                    </a:lnTo>
                    <a:lnTo>
                      <a:pt x="33" y="622"/>
                    </a:lnTo>
                    <a:lnTo>
                      <a:pt x="35" y="575"/>
                    </a:lnTo>
                    <a:lnTo>
                      <a:pt x="41" y="519"/>
                    </a:lnTo>
                    <a:lnTo>
                      <a:pt x="58" y="455"/>
                    </a:lnTo>
                    <a:lnTo>
                      <a:pt x="86" y="386"/>
                    </a:lnTo>
                    <a:lnTo>
                      <a:pt x="129" y="313"/>
                    </a:lnTo>
                    <a:lnTo>
                      <a:pt x="143" y="279"/>
                    </a:lnTo>
                    <a:lnTo>
                      <a:pt x="149" y="235"/>
                    </a:lnTo>
                    <a:lnTo>
                      <a:pt x="144" y="184"/>
                    </a:lnTo>
                    <a:lnTo>
                      <a:pt x="131" y="134"/>
                    </a:lnTo>
                    <a:lnTo>
                      <a:pt x="109" y="85"/>
                    </a:lnTo>
                    <a:lnTo>
                      <a:pt x="81" y="44"/>
                    </a:lnTo>
                    <a:lnTo>
                      <a:pt x="44" y="14"/>
                    </a:lnTo>
                    <a:lnTo>
                      <a:pt x="0" y="0"/>
                    </a:lnTo>
                    <a:close/>
                  </a:path>
                </a:pathLst>
              </a:custGeom>
              <a:solidFill>
                <a:schemeClr val="accent2"/>
              </a:solidFill>
              <a:ln w="9525">
                <a:noFill/>
                <a:round/>
                <a:headEnd/>
                <a:tailEnd/>
              </a:ln>
            </p:spPr>
            <p:txBody>
              <a:bodyPr/>
              <a:lstStyle/>
              <a:p>
                <a:pPr eaLnBrk="0" hangingPunct="0">
                  <a:defRPr/>
                </a:pPr>
                <a:endParaRPr lang="en-US">
                  <a:solidFill>
                    <a:srgbClr val="006699"/>
                  </a:solidFill>
                  <a:cs typeface="+mn-cs"/>
                </a:endParaRPr>
              </a:p>
            </p:txBody>
          </p:sp>
        </p:grpSp>
        <p:sp>
          <p:nvSpPr>
            <p:cNvPr id="6" name="Freeform 11"/>
            <p:cNvSpPr>
              <a:spLocks/>
            </p:cNvSpPr>
            <p:nvPr userDrawn="1"/>
          </p:nvSpPr>
          <p:spPr bwMode="ltGray">
            <a:xfrm rot="373331" flipH="1">
              <a:off x="22" y="1957"/>
              <a:ext cx="323" cy="649"/>
            </a:xfrm>
            <a:custGeom>
              <a:avLst/>
              <a:gdLst/>
              <a:ahLst/>
              <a:cxnLst>
                <a:cxn ang="0">
                  <a:pos x="94" y="0"/>
                </a:cxn>
                <a:cxn ang="0">
                  <a:pos x="105" y="9"/>
                </a:cxn>
                <a:cxn ang="0">
                  <a:pos x="115" y="27"/>
                </a:cxn>
                <a:cxn ang="0">
                  <a:pos x="123" y="50"/>
                </a:cxn>
                <a:cxn ang="0">
                  <a:pos x="128" y="78"/>
                </a:cxn>
                <a:cxn ang="0">
                  <a:pos x="127" y="111"/>
                </a:cxn>
                <a:cxn ang="0">
                  <a:pos x="116" y="145"/>
                </a:cxn>
                <a:cxn ang="0">
                  <a:pos x="94" y="181"/>
                </a:cxn>
                <a:cxn ang="0">
                  <a:pos x="60" y="217"/>
                </a:cxn>
                <a:cxn ang="0">
                  <a:pos x="49" y="213"/>
                </a:cxn>
                <a:cxn ang="0">
                  <a:pos x="38" y="210"/>
                </a:cxn>
                <a:cxn ang="0">
                  <a:pos x="26" y="205"/>
                </a:cxn>
                <a:cxn ang="0">
                  <a:pos x="16" y="201"/>
                </a:cxn>
                <a:cxn ang="0">
                  <a:pos x="8" y="196"/>
                </a:cxn>
                <a:cxn ang="0">
                  <a:pos x="2" y="190"/>
                </a:cxn>
                <a:cxn ang="0">
                  <a:pos x="0" y="183"/>
                </a:cxn>
                <a:cxn ang="0">
                  <a:pos x="1" y="178"/>
                </a:cxn>
                <a:cxn ang="0">
                  <a:pos x="13" y="171"/>
                </a:cxn>
                <a:cxn ang="0">
                  <a:pos x="29" y="161"/>
                </a:cxn>
                <a:cxn ang="0">
                  <a:pos x="46" y="150"/>
                </a:cxn>
                <a:cxn ang="0">
                  <a:pos x="63" y="134"/>
                </a:cxn>
                <a:cxn ang="0">
                  <a:pos x="79" y="112"/>
                </a:cxn>
                <a:cxn ang="0">
                  <a:pos x="91" y="83"/>
                </a:cxn>
                <a:cxn ang="0">
                  <a:pos x="97" y="46"/>
                </a:cxn>
                <a:cxn ang="0">
                  <a:pos x="94" y="0"/>
                </a:cxn>
              </a:cxnLst>
              <a:rect l="0" t="0" r="r" b="b"/>
              <a:pathLst>
                <a:path w="128" h="217">
                  <a:moveTo>
                    <a:pt x="94" y="0"/>
                  </a:moveTo>
                  <a:lnTo>
                    <a:pt x="105" y="9"/>
                  </a:lnTo>
                  <a:lnTo>
                    <a:pt x="115" y="27"/>
                  </a:lnTo>
                  <a:lnTo>
                    <a:pt x="123" y="50"/>
                  </a:lnTo>
                  <a:lnTo>
                    <a:pt x="128" y="78"/>
                  </a:lnTo>
                  <a:lnTo>
                    <a:pt x="127" y="111"/>
                  </a:lnTo>
                  <a:lnTo>
                    <a:pt x="116" y="145"/>
                  </a:lnTo>
                  <a:lnTo>
                    <a:pt x="94" y="181"/>
                  </a:lnTo>
                  <a:lnTo>
                    <a:pt x="60" y="217"/>
                  </a:lnTo>
                  <a:lnTo>
                    <a:pt x="49" y="213"/>
                  </a:lnTo>
                  <a:lnTo>
                    <a:pt x="38" y="210"/>
                  </a:lnTo>
                  <a:lnTo>
                    <a:pt x="26" y="205"/>
                  </a:lnTo>
                  <a:lnTo>
                    <a:pt x="16" y="201"/>
                  </a:lnTo>
                  <a:lnTo>
                    <a:pt x="8" y="196"/>
                  </a:lnTo>
                  <a:lnTo>
                    <a:pt x="2" y="190"/>
                  </a:lnTo>
                  <a:lnTo>
                    <a:pt x="0" y="183"/>
                  </a:lnTo>
                  <a:lnTo>
                    <a:pt x="1" y="178"/>
                  </a:lnTo>
                  <a:lnTo>
                    <a:pt x="13" y="171"/>
                  </a:lnTo>
                  <a:lnTo>
                    <a:pt x="29" y="161"/>
                  </a:lnTo>
                  <a:lnTo>
                    <a:pt x="46" y="150"/>
                  </a:lnTo>
                  <a:lnTo>
                    <a:pt x="63" y="134"/>
                  </a:lnTo>
                  <a:lnTo>
                    <a:pt x="79" y="112"/>
                  </a:lnTo>
                  <a:lnTo>
                    <a:pt x="91" y="83"/>
                  </a:lnTo>
                  <a:lnTo>
                    <a:pt x="97" y="46"/>
                  </a:lnTo>
                  <a:lnTo>
                    <a:pt x="94" y="0"/>
                  </a:lnTo>
                  <a:close/>
                </a:path>
              </a:pathLst>
            </a:custGeom>
            <a:solidFill>
              <a:schemeClr val="folHlink"/>
            </a:solidFill>
            <a:ln w="9525">
              <a:noFill/>
              <a:round/>
              <a:headEnd/>
              <a:tailEnd/>
            </a:ln>
          </p:spPr>
          <p:txBody>
            <a:bodyPr/>
            <a:lstStyle/>
            <a:p>
              <a:pPr eaLnBrk="0" hangingPunct="0">
                <a:defRPr/>
              </a:pPr>
              <a:endParaRPr lang="en-US">
                <a:solidFill>
                  <a:srgbClr val="006699"/>
                </a:solidFill>
                <a:cs typeface="+mn-cs"/>
              </a:endParaRPr>
            </a:p>
          </p:txBody>
        </p:sp>
        <p:sp>
          <p:nvSpPr>
            <p:cNvPr id="7" name="Freeform 12"/>
            <p:cNvSpPr>
              <a:spLocks/>
            </p:cNvSpPr>
            <p:nvPr userDrawn="1"/>
          </p:nvSpPr>
          <p:spPr bwMode="ltGray">
            <a:xfrm>
              <a:off x="168" y="1260"/>
              <a:ext cx="1259" cy="1532"/>
            </a:xfrm>
            <a:custGeom>
              <a:avLst/>
              <a:gdLst/>
              <a:ahLst/>
              <a:cxnLst>
                <a:cxn ang="0">
                  <a:pos x="891" y="1532"/>
                </a:cxn>
                <a:cxn ang="0">
                  <a:pos x="954" y="1452"/>
                </a:cxn>
                <a:cxn ang="0">
                  <a:pos x="1032" y="1338"/>
                </a:cxn>
                <a:cxn ang="0">
                  <a:pos x="1115" y="1188"/>
                </a:cxn>
                <a:cxn ang="0">
                  <a:pos x="1194" y="1023"/>
                </a:cxn>
                <a:cxn ang="0">
                  <a:pos x="1244" y="841"/>
                </a:cxn>
                <a:cxn ang="0">
                  <a:pos x="1259" y="647"/>
                </a:cxn>
                <a:cxn ang="0">
                  <a:pos x="1230" y="463"/>
                </a:cxn>
                <a:cxn ang="0">
                  <a:pos x="1140" y="294"/>
                </a:cxn>
                <a:cxn ang="0">
                  <a:pos x="1043" y="190"/>
                </a:cxn>
                <a:cxn ang="0">
                  <a:pos x="961" y="109"/>
                </a:cxn>
                <a:cxn ang="0">
                  <a:pos x="894" y="65"/>
                </a:cxn>
                <a:cxn ang="0">
                  <a:pos x="786" y="18"/>
                </a:cxn>
                <a:cxn ang="0">
                  <a:pos x="642" y="0"/>
                </a:cxn>
                <a:cxn ang="0">
                  <a:pos x="440" y="23"/>
                </a:cxn>
                <a:cxn ang="0">
                  <a:pos x="366" y="44"/>
                </a:cxn>
                <a:cxn ang="0">
                  <a:pos x="292" y="58"/>
                </a:cxn>
                <a:cxn ang="0">
                  <a:pos x="229" y="79"/>
                </a:cxn>
                <a:cxn ang="0">
                  <a:pos x="178" y="103"/>
                </a:cxn>
                <a:cxn ang="0">
                  <a:pos x="127" y="127"/>
                </a:cxn>
                <a:cxn ang="0">
                  <a:pos x="82" y="158"/>
                </a:cxn>
                <a:cxn ang="0">
                  <a:pos x="41" y="197"/>
                </a:cxn>
                <a:cxn ang="0">
                  <a:pos x="0" y="243"/>
                </a:cxn>
                <a:cxn ang="0">
                  <a:pos x="76" y="215"/>
                </a:cxn>
                <a:cxn ang="0">
                  <a:pos x="144" y="194"/>
                </a:cxn>
                <a:cxn ang="0">
                  <a:pos x="212" y="179"/>
                </a:cxn>
                <a:cxn ang="0">
                  <a:pos x="280" y="164"/>
                </a:cxn>
                <a:cxn ang="0">
                  <a:pos x="336" y="149"/>
                </a:cxn>
                <a:cxn ang="0">
                  <a:pos x="397" y="149"/>
                </a:cxn>
                <a:cxn ang="0">
                  <a:pos x="458" y="141"/>
                </a:cxn>
                <a:cxn ang="0">
                  <a:pos x="511" y="146"/>
                </a:cxn>
                <a:cxn ang="0">
                  <a:pos x="565" y="152"/>
                </a:cxn>
                <a:cxn ang="0">
                  <a:pos x="618" y="166"/>
                </a:cxn>
                <a:cxn ang="0">
                  <a:pos x="669" y="186"/>
                </a:cxn>
                <a:cxn ang="0">
                  <a:pos x="715" y="205"/>
                </a:cxn>
                <a:cxn ang="0">
                  <a:pos x="760" y="239"/>
                </a:cxn>
                <a:cxn ang="0">
                  <a:pos x="811" y="267"/>
                </a:cxn>
                <a:cxn ang="0">
                  <a:pos x="855" y="307"/>
                </a:cxn>
                <a:cxn ang="0">
                  <a:pos x="899" y="348"/>
                </a:cxn>
                <a:cxn ang="0">
                  <a:pos x="971" y="464"/>
                </a:cxn>
                <a:cxn ang="0">
                  <a:pos x="1016" y="606"/>
                </a:cxn>
                <a:cxn ang="0">
                  <a:pos x="1027" y="774"/>
                </a:cxn>
                <a:cxn ang="0">
                  <a:pos x="1022" y="939"/>
                </a:cxn>
                <a:cxn ang="0">
                  <a:pos x="1002" y="1117"/>
                </a:cxn>
                <a:cxn ang="0">
                  <a:pos x="966" y="1279"/>
                </a:cxn>
                <a:cxn ang="0">
                  <a:pos x="933" y="1421"/>
                </a:cxn>
                <a:cxn ang="0">
                  <a:pos x="891" y="1532"/>
                </a:cxn>
              </a:cxnLst>
              <a:rect l="0" t="0" r="r" b="b"/>
              <a:pathLst>
                <a:path w="1259" h="1532">
                  <a:moveTo>
                    <a:pt x="891" y="1532"/>
                  </a:moveTo>
                  <a:lnTo>
                    <a:pt x="954" y="1452"/>
                  </a:lnTo>
                  <a:lnTo>
                    <a:pt x="1032" y="1338"/>
                  </a:lnTo>
                  <a:lnTo>
                    <a:pt x="1115" y="1188"/>
                  </a:lnTo>
                  <a:lnTo>
                    <a:pt x="1194" y="1023"/>
                  </a:lnTo>
                  <a:lnTo>
                    <a:pt x="1244" y="841"/>
                  </a:lnTo>
                  <a:lnTo>
                    <a:pt x="1259" y="647"/>
                  </a:lnTo>
                  <a:lnTo>
                    <a:pt x="1230" y="463"/>
                  </a:lnTo>
                  <a:lnTo>
                    <a:pt x="1140" y="294"/>
                  </a:lnTo>
                  <a:lnTo>
                    <a:pt x="1043" y="190"/>
                  </a:lnTo>
                  <a:lnTo>
                    <a:pt x="961" y="109"/>
                  </a:lnTo>
                  <a:lnTo>
                    <a:pt x="894" y="65"/>
                  </a:lnTo>
                  <a:lnTo>
                    <a:pt x="786" y="18"/>
                  </a:lnTo>
                  <a:lnTo>
                    <a:pt x="642" y="0"/>
                  </a:lnTo>
                  <a:lnTo>
                    <a:pt x="440" y="23"/>
                  </a:lnTo>
                  <a:lnTo>
                    <a:pt x="366" y="44"/>
                  </a:lnTo>
                  <a:lnTo>
                    <a:pt x="292" y="58"/>
                  </a:lnTo>
                  <a:lnTo>
                    <a:pt x="229" y="79"/>
                  </a:lnTo>
                  <a:lnTo>
                    <a:pt x="178" y="103"/>
                  </a:lnTo>
                  <a:lnTo>
                    <a:pt x="127" y="127"/>
                  </a:lnTo>
                  <a:lnTo>
                    <a:pt x="82" y="158"/>
                  </a:lnTo>
                  <a:lnTo>
                    <a:pt x="41" y="197"/>
                  </a:lnTo>
                  <a:lnTo>
                    <a:pt x="0" y="243"/>
                  </a:lnTo>
                  <a:lnTo>
                    <a:pt x="76" y="215"/>
                  </a:lnTo>
                  <a:lnTo>
                    <a:pt x="144" y="194"/>
                  </a:lnTo>
                  <a:lnTo>
                    <a:pt x="212" y="179"/>
                  </a:lnTo>
                  <a:lnTo>
                    <a:pt x="280" y="164"/>
                  </a:lnTo>
                  <a:lnTo>
                    <a:pt x="336" y="149"/>
                  </a:lnTo>
                  <a:lnTo>
                    <a:pt x="397" y="149"/>
                  </a:lnTo>
                  <a:lnTo>
                    <a:pt x="458" y="141"/>
                  </a:lnTo>
                  <a:lnTo>
                    <a:pt x="511" y="146"/>
                  </a:lnTo>
                  <a:lnTo>
                    <a:pt x="565" y="152"/>
                  </a:lnTo>
                  <a:lnTo>
                    <a:pt x="618" y="166"/>
                  </a:lnTo>
                  <a:lnTo>
                    <a:pt x="669" y="186"/>
                  </a:lnTo>
                  <a:lnTo>
                    <a:pt x="715" y="205"/>
                  </a:lnTo>
                  <a:lnTo>
                    <a:pt x="760" y="239"/>
                  </a:lnTo>
                  <a:lnTo>
                    <a:pt x="811" y="267"/>
                  </a:lnTo>
                  <a:lnTo>
                    <a:pt x="855" y="307"/>
                  </a:lnTo>
                  <a:lnTo>
                    <a:pt x="899" y="348"/>
                  </a:lnTo>
                  <a:lnTo>
                    <a:pt x="971" y="464"/>
                  </a:lnTo>
                  <a:lnTo>
                    <a:pt x="1016" y="606"/>
                  </a:lnTo>
                  <a:lnTo>
                    <a:pt x="1027" y="774"/>
                  </a:lnTo>
                  <a:lnTo>
                    <a:pt x="1022" y="939"/>
                  </a:lnTo>
                  <a:lnTo>
                    <a:pt x="1002" y="1117"/>
                  </a:lnTo>
                  <a:lnTo>
                    <a:pt x="966" y="1279"/>
                  </a:lnTo>
                  <a:lnTo>
                    <a:pt x="933" y="1421"/>
                  </a:lnTo>
                  <a:lnTo>
                    <a:pt x="891" y="1532"/>
                  </a:lnTo>
                  <a:close/>
                </a:path>
              </a:pathLst>
            </a:custGeom>
            <a:solidFill>
              <a:schemeClr val="folHlink"/>
            </a:solidFill>
            <a:ln w="9525">
              <a:noFill/>
              <a:round/>
              <a:headEnd/>
              <a:tailEnd/>
            </a:ln>
          </p:spPr>
          <p:txBody>
            <a:bodyPr/>
            <a:lstStyle/>
            <a:p>
              <a:pPr eaLnBrk="0" hangingPunct="0">
                <a:defRPr/>
              </a:pPr>
              <a:endParaRPr lang="en-US">
                <a:solidFill>
                  <a:srgbClr val="006699"/>
                </a:solidFill>
                <a:cs typeface="+mn-cs"/>
              </a:endParaRPr>
            </a:p>
          </p:txBody>
        </p:sp>
        <p:sp>
          <p:nvSpPr>
            <p:cNvPr id="8" name="Freeform 13"/>
            <p:cNvSpPr>
              <a:spLocks/>
            </p:cNvSpPr>
            <p:nvPr userDrawn="1"/>
          </p:nvSpPr>
          <p:spPr bwMode="ltGray">
            <a:xfrm>
              <a:off x="0" y="2610"/>
              <a:ext cx="801" cy="459"/>
            </a:xfrm>
            <a:custGeom>
              <a:avLst/>
              <a:gdLst/>
              <a:ahLst/>
              <a:cxnLst>
                <a:cxn ang="0">
                  <a:pos x="0" y="0"/>
                </a:cxn>
                <a:cxn ang="0">
                  <a:pos x="37" y="69"/>
                </a:cxn>
                <a:cxn ang="0">
                  <a:pos x="68" y="132"/>
                </a:cxn>
                <a:cxn ang="0">
                  <a:pos x="110" y="188"/>
                </a:cxn>
                <a:cxn ang="0">
                  <a:pos x="149" y="229"/>
                </a:cxn>
                <a:cxn ang="0">
                  <a:pos x="192" y="278"/>
                </a:cxn>
                <a:cxn ang="0">
                  <a:pos x="250" y="314"/>
                </a:cxn>
                <a:cxn ang="0">
                  <a:pos x="308" y="336"/>
                </a:cxn>
                <a:cxn ang="0">
                  <a:pos x="365" y="365"/>
                </a:cxn>
                <a:cxn ang="0">
                  <a:pos x="430" y="381"/>
                </a:cxn>
                <a:cxn ang="0">
                  <a:pos x="501" y="390"/>
                </a:cxn>
                <a:cxn ang="0">
                  <a:pos x="573" y="392"/>
                </a:cxn>
                <a:cxn ang="0">
                  <a:pos x="646" y="381"/>
                </a:cxn>
                <a:cxn ang="0">
                  <a:pos x="726" y="362"/>
                </a:cxn>
                <a:cxn ang="0">
                  <a:pos x="801" y="335"/>
                </a:cxn>
                <a:cxn ang="0">
                  <a:pos x="731" y="377"/>
                </a:cxn>
                <a:cxn ang="0">
                  <a:pos x="662" y="404"/>
                </a:cxn>
                <a:cxn ang="0">
                  <a:pos x="594" y="432"/>
                </a:cxn>
                <a:cxn ang="0">
                  <a:pos x="532" y="445"/>
                </a:cxn>
                <a:cxn ang="0">
                  <a:pos x="471" y="459"/>
                </a:cxn>
                <a:cxn ang="0">
                  <a:pos x="411" y="458"/>
                </a:cxn>
                <a:cxn ang="0">
                  <a:pos x="350" y="458"/>
                </a:cxn>
                <a:cxn ang="0">
                  <a:pos x="291" y="450"/>
                </a:cxn>
                <a:cxn ang="0">
                  <a:pos x="244" y="436"/>
                </a:cxn>
                <a:cxn ang="0">
                  <a:pos x="192" y="415"/>
                </a:cxn>
                <a:cxn ang="0">
                  <a:pos x="145" y="394"/>
                </a:cxn>
                <a:cxn ang="0">
                  <a:pos x="100" y="373"/>
                </a:cxn>
                <a:cxn ang="0">
                  <a:pos x="60" y="347"/>
                </a:cxn>
                <a:cxn ang="0">
                  <a:pos x="0" y="294"/>
                </a:cxn>
                <a:cxn ang="0">
                  <a:pos x="0" y="0"/>
                </a:cxn>
              </a:cxnLst>
              <a:rect l="0" t="0" r="r" b="b"/>
              <a:pathLst>
                <a:path w="801" h="459">
                  <a:moveTo>
                    <a:pt x="0" y="0"/>
                  </a:moveTo>
                  <a:lnTo>
                    <a:pt x="37" y="69"/>
                  </a:lnTo>
                  <a:lnTo>
                    <a:pt x="68" y="132"/>
                  </a:lnTo>
                  <a:lnTo>
                    <a:pt x="110" y="188"/>
                  </a:lnTo>
                  <a:lnTo>
                    <a:pt x="149" y="229"/>
                  </a:lnTo>
                  <a:lnTo>
                    <a:pt x="192" y="278"/>
                  </a:lnTo>
                  <a:lnTo>
                    <a:pt x="250" y="314"/>
                  </a:lnTo>
                  <a:lnTo>
                    <a:pt x="308" y="336"/>
                  </a:lnTo>
                  <a:lnTo>
                    <a:pt x="365" y="365"/>
                  </a:lnTo>
                  <a:lnTo>
                    <a:pt x="430" y="381"/>
                  </a:lnTo>
                  <a:lnTo>
                    <a:pt x="501" y="390"/>
                  </a:lnTo>
                  <a:lnTo>
                    <a:pt x="573" y="392"/>
                  </a:lnTo>
                  <a:lnTo>
                    <a:pt x="646" y="381"/>
                  </a:lnTo>
                  <a:lnTo>
                    <a:pt x="726" y="362"/>
                  </a:lnTo>
                  <a:lnTo>
                    <a:pt x="801" y="335"/>
                  </a:lnTo>
                  <a:lnTo>
                    <a:pt x="731" y="377"/>
                  </a:lnTo>
                  <a:lnTo>
                    <a:pt x="662" y="404"/>
                  </a:lnTo>
                  <a:lnTo>
                    <a:pt x="594" y="432"/>
                  </a:lnTo>
                  <a:lnTo>
                    <a:pt x="532" y="445"/>
                  </a:lnTo>
                  <a:lnTo>
                    <a:pt x="471" y="459"/>
                  </a:lnTo>
                  <a:lnTo>
                    <a:pt x="411" y="458"/>
                  </a:lnTo>
                  <a:lnTo>
                    <a:pt x="350" y="458"/>
                  </a:lnTo>
                  <a:lnTo>
                    <a:pt x="291" y="450"/>
                  </a:lnTo>
                  <a:lnTo>
                    <a:pt x="244" y="436"/>
                  </a:lnTo>
                  <a:lnTo>
                    <a:pt x="192" y="415"/>
                  </a:lnTo>
                  <a:lnTo>
                    <a:pt x="145" y="394"/>
                  </a:lnTo>
                  <a:lnTo>
                    <a:pt x="100" y="373"/>
                  </a:lnTo>
                  <a:lnTo>
                    <a:pt x="60" y="347"/>
                  </a:lnTo>
                  <a:lnTo>
                    <a:pt x="0" y="294"/>
                  </a:lnTo>
                  <a:lnTo>
                    <a:pt x="0" y="0"/>
                  </a:lnTo>
                  <a:close/>
                </a:path>
              </a:pathLst>
            </a:custGeom>
            <a:solidFill>
              <a:schemeClr val="folHlink"/>
            </a:solidFill>
            <a:ln w="9525">
              <a:noFill/>
              <a:round/>
              <a:headEnd/>
              <a:tailEnd/>
            </a:ln>
          </p:spPr>
          <p:txBody>
            <a:bodyPr/>
            <a:lstStyle/>
            <a:p>
              <a:pPr eaLnBrk="0" hangingPunct="0">
                <a:defRPr/>
              </a:pPr>
              <a:endParaRPr lang="en-US">
                <a:solidFill>
                  <a:srgbClr val="006699"/>
                </a:solidFill>
                <a:cs typeface="+mn-cs"/>
              </a:endParaRPr>
            </a:p>
          </p:txBody>
        </p:sp>
        <p:sp>
          <p:nvSpPr>
            <p:cNvPr id="9" name="Freeform 14"/>
            <p:cNvSpPr>
              <a:spLocks/>
            </p:cNvSpPr>
            <p:nvPr userDrawn="1"/>
          </p:nvSpPr>
          <p:spPr bwMode="ltGray">
            <a:xfrm rot="373331" flipH="1">
              <a:off x="898" y="2855"/>
              <a:ext cx="354" cy="464"/>
            </a:xfrm>
            <a:custGeom>
              <a:avLst/>
              <a:gdLst/>
              <a:ahLst/>
              <a:cxnLst>
                <a:cxn ang="0">
                  <a:pos x="75" y="0"/>
                </a:cxn>
                <a:cxn ang="0">
                  <a:pos x="0" y="25"/>
                </a:cxn>
                <a:cxn ang="0">
                  <a:pos x="3" y="26"/>
                </a:cxn>
                <a:cxn ang="0">
                  <a:pos x="14" y="29"/>
                </a:cxn>
                <a:cxn ang="0">
                  <a:pos x="29" y="36"/>
                </a:cxn>
                <a:cxn ang="0">
                  <a:pos x="46" y="47"/>
                </a:cxn>
                <a:cxn ang="0">
                  <a:pos x="66" y="62"/>
                </a:cxn>
                <a:cxn ang="0">
                  <a:pos x="84" y="80"/>
                </a:cxn>
                <a:cxn ang="0">
                  <a:pos x="102" y="103"/>
                </a:cxn>
                <a:cxn ang="0">
                  <a:pos x="116" y="132"/>
                </a:cxn>
                <a:cxn ang="0">
                  <a:pos x="117" y="120"/>
                </a:cxn>
                <a:cxn ang="0">
                  <a:pos x="115" y="107"/>
                </a:cxn>
                <a:cxn ang="0">
                  <a:pos x="108" y="90"/>
                </a:cxn>
                <a:cxn ang="0">
                  <a:pos x="99" y="74"/>
                </a:cxn>
                <a:cxn ang="0">
                  <a:pos x="89" y="58"/>
                </a:cxn>
                <a:cxn ang="0">
                  <a:pos x="78" y="45"/>
                </a:cxn>
                <a:cxn ang="0">
                  <a:pos x="67" y="36"/>
                </a:cxn>
                <a:cxn ang="0">
                  <a:pos x="58" y="32"/>
                </a:cxn>
                <a:cxn ang="0">
                  <a:pos x="69" y="29"/>
                </a:cxn>
                <a:cxn ang="0">
                  <a:pos x="79" y="28"/>
                </a:cxn>
                <a:cxn ang="0">
                  <a:pos x="89" y="26"/>
                </a:cxn>
                <a:cxn ang="0">
                  <a:pos x="98" y="25"/>
                </a:cxn>
                <a:cxn ang="0">
                  <a:pos x="105" y="24"/>
                </a:cxn>
                <a:cxn ang="0">
                  <a:pos x="109" y="22"/>
                </a:cxn>
                <a:cxn ang="0">
                  <a:pos x="113" y="21"/>
                </a:cxn>
                <a:cxn ang="0">
                  <a:pos x="114" y="21"/>
                </a:cxn>
                <a:cxn ang="0">
                  <a:pos x="75" y="0"/>
                </a:cxn>
              </a:cxnLst>
              <a:rect l="0" t="0" r="r" b="b"/>
              <a:pathLst>
                <a:path w="117" h="132">
                  <a:moveTo>
                    <a:pt x="75" y="0"/>
                  </a:moveTo>
                  <a:lnTo>
                    <a:pt x="0" y="25"/>
                  </a:lnTo>
                  <a:lnTo>
                    <a:pt x="3" y="26"/>
                  </a:lnTo>
                  <a:lnTo>
                    <a:pt x="14" y="29"/>
                  </a:lnTo>
                  <a:lnTo>
                    <a:pt x="29" y="36"/>
                  </a:lnTo>
                  <a:lnTo>
                    <a:pt x="46" y="47"/>
                  </a:lnTo>
                  <a:lnTo>
                    <a:pt x="66" y="62"/>
                  </a:lnTo>
                  <a:lnTo>
                    <a:pt x="84" y="80"/>
                  </a:lnTo>
                  <a:lnTo>
                    <a:pt x="102" y="103"/>
                  </a:lnTo>
                  <a:lnTo>
                    <a:pt x="116" y="132"/>
                  </a:lnTo>
                  <a:lnTo>
                    <a:pt x="117" y="120"/>
                  </a:lnTo>
                  <a:lnTo>
                    <a:pt x="115" y="107"/>
                  </a:lnTo>
                  <a:lnTo>
                    <a:pt x="108" y="90"/>
                  </a:lnTo>
                  <a:lnTo>
                    <a:pt x="99" y="74"/>
                  </a:lnTo>
                  <a:lnTo>
                    <a:pt x="89" y="58"/>
                  </a:lnTo>
                  <a:lnTo>
                    <a:pt x="78" y="45"/>
                  </a:lnTo>
                  <a:lnTo>
                    <a:pt x="67" y="36"/>
                  </a:lnTo>
                  <a:lnTo>
                    <a:pt x="58" y="32"/>
                  </a:lnTo>
                  <a:lnTo>
                    <a:pt x="69" y="29"/>
                  </a:lnTo>
                  <a:lnTo>
                    <a:pt x="79" y="28"/>
                  </a:lnTo>
                  <a:lnTo>
                    <a:pt x="89" y="26"/>
                  </a:lnTo>
                  <a:lnTo>
                    <a:pt x="98" y="25"/>
                  </a:lnTo>
                  <a:lnTo>
                    <a:pt x="105" y="24"/>
                  </a:lnTo>
                  <a:lnTo>
                    <a:pt x="109" y="22"/>
                  </a:lnTo>
                  <a:lnTo>
                    <a:pt x="113" y="21"/>
                  </a:lnTo>
                  <a:lnTo>
                    <a:pt x="114" y="21"/>
                  </a:lnTo>
                  <a:lnTo>
                    <a:pt x="75" y="0"/>
                  </a:lnTo>
                  <a:close/>
                </a:path>
              </a:pathLst>
            </a:custGeom>
            <a:solidFill>
              <a:schemeClr val="folHlink"/>
            </a:solidFill>
            <a:ln w="9525">
              <a:noFill/>
              <a:round/>
              <a:headEnd/>
              <a:tailEnd/>
            </a:ln>
          </p:spPr>
          <p:txBody>
            <a:bodyPr/>
            <a:lstStyle/>
            <a:p>
              <a:pPr eaLnBrk="0" hangingPunct="0">
                <a:defRPr/>
              </a:pPr>
              <a:endParaRPr lang="en-US">
                <a:solidFill>
                  <a:srgbClr val="006699"/>
                </a:solidFill>
                <a:cs typeface="+mn-cs"/>
              </a:endParaRPr>
            </a:p>
          </p:txBody>
        </p:sp>
        <p:sp>
          <p:nvSpPr>
            <p:cNvPr id="10" name="Freeform 15"/>
            <p:cNvSpPr>
              <a:spLocks/>
            </p:cNvSpPr>
            <p:nvPr userDrawn="1"/>
          </p:nvSpPr>
          <p:spPr bwMode="ltGray">
            <a:xfrm rot="373331" flipH="1">
              <a:off x="799" y="2979"/>
              <a:ext cx="87" cy="274"/>
            </a:xfrm>
            <a:custGeom>
              <a:avLst/>
              <a:gdLst/>
              <a:ahLst/>
              <a:cxnLst>
                <a:cxn ang="0">
                  <a:pos x="29" y="0"/>
                </a:cxn>
                <a:cxn ang="0">
                  <a:pos x="23" y="0"/>
                </a:cxn>
                <a:cxn ang="0">
                  <a:pos x="16" y="4"/>
                </a:cxn>
                <a:cxn ang="0">
                  <a:pos x="9" y="9"/>
                </a:cxn>
                <a:cxn ang="0">
                  <a:pos x="4" y="19"/>
                </a:cxn>
                <a:cxn ang="0">
                  <a:pos x="1" y="30"/>
                </a:cxn>
                <a:cxn ang="0">
                  <a:pos x="0" y="44"/>
                </a:cxn>
                <a:cxn ang="0">
                  <a:pos x="3" y="60"/>
                </a:cxn>
                <a:cxn ang="0">
                  <a:pos x="11" y="77"/>
                </a:cxn>
                <a:cxn ang="0">
                  <a:pos x="15" y="53"/>
                </a:cxn>
                <a:cxn ang="0">
                  <a:pos x="19" y="37"/>
                </a:cxn>
                <a:cxn ang="0">
                  <a:pos x="23" y="22"/>
                </a:cxn>
                <a:cxn ang="0">
                  <a:pos x="29" y="0"/>
                </a:cxn>
              </a:cxnLst>
              <a:rect l="0" t="0" r="r" b="b"/>
              <a:pathLst>
                <a:path w="29" h="77">
                  <a:moveTo>
                    <a:pt x="29" y="0"/>
                  </a:moveTo>
                  <a:lnTo>
                    <a:pt x="23" y="0"/>
                  </a:lnTo>
                  <a:lnTo>
                    <a:pt x="16" y="4"/>
                  </a:lnTo>
                  <a:lnTo>
                    <a:pt x="9" y="9"/>
                  </a:lnTo>
                  <a:lnTo>
                    <a:pt x="4" y="19"/>
                  </a:lnTo>
                  <a:lnTo>
                    <a:pt x="1" y="30"/>
                  </a:lnTo>
                  <a:lnTo>
                    <a:pt x="0" y="44"/>
                  </a:lnTo>
                  <a:lnTo>
                    <a:pt x="3" y="60"/>
                  </a:lnTo>
                  <a:lnTo>
                    <a:pt x="11" y="77"/>
                  </a:lnTo>
                  <a:lnTo>
                    <a:pt x="15" y="53"/>
                  </a:lnTo>
                  <a:lnTo>
                    <a:pt x="19" y="37"/>
                  </a:lnTo>
                  <a:lnTo>
                    <a:pt x="23" y="22"/>
                  </a:lnTo>
                  <a:lnTo>
                    <a:pt x="29" y="0"/>
                  </a:lnTo>
                  <a:close/>
                </a:path>
              </a:pathLst>
            </a:custGeom>
            <a:solidFill>
              <a:schemeClr val="folHlink"/>
            </a:solidFill>
            <a:ln w="9525">
              <a:noFill/>
              <a:round/>
              <a:headEnd/>
              <a:tailEnd/>
            </a:ln>
          </p:spPr>
          <p:txBody>
            <a:bodyPr/>
            <a:lstStyle/>
            <a:p>
              <a:pPr eaLnBrk="0" hangingPunct="0">
                <a:defRPr/>
              </a:pPr>
              <a:endParaRPr lang="en-US">
                <a:solidFill>
                  <a:srgbClr val="006699"/>
                </a:solidFill>
                <a:cs typeface="+mn-cs"/>
              </a:endParaRPr>
            </a:p>
          </p:txBody>
        </p:sp>
        <p:sp>
          <p:nvSpPr>
            <p:cNvPr id="11" name="Freeform 16"/>
            <p:cNvSpPr>
              <a:spLocks/>
            </p:cNvSpPr>
            <p:nvPr userDrawn="1"/>
          </p:nvSpPr>
          <p:spPr bwMode="ltGray">
            <a:xfrm>
              <a:off x="1190" y="3273"/>
              <a:ext cx="1108" cy="1047"/>
            </a:xfrm>
            <a:custGeom>
              <a:avLst/>
              <a:gdLst/>
              <a:ahLst/>
              <a:cxnLst>
                <a:cxn ang="0">
                  <a:pos x="784" y="1047"/>
                </a:cxn>
                <a:cxn ang="0">
                  <a:pos x="692" y="1011"/>
                </a:cxn>
                <a:cxn ang="0">
                  <a:pos x="607" y="945"/>
                </a:cxn>
                <a:cxn ang="0">
                  <a:pos x="517" y="861"/>
                </a:cxn>
                <a:cxn ang="0">
                  <a:pos x="432" y="776"/>
                </a:cxn>
                <a:cxn ang="0">
                  <a:pos x="350" y="677"/>
                </a:cxn>
                <a:cxn ang="0">
                  <a:pos x="266" y="563"/>
                </a:cxn>
                <a:cxn ang="0">
                  <a:pos x="188" y="447"/>
                </a:cxn>
                <a:cxn ang="0">
                  <a:pos x="122" y="325"/>
                </a:cxn>
                <a:cxn ang="0">
                  <a:pos x="65" y="211"/>
                </a:cxn>
                <a:cxn ang="0">
                  <a:pos x="21" y="101"/>
                </a:cxn>
                <a:cxn ang="0">
                  <a:pos x="0" y="0"/>
                </a:cxn>
                <a:cxn ang="0">
                  <a:pos x="109" y="217"/>
                </a:cxn>
                <a:cxn ang="0">
                  <a:pos x="209" y="378"/>
                </a:cxn>
                <a:cxn ang="0">
                  <a:pos x="294" y="500"/>
                </a:cxn>
                <a:cxn ang="0">
                  <a:pos x="373" y="590"/>
                </a:cxn>
                <a:cxn ang="0">
                  <a:pos x="441" y="661"/>
                </a:cxn>
                <a:cxn ang="0">
                  <a:pos x="506" y="713"/>
                </a:cxn>
                <a:cxn ang="0">
                  <a:pos x="564" y="754"/>
                </a:cxn>
                <a:cxn ang="0">
                  <a:pos x="620" y="801"/>
                </a:cxn>
                <a:cxn ang="0">
                  <a:pos x="754" y="899"/>
                </a:cxn>
                <a:cxn ang="0">
                  <a:pos x="925" y="977"/>
                </a:cxn>
                <a:cxn ang="0">
                  <a:pos x="1108" y="1047"/>
                </a:cxn>
                <a:cxn ang="0">
                  <a:pos x="784" y="1047"/>
                </a:cxn>
              </a:cxnLst>
              <a:rect l="0" t="0" r="r" b="b"/>
              <a:pathLst>
                <a:path w="1108" h="1047">
                  <a:moveTo>
                    <a:pt x="784" y="1047"/>
                  </a:moveTo>
                  <a:lnTo>
                    <a:pt x="692" y="1011"/>
                  </a:lnTo>
                  <a:lnTo>
                    <a:pt x="607" y="945"/>
                  </a:lnTo>
                  <a:lnTo>
                    <a:pt x="517" y="861"/>
                  </a:lnTo>
                  <a:lnTo>
                    <a:pt x="432" y="776"/>
                  </a:lnTo>
                  <a:lnTo>
                    <a:pt x="350" y="677"/>
                  </a:lnTo>
                  <a:lnTo>
                    <a:pt x="266" y="563"/>
                  </a:lnTo>
                  <a:lnTo>
                    <a:pt x="188" y="447"/>
                  </a:lnTo>
                  <a:lnTo>
                    <a:pt x="122" y="325"/>
                  </a:lnTo>
                  <a:lnTo>
                    <a:pt x="65" y="211"/>
                  </a:lnTo>
                  <a:lnTo>
                    <a:pt x="21" y="101"/>
                  </a:lnTo>
                  <a:lnTo>
                    <a:pt x="0" y="0"/>
                  </a:lnTo>
                  <a:lnTo>
                    <a:pt x="109" y="217"/>
                  </a:lnTo>
                  <a:lnTo>
                    <a:pt x="209" y="378"/>
                  </a:lnTo>
                  <a:lnTo>
                    <a:pt x="294" y="500"/>
                  </a:lnTo>
                  <a:lnTo>
                    <a:pt x="373" y="590"/>
                  </a:lnTo>
                  <a:lnTo>
                    <a:pt x="441" y="661"/>
                  </a:lnTo>
                  <a:lnTo>
                    <a:pt x="506" y="713"/>
                  </a:lnTo>
                  <a:lnTo>
                    <a:pt x="564" y="754"/>
                  </a:lnTo>
                  <a:lnTo>
                    <a:pt x="620" y="801"/>
                  </a:lnTo>
                  <a:lnTo>
                    <a:pt x="754" y="899"/>
                  </a:lnTo>
                  <a:lnTo>
                    <a:pt x="925" y="977"/>
                  </a:lnTo>
                  <a:lnTo>
                    <a:pt x="1108" y="1047"/>
                  </a:lnTo>
                  <a:lnTo>
                    <a:pt x="784" y="1047"/>
                  </a:lnTo>
                  <a:close/>
                </a:path>
              </a:pathLst>
            </a:custGeom>
            <a:solidFill>
              <a:schemeClr val="folHlink"/>
            </a:solidFill>
            <a:ln w="9525">
              <a:noFill/>
              <a:round/>
              <a:headEnd/>
              <a:tailEnd/>
            </a:ln>
          </p:spPr>
          <p:txBody>
            <a:bodyPr/>
            <a:lstStyle/>
            <a:p>
              <a:pPr eaLnBrk="0" hangingPunct="0">
                <a:defRPr/>
              </a:pPr>
              <a:endParaRPr lang="en-US">
                <a:solidFill>
                  <a:srgbClr val="006699"/>
                </a:solidFill>
                <a:cs typeface="+mn-cs"/>
              </a:endParaRPr>
            </a:p>
          </p:txBody>
        </p:sp>
        <p:grpSp>
          <p:nvGrpSpPr>
            <p:cNvPr id="12" name="Group 17"/>
            <p:cNvGrpSpPr>
              <a:grpSpLocks/>
            </p:cNvGrpSpPr>
            <p:nvPr userDrawn="1"/>
          </p:nvGrpSpPr>
          <p:grpSpPr bwMode="auto">
            <a:xfrm rot="3220060">
              <a:off x="2636" y="751"/>
              <a:ext cx="569" cy="636"/>
              <a:chOff x="1727" y="866"/>
              <a:chExt cx="129" cy="157"/>
            </a:xfrm>
          </p:grpSpPr>
          <p:sp>
            <p:nvSpPr>
              <p:cNvPr id="36" name="Freeform 18"/>
              <p:cNvSpPr>
                <a:spLocks/>
              </p:cNvSpPr>
              <p:nvPr userDrawn="1"/>
            </p:nvSpPr>
            <p:spPr bwMode="ltGray">
              <a:xfrm>
                <a:off x="1727" y="866"/>
                <a:ext cx="41" cy="59"/>
              </a:xfrm>
              <a:custGeom>
                <a:avLst/>
                <a:gdLst/>
                <a:ahLst/>
                <a:cxnLst>
                  <a:cxn ang="0">
                    <a:pos x="83" y="28"/>
                  </a:cxn>
                  <a:cxn ang="0">
                    <a:pos x="27" y="0"/>
                  </a:cxn>
                  <a:cxn ang="0">
                    <a:pos x="0" y="117"/>
                  </a:cxn>
                  <a:cxn ang="0">
                    <a:pos x="83" y="28"/>
                  </a:cxn>
                </a:cxnLst>
                <a:rect l="0" t="0" r="r" b="b"/>
                <a:pathLst>
                  <a:path w="83" h="117">
                    <a:moveTo>
                      <a:pt x="83" y="28"/>
                    </a:moveTo>
                    <a:lnTo>
                      <a:pt x="27" y="0"/>
                    </a:lnTo>
                    <a:lnTo>
                      <a:pt x="0" y="117"/>
                    </a:lnTo>
                    <a:lnTo>
                      <a:pt x="83" y="28"/>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sp>
            <p:nvSpPr>
              <p:cNvPr id="37" name="Freeform 19"/>
              <p:cNvSpPr>
                <a:spLocks/>
              </p:cNvSpPr>
              <p:nvPr userDrawn="1"/>
            </p:nvSpPr>
            <p:spPr bwMode="ltGray">
              <a:xfrm>
                <a:off x="1786" y="894"/>
                <a:ext cx="70" cy="49"/>
              </a:xfrm>
              <a:custGeom>
                <a:avLst/>
                <a:gdLst/>
                <a:ahLst/>
                <a:cxnLst>
                  <a:cxn ang="0">
                    <a:pos x="0" y="98"/>
                  </a:cxn>
                  <a:cxn ang="0">
                    <a:pos x="118" y="0"/>
                  </a:cxn>
                  <a:cxn ang="0">
                    <a:pos x="140" y="49"/>
                  </a:cxn>
                  <a:cxn ang="0">
                    <a:pos x="0" y="98"/>
                  </a:cxn>
                </a:cxnLst>
                <a:rect l="0" t="0" r="r" b="b"/>
                <a:pathLst>
                  <a:path w="140" h="98">
                    <a:moveTo>
                      <a:pt x="0" y="98"/>
                    </a:moveTo>
                    <a:lnTo>
                      <a:pt x="118" y="0"/>
                    </a:lnTo>
                    <a:lnTo>
                      <a:pt x="140" y="49"/>
                    </a:lnTo>
                    <a:lnTo>
                      <a:pt x="0" y="98"/>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sp>
            <p:nvSpPr>
              <p:cNvPr id="38" name="Freeform 20"/>
              <p:cNvSpPr>
                <a:spLocks/>
              </p:cNvSpPr>
              <p:nvPr userDrawn="1"/>
            </p:nvSpPr>
            <p:spPr bwMode="ltGray">
              <a:xfrm>
                <a:off x="1772" y="998"/>
                <a:ext cx="73" cy="25"/>
              </a:xfrm>
              <a:custGeom>
                <a:avLst/>
                <a:gdLst/>
                <a:ahLst/>
                <a:cxnLst>
                  <a:cxn ang="0">
                    <a:pos x="0" y="7"/>
                  </a:cxn>
                  <a:cxn ang="0">
                    <a:pos x="145" y="0"/>
                  </a:cxn>
                  <a:cxn ang="0">
                    <a:pos x="131" y="49"/>
                  </a:cxn>
                  <a:cxn ang="0">
                    <a:pos x="0" y="7"/>
                  </a:cxn>
                </a:cxnLst>
                <a:rect l="0" t="0" r="r" b="b"/>
                <a:pathLst>
                  <a:path w="145" h="49">
                    <a:moveTo>
                      <a:pt x="0" y="7"/>
                    </a:moveTo>
                    <a:lnTo>
                      <a:pt x="145" y="0"/>
                    </a:lnTo>
                    <a:lnTo>
                      <a:pt x="131" y="49"/>
                    </a:lnTo>
                    <a:lnTo>
                      <a:pt x="0" y="7"/>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grpSp>
        <p:grpSp>
          <p:nvGrpSpPr>
            <p:cNvPr id="13" name="Group 21"/>
            <p:cNvGrpSpPr>
              <a:grpSpLocks/>
            </p:cNvGrpSpPr>
            <p:nvPr userDrawn="1"/>
          </p:nvGrpSpPr>
          <p:grpSpPr bwMode="auto">
            <a:xfrm rot="-6691250">
              <a:off x="3643" y="129"/>
              <a:ext cx="356" cy="608"/>
              <a:chOff x="1727" y="866"/>
              <a:chExt cx="129" cy="157"/>
            </a:xfrm>
          </p:grpSpPr>
          <p:sp>
            <p:nvSpPr>
              <p:cNvPr id="33" name="Freeform 22"/>
              <p:cNvSpPr>
                <a:spLocks/>
              </p:cNvSpPr>
              <p:nvPr userDrawn="1"/>
            </p:nvSpPr>
            <p:spPr bwMode="ltGray">
              <a:xfrm>
                <a:off x="1728" y="866"/>
                <a:ext cx="41" cy="59"/>
              </a:xfrm>
              <a:custGeom>
                <a:avLst/>
                <a:gdLst/>
                <a:ahLst/>
                <a:cxnLst>
                  <a:cxn ang="0">
                    <a:pos x="83" y="28"/>
                  </a:cxn>
                  <a:cxn ang="0">
                    <a:pos x="27" y="0"/>
                  </a:cxn>
                  <a:cxn ang="0">
                    <a:pos x="0" y="117"/>
                  </a:cxn>
                  <a:cxn ang="0">
                    <a:pos x="83" y="28"/>
                  </a:cxn>
                </a:cxnLst>
                <a:rect l="0" t="0" r="r" b="b"/>
                <a:pathLst>
                  <a:path w="83" h="117">
                    <a:moveTo>
                      <a:pt x="83" y="28"/>
                    </a:moveTo>
                    <a:lnTo>
                      <a:pt x="27" y="0"/>
                    </a:lnTo>
                    <a:lnTo>
                      <a:pt x="0" y="117"/>
                    </a:lnTo>
                    <a:lnTo>
                      <a:pt x="83" y="28"/>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sp>
            <p:nvSpPr>
              <p:cNvPr id="34" name="Freeform 23"/>
              <p:cNvSpPr>
                <a:spLocks/>
              </p:cNvSpPr>
              <p:nvPr userDrawn="1"/>
            </p:nvSpPr>
            <p:spPr bwMode="ltGray">
              <a:xfrm>
                <a:off x="1787" y="894"/>
                <a:ext cx="70" cy="49"/>
              </a:xfrm>
              <a:custGeom>
                <a:avLst/>
                <a:gdLst/>
                <a:ahLst/>
                <a:cxnLst>
                  <a:cxn ang="0">
                    <a:pos x="0" y="98"/>
                  </a:cxn>
                  <a:cxn ang="0">
                    <a:pos x="118" y="0"/>
                  </a:cxn>
                  <a:cxn ang="0">
                    <a:pos x="140" y="49"/>
                  </a:cxn>
                  <a:cxn ang="0">
                    <a:pos x="0" y="98"/>
                  </a:cxn>
                </a:cxnLst>
                <a:rect l="0" t="0" r="r" b="b"/>
                <a:pathLst>
                  <a:path w="140" h="98">
                    <a:moveTo>
                      <a:pt x="0" y="98"/>
                    </a:moveTo>
                    <a:lnTo>
                      <a:pt x="118" y="0"/>
                    </a:lnTo>
                    <a:lnTo>
                      <a:pt x="140" y="49"/>
                    </a:lnTo>
                    <a:lnTo>
                      <a:pt x="0" y="98"/>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sp>
            <p:nvSpPr>
              <p:cNvPr id="35" name="Freeform 24"/>
              <p:cNvSpPr>
                <a:spLocks/>
              </p:cNvSpPr>
              <p:nvPr userDrawn="1"/>
            </p:nvSpPr>
            <p:spPr bwMode="ltGray">
              <a:xfrm>
                <a:off x="1772" y="998"/>
                <a:ext cx="73" cy="25"/>
              </a:xfrm>
              <a:custGeom>
                <a:avLst/>
                <a:gdLst/>
                <a:ahLst/>
                <a:cxnLst>
                  <a:cxn ang="0">
                    <a:pos x="0" y="7"/>
                  </a:cxn>
                  <a:cxn ang="0">
                    <a:pos x="145" y="0"/>
                  </a:cxn>
                  <a:cxn ang="0">
                    <a:pos x="131" y="49"/>
                  </a:cxn>
                  <a:cxn ang="0">
                    <a:pos x="0" y="7"/>
                  </a:cxn>
                </a:cxnLst>
                <a:rect l="0" t="0" r="r" b="b"/>
                <a:pathLst>
                  <a:path w="145" h="49">
                    <a:moveTo>
                      <a:pt x="0" y="7"/>
                    </a:moveTo>
                    <a:lnTo>
                      <a:pt x="145" y="0"/>
                    </a:lnTo>
                    <a:lnTo>
                      <a:pt x="131" y="49"/>
                    </a:lnTo>
                    <a:lnTo>
                      <a:pt x="0" y="7"/>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grpSp>
        <p:grpSp>
          <p:nvGrpSpPr>
            <p:cNvPr id="14" name="Group 25"/>
            <p:cNvGrpSpPr>
              <a:grpSpLocks/>
            </p:cNvGrpSpPr>
            <p:nvPr userDrawn="1"/>
          </p:nvGrpSpPr>
          <p:grpSpPr bwMode="auto">
            <a:xfrm rot="8524840">
              <a:off x="673" y="3302"/>
              <a:ext cx="500" cy="504"/>
              <a:chOff x="1727" y="866"/>
              <a:chExt cx="129" cy="157"/>
            </a:xfrm>
          </p:grpSpPr>
          <p:sp>
            <p:nvSpPr>
              <p:cNvPr id="30" name="Freeform 26"/>
              <p:cNvSpPr>
                <a:spLocks/>
              </p:cNvSpPr>
              <p:nvPr userDrawn="1"/>
            </p:nvSpPr>
            <p:spPr bwMode="ltGray">
              <a:xfrm>
                <a:off x="1727" y="867"/>
                <a:ext cx="41" cy="59"/>
              </a:xfrm>
              <a:custGeom>
                <a:avLst/>
                <a:gdLst/>
                <a:ahLst/>
                <a:cxnLst>
                  <a:cxn ang="0">
                    <a:pos x="83" y="28"/>
                  </a:cxn>
                  <a:cxn ang="0">
                    <a:pos x="27" y="0"/>
                  </a:cxn>
                  <a:cxn ang="0">
                    <a:pos x="0" y="117"/>
                  </a:cxn>
                  <a:cxn ang="0">
                    <a:pos x="83" y="28"/>
                  </a:cxn>
                </a:cxnLst>
                <a:rect l="0" t="0" r="r" b="b"/>
                <a:pathLst>
                  <a:path w="83" h="117">
                    <a:moveTo>
                      <a:pt x="83" y="28"/>
                    </a:moveTo>
                    <a:lnTo>
                      <a:pt x="27" y="0"/>
                    </a:lnTo>
                    <a:lnTo>
                      <a:pt x="0" y="117"/>
                    </a:lnTo>
                    <a:lnTo>
                      <a:pt x="83" y="28"/>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sp>
            <p:nvSpPr>
              <p:cNvPr id="31" name="Freeform 27"/>
              <p:cNvSpPr>
                <a:spLocks/>
              </p:cNvSpPr>
              <p:nvPr userDrawn="1"/>
            </p:nvSpPr>
            <p:spPr bwMode="ltGray">
              <a:xfrm>
                <a:off x="1786" y="895"/>
                <a:ext cx="70" cy="49"/>
              </a:xfrm>
              <a:custGeom>
                <a:avLst/>
                <a:gdLst/>
                <a:ahLst/>
                <a:cxnLst>
                  <a:cxn ang="0">
                    <a:pos x="0" y="98"/>
                  </a:cxn>
                  <a:cxn ang="0">
                    <a:pos x="118" y="0"/>
                  </a:cxn>
                  <a:cxn ang="0">
                    <a:pos x="140" y="49"/>
                  </a:cxn>
                  <a:cxn ang="0">
                    <a:pos x="0" y="98"/>
                  </a:cxn>
                </a:cxnLst>
                <a:rect l="0" t="0" r="r" b="b"/>
                <a:pathLst>
                  <a:path w="140" h="98">
                    <a:moveTo>
                      <a:pt x="0" y="98"/>
                    </a:moveTo>
                    <a:lnTo>
                      <a:pt x="118" y="0"/>
                    </a:lnTo>
                    <a:lnTo>
                      <a:pt x="140" y="49"/>
                    </a:lnTo>
                    <a:lnTo>
                      <a:pt x="0" y="98"/>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sp>
            <p:nvSpPr>
              <p:cNvPr id="32" name="Freeform 28"/>
              <p:cNvSpPr>
                <a:spLocks/>
              </p:cNvSpPr>
              <p:nvPr userDrawn="1"/>
            </p:nvSpPr>
            <p:spPr bwMode="ltGray">
              <a:xfrm>
                <a:off x="1772" y="998"/>
                <a:ext cx="73" cy="25"/>
              </a:xfrm>
              <a:custGeom>
                <a:avLst/>
                <a:gdLst/>
                <a:ahLst/>
                <a:cxnLst>
                  <a:cxn ang="0">
                    <a:pos x="0" y="7"/>
                  </a:cxn>
                  <a:cxn ang="0">
                    <a:pos x="145" y="0"/>
                  </a:cxn>
                  <a:cxn ang="0">
                    <a:pos x="131" y="49"/>
                  </a:cxn>
                  <a:cxn ang="0">
                    <a:pos x="0" y="7"/>
                  </a:cxn>
                </a:cxnLst>
                <a:rect l="0" t="0" r="r" b="b"/>
                <a:pathLst>
                  <a:path w="145" h="49">
                    <a:moveTo>
                      <a:pt x="0" y="7"/>
                    </a:moveTo>
                    <a:lnTo>
                      <a:pt x="145" y="0"/>
                    </a:lnTo>
                    <a:lnTo>
                      <a:pt x="131" y="49"/>
                    </a:lnTo>
                    <a:lnTo>
                      <a:pt x="0" y="7"/>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grpSp>
        <p:grpSp>
          <p:nvGrpSpPr>
            <p:cNvPr id="15" name="Group 29"/>
            <p:cNvGrpSpPr>
              <a:grpSpLocks/>
            </p:cNvGrpSpPr>
            <p:nvPr userDrawn="1"/>
          </p:nvGrpSpPr>
          <p:grpSpPr bwMode="auto">
            <a:xfrm rot="4106450" flipH="1">
              <a:off x="404" y="272"/>
              <a:ext cx="708" cy="891"/>
              <a:chOff x="1727" y="866"/>
              <a:chExt cx="129" cy="157"/>
            </a:xfrm>
          </p:grpSpPr>
          <p:sp>
            <p:nvSpPr>
              <p:cNvPr id="27" name="Freeform 30"/>
              <p:cNvSpPr>
                <a:spLocks/>
              </p:cNvSpPr>
              <p:nvPr userDrawn="1"/>
            </p:nvSpPr>
            <p:spPr bwMode="ltGray">
              <a:xfrm>
                <a:off x="1727" y="866"/>
                <a:ext cx="41" cy="59"/>
              </a:xfrm>
              <a:custGeom>
                <a:avLst/>
                <a:gdLst/>
                <a:ahLst/>
                <a:cxnLst>
                  <a:cxn ang="0">
                    <a:pos x="83" y="28"/>
                  </a:cxn>
                  <a:cxn ang="0">
                    <a:pos x="27" y="0"/>
                  </a:cxn>
                  <a:cxn ang="0">
                    <a:pos x="0" y="117"/>
                  </a:cxn>
                  <a:cxn ang="0">
                    <a:pos x="83" y="28"/>
                  </a:cxn>
                </a:cxnLst>
                <a:rect l="0" t="0" r="r" b="b"/>
                <a:pathLst>
                  <a:path w="83" h="117">
                    <a:moveTo>
                      <a:pt x="83" y="28"/>
                    </a:moveTo>
                    <a:lnTo>
                      <a:pt x="27" y="0"/>
                    </a:lnTo>
                    <a:lnTo>
                      <a:pt x="0" y="117"/>
                    </a:lnTo>
                    <a:lnTo>
                      <a:pt x="83" y="28"/>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sp>
            <p:nvSpPr>
              <p:cNvPr id="28" name="Freeform 31"/>
              <p:cNvSpPr>
                <a:spLocks/>
              </p:cNvSpPr>
              <p:nvPr userDrawn="1"/>
            </p:nvSpPr>
            <p:spPr bwMode="ltGray">
              <a:xfrm>
                <a:off x="1786" y="894"/>
                <a:ext cx="70" cy="49"/>
              </a:xfrm>
              <a:custGeom>
                <a:avLst/>
                <a:gdLst/>
                <a:ahLst/>
                <a:cxnLst>
                  <a:cxn ang="0">
                    <a:pos x="0" y="98"/>
                  </a:cxn>
                  <a:cxn ang="0">
                    <a:pos x="118" y="0"/>
                  </a:cxn>
                  <a:cxn ang="0">
                    <a:pos x="140" y="49"/>
                  </a:cxn>
                  <a:cxn ang="0">
                    <a:pos x="0" y="98"/>
                  </a:cxn>
                </a:cxnLst>
                <a:rect l="0" t="0" r="r" b="b"/>
                <a:pathLst>
                  <a:path w="140" h="98">
                    <a:moveTo>
                      <a:pt x="0" y="98"/>
                    </a:moveTo>
                    <a:lnTo>
                      <a:pt x="118" y="0"/>
                    </a:lnTo>
                    <a:lnTo>
                      <a:pt x="140" y="49"/>
                    </a:lnTo>
                    <a:lnTo>
                      <a:pt x="0" y="98"/>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sp>
            <p:nvSpPr>
              <p:cNvPr id="29" name="Freeform 32"/>
              <p:cNvSpPr>
                <a:spLocks/>
              </p:cNvSpPr>
              <p:nvPr userDrawn="1"/>
            </p:nvSpPr>
            <p:spPr bwMode="ltGray">
              <a:xfrm>
                <a:off x="1772" y="998"/>
                <a:ext cx="73" cy="25"/>
              </a:xfrm>
              <a:custGeom>
                <a:avLst/>
                <a:gdLst/>
                <a:ahLst/>
                <a:cxnLst>
                  <a:cxn ang="0">
                    <a:pos x="0" y="7"/>
                  </a:cxn>
                  <a:cxn ang="0">
                    <a:pos x="145" y="0"/>
                  </a:cxn>
                  <a:cxn ang="0">
                    <a:pos x="131" y="49"/>
                  </a:cxn>
                  <a:cxn ang="0">
                    <a:pos x="0" y="7"/>
                  </a:cxn>
                </a:cxnLst>
                <a:rect l="0" t="0" r="r" b="b"/>
                <a:pathLst>
                  <a:path w="145" h="49">
                    <a:moveTo>
                      <a:pt x="0" y="7"/>
                    </a:moveTo>
                    <a:lnTo>
                      <a:pt x="145" y="0"/>
                    </a:lnTo>
                    <a:lnTo>
                      <a:pt x="131" y="49"/>
                    </a:lnTo>
                    <a:lnTo>
                      <a:pt x="0" y="7"/>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grpSp>
        <p:grpSp>
          <p:nvGrpSpPr>
            <p:cNvPr id="16" name="Group 33"/>
            <p:cNvGrpSpPr>
              <a:grpSpLocks/>
            </p:cNvGrpSpPr>
            <p:nvPr userDrawn="1"/>
          </p:nvGrpSpPr>
          <p:grpSpPr bwMode="auto">
            <a:xfrm rot="10015322" flipH="1">
              <a:off x="4614" y="2392"/>
              <a:ext cx="708" cy="891"/>
              <a:chOff x="1727" y="866"/>
              <a:chExt cx="129" cy="157"/>
            </a:xfrm>
          </p:grpSpPr>
          <p:sp>
            <p:nvSpPr>
              <p:cNvPr id="24" name="Freeform 34"/>
              <p:cNvSpPr>
                <a:spLocks/>
              </p:cNvSpPr>
              <p:nvPr userDrawn="1"/>
            </p:nvSpPr>
            <p:spPr bwMode="ltGray">
              <a:xfrm>
                <a:off x="1727" y="866"/>
                <a:ext cx="41" cy="59"/>
              </a:xfrm>
              <a:custGeom>
                <a:avLst/>
                <a:gdLst/>
                <a:ahLst/>
                <a:cxnLst>
                  <a:cxn ang="0">
                    <a:pos x="83" y="28"/>
                  </a:cxn>
                  <a:cxn ang="0">
                    <a:pos x="27" y="0"/>
                  </a:cxn>
                  <a:cxn ang="0">
                    <a:pos x="0" y="117"/>
                  </a:cxn>
                  <a:cxn ang="0">
                    <a:pos x="83" y="28"/>
                  </a:cxn>
                </a:cxnLst>
                <a:rect l="0" t="0" r="r" b="b"/>
                <a:pathLst>
                  <a:path w="83" h="117">
                    <a:moveTo>
                      <a:pt x="83" y="28"/>
                    </a:moveTo>
                    <a:lnTo>
                      <a:pt x="27" y="0"/>
                    </a:lnTo>
                    <a:lnTo>
                      <a:pt x="0" y="117"/>
                    </a:lnTo>
                    <a:lnTo>
                      <a:pt x="83" y="28"/>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sp>
            <p:nvSpPr>
              <p:cNvPr id="25" name="Freeform 35"/>
              <p:cNvSpPr>
                <a:spLocks/>
              </p:cNvSpPr>
              <p:nvPr userDrawn="1"/>
            </p:nvSpPr>
            <p:spPr bwMode="ltGray">
              <a:xfrm>
                <a:off x="1786" y="894"/>
                <a:ext cx="70" cy="49"/>
              </a:xfrm>
              <a:custGeom>
                <a:avLst/>
                <a:gdLst/>
                <a:ahLst/>
                <a:cxnLst>
                  <a:cxn ang="0">
                    <a:pos x="0" y="98"/>
                  </a:cxn>
                  <a:cxn ang="0">
                    <a:pos x="118" y="0"/>
                  </a:cxn>
                  <a:cxn ang="0">
                    <a:pos x="140" y="49"/>
                  </a:cxn>
                  <a:cxn ang="0">
                    <a:pos x="0" y="98"/>
                  </a:cxn>
                </a:cxnLst>
                <a:rect l="0" t="0" r="r" b="b"/>
                <a:pathLst>
                  <a:path w="140" h="98">
                    <a:moveTo>
                      <a:pt x="0" y="98"/>
                    </a:moveTo>
                    <a:lnTo>
                      <a:pt x="118" y="0"/>
                    </a:lnTo>
                    <a:lnTo>
                      <a:pt x="140" y="49"/>
                    </a:lnTo>
                    <a:lnTo>
                      <a:pt x="0" y="98"/>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sp>
            <p:nvSpPr>
              <p:cNvPr id="26" name="Freeform 36"/>
              <p:cNvSpPr>
                <a:spLocks/>
              </p:cNvSpPr>
              <p:nvPr userDrawn="1"/>
            </p:nvSpPr>
            <p:spPr bwMode="ltGray">
              <a:xfrm>
                <a:off x="1772" y="998"/>
                <a:ext cx="73" cy="25"/>
              </a:xfrm>
              <a:custGeom>
                <a:avLst/>
                <a:gdLst/>
                <a:ahLst/>
                <a:cxnLst>
                  <a:cxn ang="0">
                    <a:pos x="0" y="7"/>
                  </a:cxn>
                  <a:cxn ang="0">
                    <a:pos x="145" y="0"/>
                  </a:cxn>
                  <a:cxn ang="0">
                    <a:pos x="131" y="49"/>
                  </a:cxn>
                  <a:cxn ang="0">
                    <a:pos x="0" y="7"/>
                  </a:cxn>
                </a:cxnLst>
                <a:rect l="0" t="0" r="r" b="b"/>
                <a:pathLst>
                  <a:path w="145" h="49">
                    <a:moveTo>
                      <a:pt x="0" y="7"/>
                    </a:moveTo>
                    <a:lnTo>
                      <a:pt x="145" y="0"/>
                    </a:lnTo>
                    <a:lnTo>
                      <a:pt x="131" y="49"/>
                    </a:lnTo>
                    <a:lnTo>
                      <a:pt x="0" y="7"/>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grpSp>
        <p:sp>
          <p:nvSpPr>
            <p:cNvPr id="17" name="Freeform 37"/>
            <p:cNvSpPr>
              <a:spLocks/>
            </p:cNvSpPr>
            <p:nvPr userDrawn="1"/>
          </p:nvSpPr>
          <p:spPr bwMode="ltGray">
            <a:xfrm>
              <a:off x="1217" y="2"/>
              <a:ext cx="862" cy="886"/>
            </a:xfrm>
            <a:custGeom>
              <a:avLst/>
              <a:gdLst/>
              <a:ahLst/>
              <a:cxnLst>
                <a:cxn ang="0">
                  <a:pos x="0" y="0"/>
                </a:cxn>
                <a:cxn ang="0">
                  <a:pos x="6" y="107"/>
                </a:cxn>
                <a:cxn ang="0">
                  <a:pos x="37" y="262"/>
                </a:cxn>
                <a:cxn ang="0">
                  <a:pos x="83" y="410"/>
                </a:cxn>
                <a:cxn ang="0">
                  <a:pos x="149" y="546"/>
                </a:cxn>
                <a:cxn ang="0">
                  <a:pos x="237" y="666"/>
                </a:cxn>
                <a:cxn ang="0">
                  <a:pos x="338" y="764"/>
                </a:cxn>
                <a:cxn ang="0">
                  <a:pos x="450" y="838"/>
                </a:cxn>
                <a:cxn ang="0">
                  <a:pos x="579" y="879"/>
                </a:cxn>
                <a:cxn ang="0">
                  <a:pos x="714" y="886"/>
                </a:cxn>
                <a:cxn ang="0">
                  <a:pos x="862" y="851"/>
                </a:cxn>
                <a:cxn ang="0">
                  <a:pos x="784" y="856"/>
                </a:cxn>
                <a:cxn ang="0">
                  <a:pos x="700" y="835"/>
                </a:cxn>
                <a:cxn ang="0">
                  <a:pos x="621" y="794"/>
                </a:cxn>
                <a:cxn ang="0">
                  <a:pos x="542" y="728"/>
                </a:cxn>
                <a:cxn ang="0">
                  <a:pos x="466" y="649"/>
                </a:cxn>
                <a:cxn ang="0">
                  <a:pos x="397" y="557"/>
                </a:cxn>
                <a:cxn ang="0">
                  <a:pos x="334" y="454"/>
                </a:cxn>
                <a:cxn ang="0">
                  <a:pos x="279" y="339"/>
                </a:cxn>
                <a:cxn ang="0">
                  <a:pos x="238" y="225"/>
                </a:cxn>
                <a:cxn ang="0">
                  <a:pos x="205" y="105"/>
                </a:cxn>
                <a:cxn ang="0">
                  <a:pos x="184" y="3"/>
                </a:cxn>
              </a:cxnLst>
              <a:rect l="0" t="0" r="r" b="b"/>
              <a:pathLst>
                <a:path w="862" h="886">
                  <a:moveTo>
                    <a:pt x="0" y="0"/>
                  </a:moveTo>
                  <a:lnTo>
                    <a:pt x="6" y="107"/>
                  </a:lnTo>
                  <a:lnTo>
                    <a:pt x="37" y="262"/>
                  </a:lnTo>
                  <a:lnTo>
                    <a:pt x="83" y="410"/>
                  </a:lnTo>
                  <a:lnTo>
                    <a:pt x="149" y="546"/>
                  </a:lnTo>
                  <a:lnTo>
                    <a:pt x="237" y="666"/>
                  </a:lnTo>
                  <a:lnTo>
                    <a:pt x="338" y="764"/>
                  </a:lnTo>
                  <a:lnTo>
                    <a:pt x="450" y="838"/>
                  </a:lnTo>
                  <a:lnTo>
                    <a:pt x="579" y="879"/>
                  </a:lnTo>
                  <a:lnTo>
                    <a:pt x="714" y="886"/>
                  </a:lnTo>
                  <a:lnTo>
                    <a:pt x="862" y="851"/>
                  </a:lnTo>
                  <a:lnTo>
                    <a:pt x="784" y="856"/>
                  </a:lnTo>
                  <a:lnTo>
                    <a:pt x="700" y="835"/>
                  </a:lnTo>
                  <a:lnTo>
                    <a:pt x="621" y="794"/>
                  </a:lnTo>
                  <a:lnTo>
                    <a:pt x="542" y="728"/>
                  </a:lnTo>
                  <a:lnTo>
                    <a:pt x="466" y="649"/>
                  </a:lnTo>
                  <a:lnTo>
                    <a:pt x="397" y="557"/>
                  </a:lnTo>
                  <a:lnTo>
                    <a:pt x="334" y="454"/>
                  </a:lnTo>
                  <a:lnTo>
                    <a:pt x="279" y="339"/>
                  </a:lnTo>
                  <a:lnTo>
                    <a:pt x="238" y="225"/>
                  </a:lnTo>
                  <a:lnTo>
                    <a:pt x="205" y="105"/>
                  </a:lnTo>
                  <a:lnTo>
                    <a:pt x="184" y="3"/>
                  </a:lnTo>
                </a:path>
              </a:pathLst>
            </a:custGeom>
            <a:solidFill>
              <a:schemeClr val="accent1"/>
            </a:solidFill>
            <a:ln w="9525">
              <a:noFill/>
              <a:round/>
              <a:headEnd/>
              <a:tailEnd/>
            </a:ln>
          </p:spPr>
          <p:txBody>
            <a:bodyPr/>
            <a:lstStyle/>
            <a:p>
              <a:pPr eaLnBrk="0" hangingPunct="0">
                <a:defRPr/>
              </a:pPr>
              <a:endParaRPr lang="en-US">
                <a:solidFill>
                  <a:srgbClr val="006699"/>
                </a:solidFill>
                <a:cs typeface="+mn-cs"/>
              </a:endParaRPr>
            </a:p>
          </p:txBody>
        </p:sp>
        <p:sp>
          <p:nvSpPr>
            <p:cNvPr id="18" name="Freeform 38"/>
            <p:cNvSpPr>
              <a:spLocks/>
            </p:cNvSpPr>
            <p:nvPr userDrawn="1"/>
          </p:nvSpPr>
          <p:spPr bwMode="ltGray">
            <a:xfrm rot="9832527" flipV="1">
              <a:off x="2158" y="102"/>
              <a:ext cx="681" cy="593"/>
            </a:xfrm>
            <a:custGeom>
              <a:avLst/>
              <a:gdLst/>
              <a:ahLst/>
              <a:cxnLst>
                <a:cxn ang="0">
                  <a:pos x="0" y="0"/>
                </a:cxn>
                <a:cxn ang="0">
                  <a:pos x="0" y="25"/>
                </a:cxn>
                <a:cxn ang="0">
                  <a:pos x="3" y="50"/>
                </a:cxn>
                <a:cxn ang="0">
                  <a:pos x="6" y="75"/>
                </a:cxn>
                <a:cxn ang="0">
                  <a:pos x="11" y="98"/>
                </a:cxn>
                <a:cxn ang="0">
                  <a:pos x="18" y="119"/>
                </a:cxn>
                <a:cxn ang="0">
                  <a:pos x="27" y="141"/>
                </a:cxn>
                <a:cxn ang="0">
                  <a:pos x="38" y="161"/>
                </a:cxn>
                <a:cxn ang="0">
                  <a:pos x="51" y="178"/>
                </a:cxn>
                <a:cxn ang="0">
                  <a:pos x="67" y="194"/>
                </a:cxn>
                <a:cxn ang="0">
                  <a:pos x="86" y="208"/>
                </a:cxn>
                <a:cxn ang="0">
                  <a:pos x="106" y="219"/>
                </a:cxn>
                <a:cxn ang="0">
                  <a:pos x="131" y="228"/>
                </a:cxn>
                <a:cxn ang="0">
                  <a:pos x="158" y="234"/>
                </a:cxn>
                <a:cxn ang="0">
                  <a:pos x="188" y="237"/>
                </a:cxn>
                <a:cxn ang="0">
                  <a:pos x="220" y="236"/>
                </a:cxn>
                <a:cxn ang="0">
                  <a:pos x="257" y="232"/>
                </a:cxn>
                <a:cxn ang="0">
                  <a:pos x="224" y="227"/>
                </a:cxn>
                <a:cxn ang="0">
                  <a:pos x="195" y="220"/>
                </a:cxn>
                <a:cxn ang="0">
                  <a:pos x="170" y="212"/>
                </a:cxn>
                <a:cxn ang="0">
                  <a:pos x="148" y="204"/>
                </a:cxn>
                <a:cxn ang="0">
                  <a:pos x="128" y="193"/>
                </a:cxn>
                <a:cxn ang="0">
                  <a:pos x="112" y="182"/>
                </a:cxn>
                <a:cxn ang="0">
                  <a:pos x="97" y="169"/>
                </a:cxn>
                <a:cxn ang="0">
                  <a:pos x="84" y="155"/>
                </a:cxn>
                <a:cxn ang="0">
                  <a:pos x="72" y="141"/>
                </a:cxn>
                <a:cxn ang="0">
                  <a:pos x="61" y="125"/>
                </a:cxn>
                <a:cxn ang="0">
                  <a:pos x="52" y="107"/>
                </a:cxn>
                <a:cxn ang="0">
                  <a:pos x="43" y="88"/>
                </a:cxn>
                <a:cxn ang="0">
                  <a:pos x="33" y="69"/>
                </a:cxn>
                <a:cxn ang="0">
                  <a:pos x="23" y="47"/>
                </a:cxn>
                <a:cxn ang="0">
                  <a:pos x="12" y="24"/>
                </a:cxn>
                <a:cxn ang="0">
                  <a:pos x="0" y="0"/>
                </a:cxn>
              </a:cxnLst>
              <a:rect l="0" t="0" r="r" b="b"/>
              <a:pathLst>
                <a:path w="257" h="237">
                  <a:moveTo>
                    <a:pt x="0" y="0"/>
                  </a:moveTo>
                  <a:lnTo>
                    <a:pt x="0" y="25"/>
                  </a:lnTo>
                  <a:lnTo>
                    <a:pt x="3" y="50"/>
                  </a:lnTo>
                  <a:lnTo>
                    <a:pt x="6" y="75"/>
                  </a:lnTo>
                  <a:lnTo>
                    <a:pt x="11" y="98"/>
                  </a:lnTo>
                  <a:lnTo>
                    <a:pt x="18" y="119"/>
                  </a:lnTo>
                  <a:lnTo>
                    <a:pt x="27" y="141"/>
                  </a:lnTo>
                  <a:lnTo>
                    <a:pt x="38" y="161"/>
                  </a:lnTo>
                  <a:lnTo>
                    <a:pt x="51" y="178"/>
                  </a:lnTo>
                  <a:lnTo>
                    <a:pt x="67" y="194"/>
                  </a:lnTo>
                  <a:lnTo>
                    <a:pt x="86" y="208"/>
                  </a:lnTo>
                  <a:lnTo>
                    <a:pt x="106" y="219"/>
                  </a:lnTo>
                  <a:lnTo>
                    <a:pt x="131" y="228"/>
                  </a:lnTo>
                  <a:lnTo>
                    <a:pt x="158" y="234"/>
                  </a:lnTo>
                  <a:lnTo>
                    <a:pt x="188" y="237"/>
                  </a:lnTo>
                  <a:lnTo>
                    <a:pt x="220" y="236"/>
                  </a:lnTo>
                  <a:lnTo>
                    <a:pt x="257" y="232"/>
                  </a:lnTo>
                  <a:lnTo>
                    <a:pt x="224" y="227"/>
                  </a:lnTo>
                  <a:lnTo>
                    <a:pt x="195" y="220"/>
                  </a:lnTo>
                  <a:lnTo>
                    <a:pt x="170" y="212"/>
                  </a:lnTo>
                  <a:lnTo>
                    <a:pt x="148" y="204"/>
                  </a:lnTo>
                  <a:lnTo>
                    <a:pt x="128" y="193"/>
                  </a:lnTo>
                  <a:lnTo>
                    <a:pt x="112" y="182"/>
                  </a:lnTo>
                  <a:lnTo>
                    <a:pt x="97" y="169"/>
                  </a:lnTo>
                  <a:lnTo>
                    <a:pt x="84" y="155"/>
                  </a:lnTo>
                  <a:lnTo>
                    <a:pt x="72" y="141"/>
                  </a:lnTo>
                  <a:lnTo>
                    <a:pt x="61" y="125"/>
                  </a:lnTo>
                  <a:lnTo>
                    <a:pt x="52" y="107"/>
                  </a:lnTo>
                  <a:lnTo>
                    <a:pt x="43" y="88"/>
                  </a:lnTo>
                  <a:lnTo>
                    <a:pt x="33" y="69"/>
                  </a:lnTo>
                  <a:lnTo>
                    <a:pt x="23" y="47"/>
                  </a:lnTo>
                  <a:lnTo>
                    <a:pt x="12" y="24"/>
                  </a:lnTo>
                  <a:lnTo>
                    <a:pt x="0" y="0"/>
                  </a:lnTo>
                  <a:close/>
                </a:path>
              </a:pathLst>
            </a:custGeom>
            <a:solidFill>
              <a:schemeClr val="accent1"/>
            </a:solidFill>
            <a:ln w="9525">
              <a:noFill/>
              <a:round/>
              <a:headEnd/>
              <a:tailEnd/>
            </a:ln>
          </p:spPr>
          <p:txBody>
            <a:bodyPr/>
            <a:lstStyle/>
            <a:p>
              <a:pPr eaLnBrk="0" hangingPunct="0">
                <a:defRPr/>
              </a:pPr>
              <a:endParaRPr lang="en-US">
                <a:solidFill>
                  <a:srgbClr val="006699"/>
                </a:solidFill>
                <a:cs typeface="+mn-cs"/>
              </a:endParaRPr>
            </a:p>
          </p:txBody>
        </p:sp>
        <p:sp>
          <p:nvSpPr>
            <p:cNvPr id="19" name="Freeform 39"/>
            <p:cNvSpPr>
              <a:spLocks/>
            </p:cNvSpPr>
            <p:nvPr userDrawn="1"/>
          </p:nvSpPr>
          <p:spPr bwMode="ltGray">
            <a:xfrm rot="9832527" flipV="1">
              <a:off x="1997" y="858"/>
              <a:ext cx="330" cy="278"/>
            </a:xfrm>
            <a:custGeom>
              <a:avLst/>
              <a:gdLst/>
              <a:ahLst/>
              <a:cxnLst>
                <a:cxn ang="0">
                  <a:pos x="77" y="0"/>
                </a:cxn>
                <a:cxn ang="0">
                  <a:pos x="124" y="108"/>
                </a:cxn>
                <a:cxn ang="0">
                  <a:pos x="120" y="107"/>
                </a:cxn>
                <a:cxn ang="0">
                  <a:pos x="107" y="105"/>
                </a:cxn>
                <a:cxn ang="0">
                  <a:pos x="89" y="101"/>
                </a:cxn>
                <a:cxn ang="0">
                  <a:pos x="68" y="99"/>
                </a:cxn>
                <a:cxn ang="0">
                  <a:pos x="45" y="97"/>
                </a:cxn>
                <a:cxn ang="0">
                  <a:pos x="25" y="98"/>
                </a:cxn>
                <a:cxn ang="0">
                  <a:pos x="9" y="102"/>
                </a:cxn>
                <a:cxn ang="0">
                  <a:pos x="0" y="110"/>
                </a:cxn>
                <a:cxn ang="0">
                  <a:pos x="4" y="98"/>
                </a:cxn>
                <a:cxn ang="0">
                  <a:pos x="8" y="89"/>
                </a:cxn>
                <a:cxn ang="0">
                  <a:pos x="16" y="82"/>
                </a:cxn>
                <a:cxn ang="0">
                  <a:pos x="25" y="76"/>
                </a:cxn>
                <a:cxn ang="0">
                  <a:pos x="36" y="72"/>
                </a:cxn>
                <a:cxn ang="0">
                  <a:pos x="47" y="71"/>
                </a:cxn>
                <a:cxn ang="0">
                  <a:pos x="59" y="71"/>
                </a:cxn>
                <a:cxn ang="0">
                  <a:pos x="72" y="74"/>
                </a:cxn>
                <a:cxn ang="0">
                  <a:pos x="73" y="71"/>
                </a:cxn>
                <a:cxn ang="0">
                  <a:pos x="70" y="56"/>
                </a:cxn>
                <a:cxn ang="0">
                  <a:pos x="67" y="38"/>
                </a:cxn>
                <a:cxn ang="0">
                  <a:pos x="65" y="30"/>
                </a:cxn>
                <a:cxn ang="0">
                  <a:pos x="63" y="30"/>
                </a:cxn>
                <a:cxn ang="0">
                  <a:pos x="61" y="29"/>
                </a:cxn>
                <a:cxn ang="0">
                  <a:pos x="59" y="26"/>
                </a:cxn>
                <a:cxn ang="0">
                  <a:pos x="57" y="23"/>
                </a:cxn>
                <a:cxn ang="0">
                  <a:pos x="57" y="19"/>
                </a:cxn>
                <a:cxn ang="0">
                  <a:pos x="59" y="14"/>
                </a:cxn>
                <a:cxn ang="0">
                  <a:pos x="66" y="8"/>
                </a:cxn>
                <a:cxn ang="0">
                  <a:pos x="77" y="0"/>
                </a:cxn>
              </a:cxnLst>
              <a:rect l="0" t="0" r="r" b="b"/>
              <a:pathLst>
                <a:path w="124" h="110">
                  <a:moveTo>
                    <a:pt x="77" y="0"/>
                  </a:moveTo>
                  <a:lnTo>
                    <a:pt x="124" y="108"/>
                  </a:lnTo>
                  <a:lnTo>
                    <a:pt x="120" y="107"/>
                  </a:lnTo>
                  <a:lnTo>
                    <a:pt x="107" y="105"/>
                  </a:lnTo>
                  <a:lnTo>
                    <a:pt x="89" y="101"/>
                  </a:lnTo>
                  <a:lnTo>
                    <a:pt x="68" y="99"/>
                  </a:lnTo>
                  <a:lnTo>
                    <a:pt x="45" y="97"/>
                  </a:lnTo>
                  <a:lnTo>
                    <a:pt x="25" y="98"/>
                  </a:lnTo>
                  <a:lnTo>
                    <a:pt x="9" y="102"/>
                  </a:lnTo>
                  <a:lnTo>
                    <a:pt x="0" y="110"/>
                  </a:lnTo>
                  <a:lnTo>
                    <a:pt x="4" y="98"/>
                  </a:lnTo>
                  <a:lnTo>
                    <a:pt x="8" y="89"/>
                  </a:lnTo>
                  <a:lnTo>
                    <a:pt x="16" y="82"/>
                  </a:lnTo>
                  <a:lnTo>
                    <a:pt x="25" y="76"/>
                  </a:lnTo>
                  <a:lnTo>
                    <a:pt x="36" y="72"/>
                  </a:lnTo>
                  <a:lnTo>
                    <a:pt x="47" y="71"/>
                  </a:lnTo>
                  <a:lnTo>
                    <a:pt x="59" y="71"/>
                  </a:lnTo>
                  <a:lnTo>
                    <a:pt x="72" y="74"/>
                  </a:lnTo>
                  <a:lnTo>
                    <a:pt x="73" y="71"/>
                  </a:lnTo>
                  <a:lnTo>
                    <a:pt x="70" y="56"/>
                  </a:lnTo>
                  <a:lnTo>
                    <a:pt x="67" y="38"/>
                  </a:lnTo>
                  <a:lnTo>
                    <a:pt x="65" y="30"/>
                  </a:lnTo>
                  <a:lnTo>
                    <a:pt x="63" y="30"/>
                  </a:lnTo>
                  <a:lnTo>
                    <a:pt x="61" y="29"/>
                  </a:lnTo>
                  <a:lnTo>
                    <a:pt x="59" y="26"/>
                  </a:lnTo>
                  <a:lnTo>
                    <a:pt x="57" y="23"/>
                  </a:lnTo>
                  <a:lnTo>
                    <a:pt x="57" y="19"/>
                  </a:lnTo>
                  <a:lnTo>
                    <a:pt x="59" y="14"/>
                  </a:lnTo>
                  <a:lnTo>
                    <a:pt x="66" y="8"/>
                  </a:lnTo>
                  <a:lnTo>
                    <a:pt x="77" y="0"/>
                  </a:lnTo>
                  <a:close/>
                </a:path>
              </a:pathLst>
            </a:custGeom>
            <a:solidFill>
              <a:schemeClr val="accent1"/>
            </a:solidFill>
            <a:ln w="9525">
              <a:noFill/>
              <a:round/>
              <a:headEnd/>
              <a:tailEnd/>
            </a:ln>
          </p:spPr>
          <p:txBody>
            <a:bodyPr/>
            <a:lstStyle/>
            <a:p>
              <a:pPr eaLnBrk="0" hangingPunct="0">
                <a:defRPr/>
              </a:pPr>
              <a:endParaRPr lang="en-US">
                <a:solidFill>
                  <a:srgbClr val="006699"/>
                </a:solidFill>
                <a:cs typeface="+mn-cs"/>
              </a:endParaRPr>
            </a:p>
          </p:txBody>
        </p:sp>
        <p:sp>
          <p:nvSpPr>
            <p:cNvPr id="20" name="Freeform 40"/>
            <p:cNvSpPr>
              <a:spLocks/>
            </p:cNvSpPr>
            <p:nvPr userDrawn="1"/>
          </p:nvSpPr>
          <p:spPr bwMode="ltGray">
            <a:xfrm rot="9832527" flipV="1">
              <a:off x="2224" y="808"/>
              <a:ext cx="123" cy="233"/>
            </a:xfrm>
            <a:custGeom>
              <a:avLst/>
              <a:gdLst/>
              <a:ahLst/>
              <a:cxnLst>
                <a:cxn ang="0">
                  <a:pos x="31" y="0"/>
                </a:cxn>
                <a:cxn ang="0">
                  <a:pos x="20" y="38"/>
                </a:cxn>
                <a:cxn ang="0">
                  <a:pos x="15" y="62"/>
                </a:cxn>
                <a:cxn ang="0">
                  <a:pos x="11" y="79"/>
                </a:cxn>
                <a:cxn ang="0">
                  <a:pos x="0" y="94"/>
                </a:cxn>
                <a:cxn ang="0">
                  <a:pos x="12" y="88"/>
                </a:cxn>
                <a:cxn ang="0">
                  <a:pos x="23" y="80"/>
                </a:cxn>
                <a:cxn ang="0">
                  <a:pos x="32" y="69"/>
                </a:cxn>
                <a:cxn ang="0">
                  <a:pos x="40" y="57"/>
                </a:cxn>
                <a:cxn ang="0">
                  <a:pos x="45" y="44"/>
                </a:cxn>
                <a:cxn ang="0">
                  <a:pos x="46" y="30"/>
                </a:cxn>
                <a:cxn ang="0">
                  <a:pos x="42" y="15"/>
                </a:cxn>
                <a:cxn ang="0">
                  <a:pos x="31" y="0"/>
                </a:cxn>
              </a:cxnLst>
              <a:rect l="0" t="0" r="r" b="b"/>
              <a:pathLst>
                <a:path w="46" h="94">
                  <a:moveTo>
                    <a:pt x="31" y="0"/>
                  </a:moveTo>
                  <a:lnTo>
                    <a:pt x="20" y="38"/>
                  </a:lnTo>
                  <a:lnTo>
                    <a:pt x="15" y="62"/>
                  </a:lnTo>
                  <a:lnTo>
                    <a:pt x="11" y="79"/>
                  </a:lnTo>
                  <a:lnTo>
                    <a:pt x="0" y="94"/>
                  </a:lnTo>
                  <a:lnTo>
                    <a:pt x="12" y="88"/>
                  </a:lnTo>
                  <a:lnTo>
                    <a:pt x="23" y="80"/>
                  </a:lnTo>
                  <a:lnTo>
                    <a:pt x="32" y="69"/>
                  </a:lnTo>
                  <a:lnTo>
                    <a:pt x="40" y="57"/>
                  </a:lnTo>
                  <a:lnTo>
                    <a:pt x="45" y="44"/>
                  </a:lnTo>
                  <a:lnTo>
                    <a:pt x="46" y="30"/>
                  </a:lnTo>
                  <a:lnTo>
                    <a:pt x="42" y="15"/>
                  </a:lnTo>
                  <a:lnTo>
                    <a:pt x="31" y="0"/>
                  </a:lnTo>
                  <a:close/>
                </a:path>
              </a:pathLst>
            </a:custGeom>
            <a:solidFill>
              <a:schemeClr val="accent1"/>
            </a:solidFill>
            <a:ln w="9525">
              <a:noFill/>
              <a:round/>
              <a:headEnd/>
              <a:tailEnd/>
            </a:ln>
          </p:spPr>
          <p:txBody>
            <a:bodyPr/>
            <a:lstStyle/>
            <a:p>
              <a:pPr eaLnBrk="0" hangingPunct="0">
                <a:defRPr/>
              </a:pPr>
              <a:endParaRPr lang="en-US">
                <a:solidFill>
                  <a:srgbClr val="006699"/>
                </a:solidFill>
                <a:cs typeface="+mn-cs"/>
              </a:endParaRPr>
            </a:p>
          </p:txBody>
        </p:sp>
        <p:sp>
          <p:nvSpPr>
            <p:cNvPr id="21" name="Freeform 41"/>
            <p:cNvSpPr>
              <a:spLocks/>
            </p:cNvSpPr>
            <p:nvPr userDrawn="1"/>
          </p:nvSpPr>
          <p:spPr bwMode="ltGray">
            <a:xfrm>
              <a:off x="1603" y="0"/>
              <a:ext cx="124" cy="121"/>
            </a:xfrm>
            <a:custGeom>
              <a:avLst/>
              <a:gdLst/>
              <a:ahLst/>
              <a:cxnLst>
                <a:cxn ang="0">
                  <a:pos x="124" y="0"/>
                </a:cxn>
                <a:cxn ang="0">
                  <a:pos x="113" y="9"/>
                </a:cxn>
                <a:cxn ang="0">
                  <a:pos x="99" y="25"/>
                </a:cxn>
                <a:cxn ang="0">
                  <a:pos x="81" y="41"/>
                </a:cxn>
                <a:cxn ang="0">
                  <a:pos x="63" y="54"/>
                </a:cxn>
                <a:cxn ang="0">
                  <a:pos x="41" y="66"/>
                </a:cxn>
                <a:cxn ang="0">
                  <a:pos x="22" y="74"/>
                </a:cxn>
                <a:cxn ang="0">
                  <a:pos x="0" y="75"/>
                </a:cxn>
                <a:cxn ang="0">
                  <a:pos x="10" y="96"/>
                </a:cxn>
                <a:cxn ang="0">
                  <a:pos x="23" y="113"/>
                </a:cxn>
                <a:cxn ang="0">
                  <a:pos x="41" y="121"/>
                </a:cxn>
                <a:cxn ang="0">
                  <a:pos x="60" y="121"/>
                </a:cxn>
                <a:cxn ang="0">
                  <a:pos x="83" y="111"/>
                </a:cxn>
                <a:cxn ang="0">
                  <a:pos x="101" y="88"/>
                </a:cxn>
                <a:cxn ang="0">
                  <a:pos x="116" y="53"/>
                </a:cxn>
                <a:cxn ang="0">
                  <a:pos x="124" y="0"/>
                </a:cxn>
              </a:cxnLst>
              <a:rect l="0" t="0" r="r" b="b"/>
              <a:pathLst>
                <a:path w="124" h="121">
                  <a:moveTo>
                    <a:pt x="124" y="0"/>
                  </a:moveTo>
                  <a:lnTo>
                    <a:pt x="113" y="9"/>
                  </a:lnTo>
                  <a:lnTo>
                    <a:pt x="99" y="25"/>
                  </a:lnTo>
                  <a:lnTo>
                    <a:pt x="81" y="41"/>
                  </a:lnTo>
                  <a:lnTo>
                    <a:pt x="63" y="54"/>
                  </a:lnTo>
                  <a:lnTo>
                    <a:pt x="41" y="66"/>
                  </a:lnTo>
                  <a:lnTo>
                    <a:pt x="22" y="74"/>
                  </a:lnTo>
                  <a:lnTo>
                    <a:pt x="0" y="75"/>
                  </a:lnTo>
                  <a:lnTo>
                    <a:pt x="10" y="96"/>
                  </a:lnTo>
                  <a:lnTo>
                    <a:pt x="23" y="113"/>
                  </a:lnTo>
                  <a:lnTo>
                    <a:pt x="41" y="121"/>
                  </a:lnTo>
                  <a:lnTo>
                    <a:pt x="60" y="121"/>
                  </a:lnTo>
                  <a:lnTo>
                    <a:pt x="83" y="111"/>
                  </a:lnTo>
                  <a:lnTo>
                    <a:pt x="101" y="88"/>
                  </a:lnTo>
                  <a:lnTo>
                    <a:pt x="116" y="53"/>
                  </a:lnTo>
                  <a:lnTo>
                    <a:pt x="124" y="0"/>
                  </a:lnTo>
                  <a:close/>
                </a:path>
              </a:pathLst>
            </a:custGeom>
            <a:solidFill>
              <a:schemeClr val="accent1"/>
            </a:solidFill>
            <a:ln w="9525">
              <a:noFill/>
              <a:round/>
              <a:headEnd/>
              <a:tailEnd/>
            </a:ln>
          </p:spPr>
          <p:txBody>
            <a:bodyPr/>
            <a:lstStyle/>
            <a:p>
              <a:pPr eaLnBrk="0" hangingPunct="0">
                <a:defRPr/>
              </a:pPr>
              <a:endParaRPr lang="en-US">
                <a:solidFill>
                  <a:srgbClr val="006699"/>
                </a:solidFill>
                <a:cs typeface="+mn-cs"/>
              </a:endParaRPr>
            </a:p>
          </p:txBody>
        </p:sp>
        <p:sp>
          <p:nvSpPr>
            <p:cNvPr id="22" name="Freeform 42"/>
            <p:cNvSpPr>
              <a:spLocks/>
            </p:cNvSpPr>
            <p:nvPr userDrawn="1"/>
          </p:nvSpPr>
          <p:spPr bwMode="ltGray">
            <a:xfrm rot="9832527" flipV="1">
              <a:off x="2173" y="1238"/>
              <a:ext cx="393" cy="2300"/>
            </a:xfrm>
            <a:custGeom>
              <a:avLst/>
              <a:gdLst/>
              <a:ahLst/>
              <a:cxnLst>
                <a:cxn ang="0">
                  <a:pos x="0" y="0"/>
                </a:cxn>
                <a:cxn ang="0">
                  <a:pos x="6" y="6"/>
                </a:cxn>
                <a:cxn ang="0">
                  <a:pos x="16" y="14"/>
                </a:cxn>
                <a:cxn ang="0">
                  <a:pos x="28" y="24"/>
                </a:cxn>
                <a:cxn ang="0">
                  <a:pos x="41" y="37"/>
                </a:cxn>
                <a:cxn ang="0">
                  <a:pos x="58" y="53"/>
                </a:cxn>
                <a:cxn ang="0">
                  <a:pos x="73" y="70"/>
                </a:cxn>
                <a:cxn ang="0">
                  <a:pos x="88" y="90"/>
                </a:cxn>
                <a:cxn ang="0">
                  <a:pos x="100" y="113"/>
                </a:cxn>
                <a:cxn ang="0">
                  <a:pos x="112" y="137"/>
                </a:cxn>
                <a:cxn ang="0">
                  <a:pos x="120" y="165"/>
                </a:cxn>
                <a:cxn ang="0">
                  <a:pos x="124" y="196"/>
                </a:cxn>
                <a:cxn ang="0">
                  <a:pos x="126" y="228"/>
                </a:cxn>
                <a:cxn ang="0">
                  <a:pos x="120" y="264"/>
                </a:cxn>
                <a:cxn ang="0">
                  <a:pos x="109" y="302"/>
                </a:cxn>
                <a:cxn ang="0">
                  <a:pos x="92" y="342"/>
                </a:cxn>
                <a:cxn ang="0">
                  <a:pos x="67" y="386"/>
                </a:cxn>
                <a:cxn ang="0">
                  <a:pos x="39" y="436"/>
                </a:cxn>
                <a:cxn ang="0">
                  <a:pos x="21" y="482"/>
                </a:cxn>
                <a:cxn ang="0">
                  <a:pos x="10" y="525"/>
                </a:cxn>
                <a:cxn ang="0">
                  <a:pos x="6" y="566"/>
                </a:cxn>
                <a:cxn ang="0">
                  <a:pos x="6" y="605"/>
                </a:cxn>
                <a:cxn ang="0">
                  <a:pos x="8" y="641"/>
                </a:cxn>
                <a:cxn ang="0">
                  <a:pos x="12" y="673"/>
                </a:cxn>
                <a:cxn ang="0">
                  <a:pos x="14" y="704"/>
                </a:cxn>
                <a:cxn ang="0">
                  <a:pos x="41" y="688"/>
                </a:cxn>
                <a:cxn ang="0">
                  <a:pos x="39" y="680"/>
                </a:cxn>
                <a:cxn ang="0">
                  <a:pos x="36" y="657"/>
                </a:cxn>
                <a:cxn ang="0">
                  <a:pos x="33" y="622"/>
                </a:cxn>
                <a:cxn ang="0">
                  <a:pos x="35" y="575"/>
                </a:cxn>
                <a:cxn ang="0">
                  <a:pos x="41" y="519"/>
                </a:cxn>
                <a:cxn ang="0">
                  <a:pos x="58" y="455"/>
                </a:cxn>
                <a:cxn ang="0">
                  <a:pos x="86" y="386"/>
                </a:cxn>
                <a:cxn ang="0">
                  <a:pos x="129" y="313"/>
                </a:cxn>
                <a:cxn ang="0">
                  <a:pos x="143" y="279"/>
                </a:cxn>
                <a:cxn ang="0">
                  <a:pos x="149" y="235"/>
                </a:cxn>
                <a:cxn ang="0">
                  <a:pos x="144" y="184"/>
                </a:cxn>
                <a:cxn ang="0">
                  <a:pos x="131" y="134"/>
                </a:cxn>
                <a:cxn ang="0">
                  <a:pos x="109" y="85"/>
                </a:cxn>
                <a:cxn ang="0">
                  <a:pos x="81" y="44"/>
                </a:cxn>
                <a:cxn ang="0">
                  <a:pos x="44" y="14"/>
                </a:cxn>
                <a:cxn ang="0">
                  <a:pos x="0" y="0"/>
                </a:cxn>
              </a:cxnLst>
              <a:rect l="0" t="0" r="r" b="b"/>
              <a:pathLst>
                <a:path w="149" h="704">
                  <a:moveTo>
                    <a:pt x="0" y="0"/>
                  </a:moveTo>
                  <a:lnTo>
                    <a:pt x="6" y="6"/>
                  </a:lnTo>
                  <a:lnTo>
                    <a:pt x="16" y="14"/>
                  </a:lnTo>
                  <a:lnTo>
                    <a:pt x="28" y="24"/>
                  </a:lnTo>
                  <a:lnTo>
                    <a:pt x="41" y="37"/>
                  </a:lnTo>
                  <a:lnTo>
                    <a:pt x="58" y="53"/>
                  </a:lnTo>
                  <a:lnTo>
                    <a:pt x="73" y="70"/>
                  </a:lnTo>
                  <a:lnTo>
                    <a:pt x="88" y="90"/>
                  </a:lnTo>
                  <a:lnTo>
                    <a:pt x="100" y="113"/>
                  </a:lnTo>
                  <a:lnTo>
                    <a:pt x="112" y="137"/>
                  </a:lnTo>
                  <a:lnTo>
                    <a:pt x="120" y="165"/>
                  </a:lnTo>
                  <a:lnTo>
                    <a:pt x="124" y="196"/>
                  </a:lnTo>
                  <a:lnTo>
                    <a:pt x="126" y="228"/>
                  </a:lnTo>
                  <a:lnTo>
                    <a:pt x="120" y="264"/>
                  </a:lnTo>
                  <a:lnTo>
                    <a:pt x="109" y="302"/>
                  </a:lnTo>
                  <a:lnTo>
                    <a:pt x="92" y="342"/>
                  </a:lnTo>
                  <a:lnTo>
                    <a:pt x="67" y="386"/>
                  </a:lnTo>
                  <a:lnTo>
                    <a:pt x="39" y="436"/>
                  </a:lnTo>
                  <a:lnTo>
                    <a:pt x="21" y="482"/>
                  </a:lnTo>
                  <a:lnTo>
                    <a:pt x="10" y="525"/>
                  </a:lnTo>
                  <a:lnTo>
                    <a:pt x="6" y="566"/>
                  </a:lnTo>
                  <a:lnTo>
                    <a:pt x="6" y="605"/>
                  </a:lnTo>
                  <a:lnTo>
                    <a:pt x="8" y="641"/>
                  </a:lnTo>
                  <a:lnTo>
                    <a:pt x="12" y="673"/>
                  </a:lnTo>
                  <a:lnTo>
                    <a:pt x="14" y="704"/>
                  </a:lnTo>
                  <a:lnTo>
                    <a:pt x="41" y="688"/>
                  </a:lnTo>
                  <a:lnTo>
                    <a:pt x="39" y="680"/>
                  </a:lnTo>
                  <a:lnTo>
                    <a:pt x="36" y="657"/>
                  </a:lnTo>
                  <a:lnTo>
                    <a:pt x="33" y="622"/>
                  </a:lnTo>
                  <a:lnTo>
                    <a:pt x="35" y="575"/>
                  </a:lnTo>
                  <a:lnTo>
                    <a:pt x="41" y="519"/>
                  </a:lnTo>
                  <a:lnTo>
                    <a:pt x="58" y="455"/>
                  </a:lnTo>
                  <a:lnTo>
                    <a:pt x="86" y="386"/>
                  </a:lnTo>
                  <a:lnTo>
                    <a:pt x="129" y="313"/>
                  </a:lnTo>
                  <a:lnTo>
                    <a:pt x="143" y="279"/>
                  </a:lnTo>
                  <a:lnTo>
                    <a:pt x="149" y="235"/>
                  </a:lnTo>
                  <a:lnTo>
                    <a:pt x="144" y="184"/>
                  </a:lnTo>
                  <a:lnTo>
                    <a:pt x="131" y="134"/>
                  </a:lnTo>
                  <a:lnTo>
                    <a:pt x="109" y="85"/>
                  </a:lnTo>
                  <a:lnTo>
                    <a:pt x="81" y="44"/>
                  </a:lnTo>
                  <a:lnTo>
                    <a:pt x="44" y="14"/>
                  </a:lnTo>
                  <a:lnTo>
                    <a:pt x="0" y="0"/>
                  </a:lnTo>
                  <a:close/>
                </a:path>
              </a:pathLst>
            </a:custGeom>
            <a:solidFill>
              <a:schemeClr val="accent1"/>
            </a:solidFill>
            <a:ln w="9525">
              <a:noFill/>
              <a:round/>
              <a:headEnd/>
              <a:tailEnd/>
            </a:ln>
          </p:spPr>
          <p:txBody>
            <a:bodyPr/>
            <a:lstStyle/>
            <a:p>
              <a:pPr eaLnBrk="0" hangingPunct="0">
                <a:defRPr/>
              </a:pPr>
              <a:endParaRPr lang="en-US">
                <a:solidFill>
                  <a:srgbClr val="006699"/>
                </a:solidFill>
                <a:cs typeface="+mn-cs"/>
              </a:endParaRPr>
            </a:p>
          </p:txBody>
        </p:sp>
        <p:sp>
          <p:nvSpPr>
            <p:cNvPr id="23" name="Freeform 43"/>
            <p:cNvSpPr>
              <a:spLocks/>
            </p:cNvSpPr>
            <p:nvPr userDrawn="1"/>
          </p:nvSpPr>
          <p:spPr bwMode="ltGray">
            <a:xfrm>
              <a:off x="0" y="1848"/>
              <a:ext cx="36" cy="132"/>
            </a:xfrm>
            <a:custGeom>
              <a:avLst/>
              <a:gdLst/>
              <a:ahLst/>
              <a:cxnLst>
                <a:cxn ang="0">
                  <a:pos x="0" y="0"/>
                </a:cxn>
                <a:cxn ang="0">
                  <a:pos x="36" y="12"/>
                </a:cxn>
                <a:cxn ang="0">
                  <a:pos x="0" y="132"/>
                </a:cxn>
                <a:cxn ang="0">
                  <a:pos x="0" y="0"/>
                </a:cxn>
              </a:cxnLst>
              <a:rect l="0" t="0" r="r" b="b"/>
              <a:pathLst>
                <a:path w="36" h="132">
                  <a:moveTo>
                    <a:pt x="0" y="0"/>
                  </a:moveTo>
                  <a:lnTo>
                    <a:pt x="36" y="12"/>
                  </a:lnTo>
                  <a:lnTo>
                    <a:pt x="0" y="132"/>
                  </a:lnTo>
                  <a:lnTo>
                    <a:pt x="0" y="0"/>
                  </a:lnTo>
                  <a:close/>
                </a:path>
              </a:pathLst>
            </a:custGeom>
            <a:solidFill>
              <a:schemeClr val="folHlink"/>
            </a:solidFill>
            <a:ln w="9525">
              <a:noFill/>
              <a:round/>
              <a:headEnd/>
              <a:tailEnd/>
            </a:ln>
            <a:effectLst/>
          </p:spPr>
          <p:txBody>
            <a:bodyPr/>
            <a:lstStyle/>
            <a:p>
              <a:pPr eaLnBrk="0" hangingPunct="0">
                <a:defRPr/>
              </a:pPr>
              <a:endParaRPr lang="en-US">
                <a:solidFill>
                  <a:srgbClr val="006699"/>
                </a:solidFill>
                <a:cs typeface="+mn-cs"/>
              </a:endParaRPr>
            </a:p>
          </p:txBody>
        </p:sp>
      </p:grpSp>
      <p:sp>
        <p:nvSpPr>
          <p:cNvPr id="72751" name="Rectangle 47"/>
          <p:cNvSpPr>
            <a:spLocks noGrp="1" noChangeArrowheads="1"/>
          </p:cNvSpPr>
          <p:nvPr>
            <p:ph type="ctrTitle"/>
          </p:nvPr>
        </p:nvSpPr>
        <p:spPr>
          <a:xfrm>
            <a:off x="2455863" y="596900"/>
            <a:ext cx="6192837" cy="3581400"/>
          </a:xfrm>
        </p:spPr>
        <p:txBody>
          <a:bodyPr/>
          <a:lstStyle>
            <a:lvl1pPr>
              <a:defRPr/>
            </a:lvl1pPr>
          </a:lstStyle>
          <a:p>
            <a:r>
              <a:rPr lang="en-US"/>
              <a:t>Click to edit Master title style</a:t>
            </a:r>
          </a:p>
        </p:txBody>
      </p:sp>
      <p:sp>
        <p:nvSpPr>
          <p:cNvPr id="72752" name="Rectangle 48"/>
          <p:cNvSpPr>
            <a:spLocks noGrp="1" noChangeArrowheads="1"/>
          </p:cNvSpPr>
          <p:nvPr>
            <p:ph type="subTitle" idx="1"/>
          </p:nvPr>
        </p:nvSpPr>
        <p:spPr>
          <a:xfrm>
            <a:off x="2489200" y="4279900"/>
            <a:ext cx="6146800" cy="1485900"/>
          </a:xfrm>
        </p:spPr>
        <p:txBody>
          <a:bodyPr/>
          <a:lstStyle>
            <a:lvl1pPr marL="0" indent="0" algn="ctr">
              <a:buFontTx/>
              <a:buNone/>
              <a:defRPr/>
            </a:lvl1pPr>
          </a:lstStyle>
          <a:p>
            <a:r>
              <a:rPr lang="en-US"/>
              <a:t>Click to edit Master subtitle style</a:t>
            </a:r>
          </a:p>
        </p:txBody>
      </p:sp>
      <p:sp>
        <p:nvSpPr>
          <p:cNvPr id="46" name="Rectangle 44"/>
          <p:cNvSpPr>
            <a:spLocks noGrp="1" noChangeArrowheads="1"/>
          </p:cNvSpPr>
          <p:nvPr>
            <p:ph type="dt" sz="half" idx="10"/>
          </p:nvPr>
        </p:nvSpPr>
        <p:spPr>
          <a:xfrm>
            <a:off x="457200" y="6248400"/>
            <a:ext cx="2133600" cy="457200"/>
          </a:xfrm>
        </p:spPr>
        <p:txBody>
          <a:bodyPr/>
          <a:lstStyle>
            <a:lvl1pPr>
              <a:defRPr smtClean="0"/>
            </a:lvl1pPr>
          </a:lstStyle>
          <a:p>
            <a:pPr>
              <a:defRPr/>
            </a:pPr>
            <a:endParaRPr lang="en-US">
              <a:solidFill>
                <a:srgbClr val="006699"/>
              </a:solidFill>
            </a:endParaRPr>
          </a:p>
        </p:txBody>
      </p:sp>
      <p:sp>
        <p:nvSpPr>
          <p:cNvPr id="47" name="Rectangle 45"/>
          <p:cNvSpPr>
            <a:spLocks noGrp="1" noChangeArrowheads="1"/>
          </p:cNvSpPr>
          <p:nvPr>
            <p:ph type="ftr" sz="quarter" idx="11"/>
          </p:nvPr>
        </p:nvSpPr>
        <p:spPr/>
        <p:txBody>
          <a:bodyPr/>
          <a:lstStyle>
            <a:lvl1pPr>
              <a:defRPr smtClean="0"/>
            </a:lvl1pPr>
          </a:lstStyle>
          <a:p>
            <a:pPr>
              <a:defRPr/>
            </a:pPr>
            <a:endParaRPr lang="en-US">
              <a:solidFill>
                <a:srgbClr val="006699"/>
              </a:solidFill>
            </a:endParaRPr>
          </a:p>
        </p:txBody>
      </p:sp>
      <p:sp>
        <p:nvSpPr>
          <p:cNvPr id="48" name="Rectangle 46"/>
          <p:cNvSpPr>
            <a:spLocks noGrp="1" noChangeArrowheads="1"/>
          </p:cNvSpPr>
          <p:nvPr>
            <p:ph type="sldNum" sz="quarter" idx="12"/>
          </p:nvPr>
        </p:nvSpPr>
        <p:spPr/>
        <p:txBody>
          <a:bodyPr/>
          <a:lstStyle>
            <a:lvl1pPr>
              <a:defRPr smtClean="0"/>
            </a:lvl1pPr>
          </a:lstStyle>
          <a:p>
            <a:pPr>
              <a:defRPr/>
            </a:pPr>
            <a:fld id="{CAD06BA3-D799-4F45-8619-5BBB93A7F95B}" type="slidenum">
              <a:rPr lang="en-US">
                <a:solidFill>
                  <a:srgbClr val="006699"/>
                </a:solidFill>
              </a:rPr>
              <a:pPr>
                <a:defRPr/>
              </a:pPr>
              <a:t>‹#›</a:t>
            </a:fld>
            <a:endParaRPr lang="en-US">
              <a:solidFill>
                <a:srgbClr val="006699"/>
              </a:solidFill>
            </a:endParaRPr>
          </a:p>
        </p:txBody>
      </p:sp>
    </p:spTree>
    <p:extLst>
      <p:ext uri="{BB962C8B-B14F-4D97-AF65-F5344CB8AC3E}">
        <p14:creationId xmlns:p14="http://schemas.microsoft.com/office/powerpoint/2010/main" xmlns="" val="409186283"/>
      </p:ext>
    </p:extLst>
  </p:cSld>
  <p:clrMapOvr>
    <a:masterClrMapping/>
  </p:clrMapOvr>
  <p:transition spd="med">
    <p:wheel spokes="8"/>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7"/>
          <p:cNvSpPr>
            <a:spLocks noGrp="1" noChangeArrowheads="1"/>
          </p:cNvSpPr>
          <p:nvPr>
            <p:ph type="dt" sz="half" idx="10"/>
          </p:nvPr>
        </p:nvSpPr>
        <p:spPr>
          <a:ln/>
        </p:spPr>
        <p:txBody>
          <a:bodyPr/>
          <a:lstStyle>
            <a:lvl1pPr>
              <a:defRPr/>
            </a:lvl1pPr>
          </a:lstStyle>
          <a:p>
            <a:pPr>
              <a:defRPr/>
            </a:pPr>
            <a:endParaRPr lang="en-US">
              <a:solidFill>
                <a:srgbClr val="006699"/>
              </a:solidFill>
            </a:endParaRPr>
          </a:p>
        </p:txBody>
      </p:sp>
      <p:sp>
        <p:nvSpPr>
          <p:cNvPr id="5" name="Rectangle 48"/>
          <p:cNvSpPr>
            <a:spLocks noGrp="1" noChangeArrowheads="1"/>
          </p:cNvSpPr>
          <p:nvPr>
            <p:ph type="ftr" sz="quarter" idx="11"/>
          </p:nvPr>
        </p:nvSpPr>
        <p:spPr>
          <a:ln/>
        </p:spPr>
        <p:txBody>
          <a:bodyPr/>
          <a:lstStyle>
            <a:lvl1pPr>
              <a:defRPr/>
            </a:lvl1pPr>
          </a:lstStyle>
          <a:p>
            <a:pPr>
              <a:defRPr/>
            </a:pPr>
            <a:endParaRPr lang="en-US">
              <a:solidFill>
                <a:srgbClr val="006699"/>
              </a:solidFill>
            </a:endParaRPr>
          </a:p>
        </p:txBody>
      </p:sp>
      <p:sp>
        <p:nvSpPr>
          <p:cNvPr id="6" name="Rectangle 49"/>
          <p:cNvSpPr>
            <a:spLocks noGrp="1" noChangeArrowheads="1"/>
          </p:cNvSpPr>
          <p:nvPr>
            <p:ph type="sldNum" sz="quarter" idx="12"/>
          </p:nvPr>
        </p:nvSpPr>
        <p:spPr>
          <a:ln/>
        </p:spPr>
        <p:txBody>
          <a:bodyPr/>
          <a:lstStyle>
            <a:lvl1pPr>
              <a:defRPr/>
            </a:lvl1pPr>
          </a:lstStyle>
          <a:p>
            <a:pPr>
              <a:defRPr/>
            </a:pPr>
            <a:fld id="{40C516B3-FD29-4A2D-A3BD-B24C69C1AF7D}" type="slidenum">
              <a:rPr lang="en-US">
                <a:solidFill>
                  <a:srgbClr val="006699"/>
                </a:solidFill>
              </a:rPr>
              <a:pPr>
                <a:defRPr/>
              </a:pPr>
              <a:t>‹#›</a:t>
            </a:fld>
            <a:endParaRPr lang="en-US">
              <a:solidFill>
                <a:srgbClr val="006699"/>
              </a:solidFill>
            </a:endParaRPr>
          </a:p>
        </p:txBody>
      </p:sp>
    </p:spTree>
    <p:extLst>
      <p:ext uri="{BB962C8B-B14F-4D97-AF65-F5344CB8AC3E}">
        <p14:creationId xmlns:p14="http://schemas.microsoft.com/office/powerpoint/2010/main" xmlns="" val="2172386500"/>
      </p:ext>
    </p:extLst>
  </p:cSld>
  <p:clrMapOvr>
    <a:masterClrMapping/>
  </p:clrMapOvr>
  <p:transition spd="med">
    <p:wheel spokes="8"/>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7"/>
          <p:cNvSpPr>
            <a:spLocks noGrp="1" noChangeArrowheads="1"/>
          </p:cNvSpPr>
          <p:nvPr>
            <p:ph type="dt" sz="half" idx="10"/>
          </p:nvPr>
        </p:nvSpPr>
        <p:spPr>
          <a:ln/>
        </p:spPr>
        <p:txBody>
          <a:bodyPr/>
          <a:lstStyle>
            <a:lvl1pPr>
              <a:defRPr/>
            </a:lvl1pPr>
          </a:lstStyle>
          <a:p>
            <a:pPr>
              <a:defRPr/>
            </a:pPr>
            <a:endParaRPr lang="en-US">
              <a:solidFill>
                <a:srgbClr val="006699"/>
              </a:solidFill>
            </a:endParaRPr>
          </a:p>
        </p:txBody>
      </p:sp>
      <p:sp>
        <p:nvSpPr>
          <p:cNvPr id="5" name="Rectangle 48"/>
          <p:cNvSpPr>
            <a:spLocks noGrp="1" noChangeArrowheads="1"/>
          </p:cNvSpPr>
          <p:nvPr>
            <p:ph type="ftr" sz="quarter" idx="11"/>
          </p:nvPr>
        </p:nvSpPr>
        <p:spPr>
          <a:ln/>
        </p:spPr>
        <p:txBody>
          <a:bodyPr/>
          <a:lstStyle>
            <a:lvl1pPr>
              <a:defRPr/>
            </a:lvl1pPr>
          </a:lstStyle>
          <a:p>
            <a:pPr>
              <a:defRPr/>
            </a:pPr>
            <a:endParaRPr lang="en-US">
              <a:solidFill>
                <a:srgbClr val="006699"/>
              </a:solidFill>
            </a:endParaRPr>
          </a:p>
        </p:txBody>
      </p:sp>
      <p:sp>
        <p:nvSpPr>
          <p:cNvPr id="6" name="Rectangle 49"/>
          <p:cNvSpPr>
            <a:spLocks noGrp="1" noChangeArrowheads="1"/>
          </p:cNvSpPr>
          <p:nvPr>
            <p:ph type="sldNum" sz="quarter" idx="12"/>
          </p:nvPr>
        </p:nvSpPr>
        <p:spPr>
          <a:ln/>
        </p:spPr>
        <p:txBody>
          <a:bodyPr/>
          <a:lstStyle>
            <a:lvl1pPr>
              <a:defRPr/>
            </a:lvl1pPr>
          </a:lstStyle>
          <a:p>
            <a:pPr>
              <a:defRPr/>
            </a:pPr>
            <a:fld id="{0B95F881-5EEF-4DA4-AAFD-78FED2F8E4F8}" type="slidenum">
              <a:rPr lang="en-US">
                <a:solidFill>
                  <a:srgbClr val="006699"/>
                </a:solidFill>
              </a:rPr>
              <a:pPr>
                <a:defRPr/>
              </a:pPr>
              <a:t>‹#›</a:t>
            </a:fld>
            <a:endParaRPr lang="en-US">
              <a:solidFill>
                <a:srgbClr val="006699"/>
              </a:solidFill>
            </a:endParaRPr>
          </a:p>
        </p:txBody>
      </p:sp>
    </p:spTree>
    <p:extLst>
      <p:ext uri="{BB962C8B-B14F-4D97-AF65-F5344CB8AC3E}">
        <p14:creationId xmlns:p14="http://schemas.microsoft.com/office/powerpoint/2010/main" xmlns="" val="4089716251"/>
      </p:ext>
    </p:extLst>
  </p:cSld>
  <p:clrMapOvr>
    <a:masterClrMapping/>
  </p:clrMapOvr>
  <p:transition spd="med">
    <p:wheel spokes="8"/>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4561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4561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7"/>
          <p:cNvSpPr>
            <a:spLocks noGrp="1" noChangeArrowheads="1"/>
          </p:cNvSpPr>
          <p:nvPr>
            <p:ph type="dt" sz="half" idx="10"/>
          </p:nvPr>
        </p:nvSpPr>
        <p:spPr>
          <a:ln/>
        </p:spPr>
        <p:txBody>
          <a:bodyPr/>
          <a:lstStyle>
            <a:lvl1pPr>
              <a:defRPr/>
            </a:lvl1pPr>
          </a:lstStyle>
          <a:p>
            <a:pPr>
              <a:defRPr/>
            </a:pPr>
            <a:endParaRPr lang="en-US">
              <a:solidFill>
                <a:srgbClr val="006699"/>
              </a:solidFill>
            </a:endParaRPr>
          </a:p>
        </p:txBody>
      </p:sp>
      <p:sp>
        <p:nvSpPr>
          <p:cNvPr id="6" name="Rectangle 48"/>
          <p:cNvSpPr>
            <a:spLocks noGrp="1" noChangeArrowheads="1"/>
          </p:cNvSpPr>
          <p:nvPr>
            <p:ph type="ftr" sz="quarter" idx="11"/>
          </p:nvPr>
        </p:nvSpPr>
        <p:spPr>
          <a:ln/>
        </p:spPr>
        <p:txBody>
          <a:bodyPr/>
          <a:lstStyle>
            <a:lvl1pPr>
              <a:defRPr/>
            </a:lvl1pPr>
          </a:lstStyle>
          <a:p>
            <a:pPr>
              <a:defRPr/>
            </a:pPr>
            <a:endParaRPr lang="en-US">
              <a:solidFill>
                <a:srgbClr val="006699"/>
              </a:solidFill>
            </a:endParaRPr>
          </a:p>
        </p:txBody>
      </p:sp>
      <p:sp>
        <p:nvSpPr>
          <p:cNvPr id="7" name="Rectangle 49"/>
          <p:cNvSpPr>
            <a:spLocks noGrp="1" noChangeArrowheads="1"/>
          </p:cNvSpPr>
          <p:nvPr>
            <p:ph type="sldNum" sz="quarter" idx="12"/>
          </p:nvPr>
        </p:nvSpPr>
        <p:spPr>
          <a:ln/>
        </p:spPr>
        <p:txBody>
          <a:bodyPr/>
          <a:lstStyle>
            <a:lvl1pPr>
              <a:defRPr/>
            </a:lvl1pPr>
          </a:lstStyle>
          <a:p>
            <a:pPr>
              <a:defRPr/>
            </a:pPr>
            <a:fld id="{8A0930D0-C443-4F86-9039-66AB049B9C95}" type="slidenum">
              <a:rPr lang="en-US">
                <a:solidFill>
                  <a:srgbClr val="006699"/>
                </a:solidFill>
              </a:rPr>
              <a:pPr>
                <a:defRPr/>
              </a:pPr>
              <a:t>‹#›</a:t>
            </a:fld>
            <a:endParaRPr lang="en-US">
              <a:solidFill>
                <a:srgbClr val="006699"/>
              </a:solidFill>
            </a:endParaRPr>
          </a:p>
        </p:txBody>
      </p:sp>
    </p:spTree>
    <p:extLst>
      <p:ext uri="{BB962C8B-B14F-4D97-AF65-F5344CB8AC3E}">
        <p14:creationId xmlns:p14="http://schemas.microsoft.com/office/powerpoint/2010/main" xmlns="" val="452831533"/>
      </p:ext>
    </p:extLst>
  </p:cSld>
  <p:clrMapOvr>
    <a:masterClrMapping/>
  </p:clrMapOvr>
  <p:transition spd="med">
    <p:wheel spokes="8"/>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7"/>
          <p:cNvSpPr>
            <a:spLocks noGrp="1" noChangeArrowheads="1"/>
          </p:cNvSpPr>
          <p:nvPr>
            <p:ph type="dt" sz="half" idx="10"/>
          </p:nvPr>
        </p:nvSpPr>
        <p:spPr>
          <a:ln/>
        </p:spPr>
        <p:txBody>
          <a:bodyPr/>
          <a:lstStyle>
            <a:lvl1pPr>
              <a:defRPr/>
            </a:lvl1pPr>
          </a:lstStyle>
          <a:p>
            <a:pPr>
              <a:defRPr/>
            </a:pPr>
            <a:endParaRPr lang="en-US">
              <a:solidFill>
                <a:srgbClr val="006699"/>
              </a:solidFill>
            </a:endParaRPr>
          </a:p>
        </p:txBody>
      </p:sp>
      <p:sp>
        <p:nvSpPr>
          <p:cNvPr id="8" name="Rectangle 48"/>
          <p:cNvSpPr>
            <a:spLocks noGrp="1" noChangeArrowheads="1"/>
          </p:cNvSpPr>
          <p:nvPr>
            <p:ph type="ftr" sz="quarter" idx="11"/>
          </p:nvPr>
        </p:nvSpPr>
        <p:spPr>
          <a:ln/>
        </p:spPr>
        <p:txBody>
          <a:bodyPr/>
          <a:lstStyle>
            <a:lvl1pPr>
              <a:defRPr/>
            </a:lvl1pPr>
          </a:lstStyle>
          <a:p>
            <a:pPr>
              <a:defRPr/>
            </a:pPr>
            <a:endParaRPr lang="en-US">
              <a:solidFill>
                <a:srgbClr val="006699"/>
              </a:solidFill>
            </a:endParaRPr>
          </a:p>
        </p:txBody>
      </p:sp>
      <p:sp>
        <p:nvSpPr>
          <p:cNvPr id="9" name="Rectangle 49"/>
          <p:cNvSpPr>
            <a:spLocks noGrp="1" noChangeArrowheads="1"/>
          </p:cNvSpPr>
          <p:nvPr>
            <p:ph type="sldNum" sz="quarter" idx="12"/>
          </p:nvPr>
        </p:nvSpPr>
        <p:spPr>
          <a:ln/>
        </p:spPr>
        <p:txBody>
          <a:bodyPr/>
          <a:lstStyle>
            <a:lvl1pPr>
              <a:defRPr/>
            </a:lvl1pPr>
          </a:lstStyle>
          <a:p>
            <a:pPr>
              <a:defRPr/>
            </a:pPr>
            <a:fld id="{9EE68DC0-C17F-490C-BFB4-45020415F891}" type="slidenum">
              <a:rPr lang="en-US">
                <a:solidFill>
                  <a:srgbClr val="006699"/>
                </a:solidFill>
              </a:rPr>
              <a:pPr>
                <a:defRPr/>
              </a:pPr>
              <a:t>‹#›</a:t>
            </a:fld>
            <a:endParaRPr lang="en-US">
              <a:solidFill>
                <a:srgbClr val="006699"/>
              </a:solidFill>
            </a:endParaRPr>
          </a:p>
        </p:txBody>
      </p:sp>
    </p:spTree>
    <p:extLst>
      <p:ext uri="{BB962C8B-B14F-4D97-AF65-F5344CB8AC3E}">
        <p14:creationId xmlns:p14="http://schemas.microsoft.com/office/powerpoint/2010/main" xmlns="" val="2965481192"/>
      </p:ext>
    </p:extLst>
  </p:cSld>
  <p:clrMapOvr>
    <a:masterClrMapping/>
  </p:clrMapOvr>
  <p:transition spd="med">
    <p:wheel spokes="8"/>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7"/>
          <p:cNvSpPr>
            <a:spLocks noGrp="1" noChangeArrowheads="1"/>
          </p:cNvSpPr>
          <p:nvPr>
            <p:ph type="dt" sz="half" idx="10"/>
          </p:nvPr>
        </p:nvSpPr>
        <p:spPr>
          <a:ln/>
        </p:spPr>
        <p:txBody>
          <a:bodyPr/>
          <a:lstStyle>
            <a:lvl1pPr>
              <a:defRPr/>
            </a:lvl1pPr>
          </a:lstStyle>
          <a:p>
            <a:pPr>
              <a:defRPr/>
            </a:pPr>
            <a:endParaRPr lang="en-US">
              <a:solidFill>
                <a:srgbClr val="006699"/>
              </a:solidFill>
            </a:endParaRPr>
          </a:p>
        </p:txBody>
      </p:sp>
      <p:sp>
        <p:nvSpPr>
          <p:cNvPr id="4" name="Rectangle 48"/>
          <p:cNvSpPr>
            <a:spLocks noGrp="1" noChangeArrowheads="1"/>
          </p:cNvSpPr>
          <p:nvPr>
            <p:ph type="ftr" sz="quarter" idx="11"/>
          </p:nvPr>
        </p:nvSpPr>
        <p:spPr>
          <a:ln/>
        </p:spPr>
        <p:txBody>
          <a:bodyPr/>
          <a:lstStyle>
            <a:lvl1pPr>
              <a:defRPr/>
            </a:lvl1pPr>
          </a:lstStyle>
          <a:p>
            <a:pPr>
              <a:defRPr/>
            </a:pPr>
            <a:endParaRPr lang="en-US">
              <a:solidFill>
                <a:srgbClr val="006699"/>
              </a:solidFill>
            </a:endParaRPr>
          </a:p>
        </p:txBody>
      </p:sp>
      <p:sp>
        <p:nvSpPr>
          <p:cNvPr id="5" name="Rectangle 49"/>
          <p:cNvSpPr>
            <a:spLocks noGrp="1" noChangeArrowheads="1"/>
          </p:cNvSpPr>
          <p:nvPr>
            <p:ph type="sldNum" sz="quarter" idx="12"/>
          </p:nvPr>
        </p:nvSpPr>
        <p:spPr>
          <a:ln/>
        </p:spPr>
        <p:txBody>
          <a:bodyPr/>
          <a:lstStyle>
            <a:lvl1pPr>
              <a:defRPr/>
            </a:lvl1pPr>
          </a:lstStyle>
          <a:p>
            <a:pPr>
              <a:defRPr/>
            </a:pPr>
            <a:fld id="{E201C538-DFC2-4516-BEB5-4CF52A30F29D}" type="slidenum">
              <a:rPr lang="en-US">
                <a:solidFill>
                  <a:srgbClr val="006699"/>
                </a:solidFill>
              </a:rPr>
              <a:pPr>
                <a:defRPr/>
              </a:pPr>
              <a:t>‹#›</a:t>
            </a:fld>
            <a:endParaRPr lang="en-US">
              <a:solidFill>
                <a:srgbClr val="006699"/>
              </a:solidFill>
            </a:endParaRPr>
          </a:p>
        </p:txBody>
      </p:sp>
    </p:spTree>
    <p:extLst>
      <p:ext uri="{BB962C8B-B14F-4D97-AF65-F5344CB8AC3E}">
        <p14:creationId xmlns:p14="http://schemas.microsoft.com/office/powerpoint/2010/main" xmlns="" val="3412298725"/>
      </p:ext>
    </p:extLst>
  </p:cSld>
  <p:clrMapOvr>
    <a:masterClrMapping/>
  </p:clrMapOvr>
  <p:transition spd="med">
    <p:wheel spokes="8"/>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7"/>
          <p:cNvSpPr>
            <a:spLocks noGrp="1" noChangeArrowheads="1"/>
          </p:cNvSpPr>
          <p:nvPr>
            <p:ph type="dt" sz="half" idx="10"/>
          </p:nvPr>
        </p:nvSpPr>
        <p:spPr>
          <a:ln/>
        </p:spPr>
        <p:txBody>
          <a:bodyPr/>
          <a:lstStyle>
            <a:lvl1pPr>
              <a:defRPr/>
            </a:lvl1pPr>
          </a:lstStyle>
          <a:p>
            <a:pPr>
              <a:defRPr/>
            </a:pPr>
            <a:endParaRPr lang="en-US">
              <a:solidFill>
                <a:srgbClr val="006699"/>
              </a:solidFill>
            </a:endParaRPr>
          </a:p>
        </p:txBody>
      </p:sp>
      <p:sp>
        <p:nvSpPr>
          <p:cNvPr id="3" name="Rectangle 48"/>
          <p:cNvSpPr>
            <a:spLocks noGrp="1" noChangeArrowheads="1"/>
          </p:cNvSpPr>
          <p:nvPr>
            <p:ph type="ftr" sz="quarter" idx="11"/>
          </p:nvPr>
        </p:nvSpPr>
        <p:spPr>
          <a:ln/>
        </p:spPr>
        <p:txBody>
          <a:bodyPr/>
          <a:lstStyle>
            <a:lvl1pPr>
              <a:defRPr/>
            </a:lvl1pPr>
          </a:lstStyle>
          <a:p>
            <a:pPr>
              <a:defRPr/>
            </a:pPr>
            <a:endParaRPr lang="en-US">
              <a:solidFill>
                <a:srgbClr val="006699"/>
              </a:solidFill>
            </a:endParaRPr>
          </a:p>
        </p:txBody>
      </p:sp>
      <p:sp>
        <p:nvSpPr>
          <p:cNvPr id="4" name="Rectangle 49"/>
          <p:cNvSpPr>
            <a:spLocks noGrp="1" noChangeArrowheads="1"/>
          </p:cNvSpPr>
          <p:nvPr>
            <p:ph type="sldNum" sz="quarter" idx="12"/>
          </p:nvPr>
        </p:nvSpPr>
        <p:spPr>
          <a:ln/>
        </p:spPr>
        <p:txBody>
          <a:bodyPr/>
          <a:lstStyle>
            <a:lvl1pPr>
              <a:defRPr/>
            </a:lvl1pPr>
          </a:lstStyle>
          <a:p>
            <a:pPr>
              <a:defRPr/>
            </a:pPr>
            <a:fld id="{F3B2E5BC-DB1A-433B-A357-1351CAB6477F}" type="slidenum">
              <a:rPr lang="en-US">
                <a:solidFill>
                  <a:srgbClr val="006699"/>
                </a:solidFill>
              </a:rPr>
              <a:pPr>
                <a:defRPr/>
              </a:pPr>
              <a:t>‹#›</a:t>
            </a:fld>
            <a:endParaRPr lang="en-US">
              <a:solidFill>
                <a:srgbClr val="006699"/>
              </a:solidFill>
            </a:endParaRPr>
          </a:p>
        </p:txBody>
      </p:sp>
    </p:spTree>
    <p:extLst>
      <p:ext uri="{BB962C8B-B14F-4D97-AF65-F5344CB8AC3E}">
        <p14:creationId xmlns:p14="http://schemas.microsoft.com/office/powerpoint/2010/main" xmlns="" val="2230771343"/>
      </p:ext>
    </p:extLst>
  </p:cSld>
  <p:clrMapOvr>
    <a:masterClrMapping/>
  </p:clrMapOvr>
  <p:transition spd="med">
    <p:wheel spokes="8"/>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en-US"/>
              <a:t>Click to edit Master title style</a:t>
            </a:r>
          </a:p>
        </p:txBody>
      </p:sp>
      <p:sp>
        <p:nvSpPr>
          <p:cNvPr id="3" name="Text Placeholder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31017EB8-2B45-470F-965E-28AD21E8C411}" type="datetimeFigureOut">
              <a:rPr lang="en-US"/>
              <a:pPr>
                <a:defRPr/>
              </a:pPr>
              <a:t>2/22/2021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EFDF7D3-83F5-4332-992F-E77373CAC315}"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7"/>
          <p:cNvSpPr>
            <a:spLocks noGrp="1" noChangeArrowheads="1"/>
          </p:cNvSpPr>
          <p:nvPr>
            <p:ph type="dt" sz="half" idx="10"/>
          </p:nvPr>
        </p:nvSpPr>
        <p:spPr>
          <a:ln/>
        </p:spPr>
        <p:txBody>
          <a:bodyPr/>
          <a:lstStyle>
            <a:lvl1pPr>
              <a:defRPr/>
            </a:lvl1pPr>
          </a:lstStyle>
          <a:p>
            <a:pPr>
              <a:defRPr/>
            </a:pPr>
            <a:endParaRPr lang="en-US">
              <a:solidFill>
                <a:srgbClr val="006699"/>
              </a:solidFill>
            </a:endParaRPr>
          </a:p>
        </p:txBody>
      </p:sp>
      <p:sp>
        <p:nvSpPr>
          <p:cNvPr id="6" name="Rectangle 48"/>
          <p:cNvSpPr>
            <a:spLocks noGrp="1" noChangeArrowheads="1"/>
          </p:cNvSpPr>
          <p:nvPr>
            <p:ph type="ftr" sz="quarter" idx="11"/>
          </p:nvPr>
        </p:nvSpPr>
        <p:spPr>
          <a:ln/>
        </p:spPr>
        <p:txBody>
          <a:bodyPr/>
          <a:lstStyle>
            <a:lvl1pPr>
              <a:defRPr/>
            </a:lvl1pPr>
          </a:lstStyle>
          <a:p>
            <a:pPr>
              <a:defRPr/>
            </a:pPr>
            <a:endParaRPr lang="en-US">
              <a:solidFill>
                <a:srgbClr val="006699"/>
              </a:solidFill>
            </a:endParaRPr>
          </a:p>
        </p:txBody>
      </p:sp>
      <p:sp>
        <p:nvSpPr>
          <p:cNvPr id="7" name="Rectangle 49"/>
          <p:cNvSpPr>
            <a:spLocks noGrp="1" noChangeArrowheads="1"/>
          </p:cNvSpPr>
          <p:nvPr>
            <p:ph type="sldNum" sz="quarter" idx="12"/>
          </p:nvPr>
        </p:nvSpPr>
        <p:spPr>
          <a:ln/>
        </p:spPr>
        <p:txBody>
          <a:bodyPr/>
          <a:lstStyle>
            <a:lvl1pPr>
              <a:defRPr/>
            </a:lvl1pPr>
          </a:lstStyle>
          <a:p>
            <a:pPr>
              <a:defRPr/>
            </a:pPr>
            <a:fld id="{454B15DE-CEFE-4F5F-8C45-67862F72C589}" type="slidenum">
              <a:rPr lang="en-US">
                <a:solidFill>
                  <a:srgbClr val="006699"/>
                </a:solidFill>
              </a:rPr>
              <a:pPr>
                <a:defRPr/>
              </a:pPr>
              <a:t>‹#›</a:t>
            </a:fld>
            <a:endParaRPr lang="en-US">
              <a:solidFill>
                <a:srgbClr val="006699"/>
              </a:solidFill>
            </a:endParaRPr>
          </a:p>
        </p:txBody>
      </p:sp>
    </p:spTree>
    <p:extLst>
      <p:ext uri="{BB962C8B-B14F-4D97-AF65-F5344CB8AC3E}">
        <p14:creationId xmlns:p14="http://schemas.microsoft.com/office/powerpoint/2010/main" xmlns="" val="307429166"/>
      </p:ext>
    </p:extLst>
  </p:cSld>
  <p:clrMapOvr>
    <a:masterClrMapping/>
  </p:clrMapOvr>
  <p:transition spd="med">
    <p:wheel spokes="8"/>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7"/>
          <p:cNvSpPr>
            <a:spLocks noGrp="1" noChangeArrowheads="1"/>
          </p:cNvSpPr>
          <p:nvPr>
            <p:ph type="dt" sz="half" idx="10"/>
          </p:nvPr>
        </p:nvSpPr>
        <p:spPr>
          <a:ln/>
        </p:spPr>
        <p:txBody>
          <a:bodyPr/>
          <a:lstStyle>
            <a:lvl1pPr>
              <a:defRPr/>
            </a:lvl1pPr>
          </a:lstStyle>
          <a:p>
            <a:pPr>
              <a:defRPr/>
            </a:pPr>
            <a:endParaRPr lang="en-US">
              <a:solidFill>
                <a:srgbClr val="006699"/>
              </a:solidFill>
            </a:endParaRPr>
          </a:p>
        </p:txBody>
      </p:sp>
      <p:sp>
        <p:nvSpPr>
          <p:cNvPr id="6" name="Rectangle 48"/>
          <p:cNvSpPr>
            <a:spLocks noGrp="1" noChangeArrowheads="1"/>
          </p:cNvSpPr>
          <p:nvPr>
            <p:ph type="ftr" sz="quarter" idx="11"/>
          </p:nvPr>
        </p:nvSpPr>
        <p:spPr>
          <a:ln/>
        </p:spPr>
        <p:txBody>
          <a:bodyPr/>
          <a:lstStyle>
            <a:lvl1pPr>
              <a:defRPr/>
            </a:lvl1pPr>
          </a:lstStyle>
          <a:p>
            <a:pPr>
              <a:defRPr/>
            </a:pPr>
            <a:endParaRPr lang="en-US">
              <a:solidFill>
                <a:srgbClr val="006699"/>
              </a:solidFill>
            </a:endParaRPr>
          </a:p>
        </p:txBody>
      </p:sp>
      <p:sp>
        <p:nvSpPr>
          <p:cNvPr id="7" name="Rectangle 49"/>
          <p:cNvSpPr>
            <a:spLocks noGrp="1" noChangeArrowheads="1"/>
          </p:cNvSpPr>
          <p:nvPr>
            <p:ph type="sldNum" sz="quarter" idx="12"/>
          </p:nvPr>
        </p:nvSpPr>
        <p:spPr>
          <a:ln/>
        </p:spPr>
        <p:txBody>
          <a:bodyPr/>
          <a:lstStyle>
            <a:lvl1pPr>
              <a:defRPr/>
            </a:lvl1pPr>
          </a:lstStyle>
          <a:p>
            <a:pPr>
              <a:defRPr/>
            </a:pPr>
            <a:fld id="{66D4F54F-2F00-4162-A4F1-516F6E03368B}" type="slidenum">
              <a:rPr lang="en-US">
                <a:solidFill>
                  <a:srgbClr val="006699"/>
                </a:solidFill>
              </a:rPr>
              <a:pPr>
                <a:defRPr/>
              </a:pPr>
              <a:t>‹#›</a:t>
            </a:fld>
            <a:endParaRPr lang="en-US">
              <a:solidFill>
                <a:srgbClr val="006699"/>
              </a:solidFill>
            </a:endParaRPr>
          </a:p>
        </p:txBody>
      </p:sp>
    </p:spTree>
    <p:extLst>
      <p:ext uri="{BB962C8B-B14F-4D97-AF65-F5344CB8AC3E}">
        <p14:creationId xmlns:p14="http://schemas.microsoft.com/office/powerpoint/2010/main" xmlns="" val="3767665941"/>
      </p:ext>
    </p:extLst>
  </p:cSld>
  <p:clrMapOvr>
    <a:masterClrMapping/>
  </p:clrMapOvr>
  <p:transition spd="med">
    <p:wheel spokes="8"/>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7"/>
          <p:cNvSpPr>
            <a:spLocks noGrp="1" noChangeArrowheads="1"/>
          </p:cNvSpPr>
          <p:nvPr>
            <p:ph type="dt" sz="half" idx="10"/>
          </p:nvPr>
        </p:nvSpPr>
        <p:spPr>
          <a:ln/>
        </p:spPr>
        <p:txBody>
          <a:bodyPr/>
          <a:lstStyle>
            <a:lvl1pPr>
              <a:defRPr/>
            </a:lvl1pPr>
          </a:lstStyle>
          <a:p>
            <a:pPr>
              <a:defRPr/>
            </a:pPr>
            <a:endParaRPr lang="en-US">
              <a:solidFill>
                <a:srgbClr val="006699"/>
              </a:solidFill>
            </a:endParaRPr>
          </a:p>
        </p:txBody>
      </p:sp>
      <p:sp>
        <p:nvSpPr>
          <p:cNvPr id="5" name="Rectangle 48"/>
          <p:cNvSpPr>
            <a:spLocks noGrp="1" noChangeArrowheads="1"/>
          </p:cNvSpPr>
          <p:nvPr>
            <p:ph type="ftr" sz="quarter" idx="11"/>
          </p:nvPr>
        </p:nvSpPr>
        <p:spPr>
          <a:ln/>
        </p:spPr>
        <p:txBody>
          <a:bodyPr/>
          <a:lstStyle>
            <a:lvl1pPr>
              <a:defRPr/>
            </a:lvl1pPr>
          </a:lstStyle>
          <a:p>
            <a:pPr>
              <a:defRPr/>
            </a:pPr>
            <a:endParaRPr lang="en-US">
              <a:solidFill>
                <a:srgbClr val="006699"/>
              </a:solidFill>
            </a:endParaRPr>
          </a:p>
        </p:txBody>
      </p:sp>
      <p:sp>
        <p:nvSpPr>
          <p:cNvPr id="6" name="Rectangle 49"/>
          <p:cNvSpPr>
            <a:spLocks noGrp="1" noChangeArrowheads="1"/>
          </p:cNvSpPr>
          <p:nvPr>
            <p:ph type="sldNum" sz="quarter" idx="12"/>
          </p:nvPr>
        </p:nvSpPr>
        <p:spPr>
          <a:ln/>
        </p:spPr>
        <p:txBody>
          <a:bodyPr/>
          <a:lstStyle>
            <a:lvl1pPr>
              <a:defRPr/>
            </a:lvl1pPr>
          </a:lstStyle>
          <a:p>
            <a:pPr>
              <a:defRPr/>
            </a:pPr>
            <a:fld id="{FDEA4984-CDE7-4195-9AF5-138D3FA013E8}" type="slidenum">
              <a:rPr lang="en-US">
                <a:solidFill>
                  <a:srgbClr val="006699"/>
                </a:solidFill>
              </a:rPr>
              <a:pPr>
                <a:defRPr/>
              </a:pPr>
              <a:t>‹#›</a:t>
            </a:fld>
            <a:endParaRPr lang="en-US">
              <a:solidFill>
                <a:srgbClr val="006699"/>
              </a:solidFill>
            </a:endParaRPr>
          </a:p>
        </p:txBody>
      </p:sp>
    </p:spTree>
    <p:extLst>
      <p:ext uri="{BB962C8B-B14F-4D97-AF65-F5344CB8AC3E}">
        <p14:creationId xmlns:p14="http://schemas.microsoft.com/office/powerpoint/2010/main" xmlns="" val="948165283"/>
      </p:ext>
    </p:extLst>
  </p:cSld>
  <p:clrMapOvr>
    <a:masterClrMapping/>
  </p:clrMapOvr>
  <p:transition spd="med">
    <p:wheel spokes="8"/>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6225" y="103188"/>
            <a:ext cx="2060575" cy="59531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42913" y="103188"/>
            <a:ext cx="6030912" cy="59531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7"/>
          <p:cNvSpPr>
            <a:spLocks noGrp="1" noChangeArrowheads="1"/>
          </p:cNvSpPr>
          <p:nvPr>
            <p:ph type="dt" sz="half" idx="10"/>
          </p:nvPr>
        </p:nvSpPr>
        <p:spPr>
          <a:ln/>
        </p:spPr>
        <p:txBody>
          <a:bodyPr/>
          <a:lstStyle>
            <a:lvl1pPr>
              <a:defRPr/>
            </a:lvl1pPr>
          </a:lstStyle>
          <a:p>
            <a:pPr>
              <a:defRPr/>
            </a:pPr>
            <a:endParaRPr lang="en-US">
              <a:solidFill>
                <a:srgbClr val="006699"/>
              </a:solidFill>
            </a:endParaRPr>
          </a:p>
        </p:txBody>
      </p:sp>
      <p:sp>
        <p:nvSpPr>
          <p:cNvPr id="5" name="Rectangle 48"/>
          <p:cNvSpPr>
            <a:spLocks noGrp="1" noChangeArrowheads="1"/>
          </p:cNvSpPr>
          <p:nvPr>
            <p:ph type="ftr" sz="quarter" idx="11"/>
          </p:nvPr>
        </p:nvSpPr>
        <p:spPr>
          <a:ln/>
        </p:spPr>
        <p:txBody>
          <a:bodyPr/>
          <a:lstStyle>
            <a:lvl1pPr>
              <a:defRPr/>
            </a:lvl1pPr>
          </a:lstStyle>
          <a:p>
            <a:pPr>
              <a:defRPr/>
            </a:pPr>
            <a:endParaRPr lang="en-US">
              <a:solidFill>
                <a:srgbClr val="006699"/>
              </a:solidFill>
            </a:endParaRPr>
          </a:p>
        </p:txBody>
      </p:sp>
      <p:sp>
        <p:nvSpPr>
          <p:cNvPr id="6" name="Rectangle 49"/>
          <p:cNvSpPr>
            <a:spLocks noGrp="1" noChangeArrowheads="1"/>
          </p:cNvSpPr>
          <p:nvPr>
            <p:ph type="sldNum" sz="quarter" idx="12"/>
          </p:nvPr>
        </p:nvSpPr>
        <p:spPr>
          <a:ln/>
        </p:spPr>
        <p:txBody>
          <a:bodyPr/>
          <a:lstStyle>
            <a:lvl1pPr>
              <a:defRPr/>
            </a:lvl1pPr>
          </a:lstStyle>
          <a:p>
            <a:pPr>
              <a:defRPr/>
            </a:pPr>
            <a:fld id="{D4694225-9E5F-4951-AD9B-FB4FF43F7F24}" type="slidenum">
              <a:rPr lang="en-US">
                <a:solidFill>
                  <a:srgbClr val="006699"/>
                </a:solidFill>
              </a:rPr>
              <a:pPr>
                <a:defRPr/>
              </a:pPr>
              <a:t>‹#›</a:t>
            </a:fld>
            <a:endParaRPr lang="en-US">
              <a:solidFill>
                <a:srgbClr val="006699"/>
              </a:solidFill>
            </a:endParaRPr>
          </a:p>
        </p:txBody>
      </p:sp>
    </p:spTree>
    <p:extLst>
      <p:ext uri="{BB962C8B-B14F-4D97-AF65-F5344CB8AC3E}">
        <p14:creationId xmlns:p14="http://schemas.microsoft.com/office/powerpoint/2010/main" xmlns="" val="1144172903"/>
      </p:ext>
    </p:extLst>
  </p:cSld>
  <p:clrMapOvr>
    <a:masterClrMapping/>
  </p:clrMapOvr>
  <p:transition spd="med">
    <p:wheel spokes="8"/>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8805863" cy="6858000"/>
            <a:chOff x="0" y="0"/>
            <a:chExt cx="5547" cy="4320"/>
          </a:xfrm>
        </p:grpSpPr>
        <p:grpSp>
          <p:nvGrpSpPr>
            <p:cNvPr id="5" name="Group 3"/>
            <p:cNvGrpSpPr>
              <a:grpSpLocks/>
            </p:cNvGrpSpPr>
            <p:nvPr userDrawn="1"/>
          </p:nvGrpSpPr>
          <p:grpSpPr bwMode="auto">
            <a:xfrm rot="-215207">
              <a:off x="3691" y="234"/>
              <a:ext cx="1857" cy="3625"/>
              <a:chOff x="3010" y="778"/>
              <a:chExt cx="1857" cy="3625"/>
            </a:xfrm>
          </p:grpSpPr>
          <p:sp>
            <p:nvSpPr>
              <p:cNvPr id="39" name="Freeform 4"/>
              <p:cNvSpPr>
                <a:spLocks/>
              </p:cNvSpPr>
              <p:nvPr userDrawn="1"/>
            </p:nvSpPr>
            <p:spPr bwMode="ltGray">
              <a:xfrm rot="12185230" flipV="1">
                <a:off x="3533" y="777"/>
                <a:ext cx="1333" cy="1485"/>
              </a:xfrm>
              <a:custGeom>
                <a:avLst/>
                <a:gdLst/>
                <a:ahLst/>
                <a:cxnLst>
                  <a:cxn ang="0">
                    <a:pos x="16" y="370"/>
                  </a:cxn>
                  <a:cxn ang="0">
                    <a:pos x="6" y="341"/>
                  </a:cxn>
                  <a:cxn ang="0">
                    <a:pos x="0" y="289"/>
                  </a:cxn>
                  <a:cxn ang="0">
                    <a:pos x="4" y="222"/>
                  </a:cxn>
                  <a:cxn ang="0">
                    <a:pos x="25" y="151"/>
                  </a:cxn>
                  <a:cxn ang="0">
                    <a:pos x="69" y="84"/>
                  </a:cxn>
                  <a:cxn ang="0">
                    <a:pos x="142" y="31"/>
                  </a:cxn>
                  <a:cxn ang="0">
                    <a:pos x="247" y="2"/>
                  </a:cxn>
                  <a:cxn ang="0">
                    <a:pos x="380" y="9"/>
                  </a:cxn>
                  <a:cxn ang="0">
                    <a:pos x="484" y="68"/>
                  </a:cxn>
                  <a:cxn ang="0">
                    <a:pos x="554" y="165"/>
                  </a:cxn>
                  <a:cxn ang="0">
                    <a:pos x="591" y="284"/>
                  </a:cxn>
                  <a:cxn ang="0">
                    <a:pos x="595" y="409"/>
                  </a:cxn>
                  <a:cxn ang="0">
                    <a:pos x="566" y="525"/>
                  </a:cxn>
                  <a:cxn ang="0">
                    <a:pos x="507" y="615"/>
                  </a:cxn>
                  <a:cxn ang="0">
                    <a:pos x="417" y="663"/>
                  </a:cxn>
                  <a:cxn ang="0">
                    <a:pos x="389" y="659"/>
                  </a:cxn>
                  <a:cxn ang="0">
                    <a:pos x="441" y="617"/>
                  </a:cxn>
                  <a:cxn ang="0">
                    <a:pos x="482" y="544"/>
                  </a:cxn>
                  <a:cxn ang="0">
                    <a:pos x="509" y="454"/>
                  </a:cxn>
                  <a:cxn ang="0">
                    <a:pos x="520" y="355"/>
                  </a:cxn>
                  <a:cxn ang="0">
                    <a:pos x="514" y="258"/>
                  </a:cxn>
                  <a:cxn ang="0">
                    <a:pos x="485" y="174"/>
                  </a:cxn>
                  <a:cxn ang="0">
                    <a:pos x="433" y="112"/>
                  </a:cxn>
                  <a:cxn ang="0">
                    <a:pos x="341" y="75"/>
                  </a:cxn>
                  <a:cxn ang="0">
                    <a:pos x="246" y="61"/>
                  </a:cxn>
                  <a:cxn ang="0">
                    <a:pos x="174" y="71"/>
                  </a:cxn>
                  <a:cxn ang="0">
                    <a:pos x="121" y="101"/>
                  </a:cxn>
                  <a:cxn ang="0">
                    <a:pos x="84" y="149"/>
                  </a:cxn>
                  <a:cxn ang="0">
                    <a:pos x="57" y="206"/>
                  </a:cxn>
                  <a:cxn ang="0">
                    <a:pos x="40" y="272"/>
                  </a:cxn>
                  <a:cxn ang="0">
                    <a:pos x="28" y="339"/>
                  </a:cxn>
                </a:cxnLst>
                <a:rect l="0" t="0" r="r" b="b"/>
                <a:pathLst>
                  <a:path w="596" h="666">
                    <a:moveTo>
                      <a:pt x="22" y="372"/>
                    </a:moveTo>
                    <a:lnTo>
                      <a:pt x="16" y="370"/>
                    </a:lnTo>
                    <a:lnTo>
                      <a:pt x="10" y="360"/>
                    </a:lnTo>
                    <a:lnTo>
                      <a:pt x="6" y="341"/>
                    </a:lnTo>
                    <a:lnTo>
                      <a:pt x="1" y="318"/>
                    </a:lnTo>
                    <a:lnTo>
                      <a:pt x="0" y="289"/>
                    </a:lnTo>
                    <a:lnTo>
                      <a:pt x="0" y="257"/>
                    </a:lnTo>
                    <a:lnTo>
                      <a:pt x="4" y="222"/>
                    </a:lnTo>
                    <a:lnTo>
                      <a:pt x="13" y="187"/>
                    </a:lnTo>
                    <a:lnTo>
                      <a:pt x="25" y="151"/>
                    </a:lnTo>
                    <a:lnTo>
                      <a:pt x="45" y="116"/>
                    </a:lnTo>
                    <a:lnTo>
                      <a:pt x="69" y="84"/>
                    </a:lnTo>
                    <a:lnTo>
                      <a:pt x="101" y="55"/>
                    </a:lnTo>
                    <a:lnTo>
                      <a:pt x="142" y="31"/>
                    </a:lnTo>
                    <a:lnTo>
                      <a:pt x="190" y="13"/>
                    </a:lnTo>
                    <a:lnTo>
                      <a:pt x="247" y="2"/>
                    </a:lnTo>
                    <a:lnTo>
                      <a:pt x="314" y="0"/>
                    </a:lnTo>
                    <a:lnTo>
                      <a:pt x="380" y="9"/>
                    </a:lnTo>
                    <a:lnTo>
                      <a:pt x="436" y="33"/>
                    </a:lnTo>
                    <a:lnTo>
                      <a:pt x="484" y="68"/>
                    </a:lnTo>
                    <a:lnTo>
                      <a:pt x="524" y="113"/>
                    </a:lnTo>
                    <a:lnTo>
                      <a:pt x="554" y="165"/>
                    </a:lnTo>
                    <a:lnTo>
                      <a:pt x="577" y="222"/>
                    </a:lnTo>
                    <a:lnTo>
                      <a:pt x="591" y="284"/>
                    </a:lnTo>
                    <a:lnTo>
                      <a:pt x="596" y="347"/>
                    </a:lnTo>
                    <a:lnTo>
                      <a:pt x="595" y="409"/>
                    </a:lnTo>
                    <a:lnTo>
                      <a:pt x="585" y="469"/>
                    </a:lnTo>
                    <a:lnTo>
                      <a:pt x="566" y="525"/>
                    </a:lnTo>
                    <a:lnTo>
                      <a:pt x="540" y="574"/>
                    </a:lnTo>
                    <a:lnTo>
                      <a:pt x="507" y="615"/>
                    </a:lnTo>
                    <a:lnTo>
                      <a:pt x="465" y="645"/>
                    </a:lnTo>
                    <a:lnTo>
                      <a:pt x="417" y="663"/>
                    </a:lnTo>
                    <a:lnTo>
                      <a:pt x="360" y="666"/>
                    </a:lnTo>
                    <a:lnTo>
                      <a:pt x="389" y="659"/>
                    </a:lnTo>
                    <a:lnTo>
                      <a:pt x="417" y="642"/>
                    </a:lnTo>
                    <a:lnTo>
                      <a:pt x="441" y="617"/>
                    </a:lnTo>
                    <a:lnTo>
                      <a:pt x="463" y="583"/>
                    </a:lnTo>
                    <a:lnTo>
                      <a:pt x="482" y="544"/>
                    </a:lnTo>
                    <a:lnTo>
                      <a:pt x="497" y="501"/>
                    </a:lnTo>
                    <a:lnTo>
                      <a:pt x="509" y="454"/>
                    </a:lnTo>
                    <a:lnTo>
                      <a:pt x="517" y="404"/>
                    </a:lnTo>
                    <a:lnTo>
                      <a:pt x="520" y="355"/>
                    </a:lnTo>
                    <a:lnTo>
                      <a:pt x="519" y="305"/>
                    </a:lnTo>
                    <a:lnTo>
                      <a:pt x="514" y="258"/>
                    </a:lnTo>
                    <a:lnTo>
                      <a:pt x="502" y="213"/>
                    </a:lnTo>
                    <a:lnTo>
                      <a:pt x="485" y="174"/>
                    </a:lnTo>
                    <a:lnTo>
                      <a:pt x="462" y="139"/>
                    </a:lnTo>
                    <a:lnTo>
                      <a:pt x="433" y="112"/>
                    </a:lnTo>
                    <a:lnTo>
                      <a:pt x="397" y="93"/>
                    </a:lnTo>
                    <a:lnTo>
                      <a:pt x="341" y="75"/>
                    </a:lnTo>
                    <a:lnTo>
                      <a:pt x="290" y="65"/>
                    </a:lnTo>
                    <a:lnTo>
                      <a:pt x="246" y="61"/>
                    </a:lnTo>
                    <a:lnTo>
                      <a:pt x="207" y="63"/>
                    </a:lnTo>
                    <a:lnTo>
                      <a:pt x="174" y="71"/>
                    </a:lnTo>
                    <a:lnTo>
                      <a:pt x="146" y="84"/>
                    </a:lnTo>
                    <a:lnTo>
                      <a:pt x="121" y="101"/>
                    </a:lnTo>
                    <a:lnTo>
                      <a:pt x="101" y="123"/>
                    </a:lnTo>
                    <a:lnTo>
                      <a:pt x="84" y="149"/>
                    </a:lnTo>
                    <a:lnTo>
                      <a:pt x="69" y="176"/>
                    </a:lnTo>
                    <a:lnTo>
                      <a:pt x="57" y="206"/>
                    </a:lnTo>
                    <a:lnTo>
                      <a:pt x="48" y="239"/>
                    </a:lnTo>
                    <a:lnTo>
                      <a:pt x="40" y="272"/>
                    </a:lnTo>
                    <a:lnTo>
                      <a:pt x="33" y="305"/>
                    </a:lnTo>
                    <a:lnTo>
                      <a:pt x="28" y="339"/>
                    </a:lnTo>
                    <a:lnTo>
                      <a:pt x="22" y="372"/>
                    </a:lnTo>
                    <a:close/>
                  </a:path>
                </a:pathLst>
              </a:custGeom>
              <a:solidFill>
                <a:schemeClr val="accent2"/>
              </a:solidFill>
              <a:ln w="9525">
                <a:noFill/>
                <a:round/>
                <a:headEnd/>
                <a:tailEnd/>
              </a:ln>
            </p:spPr>
            <p:txBody>
              <a:bodyPr/>
              <a:lstStyle/>
              <a:p>
                <a:pPr eaLnBrk="0" hangingPunct="0">
                  <a:defRPr/>
                </a:pPr>
                <a:endParaRPr lang="en-US">
                  <a:solidFill>
                    <a:srgbClr val="006699"/>
                  </a:solidFill>
                  <a:cs typeface="+mn-cs"/>
                </a:endParaRPr>
              </a:p>
            </p:txBody>
          </p:sp>
          <p:sp>
            <p:nvSpPr>
              <p:cNvPr id="40" name="Freeform 5"/>
              <p:cNvSpPr>
                <a:spLocks/>
              </p:cNvSpPr>
              <p:nvPr userDrawn="1"/>
            </p:nvSpPr>
            <p:spPr bwMode="ltGray">
              <a:xfrm rot="12185230" flipV="1">
                <a:off x="4028" y="1801"/>
                <a:ext cx="571" cy="531"/>
              </a:xfrm>
              <a:custGeom>
                <a:avLst/>
                <a:gdLst/>
                <a:ahLst/>
                <a:cxnLst>
                  <a:cxn ang="0">
                    <a:pos x="0" y="0"/>
                  </a:cxn>
                  <a:cxn ang="0">
                    <a:pos x="0" y="25"/>
                  </a:cxn>
                  <a:cxn ang="0">
                    <a:pos x="3" y="50"/>
                  </a:cxn>
                  <a:cxn ang="0">
                    <a:pos x="6" y="75"/>
                  </a:cxn>
                  <a:cxn ang="0">
                    <a:pos x="11" y="98"/>
                  </a:cxn>
                  <a:cxn ang="0">
                    <a:pos x="18" y="119"/>
                  </a:cxn>
                  <a:cxn ang="0">
                    <a:pos x="27" y="141"/>
                  </a:cxn>
                  <a:cxn ang="0">
                    <a:pos x="38" y="161"/>
                  </a:cxn>
                  <a:cxn ang="0">
                    <a:pos x="51" y="178"/>
                  </a:cxn>
                  <a:cxn ang="0">
                    <a:pos x="67" y="194"/>
                  </a:cxn>
                  <a:cxn ang="0">
                    <a:pos x="86" y="208"/>
                  </a:cxn>
                  <a:cxn ang="0">
                    <a:pos x="106" y="219"/>
                  </a:cxn>
                  <a:cxn ang="0">
                    <a:pos x="131" y="228"/>
                  </a:cxn>
                  <a:cxn ang="0">
                    <a:pos x="158" y="234"/>
                  </a:cxn>
                  <a:cxn ang="0">
                    <a:pos x="188" y="237"/>
                  </a:cxn>
                  <a:cxn ang="0">
                    <a:pos x="220" y="236"/>
                  </a:cxn>
                  <a:cxn ang="0">
                    <a:pos x="257" y="232"/>
                  </a:cxn>
                  <a:cxn ang="0">
                    <a:pos x="224" y="227"/>
                  </a:cxn>
                  <a:cxn ang="0">
                    <a:pos x="195" y="220"/>
                  </a:cxn>
                  <a:cxn ang="0">
                    <a:pos x="170" y="212"/>
                  </a:cxn>
                  <a:cxn ang="0">
                    <a:pos x="148" y="204"/>
                  </a:cxn>
                  <a:cxn ang="0">
                    <a:pos x="128" y="193"/>
                  </a:cxn>
                  <a:cxn ang="0">
                    <a:pos x="112" y="182"/>
                  </a:cxn>
                  <a:cxn ang="0">
                    <a:pos x="97" y="169"/>
                  </a:cxn>
                  <a:cxn ang="0">
                    <a:pos x="84" y="155"/>
                  </a:cxn>
                  <a:cxn ang="0">
                    <a:pos x="72" y="141"/>
                  </a:cxn>
                  <a:cxn ang="0">
                    <a:pos x="61" y="125"/>
                  </a:cxn>
                  <a:cxn ang="0">
                    <a:pos x="52" y="107"/>
                  </a:cxn>
                  <a:cxn ang="0">
                    <a:pos x="43" y="88"/>
                  </a:cxn>
                  <a:cxn ang="0">
                    <a:pos x="33" y="69"/>
                  </a:cxn>
                  <a:cxn ang="0">
                    <a:pos x="23" y="47"/>
                  </a:cxn>
                  <a:cxn ang="0">
                    <a:pos x="12" y="24"/>
                  </a:cxn>
                  <a:cxn ang="0">
                    <a:pos x="0" y="0"/>
                  </a:cxn>
                </a:cxnLst>
                <a:rect l="0" t="0" r="r" b="b"/>
                <a:pathLst>
                  <a:path w="257" h="237">
                    <a:moveTo>
                      <a:pt x="0" y="0"/>
                    </a:moveTo>
                    <a:lnTo>
                      <a:pt x="0" y="25"/>
                    </a:lnTo>
                    <a:lnTo>
                      <a:pt x="3" y="50"/>
                    </a:lnTo>
                    <a:lnTo>
                      <a:pt x="6" y="75"/>
                    </a:lnTo>
                    <a:lnTo>
                      <a:pt x="11" y="98"/>
                    </a:lnTo>
                    <a:lnTo>
                      <a:pt x="18" y="119"/>
                    </a:lnTo>
                    <a:lnTo>
                      <a:pt x="27" y="141"/>
                    </a:lnTo>
                    <a:lnTo>
                      <a:pt x="38" y="161"/>
                    </a:lnTo>
                    <a:lnTo>
                      <a:pt x="51" y="178"/>
                    </a:lnTo>
                    <a:lnTo>
                      <a:pt x="67" y="194"/>
                    </a:lnTo>
                    <a:lnTo>
                      <a:pt x="86" y="208"/>
                    </a:lnTo>
                    <a:lnTo>
                      <a:pt x="106" y="219"/>
                    </a:lnTo>
                    <a:lnTo>
                      <a:pt x="131" y="228"/>
                    </a:lnTo>
                    <a:lnTo>
                      <a:pt x="158" y="234"/>
                    </a:lnTo>
                    <a:lnTo>
                      <a:pt x="188" y="237"/>
                    </a:lnTo>
                    <a:lnTo>
                      <a:pt x="220" y="236"/>
                    </a:lnTo>
                    <a:lnTo>
                      <a:pt x="257" y="232"/>
                    </a:lnTo>
                    <a:lnTo>
                      <a:pt x="224" y="227"/>
                    </a:lnTo>
                    <a:lnTo>
                      <a:pt x="195" y="220"/>
                    </a:lnTo>
                    <a:lnTo>
                      <a:pt x="170" y="212"/>
                    </a:lnTo>
                    <a:lnTo>
                      <a:pt x="148" y="204"/>
                    </a:lnTo>
                    <a:lnTo>
                      <a:pt x="128" y="193"/>
                    </a:lnTo>
                    <a:lnTo>
                      <a:pt x="112" y="182"/>
                    </a:lnTo>
                    <a:lnTo>
                      <a:pt x="97" y="169"/>
                    </a:lnTo>
                    <a:lnTo>
                      <a:pt x="84" y="155"/>
                    </a:lnTo>
                    <a:lnTo>
                      <a:pt x="72" y="141"/>
                    </a:lnTo>
                    <a:lnTo>
                      <a:pt x="61" y="125"/>
                    </a:lnTo>
                    <a:lnTo>
                      <a:pt x="52" y="107"/>
                    </a:lnTo>
                    <a:lnTo>
                      <a:pt x="43" y="88"/>
                    </a:lnTo>
                    <a:lnTo>
                      <a:pt x="33" y="69"/>
                    </a:lnTo>
                    <a:lnTo>
                      <a:pt x="23" y="47"/>
                    </a:lnTo>
                    <a:lnTo>
                      <a:pt x="12" y="24"/>
                    </a:lnTo>
                    <a:lnTo>
                      <a:pt x="0" y="0"/>
                    </a:lnTo>
                    <a:close/>
                  </a:path>
                </a:pathLst>
              </a:custGeom>
              <a:solidFill>
                <a:schemeClr val="accent2"/>
              </a:solidFill>
              <a:ln w="9525">
                <a:noFill/>
                <a:round/>
                <a:headEnd/>
                <a:tailEnd/>
              </a:ln>
            </p:spPr>
            <p:txBody>
              <a:bodyPr/>
              <a:lstStyle/>
              <a:p>
                <a:pPr eaLnBrk="0" hangingPunct="0">
                  <a:defRPr/>
                </a:pPr>
                <a:endParaRPr lang="en-US">
                  <a:solidFill>
                    <a:srgbClr val="006699"/>
                  </a:solidFill>
                  <a:cs typeface="+mn-cs"/>
                </a:endParaRPr>
              </a:p>
            </p:txBody>
          </p:sp>
          <p:sp>
            <p:nvSpPr>
              <p:cNvPr id="41" name="Freeform 6"/>
              <p:cNvSpPr>
                <a:spLocks/>
              </p:cNvSpPr>
              <p:nvPr userDrawn="1"/>
            </p:nvSpPr>
            <p:spPr bwMode="ltGray">
              <a:xfrm rot="12185230" flipV="1">
                <a:off x="3638" y="2166"/>
                <a:ext cx="277" cy="249"/>
              </a:xfrm>
              <a:custGeom>
                <a:avLst/>
                <a:gdLst/>
                <a:ahLst/>
                <a:cxnLst>
                  <a:cxn ang="0">
                    <a:pos x="77" y="0"/>
                  </a:cxn>
                  <a:cxn ang="0">
                    <a:pos x="124" y="108"/>
                  </a:cxn>
                  <a:cxn ang="0">
                    <a:pos x="120" y="107"/>
                  </a:cxn>
                  <a:cxn ang="0">
                    <a:pos x="107" y="105"/>
                  </a:cxn>
                  <a:cxn ang="0">
                    <a:pos x="89" y="101"/>
                  </a:cxn>
                  <a:cxn ang="0">
                    <a:pos x="68" y="99"/>
                  </a:cxn>
                  <a:cxn ang="0">
                    <a:pos x="45" y="97"/>
                  </a:cxn>
                  <a:cxn ang="0">
                    <a:pos x="25" y="98"/>
                  </a:cxn>
                  <a:cxn ang="0">
                    <a:pos x="9" y="102"/>
                  </a:cxn>
                  <a:cxn ang="0">
                    <a:pos x="0" y="110"/>
                  </a:cxn>
                  <a:cxn ang="0">
                    <a:pos x="4" y="98"/>
                  </a:cxn>
                  <a:cxn ang="0">
                    <a:pos x="8" y="89"/>
                  </a:cxn>
                  <a:cxn ang="0">
                    <a:pos x="16" y="82"/>
                  </a:cxn>
                  <a:cxn ang="0">
                    <a:pos x="25" y="76"/>
                  </a:cxn>
                  <a:cxn ang="0">
                    <a:pos x="36" y="72"/>
                  </a:cxn>
                  <a:cxn ang="0">
                    <a:pos x="47" y="71"/>
                  </a:cxn>
                  <a:cxn ang="0">
                    <a:pos x="59" y="71"/>
                  </a:cxn>
                  <a:cxn ang="0">
                    <a:pos x="72" y="74"/>
                  </a:cxn>
                  <a:cxn ang="0">
                    <a:pos x="73" y="71"/>
                  </a:cxn>
                  <a:cxn ang="0">
                    <a:pos x="70" y="56"/>
                  </a:cxn>
                  <a:cxn ang="0">
                    <a:pos x="67" y="38"/>
                  </a:cxn>
                  <a:cxn ang="0">
                    <a:pos x="65" y="30"/>
                  </a:cxn>
                  <a:cxn ang="0">
                    <a:pos x="63" y="30"/>
                  </a:cxn>
                  <a:cxn ang="0">
                    <a:pos x="61" y="29"/>
                  </a:cxn>
                  <a:cxn ang="0">
                    <a:pos x="59" y="26"/>
                  </a:cxn>
                  <a:cxn ang="0">
                    <a:pos x="57" y="23"/>
                  </a:cxn>
                  <a:cxn ang="0">
                    <a:pos x="57" y="19"/>
                  </a:cxn>
                  <a:cxn ang="0">
                    <a:pos x="59" y="14"/>
                  </a:cxn>
                  <a:cxn ang="0">
                    <a:pos x="66" y="8"/>
                  </a:cxn>
                  <a:cxn ang="0">
                    <a:pos x="77" y="0"/>
                  </a:cxn>
                </a:cxnLst>
                <a:rect l="0" t="0" r="r" b="b"/>
                <a:pathLst>
                  <a:path w="124" h="110">
                    <a:moveTo>
                      <a:pt x="77" y="0"/>
                    </a:moveTo>
                    <a:lnTo>
                      <a:pt x="124" y="108"/>
                    </a:lnTo>
                    <a:lnTo>
                      <a:pt x="120" y="107"/>
                    </a:lnTo>
                    <a:lnTo>
                      <a:pt x="107" y="105"/>
                    </a:lnTo>
                    <a:lnTo>
                      <a:pt x="89" y="101"/>
                    </a:lnTo>
                    <a:lnTo>
                      <a:pt x="68" y="99"/>
                    </a:lnTo>
                    <a:lnTo>
                      <a:pt x="45" y="97"/>
                    </a:lnTo>
                    <a:lnTo>
                      <a:pt x="25" y="98"/>
                    </a:lnTo>
                    <a:lnTo>
                      <a:pt x="9" y="102"/>
                    </a:lnTo>
                    <a:lnTo>
                      <a:pt x="0" y="110"/>
                    </a:lnTo>
                    <a:lnTo>
                      <a:pt x="4" y="98"/>
                    </a:lnTo>
                    <a:lnTo>
                      <a:pt x="8" y="89"/>
                    </a:lnTo>
                    <a:lnTo>
                      <a:pt x="16" y="82"/>
                    </a:lnTo>
                    <a:lnTo>
                      <a:pt x="25" y="76"/>
                    </a:lnTo>
                    <a:lnTo>
                      <a:pt x="36" y="72"/>
                    </a:lnTo>
                    <a:lnTo>
                      <a:pt x="47" y="71"/>
                    </a:lnTo>
                    <a:lnTo>
                      <a:pt x="59" y="71"/>
                    </a:lnTo>
                    <a:lnTo>
                      <a:pt x="72" y="74"/>
                    </a:lnTo>
                    <a:lnTo>
                      <a:pt x="73" y="71"/>
                    </a:lnTo>
                    <a:lnTo>
                      <a:pt x="70" y="56"/>
                    </a:lnTo>
                    <a:lnTo>
                      <a:pt x="67" y="38"/>
                    </a:lnTo>
                    <a:lnTo>
                      <a:pt x="65" y="30"/>
                    </a:lnTo>
                    <a:lnTo>
                      <a:pt x="63" y="30"/>
                    </a:lnTo>
                    <a:lnTo>
                      <a:pt x="61" y="29"/>
                    </a:lnTo>
                    <a:lnTo>
                      <a:pt x="59" y="26"/>
                    </a:lnTo>
                    <a:lnTo>
                      <a:pt x="57" y="23"/>
                    </a:lnTo>
                    <a:lnTo>
                      <a:pt x="57" y="19"/>
                    </a:lnTo>
                    <a:lnTo>
                      <a:pt x="59" y="14"/>
                    </a:lnTo>
                    <a:lnTo>
                      <a:pt x="66" y="8"/>
                    </a:lnTo>
                    <a:lnTo>
                      <a:pt x="77" y="0"/>
                    </a:lnTo>
                    <a:close/>
                  </a:path>
                </a:pathLst>
              </a:custGeom>
              <a:solidFill>
                <a:schemeClr val="accent2"/>
              </a:solidFill>
              <a:ln w="9525">
                <a:noFill/>
                <a:round/>
                <a:headEnd/>
                <a:tailEnd/>
              </a:ln>
            </p:spPr>
            <p:txBody>
              <a:bodyPr/>
              <a:lstStyle/>
              <a:p>
                <a:pPr eaLnBrk="0" hangingPunct="0">
                  <a:defRPr/>
                </a:pPr>
                <a:endParaRPr lang="en-US">
                  <a:solidFill>
                    <a:srgbClr val="006699"/>
                  </a:solidFill>
                  <a:cs typeface="+mn-cs"/>
                </a:endParaRPr>
              </a:p>
            </p:txBody>
          </p:sp>
          <p:sp>
            <p:nvSpPr>
              <p:cNvPr id="42" name="Freeform 7"/>
              <p:cNvSpPr>
                <a:spLocks/>
              </p:cNvSpPr>
              <p:nvPr userDrawn="1"/>
            </p:nvSpPr>
            <p:spPr bwMode="ltGray">
              <a:xfrm rot="12185230" flipV="1">
                <a:off x="3978" y="976"/>
                <a:ext cx="245" cy="347"/>
              </a:xfrm>
              <a:custGeom>
                <a:avLst/>
                <a:gdLst/>
                <a:ahLst/>
                <a:cxnLst>
                  <a:cxn ang="0">
                    <a:pos x="0" y="0"/>
                  </a:cxn>
                  <a:cxn ang="0">
                    <a:pos x="5" y="1"/>
                  </a:cxn>
                  <a:cxn ang="0">
                    <a:pos x="18" y="5"/>
                  </a:cxn>
                  <a:cxn ang="0">
                    <a:pos x="37" y="12"/>
                  </a:cxn>
                  <a:cxn ang="0">
                    <a:pos x="58" y="24"/>
                  </a:cxn>
                  <a:cxn ang="0">
                    <a:pos x="78" y="44"/>
                  </a:cxn>
                  <a:cxn ang="0">
                    <a:pos x="96" y="71"/>
                  </a:cxn>
                  <a:cxn ang="0">
                    <a:pos x="107" y="108"/>
                  </a:cxn>
                  <a:cxn ang="0">
                    <a:pos x="109" y="156"/>
                  </a:cxn>
                  <a:cxn ang="0">
                    <a:pos x="105" y="156"/>
                  </a:cxn>
                  <a:cxn ang="0">
                    <a:pos x="99" y="156"/>
                  </a:cxn>
                  <a:cxn ang="0">
                    <a:pos x="93" y="156"/>
                  </a:cxn>
                  <a:cxn ang="0">
                    <a:pos x="87" y="154"/>
                  </a:cxn>
                  <a:cxn ang="0">
                    <a:pos x="81" y="153"/>
                  </a:cxn>
                  <a:cxn ang="0">
                    <a:pos x="74" y="150"/>
                  </a:cxn>
                  <a:cxn ang="0">
                    <a:pos x="66" y="145"/>
                  </a:cxn>
                  <a:cxn ang="0">
                    <a:pos x="58" y="139"/>
                  </a:cxn>
                  <a:cxn ang="0">
                    <a:pos x="53" y="126"/>
                  </a:cxn>
                  <a:cxn ang="0">
                    <a:pos x="53" y="111"/>
                  </a:cxn>
                  <a:cxn ang="0">
                    <a:pos x="56" y="96"/>
                  </a:cxn>
                  <a:cxn ang="0">
                    <a:pos x="59" y="80"/>
                  </a:cxn>
                  <a:cxn ang="0">
                    <a:pos x="56" y="62"/>
                  </a:cxn>
                  <a:cxn ang="0">
                    <a:pos x="48" y="43"/>
                  </a:cxn>
                  <a:cxn ang="0">
                    <a:pos x="31" y="23"/>
                  </a:cxn>
                  <a:cxn ang="0">
                    <a:pos x="0" y="0"/>
                  </a:cxn>
                </a:cxnLst>
                <a:rect l="0" t="0" r="r" b="b"/>
                <a:pathLst>
                  <a:path w="109" h="156">
                    <a:moveTo>
                      <a:pt x="0" y="0"/>
                    </a:moveTo>
                    <a:lnTo>
                      <a:pt x="5" y="1"/>
                    </a:lnTo>
                    <a:lnTo>
                      <a:pt x="18" y="5"/>
                    </a:lnTo>
                    <a:lnTo>
                      <a:pt x="37" y="12"/>
                    </a:lnTo>
                    <a:lnTo>
                      <a:pt x="58" y="24"/>
                    </a:lnTo>
                    <a:lnTo>
                      <a:pt x="78" y="44"/>
                    </a:lnTo>
                    <a:lnTo>
                      <a:pt x="96" y="71"/>
                    </a:lnTo>
                    <a:lnTo>
                      <a:pt x="107" y="108"/>
                    </a:lnTo>
                    <a:lnTo>
                      <a:pt x="109" y="156"/>
                    </a:lnTo>
                    <a:lnTo>
                      <a:pt x="105" y="156"/>
                    </a:lnTo>
                    <a:lnTo>
                      <a:pt x="99" y="156"/>
                    </a:lnTo>
                    <a:lnTo>
                      <a:pt x="93" y="156"/>
                    </a:lnTo>
                    <a:lnTo>
                      <a:pt x="87" y="154"/>
                    </a:lnTo>
                    <a:lnTo>
                      <a:pt x="81" y="153"/>
                    </a:lnTo>
                    <a:lnTo>
                      <a:pt x="74" y="150"/>
                    </a:lnTo>
                    <a:lnTo>
                      <a:pt x="66" y="145"/>
                    </a:lnTo>
                    <a:lnTo>
                      <a:pt x="58" y="139"/>
                    </a:lnTo>
                    <a:lnTo>
                      <a:pt x="53" y="126"/>
                    </a:lnTo>
                    <a:lnTo>
                      <a:pt x="53" y="111"/>
                    </a:lnTo>
                    <a:lnTo>
                      <a:pt x="56" y="96"/>
                    </a:lnTo>
                    <a:lnTo>
                      <a:pt x="59" y="80"/>
                    </a:lnTo>
                    <a:lnTo>
                      <a:pt x="56" y="62"/>
                    </a:lnTo>
                    <a:lnTo>
                      <a:pt x="48" y="43"/>
                    </a:lnTo>
                    <a:lnTo>
                      <a:pt x="31" y="23"/>
                    </a:lnTo>
                    <a:lnTo>
                      <a:pt x="0" y="0"/>
                    </a:lnTo>
                    <a:close/>
                  </a:path>
                </a:pathLst>
              </a:custGeom>
              <a:solidFill>
                <a:schemeClr val="accent2"/>
              </a:solidFill>
              <a:ln w="9525">
                <a:noFill/>
                <a:round/>
                <a:headEnd/>
                <a:tailEnd/>
              </a:ln>
            </p:spPr>
            <p:txBody>
              <a:bodyPr/>
              <a:lstStyle/>
              <a:p>
                <a:pPr eaLnBrk="0" hangingPunct="0">
                  <a:defRPr/>
                </a:pPr>
                <a:endParaRPr lang="en-US">
                  <a:solidFill>
                    <a:srgbClr val="006699"/>
                  </a:solidFill>
                  <a:cs typeface="+mn-cs"/>
                </a:endParaRPr>
              </a:p>
            </p:txBody>
          </p:sp>
          <p:sp>
            <p:nvSpPr>
              <p:cNvPr id="43" name="Freeform 8"/>
              <p:cNvSpPr>
                <a:spLocks/>
              </p:cNvSpPr>
              <p:nvPr userDrawn="1"/>
            </p:nvSpPr>
            <p:spPr bwMode="ltGray">
              <a:xfrm rot="12185230" flipV="1">
                <a:off x="3844" y="2207"/>
                <a:ext cx="103" cy="209"/>
              </a:xfrm>
              <a:custGeom>
                <a:avLst/>
                <a:gdLst/>
                <a:ahLst/>
                <a:cxnLst>
                  <a:cxn ang="0">
                    <a:pos x="31" y="0"/>
                  </a:cxn>
                  <a:cxn ang="0">
                    <a:pos x="20" y="38"/>
                  </a:cxn>
                  <a:cxn ang="0">
                    <a:pos x="15" y="62"/>
                  </a:cxn>
                  <a:cxn ang="0">
                    <a:pos x="11" y="79"/>
                  </a:cxn>
                  <a:cxn ang="0">
                    <a:pos x="0" y="94"/>
                  </a:cxn>
                  <a:cxn ang="0">
                    <a:pos x="12" y="88"/>
                  </a:cxn>
                  <a:cxn ang="0">
                    <a:pos x="23" y="80"/>
                  </a:cxn>
                  <a:cxn ang="0">
                    <a:pos x="32" y="69"/>
                  </a:cxn>
                  <a:cxn ang="0">
                    <a:pos x="40" y="57"/>
                  </a:cxn>
                  <a:cxn ang="0">
                    <a:pos x="45" y="44"/>
                  </a:cxn>
                  <a:cxn ang="0">
                    <a:pos x="46" y="30"/>
                  </a:cxn>
                  <a:cxn ang="0">
                    <a:pos x="42" y="15"/>
                  </a:cxn>
                  <a:cxn ang="0">
                    <a:pos x="31" y="0"/>
                  </a:cxn>
                </a:cxnLst>
                <a:rect l="0" t="0" r="r" b="b"/>
                <a:pathLst>
                  <a:path w="46" h="94">
                    <a:moveTo>
                      <a:pt x="31" y="0"/>
                    </a:moveTo>
                    <a:lnTo>
                      <a:pt x="20" y="38"/>
                    </a:lnTo>
                    <a:lnTo>
                      <a:pt x="15" y="62"/>
                    </a:lnTo>
                    <a:lnTo>
                      <a:pt x="11" y="79"/>
                    </a:lnTo>
                    <a:lnTo>
                      <a:pt x="0" y="94"/>
                    </a:lnTo>
                    <a:lnTo>
                      <a:pt x="12" y="88"/>
                    </a:lnTo>
                    <a:lnTo>
                      <a:pt x="23" y="80"/>
                    </a:lnTo>
                    <a:lnTo>
                      <a:pt x="32" y="69"/>
                    </a:lnTo>
                    <a:lnTo>
                      <a:pt x="40" y="57"/>
                    </a:lnTo>
                    <a:lnTo>
                      <a:pt x="45" y="44"/>
                    </a:lnTo>
                    <a:lnTo>
                      <a:pt x="46" y="30"/>
                    </a:lnTo>
                    <a:lnTo>
                      <a:pt x="42" y="15"/>
                    </a:lnTo>
                    <a:lnTo>
                      <a:pt x="31" y="0"/>
                    </a:lnTo>
                    <a:close/>
                  </a:path>
                </a:pathLst>
              </a:custGeom>
              <a:solidFill>
                <a:schemeClr val="accent2"/>
              </a:solidFill>
              <a:ln w="9525">
                <a:noFill/>
                <a:round/>
                <a:headEnd/>
                <a:tailEnd/>
              </a:ln>
            </p:spPr>
            <p:txBody>
              <a:bodyPr/>
              <a:lstStyle/>
              <a:p>
                <a:pPr eaLnBrk="0" hangingPunct="0">
                  <a:defRPr/>
                </a:pPr>
                <a:endParaRPr lang="en-US">
                  <a:solidFill>
                    <a:srgbClr val="006699"/>
                  </a:solidFill>
                  <a:cs typeface="+mn-cs"/>
                </a:endParaRPr>
              </a:p>
            </p:txBody>
          </p:sp>
          <p:sp>
            <p:nvSpPr>
              <p:cNvPr id="44" name="Freeform 9"/>
              <p:cNvSpPr>
                <a:spLocks/>
              </p:cNvSpPr>
              <p:nvPr userDrawn="1"/>
            </p:nvSpPr>
            <p:spPr bwMode="ltGray">
              <a:xfrm rot="12185230" flipV="1">
                <a:off x="3894" y="1325"/>
                <a:ext cx="120" cy="90"/>
              </a:xfrm>
              <a:custGeom>
                <a:avLst/>
                <a:gdLst/>
                <a:ahLst/>
                <a:cxnLst>
                  <a:cxn ang="0">
                    <a:pos x="0" y="0"/>
                  </a:cxn>
                  <a:cxn ang="0">
                    <a:pos x="1" y="1"/>
                  </a:cxn>
                  <a:cxn ang="0">
                    <a:pos x="6" y="3"/>
                  </a:cxn>
                  <a:cxn ang="0">
                    <a:pos x="13" y="8"/>
                  </a:cxn>
                  <a:cxn ang="0">
                    <a:pos x="21" y="12"/>
                  </a:cxn>
                  <a:cxn ang="0">
                    <a:pos x="29" y="15"/>
                  </a:cxn>
                  <a:cxn ang="0">
                    <a:pos x="38" y="17"/>
                  </a:cxn>
                  <a:cxn ang="0">
                    <a:pos x="46" y="18"/>
                  </a:cxn>
                  <a:cxn ang="0">
                    <a:pos x="54" y="16"/>
                  </a:cxn>
                  <a:cxn ang="0">
                    <a:pos x="53" y="25"/>
                  </a:cxn>
                  <a:cxn ang="0">
                    <a:pos x="50" y="33"/>
                  </a:cxn>
                  <a:cxn ang="0">
                    <a:pos x="44" y="38"/>
                  </a:cxn>
                  <a:cxn ang="0">
                    <a:pos x="37" y="40"/>
                  </a:cxn>
                  <a:cxn ang="0">
                    <a:pos x="28" y="39"/>
                  </a:cxn>
                  <a:cxn ang="0">
                    <a:pos x="19" y="32"/>
                  </a:cxn>
                  <a:cxn ang="0">
                    <a:pos x="10" y="20"/>
                  </a:cxn>
                  <a:cxn ang="0">
                    <a:pos x="0" y="0"/>
                  </a:cxn>
                </a:cxnLst>
                <a:rect l="0" t="0" r="r" b="b"/>
                <a:pathLst>
                  <a:path w="54" h="40">
                    <a:moveTo>
                      <a:pt x="0" y="0"/>
                    </a:moveTo>
                    <a:lnTo>
                      <a:pt x="1" y="1"/>
                    </a:lnTo>
                    <a:lnTo>
                      <a:pt x="6" y="3"/>
                    </a:lnTo>
                    <a:lnTo>
                      <a:pt x="13" y="8"/>
                    </a:lnTo>
                    <a:lnTo>
                      <a:pt x="21" y="12"/>
                    </a:lnTo>
                    <a:lnTo>
                      <a:pt x="29" y="15"/>
                    </a:lnTo>
                    <a:lnTo>
                      <a:pt x="38" y="17"/>
                    </a:lnTo>
                    <a:lnTo>
                      <a:pt x="46" y="18"/>
                    </a:lnTo>
                    <a:lnTo>
                      <a:pt x="54" y="16"/>
                    </a:lnTo>
                    <a:lnTo>
                      <a:pt x="53" y="25"/>
                    </a:lnTo>
                    <a:lnTo>
                      <a:pt x="50" y="33"/>
                    </a:lnTo>
                    <a:lnTo>
                      <a:pt x="44" y="38"/>
                    </a:lnTo>
                    <a:lnTo>
                      <a:pt x="37" y="40"/>
                    </a:lnTo>
                    <a:lnTo>
                      <a:pt x="28" y="39"/>
                    </a:lnTo>
                    <a:lnTo>
                      <a:pt x="19" y="32"/>
                    </a:lnTo>
                    <a:lnTo>
                      <a:pt x="10" y="20"/>
                    </a:lnTo>
                    <a:lnTo>
                      <a:pt x="0" y="0"/>
                    </a:lnTo>
                    <a:close/>
                  </a:path>
                </a:pathLst>
              </a:custGeom>
              <a:solidFill>
                <a:schemeClr val="accent2"/>
              </a:solidFill>
              <a:ln w="9525">
                <a:noFill/>
                <a:round/>
                <a:headEnd/>
                <a:tailEnd/>
              </a:ln>
            </p:spPr>
            <p:txBody>
              <a:bodyPr/>
              <a:lstStyle/>
              <a:p>
                <a:pPr eaLnBrk="0" hangingPunct="0">
                  <a:defRPr/>
                </a:pPr>
                <a:endParaRPr lang="en-US">
                  <a:solidFill>
                    <a:srgbClr val="006699"/>
                  </a:solidFill>
                  <a:cs typeface="+mn-cs"/>
                </a:endParaRPr>
              </a:p>
            </p:txBody>
          </p:sp>
          <p:sp>
            <p:nvSpPr>
              <p:cNvPr id="45" name="Freeform 10"/>
              <p:cNvSpPr>
                <a:spLocks/>
              </p:cNvSpPr>
              <p:nvPr userDrawn="1"/>
            </p:nvSpPr>
            <p:spPr bwMode="ltGray">
              <a:xfrm rot="12185230" flipV="1">
                <a:off x="3010" y="2344"/>
                <a:ext cx="330" cy="2059"/>
              </a:xfrm>
              <a:custGeom>
                <a:avLst/>
                <a:gdLst/>
                <a:ahLst/>
                <a:cxnLst>
                  <a:cxn ang="0">
                    <a:pos x="0" y="0"/>
                  </a:cxn>
                  <a:cxn ang="0">
                    <a:pos x="6" y="6"/>
                  </a:cxn>
                  <a:cxn ang="0">
                    <a:pos x="16" y="14"/>
                  </a:cxn>
                  <a:cxn ang="0">
                    <a:pos x="28" y="24"/>
                  </a:cxn>
                  <a:cxn ang="0">
                    <a:pos x="41" y="37"/>
                  </a:cxn>
                  <a:cxn ang="0">
                    <a:pos x="58" y="53"/>
                  </a:cxn>
                  <a:cxn ang="0">
                    <a:pos x="73" y="70"/>
                  </a:cxn>
                  <a:cxn ang="0">
                    <a:pos x="88" y="90"/>
                  </a:cxn>
                  <a:cxn ang="0">
                    <a:pos x="100" y="113"/>
                  </a:cxn>
                  <a:cxn ang="0">
                    <a:pos x="112" y="137"/>
                  </a:cxn>
                  <a:cxn ang="0">
                    <a:pos x="120" y="165"/>
                  </a:cxn>
                  <a:cxn ang="0">
                    <a:pos x="124" y="196"/>
                  </a:cxn>
                  <a:cxn ang="0">
                    <a:pos x="126" y="228"/>
                  </a:cxn>
                  <a:cxn ang="0">
                    <a:pos x="120" y="264"/>
                  </a:cxn>
                  <a:cxn ang="0">
                    <a:pos x="109" y="302"/>
                  </a:cxn>
                  <a:cxn ang="0">
                    <a:pos x="92" y="342"/>
                  </a:cxn>
                  <a:cxn ang="0">
                    <a:pos x="67" y="386"/>
                  </a:cxn>
                  <a:cxn ang="0">
                    <a:pos x="39" y="436"/>
                  </a:cxn>
                  <a:cxn ang="0">
                    <a:pos x="21" y="482"/>
                  </a:cxn>
                  <a:cxn ang="0">
                    <a:pos x="10" y="525"/>
                  </a:cxn>
                  <a:cxn ang="0">
                    <a:pos x="6" y="566"/>
                  </a:cxn>
                  <a:cxn ang="0">
                    <a:pos x="6" y="605"/>
                  </a:cxn>
                  <a:cxn ang="0">
                    <a:pos x="8" y="641"/>
                  </a:cxn>
                  <a:cxn ang="0">
                    <a:pos x="12" y="673"/>
                  </a:cxn>
                  <a:cxn ang="0">
                    <a:pos x="14" y="704"/>
                  </a:cxn>
                  <a:cxn ang="0">
                    <a:pos x="41" y="688"/>
                  </a:cxn>
                  <a:cxn ang="0">
                    <a:pos x="39" y="680"/>
                  </a:cxn>
                  <a:cxn ang="0">
                    <a:pos x="36" y="657"/>
                  </a:cxn>
                  <a:cxn ang="0">
                    <a:pos x="33" y="622"/>
                  </a:cxn>
                  <a:cxn ang="0">
                    <a:pos x="35" y="575"/>
                  </a:cxn>
                  <a:cxn ang="0">
                    <a:pos x="41" y="519"/>
                  </a:cxn>
                  <a:cxn ang="0">
                    <a:pos x="58" y="455"/>
                  </a:cxn>
                  <a:cxn ang="0">
                    <a:pos x="86" y="386"/>
                  </a:cxn>
                  <a:cxn ang="0">
                    <a:pos x="129" y="313"/>
                  </a:cxn>
                  <a:cxn ang="0">
                    <a:pos x="143" y="279"/>
                  </a:cxn>
                  <a:cxn ang="0">
                    <a:pos x="149" y="235"/>
                  </a:cxn>
                  <a:cxn ang="0">
                    <a:pos x="144" y="184"/>
                  </a:cxn>
                  <a:cxn ang="0">
                    <a:pos x="131" y="134"/>
                  </a:cxn>
                  <a:cxn ang="0">
                    <a:pos x="109" y="85"/>
                  </a:cxn>
                  <a:cxn ang="0">
                    <a:pos x="81" y="44"/>
                  </a:cxn>
                  <a:cxn ang="0">
                    <a:pos x="44" y="14"/>
                  </a:cxn>
                  <a:cxn ang="0">
                    <a:pos x="0" y="0"/>
                  </a:cxn>
                </a:cxnLst>
                <a:rect l="0" t="0" r="r" b="b"/>
                <a:pathLst>
                  <a:path w="149" h="704">
                    <a:moveTo>
                      <a:pt x="0" y="0"/>
                    </a:moveTo>
                    <a:lnTo>
                      <a:pt x="6" y="6"/>
                    </a:lnTo>
                    <a:lnTo>
                      <a:pt x="16" y="14"/>
                    </a:lnTo>
                    <a:lnTo>
                      <a:pt x="28" y="24"/>
                    </a:lnTo>
                    <a:lnTo>
                      <a:pt x="41" y="37"/>
                    </a:lnTo>
                    <a:lnTo>
                      <a:pt x="58" y="53"/>
                    </a:lnTo>
                    <a:lnTo>
                      <a:pt x="73" y="70"/>
                    </a:lnTo>
                    <a:lnTo>
                      <a:pt x="88" y="90"/>
                    </a:lnTo>
                    <a:lnTo>
                      <a:pt x="100" y="113"/>
                    </a:lnTo>
                    <a:lnTo>
                      <a:pt x="112" y="137"/>
                    </a:lnTo>
                    <a:lnTo>
                      <a:pt x="120" y="165"/>
                    </a:lnTo>
                    <a:lnTo>
                      <a:pt x="124" y="196"/>
                    </a:lnTo>
                    <a:lnTo>
                      <a:pt x="126" y="228"/>
                    </a:lnTo>
                    <a:lnTo>
                      <a:pt x="120" y="264"/>
                    </a:lnTo>
                    <a:lnTo>
                      <a:pt x="109" y="302"/>
                    </a:lnTo>
                    <a:lnTo>
                      <a:pt x="92" y="342"/>
                    </a:lnTo>
                    <a:lnTo>
                      <a:pt x="67" y="386"/>
                    </a:lnTo>
                    <a:lnTo>
                      <a:pt x="39" y="436"/>
                    </a:lnTo>
                    <a:lnTo>
                      <a:pt x="21" y="482"/>
                    </a:lnTo>
                    <a:lnTo>
                      <a:pt x="10" y="525"/>
                    </a:lnTo>
                    <a:lnTo>
                      <a:pt x="6" y="566"/>
                    </a:lnTo>
                    <a:lnTo>
                      <a:pt x="6" y="605"/>
                    </a:lnTo>
                    <a:lnTo>
                      <a:pt x="8" y="641"/>
                    </a:lnTo>
                    <a:lnTo>
                      <a:pt x="12" y="673"/>
                    </a:lnTo>
                    <a:lnTo>
                      <a:pt x="14" y="704"/>
                    </a:lnTo>
                    <a:lnTo>
                      <a:pt x="41" y="688"/>
                    </a:lnTo>
                    <a:lnTo>
                      <a:pt x="39" y="680"/>
                    </a:lnTo>
                    <a:lnTo>
                      <a:pt x="36" y="657"/>
                    </a:lnTo>
                    <a:lnTo>
                      <a:pt x="33" y="622"/>
                    </a:lnTo>
                    <a:lnTo>
                      <a:pt x="35" y="575"/>
                    </a:lnTo>
                    <a:lnTo>
                      <a:pt x="41" y="519"/>
                    </a:lnTo>
                    <a:lnTo>
                      <a:pt x="58" y="455"/>
                    </a:lnTo>
                    <a:lnTo>
                      <a:pt x="86" y="386"/>
                    </a:lnTo>
                    <a:lnTo>
                      <a:pt x="129" y="313"/>
                    </a:lnTo>
                    <a:lnTo>
                      <a:pt x="143" y="279"/>
                    </a:lnTo>
                    <a:lnTo>
                      <a:pt x="149" y="235"/>
                    </a:lnTo>
                    <a:lnTo>
                      <a:pt x="144" y="184"/>
                    </a:lnTo>
                    <a:lnTo>
                      <a:pt x="131" y="134"/>
                    </a:lnTo>
                    <a:lnTo>
                      <a:pt x="109" y="85"/>
                    </a:lnTo>
                    <a:lnTo>
                      <a:pt x="81" y="44"/>
                    </a:lnTo>
                    <a:lnTo>
                      <a:pt x="44" y="14"/>
                    </a:lnTo>
                    <a:lnTo>
                      <a:pt x="0" y="0"/>
                    </a:lnTo>
                    <a:close/>
                  </a:path>
                </a:pathLst>
              </a:custGeom>
              <a:solidFill>
                <a:schemeClr val="accent2"/>
              </a:solidFill>
              <a:ln w="9525">
                <a:noFill/>
                <a:round/>
                <a:headEnd/>
                <a:tailEnd/>
              </a:ln>
            </p:spPr>
            <p:txBody>
              <a:bodyPr/>
              <a:lstStyle/>
              <a:p>
                <a:pPr eaLnBrk="0" hangingPunct="0">
                  <a:defRPr/>
                </a:pPr>
                <a:endParaRPr lang="en-US">
                  <a:solidFill>
                    <a:srgbClr val="006699"/>
                  </a:solidFill>
                  <a:cs typeface="+mn-cs"/>
                </a:endParaRPr>
              </a:p>
            </p:txBody>
          </p:sp>
        </p:grpSp>
        <p:sp>
          <p:nvSpPr>
            <p:cNvPr id="6" name="Freeform 11"/>
            <p:cNvSpPr>
              <a:spLocks/>
            </p:cNvSpPr>
            <p:nvPr userDrawn="1"/>
          </p:nvSpPr>
          <p:spPr bwMode="ltGray">
            <a:xfrm rot="373331" flipH="1">
              <a:off x="22" y="1957"/>
              <a:ext cx="323" cy="649"/>
            </a:xfrm>
            <a:custGeom>
              <a:avLst/>
              <a:gdLst/>
              <a:ahLst/>
              <a:cxnLst>
                <a:cxn ang="0">
                  <a:pos x="94" y="0"/>
                </a:cxn>
                <a:cxn ang="0">
                  <a:pos x="105" y="9"/>
                </a:cxn>
                <a:cxn ang="0">
                  <a:pos x="115" y="27"/>
                </a:cxn>
                <a:cxn ang="0">
                  <a:pos x="123" y="50"/>
                </a:cxn>
                <a:cxn ang="0">
                  <a:pos x="128" y="78"/>
                </a:cxn>
                <a:cxn ang="0">
                  <a:pos x="127" y="111"/>
                </a:cxn>
                <a:cxn ang="0">
                  <a:pos x="116" y="145"/>
                </a:cxn>
                <a:cxn ang="0">
                  <a:pos x="94" y="181"/>
                </a:cxn>
                <a:cxn ang="0">
                  <a:pos x="60" y="217"/>
                </a:cxn>
                <a:cxn ang="0">
                  <a:pos x="49" y="213"/>
                </a:cxn>
                <a:cxn ang="0">
                  <a:pos x="38" y="210"/>
                </a:cxn>
                <a:cxn ang="0">
                  <a:pos x="26" y="205"/>
                </a:cxn>
                <a:cxn ang="0">
                  <a:pos x="16" y="201"/>
                </a:cxn>
                <a:cxn ang="0">
                  <a:pos x="8" y="196"/>
                </a:cxn>
                <a:cxn ang="0">
                  <a:pos x="2" y="190"/>
                </a:cxn>
                <a:cxn ang="0">
                  <a:pos x="0" y="183"/>
                </a:cxn>
                <a:cxn ang="0">
                  <a:pos x="1" y="178"/>
                </a:cxn>
                <a:cxn ang="0">
                  <a:pos x="13" y="171"/>
                </a:cxn>
                <a:cxn ang="0">
                  <a:pos x="29" y="161"/>
                </a:cxn>
                <a:cxn ang="0">
                  <a:pos x="46" y="150"/>
                </a:cxn>
                <a:cxn ang="0">
                  <a:pos x="63" y="134"/>
                </a:cxn>
                <a:cxn ang="0">
                  <a:pos x="79" y="112"/>
                </a:cxn>
                <a:cxn ang="0">
                  <a:pos x="91" y="83"/>
                </a:cxn>
                <a:cxn ang="0">
                  <a:pos x="97" y="46"/>
                </a:cxn>
                <a:cxn ang="0">
                  <a:pos x="94" y="0"/>
                </a:cxn>
              </a:cxnLst>
              <a:rect l="0" t="0" r="r" b="b"/>
              <a:pathLst>
                <a:path w="128" h="217">
                  <a:moveTo>
                    <a:pt x="94" y="0"/>
                  </a:moveTo>
                  <a:lnTo>
                    <a:pt x="105" y="9"/>
                  </a:lnTo>
                  <a:lnTo>
                    <a:pt x="115" y="27"/>
                  </a:lnTo>
                  <a:lnTo>
                    <a:pt x="123" y="50"/>
                  </a:lnTo>
                  <a:lnTo>
                    <a:pt x="128" y="78"/>
                  </a:lnTo>
                  <a:lnTo>
                    <a:pt x="127" y="111"/>
                  </a:lnTo>
                  <a:lnTo>
                    <a:pt x="116" y="145"/>
                  </a:lnTo>
                  <a:lnTo>
                    <a:pt x="94" y="181"/>
                  </a:lnTo>
                  <a:lnTo>
                    <a:pt x="60" y="217"/>
                  </a:lnTo>
                  <a:lnTo>
                    <a:pt x="49" y="213"/>
                  </a:lnTo>
                  <a:lnTo>
                    <a:pt x="38" y="210"/>
                  </a:lnTo>
                  <a:lnTo>
                    <a:pt x="26" y="205"/>
                  </a:lnTo>
                  <a:lnTo>
                    <a:pt x="16" y="201"/>
                  </a:lnTo>
                  <a:lnTo>
                    <a:pt x="8" y="196"/>
                  </a:lnTo>
                  <a:lnTo>
                    <a:pt x="2" y="190"/>
                  </a:lnTo>
                  <a:lnTo>
                    <a:pt x="0" y="183"/>
                  </a:lnTo>
                  <a:lnTo>
                    <a:pt x="1" y="178"/>
                  </a:lnTo>
                  <a:lnTo>
                    <a:pt x="13" y="171"/>
                  </a:lnTo>
                  <a:lnTo>
                    <a:pt x="29" y="161"/>
                  </a:lnTo>
                  <a:lnTo>
                    <a:pt x="46" y="150"/>
                  </a:lnTo>
                  <a:lnTo>
                    <a:pt x="63" y="134"/>
                  </a:lnTo>
                  <a:lnTo>
                    <a:pt x="79" y="112"/>
                  </a:lnTo>
                  <a:lnTo>
                    <a:pt x="91" y="83"/>
                  </a:lnTo>
                  <a:lnTo>
                    <a:pt x="97" y="46"/>
                  </a:lnTo>
                  <a:lnTo>
                    <a:pt x="94" y="0"/>
                  </a:lnTo>
                  <a:close/>
                </a:path>
              </a:pathLst>
            </a:custGeom>
            <a:solidFill>
              <a:schemeClr val="folHlink"/>
            </a:solidFill>
            <a:ln w="9525">
              <a:noFill/>
              <a:round/>
              <a:headEnd/>
              <a:tailEnd/>
            </a:ln>
          </p:spPr>
          <p:txBody>
            <a:bodyPr/>
            <a:lstStyle/>
            <a:p>
              <a:pPr eaLnBrk="0" hangingPunct="0">
                <a:defRPr/>
              </a:pPr>
              <a:endParaRPr lang="en-US">
                <a:solidFill>
                  <a:srgbClr val="006699"/>
                </a:solidFill>
                <a:cs typeface="+mn-cs"/>
              </a:endParaRPr>
            </a:p>
          </p:txBody>
        </p:sp>
        <p:sp>
          <p:nvSpPr>
            <p:cNvPr id="7" name="Freeform 12"/>
            <p:cNvSpPr>
              <a:spLocks/>
            </p:cNvSpPr>
            <p:nvPr userDrawn="1"/>
          </p:nvSpPr>
          <p:spPr bwMode="ltGray">
            <a:xfrm>
              <a:off x="168" y="1260"/>
              <a:ext cx="1259" cy="1532"/>
            </a:xfrm>
            <a:custGeom>
              <a:avLst/>
              <a:gdLst/>
              <a:ahLst/>
              <a:cxnLst>
                <a:cxn ang="0">
                  <a:pos x="891" y="1532"/>
                </a:cxn>
                <a:cxn ang="0">
                  <a:pos x="954" y="1452"/>
                </a:cxn>
                <a:cxn ang="0">
                  <a:pos x="1032" y="1338"/>
                </a:cxn>
                <a:cxn ang="0">
                  <a:pos x="1115" y="1188"/>
                </a:cxn>
                <a:cxn ang="0">
                  <a:pos x="1194" y="1023"/>
                </a:cxn>
                <a:cxn ang="0">
                  <a:pos x="1244" y="841"/>
                </a:cxn>
                <a:cxn ang="0">
                  <a:pos x="1259" y="647"/>
                </a:cxn>
                <a:cxn ang="0">
                  <a:pos x="1230" y="463"/>
                </a:cxn>
                <a:cxn ang="0">
                  <a:pos x="1140" y="294"/>
                </a:cxn>
                <a:cxn ang="0">
                  <a:pos x="1043" y="190"/>
                </a:cxn>
                <a:cxn ang="0">
                  <a:pos x="961" y="109"/>
                </a:cxn>
                <a:cxn ang="0">
                  <a:pos x="894" y="65"/>
                </a:cxn>
                <a:cxn ang="0">
                  <a:pos x="786" y="18"/>
                </a:cxn>
                <a:cxn ang="0">
                  <a:pos x="642" y="0"/>
                </a:cxn>
                <a:cxn ang="0">
                  <a:pos x="440" y="23"/>
                </a:cxn>
                <a:cxn ang="0">
                  <a:pos x="366" y="44"/>
                </a:cxn>
                <a:cxn ang="0">
                  <a:pos x="292" y="58"/>
                </a:cxn>
                <a:cxn ang="0">
                  <a:pos x="229" y="79"/>
                </a:cxn>
                <a:cxn ang="0">
                  <a:pos x="178" y="103"/>
                </a:cxn>
                <a:cxn ang="0">
                  <a:pos x="127" y="127"/>
                </a:cxn>
                <a:cxn ang="0">
                  <a:pos x="82" y="158"/>
                </a:cxn>
                <a:cxn ang="0">
                  <a:pos x="41" y="197"/>
                </a:cxn>
                <a:cxn ang="0">
                  <a:pos x="0" y="243"/>
                </a:cxn>
                <a:cxn ang="0">
                  <a:pos x="76" y="215"/>
                </a:cxn>
                <a:cxn ang="0">
                  <a:pos x="144" y="194"/>
                </a:cxn>
                <a:cxn ang="0">
                  <a:pos x="212" y="179"/>
                </a:cxn>
                <a:cxn ang="0">
                  <a:pos x="280" y="164"/>
                </a:cxn>
                <a:cxn ang="0">
                  <a:pos x="336" y="149"/>
                </a:cxn>
                <a:cxn ang="0">
                  <a:pos x="397" y="149"/>
                </a:cxn>
                <a:cxn ang="0">
                  <a:pos x="458" y="141"/>
                </a:cxn>
                <a:cxn ang="0">
                  <a:pos x="511" y="146"/>
                </a:cxn>
                <a:cxn ang="0">
                  <a:pos x="565" y="152"/>
                </a:cxn>
                <a:cxn ang="0">
                  <a:pos x="618" y="166"/>
                </a:cxn>
                <a:cxn ang="0">
                  <a:pos x="669" y="186"/>
                </a:cxn>
                <a:cxn ang="0">
                  <a:pos x="715" y="205"/>
                </a:cxn>
                <a:cxn ang="0">
                  <a:pos x="760" y="239"/>
                </a:cxn>
                <a:cxn ang="0">
                  <a:pos x="811" y="267"/>
                </a:cxn>
                <a:cxn ang="0">
                  <a:pos x="855" y="307"/>
                </a:cxn>
                <a:cxn ang="0">
                  <a:pos x="899" y="348"/>
                </a:cxn>
                <a:cxn ang="0">
                  <a:pos x="971" y="464"/>
                </a:cxn>
                <a:cxn ang="0">
                  <a:pos x="1016" y="606"/>
                </a:cxn>
                <a:cxn ang="0">
                  <a:pos x="1027" y="774"/>
                </a:cxn>
                <a:cxn ang="0">
                  <a:pos x="1022" y="939"/>
                </a:cxn>
                <a:cxn ang="0">
                  <a:pos x="1002" y="1117"/>
                </a:cxn>
                <a:cxn ang="0">
                  <a:pos x="966" y="1279"/>
                </a:cxn>
                <a:cxn ang="0">
                  <a:pos x="933" y="1421"/>
                </a:cxn>
                <a:cxn ang="0">
                  <a:pos x="891" y="1532"/>
                </a:cxn>
              </a:cxnLst>
              <a:rect l="0" t="0" r="r" b="b"/>
              <a:pathLst>
                <a:path w="1259" h="1532">
                  <a:moveTo>
                    <a:pt x="891" y="1532"/>
                  </a:moveTo>
                  <a:lnTo>
                    <a:pt x="954" y="1452"/>
                  </a:lnTo>
                  <a:lnTo>
                    <a:pt x="1032" y="1338"/>
                  </a:lnTo>
                  <a:lnTo>
                    <a:pt x="1115" y="1188"/>
                  </a:lnTo>
                  <a:lnTo>
                    <a:pt x="1194" y="1023"/>
                  </a:lnTo>
                  <a:lnTo>
                    <a:pt x="1244" y="841"/>
                  </a:lnTo>
                  <a:lnTo>
                    <a:pt x="1259" y="647"/>
                  </a:lnTo>
                  <a:lnTo>
                    <a:pt x="1230" y="463"/>
                  </a:lnTo>
                  <a:lnTo>
                    <a:pt x="1140" y="294"/>
                  </a:lnTo>
                  <a:lnTo>
                    <a:pt x="1043" y="190"/>
                  </a:lnTo>
                  <a:lnTo>
                    <a:pt x="961" y="109"/>
                  </a:lnTo>
                  <a:lnTo>
                    <a:pt x="894" y="65"/>
                  </a:lnTo>
                  <a:lnTo>
                    <a:pt x="786" y="18"/>
                  </a:lnTo>
                  <a:lnTo>
                    <a:pt x="642" y="0"/>
                  </a:lnTo>
                  <a:lnTo>
                    <a:pt x="440" y="23"/>
                  </a:lnTo>
                  <a:lnTo>
                    <a:pt x="366" y="44"/>
                  </a:lnTo>
                  <a:lnTo>
                    <a:pt x="292" y="58"/>
                  </a:lnTo>
                  <a:lnTo>
                    <a:pt x="229" y="79"/>
                  </a:lnTo>
                  <a:lnTo>
                    <a:pt x="178" y="103"/>
                  </a:lnTo>
                  <a:lnTo>
                    <a:pt x="127" y="127"/>
                  </a:lnTo>
                  <a:lnTo>
                    <a:pt x="82" y="158"/>
                  </a:lnTo>
                  <a:lnTo>
                    <a:pt x="41" y="197"/>
                  </a:lnTo>
                  <a:lnTo>
                    <a:pt x="0" y="243"/>
                  </a:lnTo>
                  <a:lnTo>
                    <a:pt x="76" y="215"/>
                  </a:lnTo>
                  <a:lnTo>
                    <a:pt x="144" y="194"/>
                  </a:lnTo>
                  <a:lnTo>
                    <a:pt x="212" y="179"/>
                  </a:lnTo>
                  <a:lnTo>
                    <a:pt x="280" y="164"/>
                  </a:lnTo>
                  <a:lnTo>
                    <a:pt x="336" y="149"/>
                  </a:lnTo>
                  <a:lnTo>
                    <a:pt x="397" y="149"/>
                  </a:lnTo>
                  <a:lnTo>
                    <a:pt x="458" y="141"/>
                  </a:lnTo>
                  <a:lnTo>
                    <a:pt x="511" y="146"/>
                  </a:lnTo>
                  <a:lnTo>
                    <a:pt x="565" y="152"/>
                  </a:lnTo>
                  <a:lnTo>
                    <a:pt x="618" y="166"/>
                  </a:lnTo>
                  <a:lnTo>
                    <a:pt x="669" y="186"/>
                  </a:lnTo>
                  <a:lnTo>
                    <a:pt x="715" y="205"/>
                  </a:lnTo>
                  <a:lnTo>
                    <a:pt x="760" y="239"/>
                  </a:lnTo>
                  <a:lnTo>
                    <a:pt x="811" y="267"/>
                  </a:lnTo>
                  <a:lnTo>
                    <a:pt x="855" y="307"/>
                  </a:lnTo>
                  <a:lnTo>
                    <a:pt x="899" y="348"/>
                  </a:lnTo>
                  <a:lnTo>
                    <a:pt x="971" y="464"/>
                  </a:lnTo>
                  <a:lnTo>
                    <a:pt x="1016" y="606"/>
                  </a:lnTo>
                  <a:lnTo>
                    <a:pt x="1027" y="774"/>
                  </a:lnTo>
                  <a:lnTo>
                    <a:pt x="1022" y="939"/>
                  </a:lnTo>
                  <a:lnTo>
                    <a:pt x="1002" y="1117"/>
                  </a:lnTo>
                  <a:lnTo>
                    <a:pt x="966" y="1279"/>
                  </a:lnTo>
                  <a:lnTo>
                    <a:pt x="933" y="1421"/>
                  </a:lnTo>
                  <a:lnTo>
                    <a:pt x="891" y="1532"/>
                  </a:lnTo>
                  <a:close/>
                </a:path>
              </a:pathLst>
            </a:custGeom>
            <a:solidFill>
              <a:schemeClr val="folHlink"/>
            </a:solidFill>
            <a:ln w="9525">
              <a:noFill/>
              <a:round/>
              <a:headEnd/>
              <a:tailEnd/>
            </a:ln>
          </p:spPr>
          <p:txBody>
            <a:bodyPr/>
            <a:lstStyle/>
            <a:p>
              <a:pPr eaLnBrk="0" hangingPunct="0">
                <a:defRPr/>
              </a:pPr>
              <a:endParaRPr lang="en-US">
                <a:solidFill>
                  <a:srgbClr val="006699"/>
                </a:solidFill>
                <a:cs typeface="+mn-cs"/>
              </a:endParaRPr>
            </a:p>
          </p:txBody>
        </p:sp>
        <p:sp>
          <p:nvSpPr>
            <p:cNvPr id="8" name="Freeform 13"/>
            <p:cNvSpPr>
              <a:spLocks/>
            </p:cNvSpPr>
            <p:nvPr userDrawn="1"/>
          </p:nvSpPr>
          <p:spPr bwMode="ltGray">
            <a:xfrm>
              <a:off x="0" y="2610"/>
              <a:ext cx="801" cy="459"/>
            </a:xfrm>
            <a:custGeom>
              <a:avLst/>
              <a:gdLst/>
              <a:ahLst/>
              <a:cxnLst>
                <a:cxn ang="0">
                  <a:pos x="0" y="0"/>
                </a:cxn>
                <a:cxn ang="0">
                  <a:pos x="37" y="69"/>
                </a:cxn>
                <a:cxn ang="0">
                  <a:pos x="68" y="132"/>
                </a:cxn>
                <a:cxn ang="0">
                  <a:pos x="110" y="188"/>
                </a:cxn>
                <a:cxn ang="0">
                  <a:pos x="149" y="229"/>
                </a:cxn>
                <a:cxn ang="0">
                  <a:pos x="192" y="278"/>
                </a:cxn>
                <a:cxn ang="0">
                  <a:pos x="250" y="314"/>
                </a:cxn>
                <a:cxn ang="0">
                  <a:pos x="308" y="336"/>
                </a:cxn>
                <a:cxn ang="0">
                  <a:pos x="365" y="365"/>
                </a:cxn>
                <a:cxn ang="0">
                  <a:pos x="430" y="381"/>
                </a:cxn>
                <a:cxn ang="0">
                  <a:pos x="501" y="390"/>
                </a:cxn>
                <a:cxn ang="0">
                  <a:pos x="573" y="392"/>
                </a:cxn>
                <a:cxn ang="0">
                  <a:pos x="646" y="381"/>
                </a:cxn>
                <a:cxn ang="0">
                  <a:pos x="726" y="362"/>
                </a:cxn>
                <a:cxn ang="0">
                  <a:pos x="801" y="335"/>
                </a:cxn>
                <a:cxn ang="0">
                  <a:pos x="731" y="377"/>
                </a:cxn>
                <a:cxn ang="0">
                  <a:pos x="662" y="404"/>
                </a:cxn>
                <a:cxn ang="0">
                  <a:pos x="594" y="432"/>
                </a:cxn>
                <a:cxn ang="0">
                  <a:pos x="532" y="445"/>
                </a:cxn>
                <a:cxn ang="0">
                  <a:pos x="471" y="459"/>
                </a:cxn>
                <a:cxn ang="0">
                  <a:pos x="411" y="458"/>
                </a:cxn>
                <a:cxn ang="0">
                  <a:pos x="350" y="458"/>
                </a:cxn>
                <a:cxn ang="0">
                  <a:pos x="291" y="450"/>
                </a:cxn>
                <a:cxn ang="0">
                  <a:pos x="244" y="436"/>
                </a:cxn>
                <a:cxn ang="0">
                  <a:pos x="192" y="415"/>
                </a:cxn>
                <a:cxn ang="0">
                  <a:pos x="145" y="394"/>
                </a:cxn>
                <a:cxn ang="0">
                  <a:pos x="100" y="373"/>
                </a:cxn>
                <a:cxn ang="0">
                  <a:pos x="60" y="347"/>
                </a:cxn>
                <a:cxn ang="0">
                  <a:pos x="0" y="294"/>
                </a:cxn>
                <a:cxn ang="0">
                  <a:pos x="0" y="0"/>
                </a:cxn>
              </a:cxnLst>
              <a:rect l="0" t="0" r="r" b="b"/>
              <a:pathLst>
                <a:path w="801" h="459">
                  <a:moveTo>
                    <a:pt x="0" y="0"/>
                  </a:moveTo>
                  <a:lnTo>
                    <a:pt x="37" y="69"/>
                  </a:lnTo>
                  <a:lnTo>
                    <a:pt x="68" y="132"/>
                  </a:lnTo>
                  <a:lnTo>
                    <a:pt x="110" y="188"/>
                  </a:lnTo>
                  <a:lnTo>
                    <a:pt x="149" y="229"/>
                  </a:lnTo>
                  <a:lnTo>
                    <a:pt x="192" y="278"/>
                  </a:lnTo>
                  <a:lnTo>
                    <a:pt x="250" y="314"/>
                  </a:lnTo>
                  <a:lnTo>
                    <a:pt x="308" y="336"/>
                  </a:lnTo>
                  <a:lnTo>
                    <a:pt x="365" y="365"/>
                  </a:lnTo>
                  <a:lnTo>
                    <a:pt x="430" y="381"/>
                  </a:lnTo>
                  <a:lnTo>
                    <a:pt x="501" y="390"/>
                  </a:lnTo>
                  <a:lnTo>
                    <a:pt x="573" y="392"/>
                  </a:lnTo>
                  <a:lnTo>
                    <a:pt x="646" y="381"/>
                  </a:lnTo>
                  <a:lnTo>
                    <a:pt x="726" y="362"/>
                  </a:lnTo>
                  <a:lnTo>
                    <a:pt x="801" y="335"/>
                  </a:lnTo>
                  <a:lnTo>
                    <a:pt x="731" y="377"/>
                  </a:lnTo>
                  <a:lnTo>
                    <a:pt x="662" y="404"/>
                  </a:lnTo>
                  <a:lnTo>
                    <a:pt x="594" y="432"/>
                  </a:lnTo>
                  <a:lnTo>
                    <a:pt x="532" y="445"/>
                  </a:lnTo>
                  <a:lnTo>
                    <a:pt x="471" y="459"/>
                  </a:lnTo>
                  <a:lnTo>
                    <a:pt x="411" y="458"/>
                  </a:lnTo>
                  <a:lnTo>
                    <a:pt x="350" y="458"/>
                  </a:lnTo>
                  <a:lnTo>
                    <a:pt x="291" y="450"/>
                  </a:lnTo>
                  <a:lnTo>
                    <a:pt x="244" y="436"/>
                  </a:lnTo>
                  <a:lnTo>
                    <a:pt x="192" y="415"/>
                  </a:lnTo>
                  <a:lnTo>
                    <a:pt x="145" y="394"/>
                  </a:lnTo>
                  <a:lnTo>
                    <a:pt x="100" y="373"/>
                  </a:lnTo>
                  <a:lnTo>
                    <a:pt x="60" y="347"/>
                  </a:lnTo>
                  <a:lnTo>
                    <a:pt x="0" y="294"/>
                  </a:lnTo>
                  <a:lnTo>
                    <a:pt x="0" y="0"/>
                  </a:lnTo>
                  <a:close/>
                </a:path>
              </a:pathLst>
            </a:custGeom>
            <a:solidFill>
              <a:schemeClr val="folHlink"/>
            </a:solidFill>
            <a:ln w="9525">
              <a:noFill/>
              <a:round/>
              <a:headEnd/>
              <a:tailEnd/>
            </a:ln>
          </p:spPr>
          <p:txBody>
            <a:bodyPr/>
            <a:lstStyle/>
            <a:p>
              <a:pPr eaLnBrk="0" hangingPunct="0">
                <a:defRPr/>
              </a:pPr>
              <a:endParaRPr lang="en-US">
                <a:solidFill>
                  <a:srgbClr val="006699"/>
                </a:solidFill>
                <a:cs typeface="+mn-cs"/>
              </a:endParaRPr>
            </a:p>
          </p:txBody>
        </p:sp>
        <p:sp>
          <p:nvSpPr>
            <p:cNvPr id="9" name="Freeform 14"/>
            <p:cNvSpPr>
              <a:spLocks/>
            </p:cNvSpPr>
            <p:nvPr userDrawn="1"/>
          </p:nvSpPr>
          <p:spPr bwMode="ltGray">
            <a:xfrm rot="373331" flipH="1">
              <a:off x="898" y="2855"/>
              <a:ext cx="354" cy="464"/>
            </a:xfrm>
            <a:custGeom>
              <a:avLst/>
              <a:gdLst/>
              <a:ahLst/>
              <a:cxnLst>
                <a:cxn ang="0">
                  <a:pos x="75" y="0"/>
                </a:cxn>
                <a:cxn ang="0">
                  <a:pos x="0" y="25"/>
                </a:cxn>
                <a:cxn ang="0">
                  <a:pos x="3" y="26"/>
                </a:cxn>
                <a:cxn ang="0">
                  <a:pos x="14" y="29"/>
                </a:cxn>
                <a:cxn ang="0">
                  <a:pos x="29" y="36"/>
                </a:cxn>
                <a:cxn ang="0">
                  <a:pos x="46" y="47"/>
                </a:cxn>
                <a:cxn ang="0">
                  <a:pos x="66" y="62"/>
                </a:cxn>
                <a:cxn ang="0">
                  <a:pos x="84" y="80"/>
                </a:cxn>
                <a:cxn ang="0">
                  <a:pos x="102" y="103"/>
                </a:cxn>
                <a:cxn ang="0">
                  <a:pos x="116" y="132"/>
                </a:cxn>
                <a:cxn ang="0">
                  <a:pos x="117" y="120"/>
                </a:cxn>
                <a:cxn ang="0">
                  <a:pos x="115" y="107"/>
                </a:cxn>
                <a:cxn ang="0">
                  <a:pos x="108" y="90"/>
                </a:cxn>
                <a:cxn ang="0">
                  <a:pos x="99" y="74"/>
                </a:cxn>
                <a:cxn ang="0">
                  <a:pos x="89" y="58"/>
                </a:cxn>
                <a:cxn ang="0">
                  <a:pos x="78" y="45"/>
                </a:cxn>
                <a:cxn ang="0">
                  <a:pos x="67" y="36"/>
                </a:cxn>
                <a:cxn ang="0">
                  <a:pos x="58" y="32"/>
                </a:cxn>
                <a:cxn ang="0">
                  <a:pos x="69" y="29"/>
                </a:cxn>
                <a:cxn ang="0">
                  <a:pos x="79" y="28"/>
                </a:cxn>
                <a:cxn ang="0">
                  <a:pos x="89" y="26"/>
                </a:cxn>
                <a:cxn ang="0">
                  <a:pos x="98" y="25"/>
                </a:cxn>
                <a:cxn ang="0">
                  <a:pos x="105" y="24"/>
                </a:cxn>
                <a:cxn ang="0">
                  <a:pos x="109" y="22"/>
                </a:cxn>
                <a:cxn ang="0">
                  <a:pos x="113" y="21"/>
                </a:cxn>
                <a:cxn ang="0">
                  <a:pos x="114" y="21"/>
                </a:cxn>
                <a:cxn ang="0">
                  <a:pos x="75" y="0"/>
                </a:cxn>
              </a:cxnLst>
              <a:rect l="0" t="0" r="r" b="b"/>
              <a:pathLst>
                <a:path w="117" h="132">
                  <a:moveTo>
                    <a:pt x="75" y="0"/>
                  </a:moveTo>
                  <a:lnTo>
                    <a:pt x="0" y="25"/>
                  </a:lnTo>
                  <a:lnTo>
                    <a:pt x="3" y="26"/>
                  </a:lnTo>
                  <a:lnTo>
                    <a:pt x="14" y="29"/>
                  </a:lnTo>
                  <a:lnTo>
                    <a:pt x="29" y="36"/>
                  </a:lnTo>
                  <a:lnTo>
                    <a:pt x="46" y="47"/>
                  </a:lnTo>
                  <a:lnTo>
                    <a:pt x="66" y="62"/>
                  </a:lnTo>
                  <a:lnTo>
                    <a:pt x="84" y="80"/>
                  </a:lnTo>
                  <a:lnTo>
                    <a:pt x="102" y="103"/>
                  </a:lnTo>
                  <a:lnTo>
                    <a:pt x="116" y="132"/>
                  </a:lnTo>
                  <a:lnTo>
                    <a:pt x="117" y="120"/>
                  </a:lnTo>
                  <a:lnTo>
                    <a:pt x="115" y="107"/>
                  </a:lnTo>
                  <a:lnTo>
                    <a:pt x="108" y="90"/>
                  </a:lnTo>
                  <a:lnTo>
                    <a:pt x="99" y="74"/>
                  </a:lnTo>
                  <a:lnTo>
                    <a:pt x="89" y="58"/>
                  </a:lnTo>
                  <a:lnTo>
                    <a:pt x="78" y="45"/>
                  </a:lnTo>
                  <a:lnTo>
                    <a:pt x="67" y="36"/>
                  </a:lnTo>
                  <a:lnTo>
                    <a:pt x="58" y="32"/>
                  </a:lnTo>
                  <a:lnTo>
                    <a:pt x="69" y="29"/>
                  </a:lnTo>
                  <a:lnTo>
                    <a:pt x="79" y="28"/>
                  </a:lnTo>
                  <a:lnTo>
                    <a:pt x="89" y="26"/>
                  </a:lnTo>
                  <a:lnTo>
                    <a:pt x="98" y="25"/>
                  </a:lnTo>
                  <a:lnTo>
                    <a:pt x="105" y="24"/>
                  </a:lnTo>
                  <a:lnTo>
                    <a:pt x="109" y="22"/>
                  </a:lnTo>
                  <a:lnTo>
                    <a:pt x="113" y="21"/>
                  </a:lnTo>
                  <a:lnTo>
                    <a:pt x="114" y="21"/>
                  </a:lnTo>
                  <a:lnTo>
                    <a:pt x="75" y="0"/>
                  </a:lnTo>
                  <a:close/>
                </a:path>
              </a:pathLst>
            </a:custGeom>
            <a:solidFill>
              <a:schemeClr val="folHlink"/>
            </a:solidFill>
            <a:ln w="9525">
              <a:noFill/>
              <a:round/>
              <a:headEnd/>
              <a:tailEnd/>
            </a:ln>
          </p:spPr>
          <p:txBody>
            <a:bodyPr/>
            <a:lstStyle/>
            <a:p>
              <a:pPr eaLnBrk="0" hangingPunct="0">
                <a:defRPr/>
              </a:pPr>
              <a:endParaRPr lang="en-US">
                <a:solidFill>
                  <a:srgbClr val="006699"/>
                </a:solidFill>
                <a:cs typeface="+mn-cs"/>
              </a:endParaRPr>
            </a:p>
          </p:txBody>
        </p:sp>
        <p:sp>
          <p:nvSpPr>
            <p:cNvPr id="10" name="Freeform 15"/>
            <p:cNvSpPr>
              <a:spLocks/>
            </p:cNvSpPr>
            <p:nvPr userDrawn="1"/>
          </p:nvSpPr>
          <p:spPr bwMode="ltGray">
            <a:xfrm rot="373331" flipH="1">
              <a:off x="799" y="2979"/>
              <a:ext cx="87" cy="274"/>
            </a:xfrm>
            <a:custGeom>
              <a:avLst/>
              <a:gdLst/>
              <a:ahLst/>
              <a:cxnLst>
                <a:cxn ang="0">
                  <a:pos x="29" y="0"/>
                </a:cxn>
                <a:cxn ang="0">
                  <a:pos x="23" y="0"/>
                </a:cxn>
                <a:cxn ang="0">
                  <a:pos x="16" y="4"/>
                </a:cxn>
                <a:cxn ang="0">
                  <a:pos x="9" y="9"/>
                </a:cxn>
                <a:cxn ang="0">
                  <a:pos x="4" y="19"/>
                </a:cxn>
                <a:cxn ang="0">
                  <a:pos x="1" y="30"/>
                </a:cxn>
                <a:cxn ang="0">
                  <a:pos x="0" y="44"/>
                </a:cxn>
                <a:cxn ang="0">
                  <a:pos x="3" y="60"/>
                </a:cxn>
                <a:cxn ang="0">
                  <a:pos x="11" y="77"/>
                </a:cxn>
                <a:cxn ang="0">
                  <a:pos x="15" y="53"/>
                </a:cxn>
                <a:cxn ang="0">
                  <a:pos x="19" y="37"/>
                </a:cxn>
                <a:cxn ang="0">
                  <a:pos x="23" y="22"/>
                </a:cxn>
                <a:cxn ang="0">
                  <a:pos x="29" y="0"/>
                </a:cxn>
              </a:cxnLst>
              <a:rect l="0" t="0" r="r" b="b"/>
              <a:pathLst>
                <a:path w="29" h="77">
                  <a:moveTo>
                    <a:pt x="29" y="0"/>
                  </a:moveTo>
                  <a:lnTo>
                    <a:pt x="23" y="0"/>
                  </a:lnTo>
                  <a:lnTo>
                    <a:pt x="16" y="4"/>
                  </a:lnTo>
                  <a:lnTo>
                    <a:pt x="9" y="9"/>
                  </a:lnTo>
                  <a:lnTo>
                    <a:pt x="4" y="19"/>
                  </a:lnTo>
                  <a:lnTo>
                    <a:pt x="1" y="30"/>
                  </a:lnTo>
                  <a:lnTo>
                    <a:pt x="0" y="44"/>
                  </a:lnTo>
                  <a:lnTo>
                    <a:pt x="3" y="60"/>
                  </a:lnTo>
                  <a:lnTo>
                    <a:pt x="11" y="77"/>
                  </a:lnTo>
                  <a:lnTo>
                    <a:pt x="15" y="53"/>
                  </a:lnTo>
                  <a:lnTo>
                    <a:pt x="19" y="37"/>
                  </a:lnTo>
                  <a:lnTo>
                    <a:pt x="23" y="22"/>
                  </a:lnTo>
                  <a:lnTo>
                    <a:pt x="29" y="0"/>
                  </a:lnTo>
                  <a:close/>
                </a:path>
              </a:pathLst>
            </a:custGeom>
            <a:solidFill>
              <a:schemeClr val="folHlink"/>
            </a:solidFill>
            <a:ln w="9525">
              <a:noFill/>
              <a:round/>
              <a:headEnd/>
              <a:tailEnd/>
            </a:ln>
          </p:spPr>
          <p:txBody>
            <a:bodyPr/>
            <a:lstStyle/>
            <a:p>
              <a:pPr eaLnBrk="0" hangingPunct="0">
                <a:defRPr/>
              </a:pPr>
              <a:endParaRPr lang="en-US">
                <a:solidFill>
                  <a:srgbClr val="006699"/>
                </a:solidFill>
                <a:cs typeface="+mn-cs"/>
              </a:endParaRPr>
            </a:p>
          </p:txBody>
        </p:sp>
        <p:sp>
          <p:nvSpPr>
            <p:cNvPr id="11" name="Freeform 16"/>
            <p:cNvSpPr>
              <a:spLocks/>
            </p:cNvSpPr>
            <p:nvPr userDrawn="1"/>
          </p:nvSpPr>
          <p:spPr bwMode="ltGray">
            <a:xfrm>
              <a:off x="1190" y="3273"/>
              <a:ext cx="1108" cy="1047"/>
            </a:xfrm>
            <a:custGeom>
              <a:avLst/>
              <a:gdLst/>
              <a:ahLst/>
              <a:cxnLst>
                <a:cxn ang="0">
                  <a:pos x="784" y="1047"/>
                </a:cxn>
                <a:cxn ang="0">
                  <a:pos x="692" y="1011"/>
                </a:cxn>
                <a:cxn ang="0">
                  <a:pos x="607" y="945"/>
                </a:cxn>
                <a:cxn ang="0">
                  <a:pos x="517" y="861"/>
                </a:cxn>
                <a:cxn ang="0">
                  <a:pos x="432" y="776"/>
                </a:cxn>
                <a:cxn ang="0">
                  <a:pos x="350" y="677"/>
                </a:cxn>
                <a:cxn ang="0">
                  <a:pos x="266" y="563"/>
                </a:cxn>
                <a:cxn ang="0">
                  <a:pos x="188" y="447"/>
                </a:cxn>
                <a:cxn ang="0">
                  <a:pos x="122" y="325"/>
                </a:cxn>
                <a:cxn ang="0">
                  <a:pos x="65" y="211"/>
                </a:cxn>
                <a:cxn ang="0">
                  <a:pos x="21" y="101"/>
                </a:cxn>
                <a:cxn ang="0">
                  <a:pos x="0" y="0"/>
                </a:cxn>
                <a:cxn ang="0">
                  <a:pos x="109" y="217"/>
                </a:cxn>
                <a:cxn ang="0">
                  <a:pos x="209" y="378"/>
                </a:cxn>
                <a:cxn ang="0">
                  <a:pos x="294" y="500"/>
                </a:cxn>
                <a:cxn ang="0">
                  <a:pos x="373" y="590"/>
                </a:cxn>
                <a:cxn ang="0">
                  <a:pos x="441" y="661"/>
                </a:cxn>
                <a:cxn ang="0">
                  <a:pos x="506" y="713"/>
                </a:cxn>
                <a:cxn ang="0">
                  <a:pos x="564" y="754"/>
                </a:cxn>
                <a:cxn ang="0">
                  <a:pos x="620" y="801"/>
                </a:cxn>
                <a:cxn ang="0">
                  <a:pos x="754" y="899"/>
                </a:cxn>
                <a:cxn ang="0">
                  <a:pos x="925" y="977"/>
                </a:cxn>
                <a:cxn ang="0">
                  <a:pos x="1108" y="1047"/>
                </a:cxn>
                <a:cxn ang="0">
                  <a:pos x="784" y="1047"/>
                </a:cxn>
              </a:cxnLst>
              <a:rect l="0" t="0" r="r" b="b"/>
              <a:pathLst>
                <a:path w="1108" h="1047">
                  <a:moveTo>
                    <a:pt x="784" y="1047"/>
                  </a:moveTo>
                  <a:lnTo>
                    <a:pt x="692" y="1011"/>
                  </a:lnTo>
                  <a:lnTo>
                    <a:pt x="607" y="945"/>
                  </a:lnTo>
                  <a:lnTo>
                    <a:pt x="517" y="861"/>
                  </a:lnTo>
                  <a:lnTo>
                    <a:pt x="432" y="776"/>
                  </a:lnTo>
                  <a:lnTo>
                    <a:pt x="350" y="677"/>
                  </a:lnTo>
                  <a:lnTo>
                    <a:pt x="266" y="563"/>
                  </a:lnTo>
                  <a:lnTo>
                    <a:pt x="188" y="447"/>
                  </a:lnTo>
                  <a:lnTo>
                    <a:pt x="122" y="325"/>
                  </a:lnTo>
                  <a:lnTo>
                    <a:pt x="65" y="211"/>
                  </a:lnTo>
                  <a:lnTo>
                    <a:pt x="21" y="101"/>
                  </a:lnTo>
                  <a:lnTo>
                    <a:pt x="0" y="0"/>
                  </a:lnTo>
                  <a:lnTo>
                    <a:pt x="109" y="217"/>
                  </a:lnTo>
                  <a:lnTo>
                    <a:pt x="209" y="378"/>
                  </a:lnTo>
                  <a:lnTo>
                    <a:pt x="294" y="500"/>
                  </a:lnTo>
                  <a:lnTo>
                    <a:pt x="373" y="590"/>
                  </a:lnTo>
                  <a:lnTo>
                    <a:pt x="441" y="661"/>
                  </a:lnTo>
                  <a:lnTo>
                    <a:pt x="506" y="713"/>
                  </a:lnTo>
                  <a:lnTo>
                    <a:pt x="564" y="754"/>
                  </a:lnTo>
                  <a:lnTo>
                    <a:pt x="620" y="801"/>
                  </a:lnTo>
                  <a:lnTo>
                    <a:pt x="754" y="899"/>
                  </a:lnTo>
                  <a:lnTo>
                    <a:pt x="925" y="977"/>
                  </a:lnTo>
                  <a:lnTo>
                    <a:pt x="1108" y="1047"/>
                  </a:lnTo>
                  <a:lnTo>
                    <a:pt x="784" y="1047"/>
                  </a:lnTo>
                  <a:close/>
                </a:path>
              </a:pathLst>
            </a:custGeom>
            <a:solidFill>
              <a:schemeClr val="folHlink"/>
            </a:solidFill>
            <a:ln w="9525">
              <a:noFill/>
              <a:round/>
              <a:headEnd/>
              <a:tailEnd/>
            </a:ln>
          </p:spPr>
          <p:txBody>
            <a:bodyPr/>
            <a:lstStyle/>
            <a:p>
              <a:pPr eaLnBrk="0" hangingPunct="0">
                <a:defRPr/>
              </a:pPr>
              <a:endParaRPr lang="en-US">
                <a:solidFill>
                  <a:srgbClr val="006699"/>
                </a:solidFill>
                <a:cs typeface="+mn-cs"/>
              </a:endParaRPr>
            </a:p>
          </p:txBody>
        </p:sp>
        <p:grpSp>
          <p:nvGrpSpPr>
            <p:cNvPr id="12" name="Group 17"/>
            <p:cNvGrpSpPr>
              <a:grpSpLocks/>
            </p:cNvGrpSpPr>
            <p:nvPr userDrawn="1"/>
          </p:nvGrpSpPr>
          <p:grpSpPr bwMode="auto">
            <a:xfrm rot="3220060">
              <a:off x="2636" y="751"/>
              <a:ext cx="569" cy="636"/>
              <a:chOff x="1727" y="866"/>
              <a:chExt cx="129" cy="157"/>
            </a:xfrm>
          </p:grpSpPr>
          <p:sp>
            <p:nvSpPr>
              <p:cNvPr id="36" name="Freeform 18"/>
              <p:cNvSpPr>
                <a:spLocks/>
              </p:cNvSpPr>
              <p:nvPr userDrawn="1"/>
            </p:nvSpPr>
            <p:spPr bwMode="ltGray">
              <a:xfrm>
                <a:off x="1727" y="866"/>
                <a:ext cx="41" cy="59"/>
              </a:xfrm>
              <a:custGeom>
                <a:avLst/>
                <a:gdLst/>
                <a:ahLst/>
                <a:cxnLst>
                  <a:cxn ang="0">
                    <a:pos x="83" y="28"/>
                  </a:cxn>
                  <a:cxn ang="0">
                    <a:pos x="27" y="0"/>
                  </a:cxn>
                  <a:cxn ang="0">
                    <a:pos x="0" y="117"/>
                  </a:cxn>
                  <a:cxn ang="0">
                    <a:pos x="83" y="28"/>
                  </a:cxn>
                </a:cxnLst>
                <a:rect l="0" t="0" r="r" b="b"/>
                <a:pathLst>
                  <a:path w="83" h="117">
                    <a:moveTo>
                      <a:pt x="83" y="28"/>
                    </a:moveTo>
                    <a:lnTo>
                      <a:pt x="27" y="0"/>
                    </a:lnTo>
                    <a:lnTo>
                      <a:pt x="0" y="117"/>
                    </a:lnTo>
                    <a:lnTo>
                      <a:pt x="83" y="28"/>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sp>
            <p:nvSpPr>
              <p:cNvPr id="37" name="Freeform 19"/>
              <p:cNvSpPr>
                <a:spLocks/>
              </p:cNvSpPr>
              <p:nvPr userDrawn="1"/>
            </p:nvSpPr>
            <p:spPr bwMode="ltGray">
              <a:xfrm>
                <a:off x="1786" y="894"/>
                <a:ext cx="70" cy="49"/>
              </a:xfrm>
              <a:custGeom>
                <a:avLst/>
                <a:gdLst/>
                <a:ahLst/>
                <a:cxnLst>
                  <a:cxn ang="0">
                    <a:pos x="0" y="98"/>
                  </a:cxn>
                  <a:cxn ang="0">
                    <a:pos x="118" y="0"/>
                  </a:cxn>
                  <a:cxn ang="0">
                    <a:pos x="140" y="49"/>
                  </a:cxn>
                  <a:cxn ang="0">
                    <a:pos x="0" y="98"/>
                  </a:cxn>
                </a:cxnLst>
                <a:rect l="0" t="0" r="r" b="b"/>
                <a:pathLst>
                  <a:path w="140" h="98">
                    <a:moveTo>
                      <a:pt x="0" y="98"/>
                    </a:moveTo>
                    <a:lnTo>
                      <a:pt x="118" y="0"/>
                    </a:lnTo>
                    <a:lnTo>
                      <a:pt x="140" y="49"/>
                    </a:lnTo>
                    <a:lnTo>
                      <a:pt x="0" y="98"/>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sp>
            <p:nvSpPr>
              <p:cNvPr id="38" name="Freeform 20"/>
              <p:cNvSpPr>
                <a:spLocks/>
              </p:cNvSpPr>
              <p:nvPr userDrawn="1"/>
            </p:nvSpPr>
            <p:spPr bwMode="ltGray">
              <a:xfrm>
                <a:off x="1772" y="998"/>
                <a:ext cx="73" cy="25"/>
              </a:xfrm>
              <a:custGeom>
                <a:avLst/>
                <a:gdLst/>
                <a:ahLst/>
                <a:cxnLst>
                  <a:cxn ang="0">
                    <a:pos x="0" y="7"/>
                  </a:cxn>
                  <a:cxn ang="0">
                    <a:pos x="145" y="0"/>
                  </a:cxn>
                  <a:cxn ang="0">
                    <a:pos x="131" y="49"/>
                  </a:cxn>
                  <a:cxn ang="0">
                    <a:pos x="0" y="7"/>
                  </a:cxn>
                </a:cxnLst>
                <a:rect l="0" t="0" r="r" b="b"/>
                <a:pathLst>
                  <a:path w="145" h="49">
                    <a:moveTo>
                      <a:pt x="0" y="7"/>
                    </a:moveTo>
                    <a:lnTo>
                      <a:pt x="145" y="0"/>
                    </a:lnTo>
                    <a:lnTo>
                      <a:pt x="131" y="49"/>
                    </a:lnTo>
                    <a:lnTo>
                      <a:pt x="0" y="7"/>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grpSp>
        <p:grpSp>
          <p:nvGrpSpPr>
            <p:cNvPr id="13" name="Group 21"/>
            <p:cNvGrpSpPr>
              <a:grpSpLocks/>
            </p:cNvGrpSpPr>
            <p:nvPr userDrawn="1"/>
          </p:nvGrpSpPr>
          <p:grpSpPr bwMode="auto">
            <a:xfrm rot="-6691250">
              <a:off x="3643" y="129"/>
              <a:ext cx="356" cy="608"/>
              <a:chOff x="1727" y="866"/>
              <a:chExt cx="129" cy="157"/>
            </a:xfrm>
          </p:grpSpPr>
          <p:sp>
            <p:nvSpPr>
              <p:cNvPr id="33" name="Freeform 22"/>
              <p:cNvSpPr>
                <a:spLocks/>
              </p:cNvSpPr>
              <p:nvPr userDrawn="1"/>
            </p:nvSpPr>
            <p:spPr bwMode="ltGray">
              <a:xfrm>
                <a:off x="1728" y="866"/>
                <a:ext cx="41" cy="59"/>
              </a:xfrm>
              <a:custGeom>
                <a:avLst/>
                <a:gdLst/>
                <a:ahLst/>
                <a:cxnLst>
                  <a:cxn ang="0">
                    <a:pos x="83" y="28"/>
                  </a:cxn>
                  <a:cxn ang="0">
                    <a:pos x="27" y="0"/>
                  </a:cxn>
                  <a:cxn ang="0">
                    <a:pos x="0" y="117"/>
                  </a:cxn>
                  <a:cxn ang="0">
                    <a:pos x="83" y="28"/>
                  </a:cxn>
                </a:cxnLst>
                <a:rect l="0" t="0" r="r" b="b"/>
                <a:pathLst>
                  <a:path w="83" h="117">
                    <a:moveTo>
                      <a:pt x="83" y="28"/>
                    </a:moveTo>
                    <a:lnTo>
                      <a:pt x="27" y="0"/>
                    </a:lnTo>
                    <a:lnTo>
                      <a:pt x="0" y="117"/>
                    </a:lnTo>
                    <a:lnTo>
                      <a:pt x="83" y="28"/>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sp>
            <p:nvSpPr>
              <p:cNvPr id="34" name="Freeform 23"/>
              <p:cNvSpPr>
                <a:spLocks/>
              </p:cNvSpPr>
              <p:nvPr userDrawn="1"/>
            </p:nvSpPr>
            <p:spPr bwMode="ltGray">
              <a:xfrm>
                <a:off x="1787" y="894"/>
                <a:ext cx="70" cy="49"/>
              </a:xfrm>
              <a:custGeom>
                <a:avLst/>
                <a:gdLst/>
                <a:ahLst/>
                <a:cxnLst>
                  <a:cxn ang="0">
                    <a:pos x="0" y="98"/>
                  </a:cxn>
                  <a:cxn ang="0">
                    <a:pos x="118" y="0"/>
                  </a:cxn>
                  <a:cxn ang="0">
                    <a:pos x="140" y="49"/>
                  </a:cxn>
                  <a:cxn ang="0">
                    <a:pos x="0" y="98"/>
                  </a:cxn>
                </a:cxnLst>
                <a:rect l="0" t="0" r="r" b="b"/>
                <a:pathLst>
                  <a:path w="140" h="98">
                    <a:moveTo>
                      <a:pt x="0" y="98"/>
                    </a:moveTo>
                    <a:lnTo>
                      <a:pt x="118" y="0"/>
                    </a:lnTo>
                    <a:lnTo>
                      <a:pt x="140" y="49"/>
                    </a:lnTo>
                    <a:lnTo>
                      <a:pt x="0" y="98"/>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sp>
            <p:nvSpPr>
              <p:cNvPr id="35" name="Freeform 24"/>
              <p:cNvSpPr>
                <a:spLocks/>
              </p:cNvSpPr>
              <p:nvPr userDrawn="1"/>
            </p:nvSpPr>
            <p:spPr bwMode="ltGray">
              <a:xfrm>
                <a:off x="1772" y="998"/>
                <a:ext cx="73" cy="25"/>
              </a:xfrm>
              <a:custGeom>
                <a:avLst/>
                <a:gdLst/>
                <a:ahLst/>
                <a:cxnLst>
                  <a:cxn ang="0">
                    <a:pos x="0" y="7"/>
                  </a:cxn>
                  <a:cxn ang="0">
                    <a:pos x="145" y="0"/>
                  </a:cxn>
                  <a:cxn ang="0">
                    <a:pos x="131" y="49"/>
                  </a:cxn>
                  <a:cxn ang="0">
                    <a:pos x="0" y="7"/>
                  </a:cxn>
                </a:cxnLst>
                <a:rect l="0" t="0" r="r" b="b"/>
                <a:pathLst>
                  <a:path w="145" h="49">
                    <a:moveTo>
                      <a:pt x="0" y="7"/>
                    </a:moveTo>
                    <a:lnTo>
                      <a:pt x="145" y="0"/>
                    </a:lnTo>
                    <a:lnTo>
                      <a:pt x="131" y="49"/>
                    </a:lnTo>
                    <a:lnTo>
                      <a:pt x="0" y="7"/>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grpSp>
        <p:grpSp>
          <p:nvGrpSpPr>
            <p:cNvPr id="14" name="Group 25"/>
            <p:cNvGrpSpPr>
              <a:grpSpLocks/>
            </p:cNvGrpSpPr>
            <p:nvPr userDrawn="1"/>
          </p:nvGrpSpPr>
          <p:grpSpPr bwMode="auto">
            <a:xfrm rot="8524840">
              <a:off x="673" y="3302"/>
              <a:ext cx="500" cy="504"/>
              <a:chOff x="1727" y="866"/>
              <a:chExt cx="129" cy="157"/>
            </a:xfrm>
          </p:grpSpPr>
          <p:sp>
            <p:nvSpPr>
              <p:cNvPr id="30" name="Freeform 26"/>
              <p:cNvSpPr>
                <a:spLocks/>
              </p:cNvSpPr>
              <p:nvPr userDrawn="1"/>
            </p:nvSpPr>
            <p:spPr bwMode="ltGray">
              <a:xfrm>
                <a:off x="1727" y="867"/>
                <a:ext cx="41" cy="59"/>
              </a:xfrm>
              <a:custGeom>
                <a:avLst/>
                <a:gdLst/>
                <a:ahLst/>
                <a:cxnLst>
                  <a:cxn ang="0">
                    <a:pos x="83" y="28"/>
                  </a:cxn>
                  <a:cxn ang="0">
                    <a:pos x="27" y="0"/>
                  </a:cxn>
                  <a:cxn ang="0">
                    <a:pos x="0" y="117"/>
                  </a:cxn>
                  <a:cxn ang="0">
                    <a:pos x="83" y="28"/>
                  </a:cxn>
                </a:cxnLst>
                <a:rect l="0" t="0" r="r" b="b"/>
                <a:pathLst>
                  <a:path w="83" h="117">
                    <a:moveTo>
                      <a:pt x="83" y="28"/>
                    </a:moveTo>
                    <a:lnTo>
                      <a:pt x="27" y="0"/>
                    </a:lnTo>
                    <a:lnTo>
                      <a:pt x="0" y="117"/>
                    </a:lnTo>
                    <a:lnTo>
                      <a:pt x="83" y="28"/>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sp>
            <p:nvSpPr>
              <p:cNvPr id="31" name="Freeform 27"/>
              <p:cNvSpPr>
                <a:spLocks/>
              </p:cNvSpPr>
              <p:nvPr userDrawn="1"/>
            </p:nvSpPr>
            <p:spPr bwMode="ltGray">
              <a:xfrm>
                <a:off x="1786" y="895"/>
                <a:ext cx="70" cy="49"/>
              </a:xfrm>
              <a:custGeom>
                <a:avLst/>
                <a:gdLst/>
                <a:ahLst/>
                <a:cxnLst>
                  <a:cxn ang="0">
                    <a:pos x="0" y="98"/>
                  </a:cxn>
                  <a:cxn ang="0">
                    <a:pos x="118" y="0"/>
                  </a:cxn>
                  <a:cxn ang="0">
                    <a:pos x="140" y="49"/>
                  </a:cxn>
                  <a:cxn ang="0">
                    <a:pos x="0" y="98"/>
                  </a:cxn>
                </a:cxnLst>
                <a:rect l="0" t="0" r="r" b="b"/>
                <a:pathLst>
                  <a:path w="140" h="98">
                    <a:moveTo>
                      <a:pt x="0" y="98"/>
                    </a:moveTo>
                    <a:lnTo>
                      <a:pt x="118" y="0"/>
                    </a:lnTo>
                    <a:lnTo>
                      <a:pt x="140" y="49"/>
                    </a:lnTo>
                    <a:lnTo>
                      <a:pt x="0" y="98"/>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sp>
            <p:nvSpPr>
              <p:cNvPr id="32" name="Freeform 28"/>
              <p:cNvSpPr>
                <a:spLocks/>
              </p:cNvSpPr>
              <p:nvPr userDrawn="1"/>
            </p:nvSpPr>
            <p:spPr bwMode="ltGray">
              <a:xfrm>
                <a:off x="1772" y="998"/>
                <a:ext cx="73" cy="25"/>
              </a:xfrm>
              <a:custGeom>
                <a:avLst/>
                <a:gdLst/>
                <a:ahLst/>
                <a:cxnLst>
                  <a:cxn ang="0">
                    <a:pos x="0" y="7"/>
                  </a:cxn>
                  <a:cxn ang="0">
                    <a:pos x="145" y="0"/>
                  </a:cxn>
                  <a:cxn ang="0">
                    <a:pos x="131" y="49"/>
                  </a:cxn>
                  <a:cxn ang="0">
                    <a:pos x="0" y="7"/>
                  </a:cxn>
                </a:cxnLst>
                <a:rect l="0" t="0" r="r" b="b"/>
                <a:pathLst>
                  <a:path w="145" h="49">
                    <a:moveTo>
                      <a:pt x="0" y="7"/>
                    </a:moveTo>
                    <a:lnTo>
                      <a:pt x="145" y="0"/>
                    </a:lnTo>
                    <a:lnTo>
                      <a:pt x="131" y="49"/>
                    </a:lnTo>
                    <a:lnTo>
                      <a:pt x="0" y="7"/>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grpSp>
        <p:grpSp>
          <p:nvGrpSpPr>
            <p:cNvPr id="15" name="Group 29"/>
            <p:cNvGrpSpPr>
              <a:grpSpLocks/>
            </p:cNvGrpSpPr>
            <p:nvPr userDrawn="1"/>
          </p:nvGrpSpPr>
          <p:grpSpPr bwMode="auto">
            <a:xfrm rot="4106450" flipH="1">
              <a:off x="404" y="272"/>
              <a:ext cx="708" cy="891"/>
              <a:chOff x="1727" y="866"/>
              <a:chExt cx="129" cy="157"/>
            </a:xfrm>
          </p:grpSpPr>
          <p:sp>
            <p:nvSpPr>
              <p:cNvPr id="27" name="Freeform 30"/>
              <p:cNvSpPr>
                <a:spLocks/>
              </p:cNvSpPr>
              <p:nvPr userDrawn="1"/>
            </p:nvSpPr>
            <p:spPr bwMode="ltGray">
              <a:xfrm>
                <a:off x="1727" y="866"/>
                <a:ext cx="41" cy="59"/>
              </a:xfrm>
              <a:custGeom>
                <a:avLst/>
                <a:gdLst/>
                <a:ahLst/>
                <a:cxnLst>
                  <a:cxn ang="0">
                    <a:pos x="83" y="28"/>
                  </a:cxn>
                  <a:cxn ang="0">
                    <a:pos x="27" y="0"/>
                  </a:cxn>
                  <a:cxn ang="0">
                    <a:pos x="0" y="117"/>
                  </a:cxn>
                  <a:cxn ang="0">
                    <a:pos x="83" y="28"/>
                  </a:cxn>
                </a:cxnLst>
                <a:rect l="0" t="0" r="r" b="b"/>
                <a:pathLst>
                  <a:path w="83" h="117">
                    <a:moveTo>
                      <a:pt x="83" y="28"/>
                    </a:moveTo>
                    <a:lnTo>
                      <a:pt x="27" y="0"/>
                    </a:lnTo>
                    <a:lnTo>
                      <a:pt x="0" y="117"/>
                    </a:lnTo>
                    <a:lnTo>
                      <a:pt x="83" y="28"/>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sp>
            <p:nvSpPr>
              <p:cNvPr id="28" name="Freeform 31"/>
              <p:cNvSpPr>
                <a:spLocks/>
              </p:cNvSpPr>
              <p:nvPr userDrawn="1"/>
            </p:nvSpPr>
            <p:spPr bwMode="ltGray">
              <a:xfrm>
                <a:off x="1786" y="894"/>
                <a:ext cx="70" cy="49"/>
              </a:xfrm>
              <a:custGeom>
                <a:avLst/>
                <a:gdLst/>
                <a:ahLst/>
                <a:cxnLst>
                  <a:cxn ang="0">
                    <a:pos x="0" y="98"/>
                  </a:cxn>
                  <a:cxn ang="0">
                    <a:pos x="118" y="0"/>
                  </a:cxn>
                  <a:cxn ang="0">
                    <a:pos x="140" y="49"/>
                  </a:cxn>
                  <a:cxn ang="0">
                    <a:pos x="0" y="98"/>
                  </a:cxn>
                </a:cxnLst>
                <a:rect l="0" t="0" r="r" b="b"/>
                <a:pathLst>
                  <a:path w="140" h="98">
                    <a:moveTo>
                      <a:pt x="0" y="98"/>
                    </a:moveTo>
                    <a:lnTo>
                      <a:pt x="118" y="0"/>
                    </a:lnTo>
                    <a:lnTo>
                      <a:pt x="140" y="49"/>
                    </a:lnTo>
                    <a:lnTo>
                      <a:pt x="0" y="98"/>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sp>
            <p:nvSpPr>
              <p:cNvPr id="29" name="Freeform 32"/>
              <p:cNvSpPr>
                <a:spLocks/>
              </p:cNvSpPr>
              <p:nvPr userDrawn="1"/>
            </p:nvSpPr>
            <p:spPr bwMode="ltGray">
              <a:xfrm>
                <a:off x="1772" y="998"/>
                <a:ext cx="73" cy="25"/>
              </a:xfrm>
              <a:custGeom>
                <a:avLst/>
                <a:gdLst/>
                <a:ahLst/>
                <a:cxnLst>
                  <a:cxn ang="0">
                    <a:pos x="0" y="7"/>
                  </a:cxn>
                  <a:cxn ang="0">
                    <a:pos x="145" y="0"/>
                  </a:cxn>
                  <a:cxn ang="0">
                    <a:pos x="131" y="49"/>
                  </a:cxn>
                  <a:cxn ang="0">
                    <a:pos x="0" y="7"/>
                  </a:cxn>
                </a:cxnLst>
                <a:rect l="0" t="0" r="r" b="b"/>
                <a:pathLst>
                  <a:path w="145" h="49">
                    <a:moveTo>
                      <a:pt x="0" y="7"/>
                    </a:moveTo>
                    <a:lnTo>
                      <a:pt x="145" y="0"/>
                    </a:lnTo>
                    <a:lnTo>
                      <a:pt x="131" y="49"/>
                    </a:lnTo>
                    <a:lnTo>
                      <a:pt x="0" y="7"/>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grpSp>
        <p:grpSp>
          <p:nvGrpSpPr>
            <p:cNvPr id="16" name="Group 33"/>
            <p:cNvGrpSpPr>
              <a:grpSpLocks/>
            </p:cNvGrpSpPr>
            <p:nvPr userDrawn="1"/>
          </p:nvGrpSpPr>
          <p:grpSpPr bwMode="auto">
            <a:xfrm rot="10015322" flipH="1">
              <a:off x="4614" y="2392"/>
              <a:ext cx="708" cy="891"/>
              <a:chOff x="1727" y="866"/>
              <a:chExt cx="129" cy="157"/>
            </a:xfrm>
          </p:grpSpPr>
          <p:sp>
            <p:nvSpPr>
              <p:cNvPr id="24" name="Freeform 34"/>
              <p:cNvSpPr>
                <a:spLocks/>
              </p:cNvSpPr>
              <p:nvPr userDrawn="1"/>
            </p:nvSpPr>
            <p:spPr bwMode="ltGray">
              <a:xfrm>
                <a:off x="1727" y="866"/>
                <a:ext cx="41" cy="59"/>
              </a:xfrm>
              <a:custGeom>
                <a:avLst/>
                <a:gdLst/>
                <a:ahLst/>
                <a:cxnLst>
                  <a:cxn ang="0">
                    <a:pos x="83" y="28"/>
                  </a:cxn>
                  <a:cxn ang="0">
                    <a:pos x="27" y="0"/>
                  </a:cxn>
                  <a:cxn ang="0">
                    <a:pos x="0" y="117"/>
                  </a:cxn>
                  <a:cxn ang="0">
                    <a:pos x="83" y="28"/>
                  </a:cxn>
                </a:cxnLst>
                <a:rect l="0" t="0" r="r" b="b"/>
                <a:pathLst>
                  <a:path w="83" h="117">
                    <a:moveTo>
                      <a:pt x="83" y="28"/>
                    </a:moveTo>
                    <a:lnTo>
                      <a:pt x="27" y="0"/>
                    </a:lnTo>
                    <a:lnTo>
                      <a:pt x="0" y="117"/>
                    </a:lnTo>
                    <a:lnTo>
                      <a:pt x="83" y="28"/>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sp>
            <p:nvSpPr>
              <p:cNvPr id="25" name="Freeform 35"/>
              <p:cNvSpPr>
                <a:spLocks/>
              </p:cNvSpPr>
              <p:nvPr userDrawn="1"/>
            </p:nvSpPr>
            <p:spPr bwMode="ltGray">
              <a:xfrm>
                <a:off x="1786" y="894"/>
                <a:ext cx="70" cy="49"/>
              </a:xfrm>
              <a:custGeom>
                <a:avLst/>
                <a:gdLst/>
                <a:ahLst/>
                <a:cxnLst>
                  <a:cxn ang="0">
                    <a:pos x="0" y="98"/>
                  </a:cxn>
                  <a:cxn ang="0">
                    <a:pos x="118" y="0"/>
                  </a:cxn>
                  <a:cxn ang="0">
                    <a:pos x="140" y="49"/>
                  </a:cxn>
                  <a:cxn ang="0">
                    <a:pos x="0" y="98"/>
                  </a:cxn>
                </a:cxnLst>
                <a:rect l="0" t="0" r="r" b="b"/>
                <a:pathLst>
                  <a:path w="140" h="98">
                    <a:moveTo>
                      <a:pt x="0" y="98"/>
                    </a:moveTo>
                    <a:lnTo>
                      <a:pt x="118" y="0"/>
                    </a:lnTo>
                    <a:lnTo>
                      <a:pt x="140" y="49"/>
                    </a:lnTo>
                    <a:lnTo>
                      <a:pt x="0" y="98"/>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sp>
            <p:nvSpPr>
              <p:cNvPr id="26" name="Freeform 36"/>
              <p:cNvSpPr>
                <a:spLocks/>
              </p:cNvSpPr>
              <p:nvPr userDrawn="1"/>
            </p:nvSpPr>
            <p:spPr bwMode="ltGray">
              <a:xfrm>
                <a:off x="1772" y="998"/>
                <a:ext cx="73" cy="25"/>
              </a:xfrm>
              <a:custGeom>
                <a:avLst/>
                <a:gdLst/>
                <a:ahLst/>
                <a:cxnLst>
                  <a:cxn ang="0">
                    <a:pos x="0" y="7"/>
                  </a:cxn>
                  <a:cxn ang="0">
                    <a:pos x="145" y="0"/>
                  </a:cxn>
                  <a:cxn ang="0">
                    <a:pos x="131" y="49"/>
                  </a:cxn>
                  <a:cxn ang="0">
                    <a:pos x="0" y="7"/>
                  </a:cxn>
                </a:cxnLst>
                <a:rect l="0" t="0" r="r" b="b"/>
                <a:pathLst>
                  <a:path w="145" h="49">
                    <a:moveTo>
                      <a:pt x="0" y="7"/>
                    </a:moveTo>
                    <a:lnTo>
                      <a:pt x="145" y="0"/>
                    </a:lnTo>
                    <a:lnTo>
                      <a:pt x="131" y="49"/>
                    </a:lnTo>
                    <a:lnTo>
                      <a:pt x="0" y="7"/>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grpSp>
        <p:sp>
          <p:nvSpPr>
            <p:cNvPr id="17" name="Freeform 37"/>
            <p:cNvSpPr>
              <a:spLocks/>
            </p:cNvSpPr>
            <p:nvPr userDrawn="1"/>
          </p:nvSpPr>
          <p:spPr bwMode="ltGray">
            <a:xfrm>
              <a:off x="1217" y="2"/>
              <a:ext cx="862" cy="886"/>
            </a:xfrm>
            <a:custGeom>
              <a:avLst/>
              <a:gdLst/>
              <a:ahLst/>
              <a:cxnLst>
                <a:cxn ang="0">
                  <a:pos x="0" y="0"/>
                </a:cxn>
                <a:cxn ang="0">
                  <a:pos x="6" y="107"/>
                </a:cxn>
                <a:cxn ang="0">
                  <a:pos x="37" y="262"/>
                </a:cxn>
                <a:cxn ang="0">
                  <a:pos x="83" y="410"/>
                </a:cxn>
                <a:cxn ang="0">
                  <a:pos x="149" y="546"/>
                </a:cxn>
                <a:cxn ang="0">
                  <a:pos x="237" y="666"/>
                </a:cxn>
                <a:cxn ang="0">
                  <a:pos x="338" y="764"/>
                </a:cxn>
                <a:cxn ang="0">
                  <a:pos x="450" y="838"/>
                </a:cxn>
                <a:cxn ang="0">
                  <a:pos x="579" y="879"/>
                </a:cxn>
                <a:cxn ang="0">
                  <a:pos x="714" y="886"/>
                </a:cxn>
                <a:cxn ang="0">
                  <a:pos x="862" y="851"/>
                </a:cxn>
                <a:cxn ang="0">
                  <a:pos x="784" y="856"/>
                </a:cxn>
                <a:cxn ang="0">
                  <a:pos x="700" y="835"/>
                </a:cxn>
                <a:cxn ang="0">
                  <a:pos x="621" y="794"/>
                </a:cxn>
                <a:cxn ang="0">
                  <a:pos x="542" y="728"/>
                </a:cxn>
                <a:cxn ang="0">
                  <a:pos x="466" y="649"/>
                </a:cxn>
                <a:cxn ang="0">
                  <a:pos x="397" y="557"/>
                </a:cxn>
                <a:cxn ang="0">
                  <a:pos x="334" y="454"/>
                </a:cxn>
                <a:cxn ang="0">
                  <a:pos x="279" y="339"/>
                </a:cxn>
                <a:cxn ang="0">
                  <a:pos x="238" y="225"/>
                </a:cxn>
                <a:cxn ang="0">
                  <a:pos x="205" y="105"/>
                </a:cxn>
                <a:cxn ang="0">
                  <a:pos x="184" y="3"/>
                </a:cxn>
              </a:cxnLst>
              <a:rect l="0" t="0" r="r" b="b"/>
              <a:pathLst>
                <a:path w="862" h="886">
                  <a:moveTo>
                    <a:pt x="0" y="0"/>
                  </a:moveTo>
                  <a:lnTo>
                    <a:pt x="6" y="107"/>
                  </a:lnTo>
                  <a:lnTo>
                    <a:pt x="37" y="262"/>
                  </a:lnTo>
                  <a:lnTo>
                    <a:pt x="83" y="410"/>
                  </a:lnTo>
                  <a:lnTo>
                    <a:pt x="149" y="546"/>
                  </a:lnTo>
                  <a:lnTo>
                    <a:pt x="237" y="666"/>
                  </a:lnTo>
                  <a:lnTo>
                    <a:pt x="338" y="764"/>
                  </a:lnTo>
                  <a:lnTo>
                    <a:pt x="450" y="838"/>
                  </a:lnTo>
                  <a:lnTo>
                    <a:pt x="579" y="879"/>
                  </a:lnTo>
                  <a:lnTo>
                    <a:pt x="714" y="886"/>
                  </a:lnTo>
                  <a:lnTo>
                    <a:pt x="862" y="851"/>
                  </a:lnTo>
                  <a:lnTo>
                    <a:pt x="784" y="856"/>
                  </a:lnTo>
                  <a:lnTo>
                    <a:pt x="700" y="835"/>
                  </a:lnTo>
                  <a:lnTo>
                    <a:pt x="621" y="794"/>
                  </a:lnTo>
                  <a:lnTo>
                    <a:pt x="542" y="728"/>
                  </a:lnTo>
                  <a:lnTo>
                    <a:pt x="466" y="649"/>
                  </a:lnTo>
                  <a:lnTo>
                    <a:pt x="397" y="557"/>
                  </a:lnTo>
                  <a:lnTo>
                    <a:pt x="334" y="454"/>
                  </a:lnTo>
                  <a:lnTo>
                    <a:pt x="279" y="339"/>
                  </a:lnTo>
                  <a:lnTo>
                    <a:pt x="238" y="225"/>
                  </a:lnTo>
                  <a:lnTo>
                    <a:pt x="205" y="105"/>
                  </a:lnTo>
                  <a:lnTo>
                    <a:pt x="184" y="3"/>
                  </a:lnTo>
                </a:path>
              </a:pathLst>
            </a:custGeom>
            <a:solidFill>
              <a:schemeClr val="accent1"/>
            </a:solidFill>
            <a:ln w="9525">
              <a:noFill/>
              <a:round/>
              <a:headEnd/>
              <a:tailEnd/>
            </a:ln>
          </p:spPr>
          <p:txBody>
            <a:bodyPr/>
            <a:lstStyle/>
            <a:p>
              <a:pPr eaLnBrk="0" hangingPunct="0">
                <a:defRPr/>
              </a:pPr>
              <a:endParaRPr lang="en-US">
                <a:solidFill>
                  <a:srgbClr val="006699"/>
                </a:solidFill>
                <a:cs typeface="+mn-cs"/>
              </a:endParaRPr>
            </a:p>
          </p:txBody>
        </p:sp>
        <p:sp>
          <p:nvSpPr>
            <p:cNvPr id="18" name="Freeform 38"/>
            <p:cNvSpPr>
              <a:spLocks/>
            </p:cNvSpPr>
            <p:nvPr userDrawn="1"/>
          </p:nvSpPr>
          <p:spPr bwMode="ltGray">
            <a:xfrm rot="9832527" flipV="1">
              <a:off x="2158" y="102"/>
              <a:ext cx="681" cy="593"/>
            </a:xfrm>
            <a:custGeom>
              <a:avLst/>
              <a:gdLst/>
              <a:ahLst/>
              <a:cxnLst>
                <a:cxn ang="0">
                  <a:pos x="0" y="0"/>
                </a:cxn>
                <a:cxn ang="0">
                  <a:pos x="0" y="25"/>
                </a:cxn>
                <a:cxn ang="0">
                  <a:pos x="3" y="50"/>
                </a:cxn>
                <a:cxn ang="0">
                  <a:pos x="6" y="75"/>
                </a:cxn>
                <a:cxn ang="0">
                  <a:pos x="11" y="98"/>
                </a:cxn>
                <a:cxn ang="0">
                  <a:pos x="18" y="119"/>
                </a:cxn>
                <a:cxn ang="0">
                  <a:pos x="27" y="141"/>
                </a:cxn>
                <a:cxn ang="0">
                  <a:pos x="38" y="161"/>
                </a:cxn>
                <a:cxn ang="0">
                  <a:pos x="51" y="178"/>
                </a:cxn>
                <a:cxn ang="0">
                  <a:pos x="67" y="194"/>
                </a:cxn>
                <a:cxn ang="0">
                  <a:pos x="86" y="208"/>
                </a:cxn>
                <a:cxn ang="0">
                  <a:pos x="106" y="219"/>
                </a:cxn>
                <a:cxn ang="0">
                  <a:pos x="131" y="228"/>
                </a:cxn>
                <a:cxn ang="0">
                  <a:pos x="158" y="234"/>
                </a:cxn>
                <a:cxn ang="0">
                  <a:pos x="188" y="237"/>
                </a:cxn>
                <a:cxn ang="0">
                  <a:pos x="220" y="236"/>
                </a:cxn>
                <a:cxn ang="0">
                  <a:pos x="257" y="232"/>
                </a:cxn>
                <a:cxn ang="0">
                  <a:pos x="224" y="227"/>
                </a:cxn>
                <a:cxn ang="0">
                  <a:pos x="195" y="220"/>
                </a:cxn>
                <a:cxn ang="0">
                  <a:pos x="170" y="212"/>
                </a:cxn>
                <a:cxn ang="0">
                  <a:pos x="148" y="204"/>
                </a:cxn>
                <a:cxn ang="0">
                  <a:pos x="128" y="193"/>
                </a:cxn>
                <a:cxn ang="0">
                  <a:pos x="112" y="182"/>
                </a:cxn>
                <a:cxn ang="0">
                  <a:pos x="97" y="169"/>
                </a:cxn>
                <a:cxn ang="0">
                  <a:pos x="84" y="155"/>
                </a:cxn>
                <a:cxn ang="0">
                  <a:pos x="72" y="141"/>
                </a:cxn>
                <a:cxn ang="0">
                  <a:pos x="61" y="125"/>
                </a:cxn>
                <a:cxn ang="0">
                  <a:pos x="52" y="107"/>
                </a:cxn>
                <a:cxn ang="0">
                  <a:pos x="43" y="88"/>
                </a:cxn>
                <a:cxn ang="0">
                  <a:pos x="33" y="69"/>
                </a:cxn>
                <a:cxn ang="0">
                  <a:pos x="23" y="47"/>
                </a:cxn>
                <a:cxn ang="0">
                  <a:pos x="12" y="24"/>
                </a:cxn>
                <a:cxn ang="0">
                  <a:pos x="0" y="0"/>
                </a:cxn>
              </a:cxnLst>
              <a:rect l="0" t="0" r="r" b="b"/>
              <a:pathLst>
                <a:path w="257" h="237">
                  <a:moveTo>
                    <a:pt x="0" y="0"/>
                  </a:moveTo>
                  <a:lnTo>
                    <a:pt x="0" y="25"/>
                  </a:lnTo>
                  <a:lnTo>
                    <a:pt x="3" y="50"/>
                  </a:lnTo>
                  <a:lnTo>
                    <a:pt x="6" y="75"/>
                  </a:lnTo>
                  <a:lnTo>
                    <a:pt x="11" y="98"/>
                  </a:lnTo>
                  <a:lnTo>
                    <a:pt x="18" y="119"/>
                  </a:lnTo>
                  <a:lnTo>
                    <a:pt x="27" y="141"/>
                  </a:lnTo>
                  <a:lnTo>
                    <a:pt x="38" y="161"/>
                  </a:lnTo>
                  <a:lnTo>
                    <a:pt x="51" y="178"/>
                  </a:lnTo>
                  <a:lnTo>
                    <a:pt x="67" y="194"/>
                  </a:lnTo>
                  <a:lnTo>
                    <a:pt x="86" y="208"/>
                  </a:lnTo>
                  <a:lnTo>
                    <a:pt x="106" y="219"/>
                  </a:lnTo>
                  <a:lnTo>
                    <a:pt x="131" y="228"/>
                  </a:lnTo>
                  <a:lnTo>
                    <a:pt x="158" y="234"/>
                  </a:lnTo>
                  <a:lnTo>
                    <a:pt x="188" y="237"/>
                  </a:lnTo>
                  <a:lnTo>
                    <a:pt x="220" y="236"/>
                  </a:lnTo>
                  <a:lnTo>
                    <a:pt x="257" y="232"/>
                  </a:lnTo>
                  <a:lnTo>
                    <a:pt x="224" y="227"/>
                  </a:lnTo>
                  <a:lnTo>
                    <a:pt x="195" y="220"/>
                  </a:lnTo>
                  <a:lnTo>
                    <a:pt x="170" y="212"/>
                  </a:lnTo>
                  <a:lnTo>
                    <a:pt x="148" y="204"/>
                  </a:lnTo>
                  <a:lnTo>
                    <a:pt x="128" y="193"/>
                  </a:lnTo>
                  <a:lnTo>
                    <a:pt x="112" y="182"/>
                  </a:lnTo>
                  <a:lnTo>
                    <a:pt x="97" y="169"/>
                  </a:lnTo>
                  <a:lnTo>
                    <a:pt x="84" y="155"/>
                  </a:lnTo>
                  <a:lnTo>
                    <a:pt x="72" y="141"/>
                  </a:lnTo>
                  <a:lnTo>
                    <a:pt x="61" y="125"/>
                  </a:lnTo>
                  <a:lnTo>
                    <a:pt x="52" y="107"/>
                  </a:lnTo>
                  <a:lnTo>
                    <a:pt x="43" y="88"/>
                  </a:lnTo>
                  <a:lnTo>
                    <a:pt x="33" y="69"/>
                  </a:lnTo>
                  <a:lnTo>
                    <a:pt x="23" y="47"/>
                  </a:lnTo>
                  <a:lnTo>
                    <a:pt x="12" y="24"/>
                  </a:lnTo>
                  <a:lnTo>
                    <a:pt x="0" y="0"/>
                  </a:lnTo>
                  <a:close/>
                </a:path>
              </a:pathLst>
            </a:custGeom>
            <a:solidFill>
              <a:schemeClr val="accent1"/>
            </a:solidFill>
            <a:ln w="9525">
              <a:noFill/>
              <a:round/>
              <a:headEnd/>
              <a:tailEnd/>
            </a:ln>
          </p:spPr>
          <p:txBody>
            <a:bodyPr/>
            <a:lstStyle/>
            <a:p>
              <a:pPr eaLnBrk="0" hangingPunct="0">
                <a:defRPr/>
              </a:pPr>
              <a:endParaRPr lang="en-US">
                <a:solidFill>
                  <a:srgbClr val="006699"/>
                </a:solidFill>
                <a:cs typeface="+mn-cs"/>
              </a:endParaRPr>
            </a:p>
          </p:txBody>
        </p:sp>
        <p:sp>
          <p:nvSpPr>
            <p:cNvPr id="19" name="Freeform 39"/>
            <p:cNvSpPr>
              <a:spLocks/>
            </p:cNvSpPr>
            <p:nvPr userDrawn="1"/>
          </p:nvSpPr>
          <p:spPr bwMode="ltGray">
            <a:xfrm rot="9832527" flipV="1">
              <a:off x="1997" y="858"/>
              <a:ext cx="330" cy="278"/>
            </a:xfrm>
            <a:custGeom>
              <a:avLst/>
              <a:gdLst/>
              <a:ahLst/>
              <a:cxnLst>
                <a:cxn ang="0">
                  <a:pos x="77" y="0"/>
                </a:cxn>
                <a:cxn ang="0">
                  <a:pos x="124" y="108"/>
                </a:cxn>
                <a:cxn ang="0">
                  <a:pos x="120" y="107"/>
                </a:cxn>
                <a:cxn ang="0">
                  <a:pos x="107" y="105"/>
                </a:cxn>
                <a:cxn ang="0">
                  <a:pos x="89" y="101"/>
                </a:cxn>
                <a:cxn ang="0">
                  <a:pos x="68" y="99"/>
                </a:cxn>
                <a:cxn ang="0">
                  <a:pos x="45" y="97"/>
                </a:cxn>
                <a:cxn ang="0">
                  <a:pos x="25" y="98"/>
                </a:cxn>
                <a:cxn ang="0">
                  <a:pos x="9" y="102"/>
                </a:cxn>
                <a:cxn ang="0">
                  <a:pos x="0" y="110"/>
                </a:cxn>
                <a:cxn ang="0">
                  <a:pos x="4" y="98"/>
                </a:cxn>
                <a:cxn ang="0">
                  <a:pos x="8" y="89"/>
                </a:cxn>
                <a:cxn ang="0">
                  <a:pos x="16" y="82"/>
                </a:cxn>
                <a:cxn ang="0">
                  <a:pos x="25" y="76"/>
                </a:cxn>
                <a:cxn ang="0">
                  <a:pos x="36" y="72"/>
                </a:cxn>
                <a:cxn ang="0">
                  <a:pos x="47" y="71"/>
                </a:cxn>
                <a:cxn ang="0">
                  <a:pos x="59" y="71"/>
                </a:cxn>
                <a:cxn ang="0">
                  <a:pos x="72" y="74"/>
                </a:cxn>
                <a:cxn ang="0">
                  <a:pos x="73" y="71"/>
                </a:cxn>
                <a:cxn ang="0">
                  <a:pos x="70" y="56"/>
                </a:cxn>
                <a:cxn ang="0">
                  <a:pos x="67" y="38"/>
                </a:cxn>
                <a:cxn ang="0">
                  <a:pos x="65" y="30"/>
                </a:cxn>
                <a:cxn ang="0">
                  <a:pos x="63" y="30"/>
                </a:cxn>
                <a:cxn ang="0">
                  <a:pos x="61" y="29"/>
                </a:cxn>
                <a:cxn ang="0">
                  <a:pos x="59" y="26"/>
                </a:cxn>
                <a:cxn ang="0">
                  <a:pos x="57" y="23"/>
                </a:cxn>
                <a:cxn ang="0">
                  <a:pos x="57" y="19"/>
                </a:cxn>
                <a:cxn ang="0">
                  <a:pos x="59" y="14"/>
                </a:cxn>
                <a:cxn ang="0">
                  <a:pos x="66" y="8"/>
                </a:cxn>
                <a:cxn ang="0">
                  <a:pos x="77" y="0"/>
                </a:cxn>
              </a:cxnLst>
              <a:rect l="0" t="0" r="r" b="b"/>
              <a:pathLst>
                <a:path w="124" h="110">
                  <a:moveTo>
                    <a:pt x="77" y="0"/>
                  </a:moveTo>
                  <a:lnTo>
                    <a:pt x="124" y="108"/>
                  </a:lnTo>
                  <a:lnTo>
                    <a:pt x="120" y="107"/>
                  </a:lnTo>
                  <a:lnTo>
                    <a:pt x="107" y="105"/>
                  </a:lnTo>
                  <a:lnTo>
                    <a:pt x="89" y="101"/>
                  </a:lnTo>
                  <a:lnTo>
                    <a:pt x="68" y="99"/>
                  </a:lnTo>
                  <a:lnTo>
                    <a:pt x="45" y="97"/>
                  </a:lnTo>
                  <a:lnTo>
                    <a:pt x="25" y="98"/>
                  </a:lnTo>
                  <a:lnTo>
                    <a:pt x="9" y="102"/>
                  </a:lnTo>
                  <a:lnTo>
                    <a:pt x="0" y="110"/>
                  </a:lnTo>
                  <a:lnTo>
                    <a:pt x="4" y="98"/>
                  </a:lnTo>
                  <a:lnTo>
                    <a:pt x="8" y="89"/>
                  </a:lnTo>
                  <a:lnTo>
                    <a:pt x="16" y="82"/>
                  </a:lnTo>
                  <a:lnTo>
                    <a:pt x="25" y="76"/>
                  </a:lnTo>
                  <a:lnTo>
                    <a:pt x="36" y="72"/>
                  </a:lnTo>
                  <a:lnTo>
                    <a:pt x="47" y="71"/>
                  </a:lnTo>
                  <a:lnTo>
                    <a:pt x="59" y="71"/>
                  </a:lnTo>
                  <a:lnTo>
                    <a:pt x="72" y="74"/>
                  </a:lnTo>
                  <a:lnTo>
                    <a:pt x="73" y="71"/>
                  </a:lnTo>
                  <a:lnTo>
                    <a:pt x="70" y="56"/>
                  </a:lnTo>
                  <a:lnTo>
                    <a:pt x="67" y="38"/>
                  </a:lnTo>
                  <a:lnTo>
                    <a:pt x="65" y="30"/>
                  </a:lnTo>
                  <a:lnTo>
                    <a:pt x="63" y="30"/>
                  </a:lnTo>
                  <a:lnTo>
                    <a:pt x="61" y="29"/>
                  </a:lnTo>
                  <a:lnTo>
                    <a:pt x="59" y="26"/>
                  </a:lnTo>
                  <a:lnTo>
                    <a:pt x="57" y="23"/>
                  </a:lnTo>
                  <a:lnTo>
                    <a:pt x="57" y="19"/>
                  </a:lnTo>
                  <a:lnTo>
                    <a:pt x="59" y="14"/>
                  </a:lnTo>
                  <a:lnTo>
                    <a:pt x="66" y="8"/>
                  </a:lnTo>
                  <a:lnTo>
                    <a:pt x="77" y="0"/>
                  </a:lnTo>
                  <a:close/>
                </a:path>
              </a:pathLst>
            </a:custGeom>
            <a:solidFill>
              <a:schemeClr val="accent1"/>
            </a:solidFill>
            <a:ln w="9525">
              <a:noFill/>
              <a:round/>
              <a:headEnd/>
              <a:tailEnd/>
            </a:ln>
          </p:spPr>
          <p:txBody>
            <a:bodyPr/>
            <a:lstStyle/>
            <a:p>
              <a:pPr eaLnBrk="0" hangingPunct="0">
                <a:defRPr/>
              </a:pPr>
              <a:endParaRPr lang="en-US">
                <a:solidFill>
                  <a:srgbClr val="006699"/>
                </a:solidFill>
                <a:cs typeface="+mn-cs"/>
              </a:endParaRPr>
            </a:p>
          </p:txBody>
        </p:sp>
        <p:sp>
          <p:nvSpPr>
            <p:cNvPr id="20" name="Freeform 40"/>
            <p:cNvSpPr>
              <a:spLocks/>
            </p:cNvSpPr>
            <p:nvPr userDrawn="1"/>
          </p:nvSpPr>
          <p:spPr bwMode="ltGray">
            <a:xfrm rot="9832527" flipV="1">
              <a:off x="2224" y="808"/>
              <a:ext cx="123" cy="233"/>
            </a:xfrm>
            <a:custGeom>
              <a:avLst/>
              <a:gdLst/>
              <a:ahLst/>
              <a:cxnLst>
                <a:cxn ang="0">
                  <a:pos x="31" y="0"/>
                </a:cxn>
                <a:cxn ang="0">
                  <a:pos x="20" y="38"/>
                </a:cxn>
                <a:cxn ang="0">
                  <a:pos x="15" y="62"/>
                </a:cxn>
                <a:cxn ang="0">
                  <a:pos x="11" y="79"/>
                </a:cxn>
                <a:cxn ang="0">
                  <a:pos x="0" y="94"/>
                </a:cxn>
                <a:cxn ang="0">
                  <a:pos x="12" y="88"/>
                </a:cxn>
                <a:cxn ang="0">
                  <a:pos x="23" y="80"/>
                </a:cxn>
                <a:cxn ang="0">
                  <a:pos x="32" y="69"/>
                </a:cxn>
                <a:cxn ang="0">
                  <a:pos x="40" y="57"/>
                </a:cxn>
                <a:cxn ang="0">
                  <a:pos x="45" y="44"/>
                </a:cxn>
                <a:cxn ang="0">
                  <a:pos x="46" y="30"/>
                </a:cxn>
                <a:cxn ang="0">
                  <a:pos x="42" y="15"/>
                </a:cxn>
                <a:cxn ang="0">
                  <a:pos x="31" y="0"/>
                </a:cxn>
              </a:cxnLst>
              <a:rect l="0" t="0" r="r" b="b"/>
              <a:pathLst>
                <a:path w="46" h="94">
                  <a:moveTo>
                    <a:pt x="31" y="0"/>
                  </a:moveTo>
                  <a:lnTo>
                    <a:pt x="20" y="38"/>
                  </a:lnTo>
                  <a:lnTo>
                    <a:pt x="15" y="62"/>
                  </a:lnTo>
                  <a:lnTo>
                    <a:pt x="11" y="79"/>
                  </a:lnTo>
                  <a:lnTo>
                    <a:pt x="0" y="94"/>
                  </a:lnTo>
                  <a:lnTo>
                    <a:pt x="12" y="88"/>
                  </a:lnTo>
                  <a:lnTo>
                    <a:pt x="23" y="80"/>
                  </a:lnTo>
                  <a:lnTo>
                    <a:pt x="32" y="69"/>
                  </a:lnTo>
                  <a:lnTo>
                    <a:pt x="40" y="57"/>
                  </a:lnTo>
                  <a:lnTo>
                    <a:pt x="45" y="44"/>
                  </a:lnTo>
                  <a:lnTo>
                    <a:pt x="46" y="30"/>
                  </a:lnTo>
                  <a:lnTo>
                    <a:pt x="42" y="15"/>
                  </a:lnTo>
                  <a:lnTo>
                    <a:pt x="31" y="0"/>
                  </a:lnTo>
                  <a:close/>
                </a:path>
              </a:pathLst>
            </a:custGeom>
            <a:solidFill>
              <a:schemeClr val="accent1"/>
            </a:solidFill>
            <a:ln w="9525">
              <a:noFill/>
              <a:round/>
              <a:headEnd/>
              <a:tailEnd/>
            </a:ln>
          </p:spPr>
          <p:txBody>
            <a:bodyPr/>
            <a:lstStyle/>
            <a:p>
              <a:pPr eaLnBrk="0" hangingPunct="0">
                <a:defRPr/>
              </a:pPr>
              <a:endParaRPr lang="en-US">
                <a:solidFill>
                  <a:srgbClr val="006699"/>
                </a:solidFill>
                <a:cs typeface="+mn-cs"/>
              </a:endParaRPr>
            </a:p>
          </p:txBody>
        </p:sp>
        <p:sp>
          <p:nvSpPr>
            <p:cNvPr id="21" name="Freeform 41"/>
            <p:cNvSpPr>
              <a:spLocks/>
            </p:cNvSpPr>
            <p:nvPr userDrawn="1"/>
          </p:nvSpPr>
          <p:spPr bwMode="ltGray">
            <a:xfrm>
              <a:off x="1603" y="0"/>
              <a:ext cx="124" cy="121"/>
            </a:xfrm>
            <a:custGeom>
              <a:avLst/>
              <a:gdLst/>
              <a:ahLst/>
              <a:cxnLst>
                <a:cxn ang="0">
                  <a:pos x="124" y="0"/>
                </a:cxn>
                <a:cxn ang="0">
                  <a:pos x="113" y="9"/>
                </a:cxn>
                <a:cxn ang="0">
                  <a:pos x="99" y="25"/>
                </a:cxn>
                <a:cxn ang="0">
                  <a:pos x="81" y="41"/>
                </a:cxn>
                <a:cxn ang="0">
                  <a:pos x="63" y="54"/>
                </a:cxn>
                <a:cxn ang="0">
                  <a:pos x="41" y="66"/>
                </a:cxn>
                <a:cxn ang="0">
                  <a:pos x="22" y="74"/>
                </a:cxn>
                <a:cxn ang="0">
                  <a:pos x="0" y="75"/>
                </a:cxn>
                <a:cxn ang="0">
                  <a:pos x="10" y="96"/>
                </a:cxn>
                <a:cxn ang="0">
                  <a:pos x="23" y="113"/>
                </a:cxn>
                <a:cxn ang="0">
                  <a:pos x="41" y="121"/>
                </a:cxn>
                <a:cxn ang="0">
                  <a:pos x="60" y="121"/>
                </a:cxn>
                <a:cxn ang="0">
                  <a:pos x="83" y="111"/>
                </a:cxn>
                <a:cxn ang="0">
                  <a:pos x="101" y="88"/>
                </a:cxn>
                <a:cxn ang="0">
                  <a:pos x="116" y="53"/>
                </a:cxn>
                <a:cxn ang="0">
                  <a:pos x="124" y="0"/>
                </a:cxn>
              </a:cxnLst>
              <a:rect l="0" t="0" r="r" b="b"/>
              <a:pathLst>
                <a:path w="124" h="121">
                  <a:moveTo>
                    <a:pt x="124" y="0"/>
                  </a:moveTo>
                  <a:lnTo>
                    <a:pt x="113" y="9"/>
                  </a:lnTo>
                  <a:lnTo>
                    <a:pt x="99" y="25"/>
                  </a:lnTo>
                  <a:lnTo>
                    <a:pt x="81" y="41"/>
                  </a:lnTo>
                  <a:lnTo>
                    <a:pt x="63" y="54"/>
                  </a:lnTo>
                  <a:lnTo>
                    <a:pt x="41" y="66"/>
                  </a:lnTo>
                  <a:lnTo>
                    <a:pt x="22" y="74"/>
                  </a:lnTo>
                  <a:lnTo>
                    <a:pt x="0" y="75"/>
                  </a:lnTo>
                  <a:lnTo>
                    <a:pt x="10" y="96"/>
                  </a:lnTo>
                  <a:lnTo>
                    <a:pt x="23" y="113"/>
                  </a:lnTo>
                  <a:lnTo>
                    <a:pt x="41" y="121"/>
                  </a:lnTo>
                  <a:lnTo>
                    <a:pt x="60" y="121"/>
                  </a:lnTo>
                  <a:lnTo>
                    <a:pt x="83" y="111"/>
                  </a:lnTo>
                  <a:lnTo>
                    <a:pt x="101" y="88"/>
                  </a:lnTo>
                  <a:lnTo>
                    <a:pt x="116" y="53"/>
                  </a:lnTo>
                  <a:lnTo>
                    <a:pt x="124" y="0"/>
                  </a:lnTo>
                  <a:close/>
                </a:path>
              </a:pathLst>
            </a:custGeom>
            <a:solidFill>
              <a:schemeClr val="accent1"/>
            </a:solidFill>
            <a:ln w="9525">
              <a:noFill/>
              <a:round/>
              <a:headEnd/>
              <a:tailEnd/>
            </a:ln>
          </p:spPr>
          <p:txBody>
            <a:bodyPr/>
            <a:lstStyle/>
            <a:p>
              <a:pPr eaLnBrk="0" hangingPunct="0">
                <a:defRPr/>
              </a:pPr>
              <a:endParaRPr lang="en-US">
                <a:solidFill>
                  <a:srgbClr val="006699"/>
                </a:solidFill>
                <a:cs typeface="+mn-cs"/>
              </a:endParaRPr>
            </a:p>
          </p:txBody>
        </p:sp>
        <p:sp>
          <p:nvSpPr>
            <p:cNvPr id="22" name="Freeform 42"/>
            <p:cNvSpPr>
              <a:spLocks/>
            </p:cNvSpPr>
            <p:nvPr userDrawn="1"/>
          </p:nvSpPr>
          <p:spPr bwMode="ltGray">
            <a:xfrm rot="9832527" flipV="1">
              <a:off x="2173" y="1238"/>
              <a:ext cx="393" cy="2300"/>
            </a:xfrm>
            <a:custGeom>
              <a:avLst/>
              <a:gdLst/>
              <a:ahLst/>
              <a:cxnLst>
                <a:cxn ang="0">
                  <a:pos x="0" y="0"/>
                </a:cxn>
                <a:cxn ang="0">
                  <a:pos x="6" y="6"/>
                </a:cxn>
                <a:cxn ang="0">
                  <a:pos x="16" y="14"/>
                </a:cxn>
                <a:cxn ang="0">
                  <a:pos x="28" y="24"/>
                </a:cxn>
                <a:cxn ang="0">
                  <a:pos x="41" y="37"/>
                </a:cxn>
                <a:cxn ang="0">
                  <a:pos x="58" y="53"/>
                </a:cxn>
                <a:cxn ang="0">
                  <a:pos x="73" y="70"/>
                </a:cxn>
                <a:cxn ang="0">
                  <a:pos x="88" y="90"/>
                </a:cxn>
                <a:cxn ang="0">
                  <a:pos x="100" y="113"/>
                </a:cxn>
                <a:cxn ang="0">
                  <a:pos x="112" y="137"/>
                </a:cxn>
                <a:cxn ang="0">
                  <a:pos x="120" y="165"/>
                </a:cxn>
                <a:cxn ang="0">
                  <a:pos x="124" y="196"/>
                </a:cxn>
                <a:cxn ang="0">
                  <a:pos x="126" y="228"/>
                </a:cxn>
                <a:cxn ang="0">
                  <a:pos x="120" y="264"/>
                </a:cxn>
                <a:cxn ang="0">
                  <a:pos x="109" y="302"/>
                </a:cxn>
                <a:cxn ang="0">
                  <a:pos x="92" y="342"/>
                </a:cxn>
                <a:cxn ang="0">
                  <a:pos x="67" y="386"/>
                </a:cxn>
                <a:cxn ang="0">
                  <a:pos x="39" y="436"/>
                </a:cxn>
                <a:cxn ang="0">
                  <a:pos x="21" y="482"/>
                </a:cxn>
                <a:cxn ang="0">
                  <a:pos x="10" y="525"/>
                </a:cxn>
                <a:cxn ang="0">
                  <a:pos x="6" y="566"/>
                </a:cxn>
                <a:cxn ang="0">
                  <a:pos x="6" y="605"/>
                </a:cxn>
                <a:cxn ang="0">
                  <a:pos x="8" y="641"/>
                </a:cxn>
                <a:cxn ang="0">
                  <a:pos x="12" y="673"/>
                </a:cxn>
                <a:cxn ang="0">
                  <a:pos x="14" y="704"/>
                </a:cxn>
                <a:cxn ang="0">
                  <a:pos x="41" y="688"/>
                </a:cxn>
                <a:cxn ang="0">
                  <a:pos x="39" y="680"/>
                </a:cxn>
                <a:cxn ang="0">
                  <a:pos x="36" y="657"/>
                </a:cxn>
                <a:cxn ang="0">
                  <a:pos x="33" y="622"/>
                </a:cxn>
                <a:cxn ang="0">
                  <a:pos x="35" y="575"/>
                </a:cxn>
                <a:cxn ang="0">
                  <a:pos x="41" y="519"/>
                </a:cxn>
                <a:cxn ang="0">
                  <a:pos x="58" y="455"/>
                </a:cxn>
                <a:cxn ang="0">
                  <a:pos x="86" y="386"/>
                </a:cxn>
                <a:cxn ang="0">
                  <a:pos x="129" y="313"/>
                </a:cxn>
                <a:cxn ang="0">
                  <a:pos x="143" y="279"/>
                </a:cxn>
                <a:cxn ang="0">
                  <a:pos x="149" y="235"/>
                </a:cxn>
                <a:cxn ang="0">
                  <a:pos x="144" y="184"/>
                </a:cxn>
                <a:cxn ang="0">
                  <a:pos x="131" y="134"/>
                </a:cxn>
                <a:cxn ang="0">
                  <a:pos x="109" y="85"/>
                </a:cxn>
                <a:cxn ang="0">
                  <a:pos x="81" y="44"/>
                </a:cxn>
                <a:cxn ang="0">
                  <a:pos x="44" y="14"/>
                </a:cxn>
                <a:cxn ang="0">
                  <a:pos x="0" y="0"/>
                </a:cxn>
              </a:cxnLst>
              <a:rect l="0" t="0" r="r" b="b"/>
              <a:pathLst>
                <a:path w="149" h="704">
                  <a:moveTo>
                    <a:pt x="0" y="0"/>
                  </a:moveTo>
                  <a:lnTo>
                    <a:pt x="6" y="6"/>
                  </a:lnTo>
                  <a:lnTo>
                    <a:pt x="16" y="14"/>
                  </a:lnTo>
                  <a:lnTo>
                    <a:pt x="28" y="24"/>
                  </a:lnTo>
                  <a:lnTo>
                    <a:pt x="41" y="37"/>
                  </a:lnTo>
                  <a:lnTo>
                    <a:pt x="58" y="53"/>
                  </a:lnTo>
                  <a:lnTo>
                    <a:pt x="73" y="70"/>
                  </a:lnTo>
                  <a:lnTo>
                    <a:pt x="88" y="90"/>
                  </a:lnTo>
                  <a:lnTo>
                    <a:pt x="100" y="113"/>
                  </a:lnTo>
                  <a:lnTo>
                    <a:pt x="112" y="137"/>
                  </a:lnTo>
                  <a:lnTo>
                    <a:pt x="120" y="165"/>
                  </a:lnTo>
                  <a:lnTo>
                    <a:pt x="124" y="196"/>
                  </a:lnTo>
                  <a:lnTo>
                    <a:pt x="126" y="228"/>
                  </a:lnTo>
                  <a:lnTo>
                    <a:pt x="120" y="264"/>
                  </a:lnTo>
                  <a:lnTo>
                    <a:pt x="109" y="302"/>
                  </a:lnTo>
                  <a:lnTo>
                    <a:pt x="92" y="342"/>
                  </a:lnTo>
                  <a:lnTo>
                    <a:pt x="67" y="386"/>
                  </a:lnTo>
                  <a:lnTo>
                    <a:pt x="39" y="436"/>
                  </a:lnTo>
                  <a:lnTo>
                    <a:pt x="21" y="482"/>
                  </a:lnTo>
                  <a:lnTo>
                    <a:pt x="10" y="525"/>
                  </a:lnTo>
                  <a:lnTo>
                    <a:pt x="6" y="566"/>
                  </a:lnTo>
                  <a:lnTo>
                    <a:pt x="6" y="605"/>
                  </a:lnTo>
                  <a:lnTo>
                    <a:pt x="8" y="641"/>
                  </a:lnTo>
                  <a:lnTo>
                    <a:pt x="12" y="673"/>
                  </a:lnTo>
                  <a:lnTo>
                    <a:pt x="14" y="704"/>
                  </a:lnTo>
                  <a:lnTo>
                    <a:pt x="41" y="688"/>
                  </a:lnTo>
                  <a:lnTo>
                    <a:pt x="39" y="680"/>
                  </a:lnTo>
                  <a:lnTo>
                    <a:pt x="36" y="657"/>
                  </a:lnTo>
                  <a:lnTo>
                    <a:pt x="33" y="622"/>
                  </a:lnTo>
                  <a:lnTo>
                    <a:pt x="35" y="575"/>
                  </a:lnTo>
                  <a:lnTo>
                    <a:pt x="41" y="519"/>
                  </a:lnTo>
                  <a:lnTo>
                    <a:pt x="58" y="455"/>
                  </a:lnTo>
                  <a:lnTo>
                    <a:pt x="86" y="386"/>
                  </a:lnTo>
                  <a:lnTo>
                    <a:pt x="129" y="313"/>
                  </a:lnTo>
                  <a:lnTo>
                    <a:pt x="143" y="279"/>
                  </a:lnTo>
                  <a:lnTo>
                    <a:pt x="149" y="235"/>
                  </a:lnTo>
                  <a:lnTo>
                    <a:pt x="144" y="184"/>
                  </a:lnTo>
                  <a:lnTo>
                    <a:pt x="131" y="134"/>
                  </a:lnTo>
                  <a:lnTo>
                    <a:pt x="109" y="85"/>
                  </a:lnTo>
                  <a:lnTo>
                    <a:pt x="81" y="44"/>
                  </a:lnTo>
                  <a:lnTo>
                    <a:pt x="44" y="14"/>
                  </a:lnTo>
                  <a:lnTo>
                    <a:pt x="0" y="0"/>
                  </a:lnTo>
                  <a:close/>
                </a:path>
              </a:pathLst>
            </a:custGeom>
            <a:solidFill>
              <a:schemeClr val="accent1"/>
            </a:solidFill>
            <a:ln w="9525">
              <a:noFill/>
              <a:round/>
              <a:headEnd/>
              <a:tailEnd/>
            </a:ln>
          </p:spPr>
          <p:txBody>
            <a:bodyPr/>
            <a:lstStyle/>
            <a:p>
              <a:pPr eaLnBrk="0" hangingPunct="0">
                <a:defRPr/>
              </a:pPr>
              <a:endParaRPr lang="en-US">
                <a:solidFill>
                  <a:srgbClr val="006699"/>
                </a:solidFill>
                <a:cs typeface="+mn-cs"/>
              </a:endParaRPr>
            </a:p>
          </p:txBody>
        </p:sp>
        <p:sp>
          <p:nvSpPr>
            <p:cNvPr id="23" name="Freeform 43"/>
            <p:cNvSpPr>
              <a:spLocks/>
            </p:cNvSpPr>
            <p:nvPr userDrawn="1"/>
          </p:nvSpPr>
          <p:spPr bwMode="ltGray">
            <a:xfrm>
              <a:off x="0" y="1848"/>
              <a:ext cx="36" cy="132"/>
            </a:xfrm>
            <a:custGeom>
              <a:avLst/>
              <a:gdLst/>
              <a:ahLst/>
              <a:cxnLst>
                <a:cxn ang="0">
                  <a:pos x="0" y="0"/>
                </a:cxn>
                <a:cxn ang="0">
                  <a:pos x="36" y="12"/>
                </a:cxn>
                <a:cxn ang="0">
                  <a:pos x="0" y="132"/>
                </a:cxn>
                <a:cxn ang="0">
                  <a:pos x="0" y="0"/>
                </a:cxn>
              </a:cxnLst>
              <a:rect l="0" t="0" r="r" b="b"/>
              <a:pathLst>
                <a:path w="36" h="132">
                  <a:moveTo>
                    <a:pt x="0" y="0"/>
                  </a:moveTo>
                  <a:lnTo>
                    <a:pt x="36" y="12"/>
                  </a:lnTo>
                  <a:lnTo>
                    <a:pt x="0" y="132"/>
                  </a:lnTo>
                  <a:lnTo>
                    <a:pt x="0" y="0"/>
                  </a:lnTo>
                  <a:close/>
                </a:path>
              </a:pathLst>
            </a:custGeom>
            <a:solidFill>
              <a:schemeClr val="folHlink"/>
            </a:solidFill>
            <a:ln w="9525">
              <a:noFill/>
              <a:round/>
              <a:headEnd/>
              <a:tailEnd/>
            </a:ln>
            <a:effectLst/>
          </p:spPr>
          <p:txBody>
            <a:bodyPr/>
            <a:lstStyle/>
            <a:p>
              <a:pPr eaLnBrk="0" hangingPunct="0">
                <a:defRPr/>
              </a:pPr>
              <a:endParaRPr lang="en-US">
                <a:solidFill>
                  <a:srgbClr val="006699"/>
                </a:solidFill>
                <a:cs typeface="+mn-cs"/>
              </a:endParaRPr>
            </a:p>
          </p:txBody>
        </p:sp>
      </p:grpSp>
      <p:sp>
        <p:nvSpPr>
          <p:cNvPr id="72751" name="Rectangle 47"/>
          <p:cNvSpPr>
            <a:spLocks noGrp="1" noChangeArrowheads="1"/>
          </p:cNvSpPr>
          <p:nvPr>
            <p:ph type="ctrTitle"/>
          </p:nvPr>
        </p:nvSpPr>
        <p:spPr>
          <a:xfrm>
            <a:off x="2455863" y="596900"/>
            <a:ext cx="6192837" cy="3581400"/>
          </a:xfrm>
        </p:spPr>
        <p:txBody>
          <a:bodyPr/>
          <a:lstStyle>
            <a:lvl1pPr>
              <a:defRPr/>
            </a:lvl1pPr>
          </a:lstStyle>
          <a:p>
            <a:r>
              <a:rPr lang="en-US"/>
              <a:t>Click to edit Master title style</a:t>
            </a:r>
          </a:p>
        </p:txBody>
      </p:sp>
      <p:sp>
        <p:nvSpPr>
          <p:cNvPr id="72752" name="Rectangle 48"/>
          <p:cNvSpPr>
            <a:spLocks noGrp="1" noChangeArrowheads="1"/>
          </p:cNvSpPr>
          <p:nvPr>
            <p:ph type="subTitle" idx="1"/>
          </p:nvPr>
        </p:nvSpPr>
        <p:spPr>
          <a:xfrm>
            <a:off x="2489200" y="4279900"/>
            <a:ext cx="6146800" cy="1485900"/>
          </a:xfrm>
        </p:spPr>
        <p:txBody>
          <a:bodyPr/>
          <a:lstStyle>
            <a:lvl1pPr marL="0" indent="0" algn="ctr">
              <a:buFontTx/>
              <a:buNone/>
              <a:defRPr/>
            </a:lvl1pPr>
          </a:lstStyle>
          <a:p>
            <a:r>
              <a:rPr lang="en-US"/>
              <a:t>Click to edit Master subtitle style</a:t>
            </a:r>
          </a:p>
        </p:txBody>
      </p:sp>
      <p:sp>
        <p:nvSpPr>
          <p:cNvPr id="46" name="Rectangle 44"/>
          <p:cNvSpPr>
            <a:spLocks noGrp="1" noChangeArrowheads="1"/>
          </p:cNvSpPr>
          <p:nvPr>
            <p:ph type="dt" sz="half" idx="10"/>
          </p:nvPr>
        </p:nvSpPr>
        <p:spPr>
          <a:xfrm>
            <a:off x="457200" y="6248400"/>
            <a:ext cx="2133600" cy="457200"/>
          </a:xfrm>
        </p:spPr>
        <p:txBody>
          <a:bodyPr/>
          <a:lstStyle>
            <a:lvl1pPr>
              <a:defRPr smtClean="0"/>
            </a:lvl1pPr>
          </a:lstStyle>
          <a:p>
            <a:pPr>
              <a:defRPr/>
            </a:pPr>
            <a:endParaRPr lang="en-US">
              <a:solidFill>
                <a:srgbClr val="006699"/>
              </a:solidFill>
            </a:endParaRPr>
          </a:p>
        </p:txBody>
      </p:sp>
      <p:sp>
        <p:nvSpPr>
          <p:cNvPr id="47" name="Rectangle 45"/>
          <p:cNvSpPr>
            <a:spLocks noGrp="1" noChangeArrowheads="1"/>
          </p:cNvSpPr>
          <p:nvPr>
            <p:ph type="ftr" sz="quarter" idx="11"/>
          </p:nvPr>
        </p:nvSpPr>
        <p:spPr/>
        <p:txBody>
          <a:bodyPr/>
          <a:lstStyle>
            <a:lvl1pPr>
              <a:defRPr smtClean="0"/>
            </a:lvl1pPr>
          </a:lstStyle>
          <a:p>
            <a:pPr>
              <a:defRPr/>
            </a:pPr>
            <a:endParaRPr lang="en-US">
              <a:solidFill>
                <a:srgbClr val="006699"/>
              </a:solidFill>
            </a:endParaRPr>
          </a:p>
        </p:txBody>
      </p:sp>
      <p:sp>
        <p:nvSpPr>
          <p:cNvPr id="48" name="Rectangle 46"/>
          <p:cNvSpPr>
            <a:spLocks noGrp="1" noChangeArrowheads="1"/>
          </p:cNvSpPr>
          <p:nvPr>
            <p:ph type="sldNum" sz="quarter" idx="12"/>
          </p:nvPr>
        </p:nvSpPr>
        <p:spPr/>
        <p:txBody>
          <a:bodyPr/>
          <a:lstStyle>
            <a:lvl1pPr>
              <a:defRPr smtClean="0"/>
            </a:lvl1pPr>
          </a:lstStyle>
          <a:p>
            <a:pPr>
              <a:defRPr/>
            </a:pPr>
            <a:fld id="{CAD06BA3-D799-4F45-8619-5BBB93A7F95B}" type="slidenum">
              <a:rPr lang="en-US">
                <a:solidFill>
                  <a:srgbClr val="006699"/>
                </a:solidFill>
              </a:rPr>
              <a:pPr>
                <a:defRPr/>
              </a:pPr>
              <a:t>‹#›</a:t>
            </a:fld>
            <a:endParaRPr lang="en-US">
              <a:solidFill>
                <a:srgbClr val="006699"/>
              </a:solidFill>
            </a:endParaRPr>
          </a:p>
        </p:txBody>
      </p:sp>
    </p:spTree>
    <p:extLst>
      <p:ext uri="{BB962C8B-B14F-4D97-AF65-F5344CB8AC3E}">
        <p14:creationId xmlns:p14="http://schemas.microsoft.com/office/powerpoint/2010/main" xmlns="" val="3602841695"/>
      </p:ext>
    </p:extLst>
  </p:cSld>
  <p:clrMapOvr>
    <a:masterClrMapping/>
  </p:clrMapOvr>
  <p:transition spd="med">
    <p:wheel spokes="8"/>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7"/>
          <p:cNvSpPr>
            <a:spLocks noGrp="1" noChangeArrowheads="1"/>
          </p:cNvSpPr>
          <p:nvPr>
            <p:ph type="dt" sz="half" idx="10"/>
          </p:nvPr>
        </p:nvSpPr>
        <p:spPr>
          <a:ln/>
        </p:spPr>
        <p:txBody>
          <a:bodyPr/>
          <a:lstStyle>
            <a:lvl1pPr>
              <a:defRPr/>
            </a:lvl1pPr>
          </a:lstStyle>
          <a:p>
            <a:pPr>
              <a:defRPr/>
            </a:pPr>
            <a:endParaRPr lang="en-US">
              <a:solidFill>
                <a:srgbClr val="006699"/>
              </a:solidFill>
            </a:endParaRPr>
          </a:p>
        </p:txBody>
      </p:sp>
      <p:sp>
        <p:nvSpPr>
          <p:cNvPr id="5" name="Rectangle 48"/>
          <p:cNvSpPr>
            <a:spLocks noGrp="1" noChangeArrowheads="1"/>
          </p:cNvSpPr>
          <p:nvPr>
            <p:ph type="ftr" sz="quarter" idx="11"/>
          </p:nvPr>
        </p:nvSpPr>
        <p:spPr>
          <a:ln/>
        </p:spPr>
        <p:txBody>
          <a:bodyPr/>
          <a:lstStyle>
            <a:lvl1pPr>
              <a:defRPr/>
            </a:lvl1pPr>
          </a:lstStyle>
          <a:p>
            <a:pPr>
              <a:defRPr/>
            </a:pPr>
            <a:endParaRPr lang="en-US">
              <a:solidFill>
                <a:srgbClr val="006699"/>
              </a:solidFill>
            </a:endParaRPr>
          </a:p>
        </p:txBody>
      </p:sp>
      <p:sp>
        <p:nvSpPr>
          <p:cNvPr id="6" name="Rectangle 49"/>
          <p:cNvSpPr>
            <a:spLocks noGrp="1" noChangeArrowheads="1"/>
          </p:cNvSpPr>
          <p:nvPr>
            <p:ph type="sldNum" sz="quarter" idx="12"/>
          </p:nvPr>
        </p:nvSpPr>
        <p:spPr>
          <a:ln/>
        </p:spPr>
        <p:txBody>
          <a:bodyPr/>
          <a:lstStyle>
            <a:lvl1pPr>
              <a:defRPr/>
            </a:lvl1pPr>
          </a:lstStyle>
          <a:p>
            <a:pPr>
              <a:defRPr/>
            </a:pPr>
            <a:fld id="{40C516B3-FD29-4A2D-A3BD-B24C69C1AF7D}" type="slidenum">
              <a:rPr lang="en-US">
                <a:solidFill>
                  <a:srgbClr val="006699"/>
                </a:solidFill>
              </a:rPr>
              <a:pPr>
                <a:defRPr/>
              </a:pPr>
              <a:t>‹#›</a:t>
            </a:fld>
            <a:endParaRPr lang="en-US">
              <a:solidFill>
                <a:srgbClr val="006699"/>
              </a:solidFill>
            </a:endParaRPr>
          </a:p>
        </p:txBody>
      </p:sp>
    </p:spTree>
    <p:extLst>
      <p:ext uri="{BB962C8B-B14F-4D97-AF65-F5344CB8AC3E}">
        <p14:creationId xmlns:p14="http://schemas.microsoft.com/office/powerpoint/2010/main" xmlns="" val="3191016638"/>
      </p:ext>
    </p:extLst>
  </p:cSld>
  <p:clrMapOvr>
    <a:masterClrMapping/>
  </p:clrMapOvr>
  <p:transition spd="med">
    <p:wheel spokes="8"/>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7"/>
          <p:cNvSpPr>
            <a:spLocks noGrp="1" noChangeArrowheads="1"/>
          </p:cNvSpPr>
          <p:nvPr>
            <p:ph type="dt" sz="half" idx="10"/>
          </p:nvPr>
        </p:nvSpPr>
        <p:spPr>
          <a:ln/>
        </p:spPr>
        <p:txBody>
          <a:bodyPr/>
          <a:lstStyle>
            <a:lvl1pPr>
              <a:defRPr/>
            </a:lvl1pPr>
          </a:lstStyle>
          <a:p>
            <a:pPr>
              <a:defRPr/>
            </a:pPr>
            <a:endParaRPr lang="en-US">
              <a:solidFill>
                <a:srgbClr val="006699"/>
              </a:solidFill>
            </a:endParaRPr>
          </a:p>
        </p:txBody>
      </p:sp>
      <p:sp>
        <p:nvSpPr>
          <p:cNvPr id="5" name="Rectangle 48"/>
          <p:cNvSpPr>
            <a:spLocks noGrp="1" noChangeArrowheads="1"/>
          </p:cNvSpPr>
          <p:nvPr>
            <p:ph type="ftr" sz="quarter" idx="11"/>
          </p:nvPr>
        </p:nvSpPr>
        <p:spPr>
          <a:ln/>
        </p:spPr>
        <p:txBody>
          <a:bodyPr/>
          <a:lstStyle>
            <a:lvl1pPr>
              <a:defRPr/>
            </a:lvl1pPr>
          </a:lstStyle>
          <a:p>
            <a:pPr>
              <a:defRPr/>
            </a:pPr>
            <a:endParaRPr lang="en-US">
              <a:solidFill>
                <a:srgbClr val="006699"/>
              </a:solidFill>
            </a:endParaRPr>
          </a:p>
        </p:txBody>
      </p:sp>
      <p:sp>
        <p:nvSpPr>
          <p:cNvPr id="6" name="Rectangle 49"/>
          <p:cNvSpPr>
            <a:spLocks noGrp="1" noChangeArrowheads="1"/>
          </p:cNvSpPr>
          <p:nvPr>
            <p:ph type="sldNum" sz="quarter" idx="12"/>
          </p:nvPr>
        </p:nvSpPr>
        <p:spPr>
          <a:ln/>
        </p:spPr>
        <p:txBody>
          <a:bodyPr/>
          <a:lstStyle>
            <a:lvl1pPr>
              <a:defRPr/>
            </a:lvl1pPr>
          </a:lstStyle>
          <a:p>
            <a:pPr>
              <a:defRPr/>
            </a:pPr>
            <a:fld id="{0B95F881-5EEF-4DA4-AAFD-78FED2F8E4F8}" type="slidenum">
              <a:rPr lang="en-US">
                <a:solidFill>
                  <a:srgbClr val="006699"/>
                </a:solidFill>
              </a:rPr>
              <a:pPr>
                <a:defRPr/>
              </a:pPr>
              <a:t>‹#›</a:t>
            </a:fld>
            <a:endParaRPr lang="en-US">
              <a:solidFill>
                <a:srgbClr val="006699"/>
              </a:solidFill>
            </a:endParaRPr>
          </a:p>
        </p:txBody>
      </p:sp>
    </p:spTree>
    <p:extLst>
      <p:ext uri="{BB962C8B-B14F-4D97-AF65-F5344CB8AC3E}">
        <p14:creationId xmlns:p14="http://schemas.microsoft.com/office/powerpoint/2010/main" xmlns="" val="1167647597"/>
      </p:ext>
    </p:extLst>
  </p:cSld>
  <p:clrMapOvr>
    <a:masterClrMapping/>
  </p:clrMapOvr>
  <p:transition spd="med">
    <p:wheel spokes="8"/>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4561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4561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7"/>
          <p:cNvSpPr>
            <a:spLocks noGrp="1" noChangeArrowheads="1"/>
          </p:cNvSpPr>
          <p:nvPr>
            <p:ph type="dt" sz="half" idx="10"/>
          </p:nvPr>
        </p:nvSpPr>
        <p:spPr>
          <a:ln/>
        </p:spPr>
        <p:txBody>
          <a:bodyPr/>
          <a:lstStyle>
            <a:lvl1pPr>
              <a:defRPr/>
            </a:lvl1pPr>
          </a:lstStyle>
          <a:p>
            <a:pPr>
              <a:defRPr/>
            </a:pPr>
            <a:endParaRPr lang="en-US">
              <a:solidFill>
                <a:srgbClr val="006699"/>
              </a:solidFill>
            </a:endParaRPr>
          </a:p>
        </p:txBody>
      </p:sp>
      <p:sp>
        <p:nvSpPr>
          <p:cNvPr id="6" name="Rectangle 48"/>
          <p:cNvSpPr>
            <a:spLocks noGrp="1" noChangeArrowheads="1"/>
          </p:cNvSpPr>
          <p:nvPr>
            <p:ph type="ftr" sz="quarter" idx="11"/>
          </p:nvPr>
        </p:nvSpPr>
        <p:spPr>
          <a:ln/>
        </p:spPr>
        <p:txBody>
          <a:bodyPr/>
          <a:lstStyle>
            <a:lvl1pPr>
              <a:defRPr/>
            </a:lvl1pPr>
          </a:lstStyle>
          <a:p>
            <a:pPr>
              <a:defRPr/>
            </a:pPr>
            <a:endParaRPr lang="en-US">
              <a:solidFill>
                <a:srgbClr val="006699"/>
              </a:solidFill>
            </a:endParaRPr>
          </a:p>
        </p:txBody>
      </p:sp>
      <p:sp>
        <p:nvSpPr>
          <p:cNvPr id="7" name="Rectangle 49"/>
          <p:cNvSpPr>
            <a:spLocks noGrp="1" noChangeArrowheads="1"/>
          </p:cNvSpPr>
          <p:nvPr>
            <p:ph type="sldNum" sz="quarter" idx="12"/>
          </p:nvPr>
        </p:nvSpPr>
        <p:spPr>
          <a:ln/>
        </p:spPr>
        <p:txBody>
          <a:bodyPr/>
          <a:lstStyle>
            <a:lvl1pPr>
              <a:defRPr/>
            </a:lvl1pPr>
          </a:lstStyle>
          <a:p>
            <a:pPr>
              <a:defRPr/>
            </a:pPr>
            <a:fld id="{8A0930D0-C443-4F86-9039-66AB049B9C95}" type="slidenum">
              <a:rPr lang="en-US">
                <a:solidFill>
                  <a:srgbClr val="006699"/>
                </a:solidFill>
              </a:rPr>
              <a:pPr>
                <a:defRPr/>
              </a:pPr>
              <a:t>‹#›</a:t>
            </a:fld>
            <a:endParaRPr lang="en-US">
              <a:solidFill>
                <a:srgbClr val="006699"/>
              </a:solidFill>
            </a:endParaRPr>
          </a:p>
        </p:txBody>
      </p:sp>
    </p:spTree>
    <p:extLst>
      <p:ext uri="{BB962C8B-B14F-4D97-AF65-F5344CB8AC3E}">
        <p14:creationId xmlns:p14="http://schemas.microsoft.com/office/powerpoint/2010/main" xmlns="" val="3418623822"/>
      </p:ext>
    </p:extLst>
  </p:cSld>
  <p:clrMapOvr>
    <a:masterClrMapping/>
  </p:clrMapOvr>
  <p:transition spd="med">
    <p:wheel spokes="8"/>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7"/>
          <p:cNvSpPr>
            <a:spLocks noGrp="1" noChangeArrowheads="1"/>
          </p:cNvSpPr>
          <p:nvPr>
            <p:ph type="dt" sz="half" idx="10"/>
          </p:nvPr>
        </p:nvSpPr>
        <p:spPr>
          <a:ln/>
        </p:spPr>
        <p:txBody>
          <a:bodyPr/>
          <a:lstStyle>
            <a:lvl1pPr>
              <a:defRPr/>
            </a:lvl1pPr>
          </a:lstStyle>
          <a:p>
            <a:pPr>
              <a:defRPr/>
            </a:pPr>
            <a:endParaRPr lang="en-US">
              <a:solidFill>
                <a:srgbClr val="006699"/>
              </a:solidFill>
            </a:endParaRPr>
          </a:p>
        </p:txBody>
      </p:sp>
      <p:sp>
        <p:nvSpPr>
          <p:cNvPr id="8" name="Rectangle 48"/>
          <p:cNvSpPr>
            <a:spLocks noGrp="1" noChangeArrowheads="1"/>
          </p:cNvSpPr>
          <p:nvPr>
            <p:ph type="ftr" sz="quarter" idx="11"/>
          </p:nvPr>
        </p:nvSpPr>
        <p:spPr>
          <a:ln/>
        </p:spPr>
        <p:txBody>
          <a:bodyPr/>
          <a:lstStyle>
            <a:lvl1pPr>
              <a:defRPr/>
            </a:lvl1pPr>
          </a:lstStyle>
          <a:p>
            <a:pPr>
              <a:defRPr/>
            </a:pPr>
            <a:endParaRPr lang="en-US">
              <a:solidFill>
                <a:srgbClr val="006699"/>
              </a:solidFill>
            </a:endParaRPr>
          </a:p>
        </p:txBody>
      </p:sp>
      <p:sp>
        <p:nvSpPr>
          <p:cNvPr id="9" name="Rectangle 49"/>
          <p:cNvSpPr>
            <a:spLocks noGrp="1" noChangeArrowheads="1"/>
          </p:cNvSpPr>
          <p:nvPr>
            <p:ph type="sldNum" sz="quarter" idx="12"/>
          </p:nvPr>
        </p:nvSpPr>
        <p:spPr>
          <a:ln/>
        </p:spPr>
        <p:txBody>
          <a:bodyPr/>
          <a:lstStyle>
            <a:lvl1pPr>
              <a:defRPr/>
            </a:lvl1pPr>
          </a:lstStyle>
          <a:p>
            <a:pPr>
              <a:defRPr/>
            </a:pPr>
            <a:fld id="{9EE68DC0-C17F-490C-BFB4-45020415F891}" type="slidenum">
              <a:rPr lang="en-US">
                <a:solidFill>
                  <a:srgbClr val="006699"/>
                </a:solidFill>
              </a:rPr>
              <a:pPr>
                <a:defRPr/>
              </a:pPr>
              <a:t>‹#›</a:t>
            </a:fld>
            <a:endParaRPr lang="en-US">
              <a:solidFill>
                <a:srgbClr val="006699"/>
              </a:solidFill>
            </a:endParaRPr>
          </a:p>
        </p:txBody>
      </p:sp>
    </p:spTree>
    <p:extLst>
      <p:ext uri="{BB962C8B-B14F-4D97-AF65-F5344CB8AC3E}">
        <p14:creationId xmlns:p14="http://schemas.microsoft.com/office/powerpoint/2010/main" xmlns="" val="2187818464"/>
      </p:ext>
    </p:extLst>
  </p:cSld>
  <p:clrMapOvr>
    <a:masterClrMapping/>
  </p:clrMapOvr>
  <p:transition spd="med">
    <p:wheel spokes="8"/>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7"/>
          <p:cNvSpPr>
            <a:spLocks noGrp="1" noChangeArrowheads="1"/>
          </p:cNvSpPr>
          <p:nvPr>
            <p:ph type="dt" sz="half" idx="10"/>
          </p:nvPr>
        </p:nvSpPr>
        <p:spPr>
          <a:ln/>
        </p:spPr>
        <p:txBody>
          <a:bodyPr/>
          <a:lstStyle>
            <a:lvl1pPr>
              <a:defRPr/>
            </a:lvl1pPr>
          </a:lstStyle>
          <a:p>
            <a:pPr>
              <a:defRPr/>
            </a:pPr>
            <a:endParaRPr lang="en-US">
              <a:solidFill>
                <a:srgbClr val="006699"/>
              </a:solidFill>
            </a:endParaRPr>
          </a:p>
        </p:txBody>
      </p:sp>
      <p:sp>
        <p:nvSpPr>
          <p:cNvPr id="4" name="Rectangle 48"/>
          <p:cNvSpPr>
            <a:spLocks noGrp="1" noChangeArrowheads="1"/>
          </p:cNvSpPr>
          <p:nvPr>
            <p:ph type="ftr" sz="quarter" idx="11"/>
          </p:nvPr>
        </p:nvSpPr>
        <p:spPr>
          <a:ln/>
        </p:spPr>
        <p:txBody>
          <a:bodyPr/>
          <a:lstStyle>
            <a:lvl1pPr>
              <a:defRPr/>
            </a:lvl1pPr>
          </a:lstStyle>
          <a:p>
            <a:pPr>
              <a:defRPr/>
            </a:pPr>
            <a:endParaRPr lang="en-US">
              <a:solidFill>
                <a:srgbClr val="006699"/>
              </a:solidFill>
            </a:endParaRPr>
          </a:p>
        </p:txBody>
      </p:sp>
      <p:sp>
        <p:nvSpPr>
          <p:cNvPr id="5" name="Rectangle 49"/>
          <p:cNvSpPr>
            <a:spLocks noGrp="1" noChangeArrowheads="1"/>
          </p:cNvSpPr>
          <p:nvPr>
            <p:ph type="sldNum" sz="quarter" idx="12"/>
          </p:nvPr>
        </p:nvSpPr>
        <p:spPr>
          <a:ln/>
        </p:spPr>
        <p:txBody>
          <a:bodyPr/>
          <a:lstStyle>
            <a:lvl1pPr>
              <a:defRPr/>
            </a:lvl1pPr>
          </a:lstStyle>
          <a:p>
            <a:pPr>
              <a:defRPr/>
            </a:pPr>
            <a:fld id="{E201C538-DFC2-4516-BEB5-4CF52A30F29D}" type="slidenum">
              <a:rPr lang="en-US">
                <a:solidFill>
                  <a:srgbClr val="006699"/>
                </a:solidFill>
              </a:rPr>
              <a:pPr>
                <a:defRPr/>
              </a:pPr>
              <a:t>‹#›</a:t>
            </a:fld>
            <a:endParaRPr lang="en-US">
              <a:solidFill>
                <a:srgbClr val="006699"/>
              </a:solidFill>
            </a:endParaRPr>
          </a:p>
        </p:txBody>
      </p:sp>
    </p:spTree>
    <p:extLst>
      <p:ext uri="{BB962C8B-B14F-4D97-AF65-F5344CB8AC3E}">
        <p14:creationId xmlns:p14="http://schemas.microsoft.com/office/powerpoint/2010/main" xmlns="" val="821807934"/>
      </p:ext>
    </p:extLst>
  </p:cSld>
  <p:clrMapOvr>
    <a:masterClrMapping/>
  </p:clrMapOvr>
  <p:transition spd="med">
    <p:wheel spokes="8"/>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lang="en-US"/>
              <a:t>Click to edit Master title style</a:t>
            </a:r>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9"/>
          <p:cNvSpPr>
            <a:spLocks noGrp="1"/>
          </p:cNvSpPr>
          <p:nvPr>
            <p:ph type="dt" sz="half" idx="10"/>
          </p:nvPr>
        </p:nvSpPr>
        <p:spPr/>
        <p:txBody>
          <a:bodyPr/>
          <a:lstStyle>
            <a:lvl1pPr>
              <a:defRPr/>
            </a:lvl1pPr>
          </a:lstStyle>
          <a:p>
            <a:pPr>
              <a:defRPr/>
            </a:pPr>
            <a:fld id="{923FEFDE-963F-41A1-9833-BAC64D505D1B}" type="datetimeFigureOut">
              <a:rPr lang="en-US"/>
              <a:pPr>
                <a:defRPr/>
              </a:pPr>
              <a:t>2/22/2021</a:t>
            </a:fld>
            <a:endParaRPr lang="en-US"/>
          </a:p>
        </p:txBody>
      </p:sp>
      <p:sp>
        <p:nvSpPr>
          <p:cNvPr id="6" name="Footer Placeholder 21"/>
          <p:cNvSpPr>
            <a:spLocks noGrp="1"/>
          </p:cNvSpPr>
          <p:nvPr>
            <p:ph type="ftr" sz="quarter" idx="11"/>
          </p:nvPr>
        </p:nvSpPr>
        <p:spPr/>
        <p:txBody>
          <a:bodyPr/>
          <a:lstStyle>
            <a:lvl1pPr>
              <a:defRPr/>
            </a:lvl1pPr>
          </a:lstStyle>
          <a:p>
            <a:pPr>
              <a:defRPr/>
            </a:pPr>
            <a:endParaRPr lang="en-US"/>
          </a:p>
        </p:txBody>
      </p:sp>
      <p:sp>
        <p:nvSpPr>
          <p:cNvPr id="7" name="Slide Number Placeholder 17"/>
          <p:cNvSpPr>
            <a:spLocks noGrp="1"/>
          </p:cNvSpPr>
          <p:nvPr>
            <p:ph type="sldNum" sz="quarter" idx="12"/>
          </p:nvPr>
        </p:nvSpPr>
        <p:spPr/>
        <p:txBody>
          <a:bodyPr/>
          <a:lstStyle>
            <a:lvl1pPr>
              <a:defRPr/>
            </a:lvl1pPr>
          </a:lstStyle>
          <a:p>
            <a:pPr>
              <a:defRPr/>
            </a:pPr>
            <a:fld id="{513ACEC8-583C-4162-B153-8C6FA942CF3D}" type="slidenum">
              <a:rPr lang="en-US"/>
              <a:pPr>
                <a:defRPr/>
              </a:pPr>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7"/>
          <p:cNvSpPr>
            <a:spLocks noGrp="1" noChangeArrowheads="1"/>
          </p:cNvSpPr>
          <p:nvPr>
            <p:ph type="dt" sz="half" idx="10"/>
          </p:nvPr>
        </p:nvSpPr>
        <p:spPr>
          <a:ln/>
        </p:spPr>
        <p:txBody>
          <a:bodyPr/>
          <a:lstStyle>
            <a:lvl1pPr>
              <a:defRPr/>
            </a:lvl1pPr>
          </a:lstStyle>
          <a:p>
            <a:pPr>
              <a:defRPr/>
            </a:pPr>
            <a:endParaRPr lang="en-US">
              <a:solidFill>
                <a:srgbClr val="006699"/>
              </a:solidFill>
            </a:endParaRPr>
          </a:p>
        </p:txBody>
      </p:sp>
      <p:sp>
        <p:nvSpPr>
          <p:cNvPr id="3" name="Rectangle 48"/>
          <p:cNvSpPr>
            <a:spLocks noGrp="1" noChangeArrowheads="1"/>
          </p:cNvSpPr>
          <p:nvPr>
            <p:ph type="ftr" sz="quarter" idx="11"/>
          </p:nvPr>
        </p:nvSpPr>
        <p:spPr>
          <a:ln/>
        </p:spPr>
        <p:txBody>
          <a:bodyPr/>
          <a:lstStyle>
            <a:lvl1pPr>
              <a:defRPr/>
            </a:lvl1pPr>
          </a:lstStyle>
          <a:p>
            <a:pPr>
              <a:defRPr/>
            </a:pPr>
            <a:endParaRPr lang="en-US">
              <a:solidFill>
                <a:srgbClr val="006699"/>
              </a:solidFill>
            </a:endParaRPr>
          </a:p>
        </p:txBody>
      </p:sp>
      <p:sp>
        <p:nvSpPr>
          <p:cNvPr id="4" name="Rectangle 49"/>
          <p:cNvSpPr>
            <a:spLocks noGrp="1" noChangeArrowheads="1"/>
          </p:cNvSpPr>
          <p:nvPr>
            <p:ph type="sldNum" sz="quarter" idx="12"/>
          </p:nvPr>
        </p:nvSpPr>
        <p:spPr>
          <a:ln/>
        </p:spPr>
        <p:txBody>
          <a:bodyPr/>
          <a:lstStyle>
            <a:lvl1pPr>
              <a:defRPr/>
            </a:lvl1pPr>
          </a:lstStyle>
          <a:p>
            <a:pPr>
              <a:defRPr/>
            </a:pPr>
            <a:fld id="{F3B2E5BC-DB1A-433B-A357-1351CAB6477F}" type="slidenum">
              <a:rPr lang="en-US">
                <a:solidFill>
                  <a:srgbClr val="006699"/>
                </a:solidFill>
              </a:rPr>
              <a:pPr>
                <a:defRPr/>
              </a:pPr>
              <a:t>‹#›</a:t>
            </a:fld>
            <a:endParaRPr lang="en-US">
              <a:solidFill>
                <a:srgbClr val="006699"/>
              </a:solidFill>
            </a:endParaRPr>
          </a:p>
        </p:txBody>
      </p:sp>
    </p:spTree>
    <p:extLst>
      <p:ext uri="{BB962C8B-B14F-4D97-AF65-F5344CB8AC3E}">
        <p14:creationId xmlns:p14="http://schemas.microsoft.com/office/powerpoint/2010/main" xmlns="" val="1046644276"/>
      </p:ext>
    </p:extLst>
  </p:cSld>
  <p:clrMapOvr>
    <a:masterClrMapping/>
  </p:clrMapOvr>
  <p:transition spd="med">
    <p:wheel spokes="8"/>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7"/>
          <p:cNvSpPr>
            <a:spLocks noGrp="1" noChangeArrowheads="1"/>
          </p:cNvSpPr>
          <p:nvPr>
            <p:ph type="dt" sz="half" idx="10"/>
          </p:nvPr>
        </p:nvSpPr>
        <p:spPr>
          <a:ln/>
        </p:spPr>
        <p:txBody>
          <a:bodyPr/>
          <a:lstStyle>
            <a:lvl1pPr>
              <a:defRPr/>
            </a:lvl1pPr>
          </a:lstStyle>
          <a:p>
            <a:pPr>
              <a:defRPr/>
            </a:pPr>
            <a:endParaRPr lang="en-US">
              <a:solidFill>
                <a:srgbClr val="006699"/>
              </a:solidFill>
            </a:endParaRPr>
          </a:p>
        </p:txBody>
      </p:sp>
      <p:sp>
        <p:nvSpPr>
          <p:cNvPr id="6" name="Rectangle 48"/>
          <p:cNvSpPr>
            <a:spLocks noGrp="1" noChangeArrowheads="1"/>
          </p:cNvSpPr>
          <p:nvPr>
            <p:ph type="ftr" sz="quarter" idx="11"/>
          </p:nvPr>
        </p:nvSpPr>
        <p:spPr>
          <a:ln/>
        </p:spPr>
        <p:txBody>
          <a:bodyPr/>
          <a:lstStyle>
            <a:lvl1pPr>
              <a:defRPr/>
            </a:lvl1pPr>
          </a:lstStyle>
          <a:p>
            <a:pPr>
              <a:defRPr/>
            </a:pPr>
            <a:endParaRPr lang="en-US">
              <a:solidFill>
                <a:srgbClr val="006699"/>
              </a:solidFill>
            </a:endParaRPr>
          </a:p>
        </p:txBody>
      </p:sp>
      <p:sp>
        <p:nvSpPr>
          <p:cNvPr id="7" name="Rectangle 49"/>
          <p:cNvSpPr>
            <a:spLocks noGrp="1" noChangeArrowheads="1"/>
          </p:cNvSpPr>
          <p:nvPr>
            <p:ph type="sldNum" sz="quarter" idx="12"/>
          </p:nvPr>
        </p:nvSpPr>
        <p:spPr>
          <a:ln/>
        </p:spPr>
        <p:txBody>
          <a:bodyPr/>
          <a:lstStyle>
            <a:lvl1pPr>
              <a:defRPr/>
            </a:lvl1pPr>
          </a:lstStyle>
          <a:p>
            <a:pPr>
              <a:defRPr/>
            </a:pPr>
            <a:fld id="{454B15DE-CEFE-4F5F-8C45-67862F72C589}" type="slidenum">
              <a:rPr lang="en-US">
                <a:solidFill>
                  <a:srgbClr val="006699"/>
                </a:solidFill>
              </a:rPr>
              <a:pPr>
                <a:defRPr/>
              </a:pPr>
              <a:t>‹#›</a:t>
            </a:fld>
            <a:endParaRPr lang="en-US">
              <a:solidFill>
                <a:srgbClr val="006699"/>
              </a:solidFill>
            </a:endParaRPr>
          </a:p>
        </p:txBody>
      </p:sp>
    </p:spTree>
    <p:extLst>
      <p:ext uri="{BB962C8B-B14F-4D97-AF65-F5344CB8AC3E}">
        <p14:creationId xmlns:p14="http://schemas.microsoft.com/office/powerpoint/2010/main" xmlns="" val="1327868725"/>
      </p:ext>
    </p:extLst>
  </p:cSld>
  <p:clrMapOvr>
    <a:masterClrMapping/>
  </p:clrMapOvr>
  <p:transition spd="med">
    <p:wheel spokes="8"/>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7"/>
          <p:cNvSpPr>
            <a:spLocks noGrp="1" noChangeArrowheads="1"/>
          </p:cNvSpPr>
          <p:nvPr>
            <p:ph type="dt" sz="half" idx="10"/>
          </p:nvPr>
        </p:nvSpPr>
        <p:spPr>
          <a:ln/>
        </p:spPr>
        <p:txBody>
          <a:bodyPr/>
          <a:lstStyle>
            <a:lvl1pPr>
              <a:defRPr/>
            </a:lvl1pPr>
          </a:lstStyle>
          <a:p>
            <a:pPr>
              <a:defRPr/>
            </a:pPr>
            <a:endParaRPr lang="en-US">
              <a:solidFill>
                <a:srgbClr val="006699"/>
              </a:solidFill>
            </a:endParaRPr>
          </a:p>
        </p:txBody>
      </p:sp>
      <p:sp>
        <p:nvSpPr>
          <p:cNvPr id="6" name="Rectangle 48"/>
          <p:cNvSpPr>
            <a:spLocks noGrp="1" noChangeArrowheads="1"/>
          </p:cNvSpPr>
          <p:nvPr>
            <p:ph type="ftr" sz="quarter" idx="11"/>
          </p:nvPr>
        </p:nvSpPr>
        <p:spPr>
          <a:ln/>
        </p:spPr>
        <p:txBody>
          <a:bodyPr/>
          <a:lstStyle>
            <a:lvl1pPr>
              <a:defRPr/>
            </a:lvl1pPr>
          </a:lstStyle>
          <a:p>
            <a:pPr>
              <a:defRPr/>
            </a:pPr>
            <a:endParaRPr lang="en-US">
              <a:solidFill>
                <a:srgbClr val="006699"/>
              </a:solidFill>
            </a:endParaRPr>
          </a:p>
        </p:txBody>
      </p:sp>
      <p:sp>
        <p:nvSpPr>
          <p:cNvPr id="7" name="Rectangle 49"/>
          <p:cNvSpPr>
            <a:spLocks noGrp="1" noChangeArrowheads="1"/>
          </p:cNvSpPr>
          <p:nvPr>
            <p:ph type="sldNum" sz="quarter" idx="12"/>
          </p:nvPr>
        </p:nvSpPr>
        <p:spPr>
          <a:ln/>
        </p:spPr>
        <p:txBody>
          <a:bodyPr/>
          <a:lstStyle>
            <a:lvl1pPr>
              <a:defRPr/>
            </a:lvl1pPr>
          </a:lstStyle>
          <a:p>
            <a:pPr>
              <a:defRPr/>
            </a:pPr>
            <a:fld id="{66D4F54F-2F00-4162-A4F1-516F6E03368B}" type="slidenum">
              <a:rPr lang="en-US">
                <a:solidFill>
                  <a:srgbClr val="006699"/>
                </a:solidFill>
              </a:rPr>
              <a:pPr>
                <a:defRPr/>
              </a:pPr>
              <a:t>‹#›</a:t>
            </a:fld>
            <a:endParaRPr lang="en-US">
              <a:solidFill>
                <a:srgbClr val="006699"/>
              </a:solidFill>
            </a:endParaRPr>
          </a:p>
        </p:txBody>
      </p:sp>
    </p:spTree>
    <p:extLst>
      <p:ext uri="{BB962C8B-B14F-4D97-AF65-F5344CB8AC3E}">
        <p14:creationId xmlns:p14="http://schemas.microsoft.com/office/powerpoint/2010/main" xmlns="" val="1961047908"/>
      </p:ext>
    </p:extLst>
  </p:cSld>
  <p:clrMapOvr>
    <a:masterClrMapping/>
  </p:clrMapOvr>
  <p:transition spd="med">
    <p:wheel spokes="8"/>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7"/>
          <p:cNvSpPr>
            <a:spLocks noGrp="1" noChangeArrowheads="1"/>
          </p:cNvSpPr>
          <p:nvPr>
            <p:ph type="dt" sz="half" idx="10"/>
          </p:nvPr>
        </p:nvSpPr>
        <p:spPr>
          <a:ln/>
        </p:spPr>
        <p:txBody>
          <a:bodyPr/>
          <a:lstStyle>
            <a:lvl1pPr>
              <a:defRPr/>
            </a:lvl1pPr>
          </a:lstStyle>
          <a:p>
            <a:pPr>
              <a:defRPr/>
            </a:pPr>
            <a:endParaRPr lang="en-US">
              <a:solidFill>
                <a:srgbClr val="006699"/>
              </a:solidFill>
            </a:endParaRPr>
          </a:p>
        </p:txBody>
      </p:sp>
      <p:sp>
        <p:nvSpPr>
          <p:cNvPr id="5" name="Rectangle 48"/>
          <p:cNvSpPr>
            <a:spLocks noGrp="1" noChangeArrowheads="1"/>
          </p:cNvSpPr>
          <p:nvPr>
            <p:ph type="ftr" sz="quarter" idx="11"/>
          </p:nvPr>
        </p:nvSpPr>
        <p:spPr>
          <a:ln/>
        </p:spPr>
        <p:txBody>
          <a:bodyPr/>
          <a:lstStyle>
            <a:lvl1pPr>
              <a:defRPr/>
            </a:lvl1pPr>
          </a:lstStyle>
          <a:p>
            <a:pPr>
              <a:defRPr/>
            </a:pPr>
            <a:endParaRPr lang="en-US">
              <a:solidFill>
                <a:srgbClr val="006699"/>
              </a:solidFill>
            </a:endParaRPr>
          </a:p>
        </p:txBody>
      </p:sp>
      <p:sp>
        <p:nvSpPr>
          <p:cNvPr id="6" name="Rectangle 49"/>
          <p:cNvSpPr>
            <a:spLocks noGrp="1" noChangeArrowheads="1"/>
          </p:cNvSpPr>
          <p:nvPr>
            <p:ph type="sldNum" sz="quarter" idx="12"/>
          </p:nvPr>
        </p:nvSpPr>
        <p:spPr>
          <a:ln/>
        </p:spPr>
        <p:txBody>
          <a:bodyPr/>
          <a:lstStyle>
            <a:lvl1pPr>
              <a:defRPr/>
            </a:lvl1pPr>
          </a:lstStyle>
          <a:p>
            <a:pPr>
              <a:defRPr/>
            </a:pPr>
            <a:fld id="{FDEA4984-CDE7-4195-9AF5-138D3FA013E8}" type="slidenum">
              <a:rPr lang="en-US">
                <a:solidFill>
                  <a:srgbClr val="006699"/>
                </a:solidFill>
              </a:rPr>
              <a:pPr>
                <a:defRPr/>
              </a:pPr>
              <a:t>‹#›</a:t>
            </a:fld>
            <a:endParaRPr lang="en-US">
              <a:solidFill>
                <a:srgbClr val="006699"/>
              </a:solidFill>
            </a:endParaRPr>
          </a:p>
        </p:txBody>
      </p:sp>
    </p:spTree>
    <p:extLst>
      <p:ext uri="{BB962C8B-B14F-4D97-AF65-F5344CB8AC3E}">
        <p14:creationId xmlns:p14="http://schemas.microsoft.com/office/powerpoint/2010/main" xmlns="" val="3087553932"/>
      </p:ext>
    </p:extLst>
  </p:cSld>
  <p:clrMapOvr>
    <a:masterClrMapping/>
  </p:clrMapOvr>
  <p:transition spd="med">
    <p:wheel spokes="8"/>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6225" y="103188"/>
            <a:ext cx="2060575" cy="59531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42913" y="103188"/>
            <a:ext cx="6030912" cy="59531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7"/>
          <p:cNvSpPr>
            <a:spLocks noGrp="1" noChangeArrowheads="1"/>
          </p:cNvSpPr>
          <p:nvPr>
            <p:ph type="dt" sz="half" idx="10"/>
          </p:nvPr>
        </p:nvSpPr>
        <p:spPr>
          <a:ln/>
        </p:spPr>
        <p:txBody>
          <a:bodyPr/>
          <a:lstStyle>
            <a:lvl1pPr>
              <a:defRPr/>
            </a:lvl1pPr>
          </a:lstStyle>
          <a:p>
            <a:pPr>
              <a:defRPr/>
            </a:pPr>
            <a:endParaRPr lang="en-US">
              <a:solidFill>
                <a:srgbClr val="006699"/>
              </a:solidFill>
            </a:endParaRPr>
          </a:p>
        </p:txBody>
      </p:sp>
      <p:sp>
        <p:nvSpPr>
          <p:cNvPr id="5" name="Rectangle 48"/>
          <p:cNvSpPr>
            <a:spLocks noGrp="1" noChangeArrowheads="1"/>
          </p:cNvSpPr>
          <p:nvPr>
            <p:ph type="ftr" sz="quarter" idx="11"/>
          </p:nvPr>
        </p:nvSpPr>
        <p:spPr>
          <a:ln/>
        </p:spPr>
        <p:txBody>
          <a:bodyPr/>
          <a:lstStyle>
            <a:lvl1pPr>
              <a:defRPr/>
            </a:lvl1pPr>
          </a:lstStyle>
          <a:p>
            <a:pPr>
              <a:defRPr/>
            </a:pPr>
            <a:endParaRPr lang="en-US">
              <a:solidFill>
                <a:srgbClr val="006699"/>
              </a:solidFill>
            </a:endParaRPr>
          </a:p>
        </p:txBody>
      </p:sp>
      <p:sp>
        <p:nvSpPr>
          <p:cNvPr id="6" name="Rectangle 49"/>
          <p:cNvSpPr>
            <a:spLocks noGrp="1" noChangeArrowheads="1"/>
          </p:cNvSpPr>
          <p:nvPr>
            <p:ph type="sldNum" sz="quarter" idx="12"/>
          </p:nvPr>
        </p:nvSpPr>
        <p:spPr>
          <a:ln/>
        </p:spPr>
        <p:txBody>
          <a:bodyPr/>
          <a:lstStyle>
            <a:lvl1pPr>
              <a:defRPr/>
            </a:lvl1pPr>
          </a:lstStyle>
          <a:p>
            <a:pPr>
              <a:defRPr/>
            </a:pPr>
            <a:fld id="{D4694225-9E5F-4951-AD9B-FB4FF43F7F24}" type="slidenum">
              <a:rPr lang="en-US">
                <a:solidFill>
                  <a:srgbClr val="006699"/>
                </a:solidFill>
              </a:rPr>
              <a:pPr>
                <a:defRPr/>
              </a:pPr>
              <a:t>‹#›</a:t>
            </a:fld>
            <a:endParaRPr lang="en-US">
              <a:solidFill>
                <a:srgbClr val="006699"/>
              </a:solidFill>
            </a:endParaRPr>
          </a:p>
        </p:txBody>
      </p:sp>
    </p:spTree>
    <p:extLst>
      <p:ext uri="{BB962C8B-B14F-4D97-AF65-F5344CB8AC3E}">
        <p14:creationId xmlns:p14="http://schemas.microsoft.com/office/powerpoint/2010/main" xmlns="" val="144350263"/>
      </p:ext>
    </p:extLst>
  </p:cSld>
  <p:clrMapOvr>
    <a:masterClrMapping/>
  </p:clrMapOvr>
  <p:transition spd="med">
    <p:wheel spokes="8"/>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en-US"/>
              <a:t>Click to edit Master title style</a:t>
            </a:r>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a:t>Click to edit Master subtitle style</a:t>
            </a:r>
          </a:p>
        </p:txBody>
      </p:sp>
      <p:sp>
        <p:nvSpPr>
          <p:cNvPr id="4" name="Date Placeholder 29"/>
          <p:cNvSpPr>
            <a:spLocks noGrp="1"/>
          </p:cNvSpPr>
          <p:nvPr>
            <p:ph type="dt" sz="half" idx="10"/>
          </p:nvPr>
        </p:nvSpPr>
        <p:spPr/>
        <p:txBody>
          <a:bodyPr/>
          <a:lstStyle>
            <a:lvl1pPr>
              <a:defRPr/>
            </a:lvl1pPr>
          </a:lstStyle>
          <a:p>
            <a:pPr>
              <a:defRPr/>
            </a:pPr>
            <a:fld id="{FFD1142B-75B1-446D-964A-FFD87255181B}" type="datetimeFigureOut">
              <a:rPr lang="en-US">
                <a:solidFill>
                  <a:srgbClr val="DBF5F9">
                    <a:shade val="90000"/>
                  </a:srgbClr>
                </a:solidFill>
              </a:rPr>
              <a:pPr>
                <a:defRPr/>
              </a:pPr>
              <a:t>2/22/2021</a:t>
            </a:fld>
            <a:endParaRPr lang="en-US">
              <a:solidFill>
                <a:srgbClr val="DBF5F9">
                  <a:shade val="90000"/>
                </a:srgbClr>
              </a:solidFill>
            </a:endParaRPr>
          </a:p>
        </p:txBody>
      </p:sp>
      <p:sp>
        <p:nvSpPr>
          <p:cNvPr id="5" name="Footer Placeholder 18"/>
          <p:cNvSpPr>
            <a:spLocks noGrp="1"/>
          </p:cNvSpPr>
          <p:nvPr>
            <p:ph type="ftr" sz="quarter" idx="11"/>
          </p:nvPr>
        </p:nvSpPr>
        <p:spPr/>
        <p:txBody>
          <a:bodyPr/>
          <a:lstStyle>
            <a:lvl1pPr>
              <a:defRPr/>
            </a:lvl1pPr>
          </a:lstStyle>
          <a:p>
            <a:pPr>
              <a:defRPr/>
            </a:pPr>
            <a:endParaRPr lang="en-US">
              <a:solidFill>
                <a:srgbClr val="DBF5F9">
                  <a:shade val="90000"/>
                </a:srgbClr>
              </a:solidFill>
            </a:endParaRPr>
          </a:p>
        </p:txBody>
      </p:sp>
      <p:sp>
        <p:nvSpPr>
          <p:cNvPr id="6" name="Slide Number Placeholder 26"/>
          <p:cNvSpPr>
            <a:spLocks noGrp="1"/>
          </p:cNvSpPr>
          <p:nvPr>
            <p:ph type="sldNum" sz="quarter" idx="12"/>
          </p:nvPr>
        </p:nvSpPr>
        <p:spPr/>
        <p:txBody>
          <a:bodyPr/>
          <a:lstStyle>
            <a:lvl1pPr>
              <a:defRPr/>
            </a:lvl1pPr>
          </a:lstStyle>
          <a:p>
            <a:pPr>
              <a:defRPr/>
            </a:pPr>
            <a:fld id="{0DB5DBCA-1844-4550-92F6-DDA93C612AC9}" type="slidenum">
              <a:rPr lang="en-US">
                <a:solidFill>
                  <a:srgbClr val="DBF5F9">
                    <a:shade val="90000"/>
                  </a:srgbClr>
                </a:solidFill>
              </a:rPr>
              <a:pPr>
                <a:defRPr/>
              </a:pPr>
              <a:t>‹#›</a:t>
            </a:fld>
            <a:endParaRPr lang="en-US">
              <a:solidFill>
                <a:srgbClr val="DBF5F9">
                  <a:shade val="90000"/>
                </a:srgbClr>
              </a:solidFill>
            </a:endParaRPr>
          </a:p>
        </p:txBody>
      </p:sp>
    </p:spTree>
    <p:extLst>
      <p:ext uri="{BB962C8B-B14F-4D97-AF65-F5344CB8AC3E}">
        <p14:creationId xmlns:p14="http://schemas.microsoft.com/office/powerpoint/2010/main" xmlns="" val="588637874"/>
      </p:ext>
    </p:extLst>
  </p:cSld>
  <p:clrMapOvr>
    <a:overrideClrMapping bg1="dk1" tx1="lt1" bg2="dk2" tx2="lt2" accent1="accent1" accent2="accent2" accent3="accent3" accent4="accent4" accent5="accent5" accent6="accent6" hlink="hlink" folHlink="folHlink"/>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9"/>
          <p:cNvSpPr>
            <a:spLocks noGrp="1"/>
          </p:cNvSpPr>
          <p:nvPr>
            <p:ph type="dt" sz="half" idx="10"/>
          </p:nvPr>
        </p:nvSpPr>
        <p:spPr/>
        <p:txBody>
          <a:bodyPr/>
          <a:lstStyle>
            <a:lvl1pPr>
              <a:defRPr/>
            </a:lvl1pPr>
          </a:lstStyle>
          <a:p>
            <a:pPr>
              <a:defRPr/>
            </a:pPr>
            <a:fld id="{A913CD13-7515-4521-B1D7-DAA34D98FA2A}" type="datetimeFigureOut">
              <a:rPr lang="en-US">
                <a:solidFill>
                  <a:srgbClr val="04617B">
                    <a:shade val="90000"/>
                  </a:srgbClr>
                </a:solidFill>
              </a:rPr>
              <a:pPr>
                <a:defRPr/>
              </a:pPr>
              <a:t>2/22/2021</a:t>
            </a:fld>
            <a:endParaRPr lang="en-US">
              <a:solidFill>
                <a:srgbClr val="04617B">
                  <a:shade val="90000"/>
                </a:srgbClr>
              </a:solidFill>
            </a:endParaRPr>
          </a:p>
        </p:txBody>
      </p:sp>
      <p:sp>
        <p:nvSpPr>
          <p:cNvPr id="5" name="Footer Placeholder 21"/>
          <p:cNvSpPr>
            <a:spLocks noGrp="1"/>
          </p:cNvSpPr>
          <p:nvPr>
            <p:ph type="ftr" sz="quarter" idx="11"/>
          </p:nvPr>
        </p:nvSpPr>
        <p:spPr/>
        <p:txBody>
          <a:bodyPr/>
          <a:lstStyle>
            <a:lvl1pPr>
              <a:defRPr/>
            </a:lvl1pPr>
          </a:lstStyle>
          <a:p>
            <a:pPr>
              <a:defRPr/>
            </a:pPr>
            <a:endParaRPr lang="en-US">
              <a:solidFill>
                <a:srgbClr val="04617B">
                  <a:shade val="90000"/>
                </a:srgbClr>
              </a:solidFill>
            </a:endParaRPr>
          </a:p>
        </p:txBody>
      </p:sp>
      <p:sp>
        <p:nvSpPr>
          <p:cNvPr id="6" name="Slide Number Placeholder 17"/>
          <p:cNvSpPr>
            <a:spLocks noGrp="1"/>
          </p:cNvSpPr>
          <p:nvPr>
            <p:ph type="sldNum" sz="quarter" idx="12"/>
          </p:nvPr>
        </p:nvSpPr>
        <p:spPr/>
        <p:txBody>
          <a:bodyPr/>
          <a:lstStyle>
            <a:lvl1pPr>
              <a:defRPr/>
            </a:lvl1pPr>
          </a:lstStyle>
          <a:p>
            <a:pPr>
              <a:defRPr/>
            </a:pPr>
            <a:fld id="{61AA65B4-B395-4E84-A0DB-62012EFD0AD3}" type="slidenum">
              <a:rPr lang="en-US">
                <a:solidFill>
                  <a:srgbClr val="04617B">
                    <a:shade val="90000"/>
                  </a:srgbClr>
                </a:solidFill>
              </a:rPr>
              <a:pPr>
                <a:defRPr/>
              </a:pPr>
              <a:t>‹#›</a:t>
            </a:fld>
            <a:endParaRPr lang="en-US">
              <a:solidFill>
                <a:srgbClr val="04617B">
                  <a:shade val="90000"/>
                </a:srgbClr>
              </a:solidFill>
            </a:endParaRPr>
          </a:p>
        </p:txBody>
      </p:sp>
    </p:spTree>
    <p:extLst>
      <p:ext uri="{BB962C8B-B14F-4D97-AF65-F5344CB8AC3E}">
        <p14:creationId xmlns:p14="http://schemas.microsoft.com/office/powerpoint/2010/main" xmlns="" val="268937014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en-US"/>
              <a:t>Click to edit Master title style</a:t>
            </a:r>
          </a:p>
        </p:txBody>
      </p:sp>
      <p:sp>
        <p:nvSpPr>
          <p:cNvPr id="3" name="Text Placeholder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31017EB8-2B45-470F-965E-28AD21E8C411}" type="datetimeFigureOut">
              <a:rPr lang="en-US">
                <a:solidFill>
                  <a:srgbClr val="DBF5F9">
                    <a:shade val="90000"/>
                  </a:srgbClr>
                </a:solidFill>
              </a:rPr>
              <a:pPr>
                <a:defRPr/>
              </a:pPr>
              <a:t>2/22/2021</a:t>
            </a:fld>
            <a:endParaRPr lang="en-US">
              <a:solidFill>
                <a:srgbClr val="DBF5F9">
                  <a:shade val="90000"/>
                </a:srgb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srgbClr val="DBF5F9">
                  <a:shade val="90000"/>
                </a:srgbClr>
              </a:solidFill>
            </a:endParaRPr>
          </a:p>
        </p:txBody>
      </p:sp>
      <p:sp>
        <p:nvSpPr>
          <p:cNvPr id="6" name="Slide Number Placeholder 5"/>
          <p:cNvSpPr>
            <a:spLocks noGrp="1"/>
          </p:cNvSpPr>
          <p:nvPr>
            <p:ph type="sldNum" sz="quarter" idx="12"/>
          </p:nvPr>
        </p:nvSpPr>
        <p:spPr/>
        <p:txBody>
          <a:bodyPr/>
          <a:lstStyle>
            <a:lvl1pPr>
              <a:defRPr/>
            </a:lvl1pPr>
          </a:lstStyle>
          <a:p>
            <a:pPr>
              <a:defRPr/>
            </a:pPr>
            <a:fld id="{1EFDF7D3-83F5-4332-992F-E77373CAC315}" type="slidenum">
              <a:rPr lang="en-US">
                <a:solidFill>
                  <a:srgbClr val="DBF5F9">
                    <a:shade val="90000"/>
                  </a:srgbClr>
                </a:solidFill>
              </a:rPr>
              <a:pPr>
                <a:defRPr/>
              </a:pPr>
              <a:t>‹#›</a:t>
            </a:fld>
            <a:endParaRPr lang="en-US">
              <a:solidFill>
                <a:srgbClr val="DBF5F9">
                  <a:shade val="90000"/>
                </a:srgbClr>
              </a:solidFill>
            </a:endParaRPr>
          </a:p>
        </p:txBody>
      </p:sp>
    </p:spTree>
    <p:extLst>
      <p:ext uri="{BB962C8B-B14F-4D97-AF65-F5344CB8AC3E}">
        <p14:creationId xmlns:p14="http://schemas.microsoft.com/office/powerpoint/2010/main" xmlns="" val="685605379"/>
      </p:ext>
    </p:extLst>
  </p:cSld>
  <p:clrMapOvr>
    <a:overrideClrMapping bg1="dk1" tx1="lt1" bg2="dk2" tx2="lt2" accent1="accent1" accent2="accent2" accent3="accent3" accent4="accent4" accent5="accent5" accent6="accent6" hlink="hlink" folHlink="folHlink"/>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lang="en-US"/>
              <a:t>Click to edit Master title style</a:t>
            </a:r>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9"/>
          <p:cNvSpPr>
            <a:spLocks noGrp="1"/>
          </p:cNvSpPr>
          <p:nvPr>
            <p:ph type="dt" sz="half" idx="10"/>
          </p:nvPr>
        </p:nvSpPr>
        <p:spPr/>
        <p:txBody>
          <a:bodyPr/>
          <a:lstStyle>
            <a:lvl1pPr>
              <a:defRPr/>
            </a:lvl1pPr>
          </a:lstStyle>
          <a:p>
            <a:pPr>
              <a:defRPr/>
            </a:pPr>
            <a:fld id="{923FEFDE-963F-41A1-9833-BAC64D505D1B}" type="datetimeFigureOut">
              <a:rPr lang="en-US">
                <a:solidFill>
                  <a:srgbClr val="04617B">
                    <a:shade val="90000"/>
                  </a:srgbClr>
                </a:solidFill>
              </a:rPr>
              <a:pPr>
                <a:defRPr/>
              </a:pPr>
              <a:t>2/22/2021</a:t>
            </a:fld>
            <a:endParaRPr lang="en-US">
              <a:solidFill>
                <a:srgbClr val="04617B">
                  <a:shade val="90000"/>
                </a:srgbClr>
              </a:solidFill>
            </a:endParaRPr>
          </a:p>
        </p:txBody>
      </p:sp>
      <p:sp>
        <p:nvSpPr>
          <p:cNvPr id="6" name="Footer Placeholder 21"/>
          <p:cNvSpPr>
            <a:spLocks noGrp="1"/>
          </p:cNvSpPr>
          <p:nvPr>
            <p:ph type="ftr" sz="quarter" idx="11"/>
          </p:nvPr>
        </p:nvSpPr>
        <p:spPr/>
        <p:txBody>
          <a:bodyPr/>
          <a:lstStyle>
            <a:lvl1pPr>
              <a:defRPr/>
            </a:lvl1pPr>
          </a:lstStyle>
          <a:p>
            <a:pPr>
              <a:defRPr/>
            </a:pPr>
            <a:endParaRPr lang="en-US">
              <a:solidFill>
                <a:srgbClr val="04617B">
                  <a:shade val="90000"/>
                </a:srgbClr>
              </a:solidFill>
            </a:endParaRPr>
          </a:p>
        </p:txBody>
      </p:sp>
      <p:sp>
        <p:nvSpPr>
          <p:cNvPr id="7" name="Slide Number Placeholder 17"/>
          <p:cNvSpPr>
            <a:spLocks noGrp="1"/>
          </p:cNvSpPr>
          <p:nvPr>
            <p:ph type="sldNum" sz="quarter" idx="12"/>
          </p:nvPr>
        </p:nvSpPr>
        <p:spPr/>
        <p:txBody>
          <a:bodyPr/>
          <a:lstStyle>
            <a:lvl1pPr>
              <a:defRPr/>
            </a:lvl1pPr>
          </a:lstStyle>
          <a:p>
            <a:pPr>
              <a:defRPr/>
            </a:pPr>
            <a:fld id="{513ACEC8-583C-4162-B153-8C6FA942CF3D}" type="slidenum">
              <a:rPr lang="en-US">
                <a:solidFill>
                  <a:srgbClr val="04617B">
                    <a:shade val="90000"/>
                  </a:srgbClr>
                </a:solidFill>
              </a:rPr>
              <a:pPr>
                <a:defRPr/>
              </a:pPr>
              <a:t>‹#›</a:t>
            </a:fld>
            <a:endParaRPr lang="en-US">
              <a:solidFill>
                <a:srgbClr val="04617B">
                  <a:shade val="90000"/>
                </a:srgbClr>
              </a:solidFill>
            </a:endParaRPr>
          </a:p>
        </p:txBody>
      </p:sp>
    </p:spTree>
    <p:extLst>
      <p:ext uri="{BB962C8B-B14F-4D97-AF65-F5344CB8AC3E}">
        <p14:creationId xmlns:p14="http://schemas.microsoft.com/office/powerpoint/2010/main" xmlns="" val="223774329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9"/>
          <p:cNvSpPr>
            <a:spLocks noGrp="1"/>
          </p:cNvSpPr>
          <p:nvPr>
            <p:ph type="dt" sz="half" idx="10"/>
          </p:nvPr>
        </p:nvSpPr>
        <p:spPr/>
        <p:txBody>
          <a:bodyPr/>
          <a:lstStyle>
            <a:lvl1pPr>
              <a:defRPr/>
            </a:lvl1pPr>
          </a:lstStyle>
          <a:p>
            <a:pPr>
              <a:defRPr/>
            </a:pPr>
            <a:fld id="{759312C4-1633-42AE-B017-6791D2C96F6A}" type="datetimeFigureOut">
              <a:rPr lang="en-US">
                <a:solidFill>
                  <a:srgbClr val="04617B">
                    <a:shade val="90000"/>
                  </a:srgbClr>
                </a:solidFill>
              </a:rPr>
              <a:pPr>
                <a:defRPr/>
              </a:pPr>
              <a:t>2/22/2021</a:t>
            </a:fld>
            <a:endParaRPr lang="en-US">
              <a:solidFill>
                <a:srgbClr val="04617B">
                  <a:shade val="90000"/>
                </a:srgbClr>
              </a:solidFill>
            </a:endParaRPr>
          </a:p>
        </p:txBody>
      </p:sp>
      <p:sp>
        <p:nvSpPr>
          <p:cNvPr id="8" name="Footer Placeholder 21"/>
          <p:cNvSpPr>
            <a:spLocks noGrp="1"/>
          </p:cNvSpPr>
          <p:nvPr>
            <p:ph type="ftr" sz="quarter" idx="11"/>
          </p:nvPr>
        </p:nvSpPr>
        <p:spPr/>
        <p:txBody>
          <a:bodyPr/>
          <a:lstStyle>
            <a:lvl1pPr>
              <a:defRPr/>
            </a:lvl1pPr>
          </a:lstStyle>
          <a:p>
            <a:pPr>
              <a:defRPr/>
            </a:pPr>
            <a:endParaRPr lang="en-US">
              <a:solidFill>
                <a:srgbClr val="04617B">
                  <a:shade val="90000"/>
                </a:srgbClr>
              </a:solidFill>
            </a:endParaRPr>
          </a:p>
        </p:txBody>
      </p:sp>
      <p:sp>
        <p:nvSpPr>
          <p:cNvPr id="9" name="Slide Number Placeholder 17"/>
          <p:cNvSpPr>
            <a:spLocks noGrp="1"/>
          </p:cNvSpPr>
          <p:nvPr>
            <p:ph type="sldNum" sz="quarter" idx="12"/>
          </p:nvPr>
        </p:nvSpPr>
        <p:spPr/>
        <p:txBody>
          <a:bodyPr/>
          <a:lstStyle>
            <a:lvl1pPr>
              <a:defRPr/>
            </a:lvl1pPr>
          </a:lstStyle>
          <a:p>
            <a:pPr>
              <a:defRPr/>
            </a:pPr>
            <a:fld id="{5F8D155D-40E5-47D7-B91A-CE3849E8FAAB}" type="slidenum">
              <a:rPr lang="en-US">
                <a:solidFill>
                  <a:srgbClr val="04617B">
                    <a:shade val="90000"/>
                  </a:srgbClr>
                </a:solidFill>
              </a:rPr>
              <a:pPr>
                <a:defRPr/>
              </a:pPr>
              <a:t>‹#›</a:t>
            </a:fld>
            <a:endParaRPr lang="en-US">
              <a:solidFill>
                <a:srgbClr val="04617B">
                  <a:shade val="90000"/>
                </a:srgbClr>
              </a:solidFill>
            </a:endParaRPr>
          </a:p>
        </p:txBody>
      </p:sp>
    </p:spTree>
    <p:extLst>
      <p:ext uri="{BB962C8B-B14F-4D97-AF65-F5344CB8AC3E}">
        <p14:creationId xmlns:p14="http://schemas.microsoft.com/office/powerpoint/2010/main" xmlns="" val="22069199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9"/>
          <p:cNvSpPr>
            <a:spLocks noGrp="1"/>
          </p:cNvSpPr>
          <p:nvPr>
            <p:ph type="dt" sz="half" idx="10"/>
          </p:nvPr>
        </p:nvSpPr>
        <p:spPr/>
        <p:txBody>
          <a:bodyPr/>
          <a:lstStyle>
            <a:lvl1pPr>
              <a:defRPr/>
            </a:lvl1pPr>
          </a:lstStyle>
          <a:p>
            <a:pPr>
              <a:defRPr/>
            </a:pPr>
            <a:fld id="{759312C4-1633-42AE-B017-6791D2C96F6A}" type="datetimeFigureOut">
              <a:rPr lang="en-US"/>
              <a:pPr>
                <a:defRPr/>
              </a:pPr>
              <a:t>2/22/2021</a:t>
            </a:fld>
            <a:endParaRPr lang="en-US"/>
          </a:p>
        </p:txBody>
      </p:sp>
      <p:sp>
        <p:nvSpPr>
          <p:cNvPr id="8" name="Footer Placeholder 21"/>
          <p:cNvSpPr>
            <a:spLocks noGrp="1"/>
          </p:cNvSpPr>
          <p:nvPr>
            <p:ph type="ftr" sz="quarter" idx="11"/>
          </p:nvPr>
        </p:nvSpPr>
        <p:spPr/>
        <p:txBody>
          <a:bodyPr/>
          <a:lstStyle>
            <a:lvl1pPr>
              <a:defRPr/>
            </a:lvl1pPr>
          </a:lstStyle>
          <a:p>
            <a:pPr>
              <a:defRPr/>
            </a:pPr>
            <a:endParaRPr lang="en-US"/>
          </a:p>
        </p:txBody>
      </p:sp>
      <p:sp>
        <p:nvSpPr>
          <p:cNvPr id="9" name="Slide Number Placeholder 17"/>
          <p:cNvSpPr>
            <a:spLocks noGrp="1"/>
          </p:cNvSpPr>
          <p:nvPr>
            <p:ph type="sldNum" sz="quarter" idx="12"/>
          </p:nvPr>
        </p:nvSpPr>
        <p:spPr/>
        <p:txBody>
          <a:bodyPr/>
          <a:lstStyle>
            <a:lvl1pPr>
              <a:defRPr/>
            </a:lvl1pPr>
          </a:lstStyle>
          <a:p>
            <a:pPr>
              <a:defRPr/>
            </a:pPr>
            <a:fld id="{5F8D155D-40E5-47D7-B91A-CE3849E8FAAB}" type="slidenum">
              <a:rPr lang="en-US"/>
              <a:pPr>
                <a:defRPr/>
              </a:pPr>
              <a:t>‹#›</a:t>
            </a:fld>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en-US"/>
              <a:t>Click to edit Master title style</a:t>
            </a:r>
          </a:p>
        </p:txBody>
      </p:sp>
      <p:sp>
        <p:nvSpPr>
          <p:cNvPr id="3" name="Date Placeholder 9"/>
          <p:cNvSpPr>
            <a:spLocks noGrp="1"/>
          </p:cNvSpPr>
          <p:nvPr>
            <p:ph type="dt" sz="half" idx="10"/>
          </p:nvPr>
        </p:nvSpPr>
        <p:spPr/>
        <p:txBody>
          <a:bodyPr/>
          <a:lstStyle>
            <a:lvl1pPr>
              <a:defRPr/>
            </a:lvl1pPr>
          </a:lstStyle>
          <a:p>
            <a:pPr>
              <a:defRPr/>
            </a:pPr>
            <a:fld id="{536F0E2B-8470-4569-B7F0-81FBE3BED76D}" type="datetimeFigureOut">
              <a:rPr lang="en-US">
                <a:solidFill>
                  <a:srgbClr val="04617B">
                    <a:shade val="90000"/>
                  </a:srgbClr>
                </a:solidFill>
              </a:rPr>
              <a:pPr>
                <a:defRPr/>
              </a:pPr>
              <a:t>2/22/2021</a:t>
            </a:fld>
            <a:endParaRPr lang="en-US">
              <a:solidFill>
                <a:srgbClr val="04617B">
                  <a:shade val="90000"/>
                </a:srgbClr>
              </a:solidFill>
            </a:endParaRPr>
          </a:p>
        </p:txBody>
      </p:sp>
      <p:sp>
        <p:nvSpPr>
          <p:cNvPr id="4" name="Footer Placeholder 21"/>
          <p:cNvSpPr>
            <a:spLocks noGrp="1"/>
          </p:cNvSpPr>
          <p:nvPr>
            <p:ph type="ftr" sz="quarter" idx="11"/>
          </p:nvPr>
        </p:nvSpPr>
        <p:spPr/>
        <p:txBody>
          <a:bodyPr/>
          <a:lstStyle>
            <a:lvl1pPr>
              <a:defRPr/>
            </a:lvl1pPr>
          </a:lstStyle>
          <a:p>
            <a:pPr>
              <a:defRPr/>
            </a:pPr>
            <a:endParaRPr lang="en-US">
              <a:solidFill>
                <a:srgbClr val="04617B">
                  <a:shade val="90000"/>
                </a:srgbClr>
              </a:solidFill>
            </a:endParaRPr>
          </a:p>
        </p:txBody>
      </p:sp>
      <p:sp>
        <p:nvSpPr>
          <p:cNvPr id="5" name="Slide Number Placeholder 17"/>
          <p:cNvSpPr>
            <a:spLocks noGrp="1"/>
          </p:cNvSpPr>
          <p:nvPr>
            <p:ph type="sldNum" sz="quarter" idx="12"/>
          </p:nvPr>
        </p:nvSpPr>
        <p:spPr/>
        <p:txBody>
          <a:bodyPr/>
          <a:lstStyle>
            <a:lvl1pPr>
              <a:defRPr/>
            </a:lvl1pPr>
          </a:lstStyle>
          <a:p>
            <a:pPr>
              <a:defRPr/>
            </a:pPr>
            <a:fld id="{E3D8D60C-0BDE-4E59-A584-70BF6BF83C8B}" type="slidenum">
              <a:rPr lang="en-US">
                <a:solidFill>
                  <a:srgbClr val="04617B">
                    <a:shade val="90000"/>
                  </a:srgbClr>
                </a:solidFill>
              </a:rPr>
              <a:pPr>
                <a:defRPr/>
              </a:pPr>
              <a:t>‹#›</a:t>
            </a:fld>
            <a:endParaRPr lang="en-US">
              <a:solidFill>
                <a:srgbClr val="04617B">
                  <a:shade val="90000"/>
                </a:srgbClr>
              </a:solidFill>
            </a:endParaRPr>
          </a:p>
        </p:txBody>
      </p:sp>
    </p:spTree>
    <p:extLst>
      <p:ext uri="{BB962C8B-B14F-4D97-AF65-F5344CB8AC3E}">
        <p14:creationId xmlns:p14="http://schemas.microsoft.com/office/powerpoint/2010/main" xmlns="" val="338684966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fld id="{745073BE-5EDD-454C-811F-18BD8B00070D}" type="datetimeFigureOut">
              <a:rPr lang="en-US">
                <a:solidFill>
                  <a:srgbClr val="04617B">
                    <a:shade val="90000"/>
                  </a:srgbClr>
                </a:solidFill>
              </a:rPr>
              <a:pPr>
                <a:defRPr/>
              </a:pPr>
              <a:t>2/22/2021</a:t>
            </a:fld>
            <a:endParaRPr lang="en-US">
              <a:solidFill>
                <a:srgbClr val="04617B">
                  <a:shade val="90000"/>
                </a:srgbClr>
              </a:solidFill>
            </a:endParaRPr>
          </a:p>
        </p:txBody>
      </p:sp>
      <p:sp>
        <p:nvSpPr>
          <p:cNvPr id="3" name="Footer Placeholder 21"/>
          <p:cNvSpPr>
            <a:spLocks noGrp="1"/>
          </p:cNvSpPr>
          <p:nvPr>
            <p:ph type="ftr" sz="quarter" idx="11"/>
          </p:nvPr>
        </p:nvSpPr>
        <p:spPr/>
        <p:txBody>
          <a:bodyPr/>
          <a:lstStyle>
            <a:lvl1pPr>
              <a:defRPr/>
            </a:lvl1pPr>
          </a:lstStyle>
          <a:p>
            <a:pPr>
              <a:defRPr/>
            </a:pPr>
            <a:endParaRPr lang="en-US">
              <a:solidFill>
                <a:srgbClr val="04617B">
                  <a:shade val="90000"/>
                </a:srgbClr>
              </a:solidFill>
            </a:endParaRPr>
          </a:p>
        </p:txBody>
      </p:sp>
      <p:sp>
        <p:nvSpPr>
          <p:cNvPr id="4" name="Slide Number Placeholder 17"/>
          <p:cNvSpPr>
            <a:spLocks noGrp="1"/>
          </p:cNvSpPr>
          <p:nvPr>
            <p:ph type="sldNum" sz="quarter" idx="12"/>
          </p:nvPr>
        </p:nvSpPr>
        <p:spPr/>
        <p:txBody>
          <a:bodyPr/>
          <a:lstStyle>
            <a:lvl1pPr>
              <a:defRPr/>
            </a:lvl1pPr>
          </a:lstStyle>
          <a:p>
            <a:pPr>
              <a:defRPr/>
            </a:pPr>
            <a:fld id="{096060D4-78C9-4158-9034-5C836046B2DB}" type="slidenum">
              <a:rPr lang="en-US">
                <a:solidFill>
                  <a:srgbClr val="04617B">
                    <a:shade val="90000"/>
                  </a:srgbClr>
                </a:solidFill>
              </a:rPr>
              <a:pPr>
                <a:defRPr/>
              </a:pPr>
              <a:t>‹#›</a:t>
            </a:fld>
            <a:endParaRPr lang="en-US">
              <a:solidFill>
                <a:srgbClr val="04617B">
                  <a:shade val="90000"/>
                </a:srgbClr>
              </a:solidFill>
            </a:endParaRPr>
          </a:p>
        </p:txBody>
      </p:sp>
    </p:spTree>
    <p:extLst>
      <p:ext uri="{BB962C8B-B14F-4D97-AF65-F5344CB8AC3E}">
        <p14:creationId xmlns:p14="http://schemas.microsoft.com/office/powerpoint/2010/main" xmlns="" val="317576832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en-US"/>
              <a:t>Click to edit Master title style</a:t>
            </a:r>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en-US"/>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9"/>
          <p:cNvSpPr>
            <a:spLocks noGrp="1"/>
          </p:cNvSpPr>
          <p:nvPr>
            <p:ph type="dt" sz="half" idx="10"/>
          </p:nvPr>
        </p:nvSpPr>
        <p:spPr/>
        <p:txBody>
          <a:bodyPr/>
          <a:lstStyle>
            <a:lvl1pPr>
              <a:defRPr/>
            </a:lvl1pPr>
          </a:lstStyle>
          <a:p>
            <a:pPr>
              <a:defRPr/>
            </a:pPr>
            <a:fld id="{36C20BE6-F056-4721-9233-088561A06201}" type="datetimeFigureOut">
              <a:rPr lang="en-US">
                <a:solidFill>
                  <a:srgbClr val="04617B">
                    <a:shade val="90000"/>
                  </a:srgbClr>
                </a:solidFill>
              </a:rPr>
              <a:pPr>
                <a:defRPr/>
              </a:pPr>
              <a:t>2/22/2021</a:t>
            </a:fld>
            <a:endParaRPr lang="en-US">
              <a:solidFill>
                <a:srgbClr val="04617B">
                  <a:shade val="90000"/>
                </a:srgbClr>
              </a:solidFill>
            </a:endParaRPr>
          </a:p>
        </p:txBody>
      </p:sp>
      <p:sp>
        <p:nvSpPr>
          <p:cNvPr id="6" name="Footer Placeholder 21"/>
          <p:cNvSpPr>
            <a:spLocks noGrp="1"/>
          </p:cNvSpPr>
          <p:nvPr>
            <p:ph type="ftr" sz="quarter" idx="11"/>
          </p:nvPr>
        </p:nvSpPr>
        <p:spPr/>
        <p:txBody>
          <a:bodyPr/>
          <a:lstStyle>
            <a:lvl1pPr>
              <a:defRPr/>
            </a:lvl1pPr>
          </a:lstStyle>
          <a:p>
            <a:pPr>
              <a:defRPr/>
            </a:pPr>
            <a:endParaRPr lang="en-US">
              <a:solidFill>
                <a:srgbClr val="04617B">
                  <a:shade val="90000"/>
                </a:srgbClr>
              </a:solidFill>
            </a:endParaRPr>
          </a:p>
        </p:txBody>
      </p:sp>
      <p:sp>
        <p:nvSpPr>
          <p:cNvPr id="7" name="Slide Number Placeholder 17"/>
          <p:cNvSpPr>
            <a:spLocks noGrp="1"/>
          </p:cNvSpPr>
          <p:nvPr>
            <p:ph type="sldNum" sz="quarter" idx="12"/>
          </p:nvPr>
        </p:nvSpPr>
        <p:spPr/>
        <p:txBody>
          <a:bodyPr/>
          <a:lstStyle>
            <a:lvl1pPr>
              <a:defRPr/>
            </a:lvl1pPr>
          </a:lstStyle>
          <a:p>
            <a:pPr>
              <a:defRPr/>
            </a:pPr>
            <a:fld id="{111AEA87-39F0-4D24-9927-143E0699A450}" type="slidenum">
              <a:rPr lang="en-US">
                <a:solidFill>
                  <a:srgbClr val="04617B">
                    <a:shade val="90000"/>
                  </a:srgbClr>
                </a:solidFill>
              </a:rPr>
              <a:pPr>
                <a:defRPr/>
              </a:pPr>
              <a:t>‹#›</a:t>
            </a:fld>
            <a:endParaRPr lang="en-US">
              <a:solidFill>
                <a:srgbClr val="04617B">
                  <a:shade val="90000"/>
                </a:srgbClr>
              </a:solidFill>
            </a:endParaRPr>
          </a:p>
        </p:txBody>
      </p:sp>
    </p:spTree>
    <p:extLst>
      <p:ext uri="{BB962C8B-B14F-4D97-AF65-F5344CB8AC3E}">
        <p14:creationId xmlns:p14="http://schemas.microsoft.com/office/powerpoint/2010/main" xmlns="" val="394119126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Snip and Round Single Corner Rectangle 4"/>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6" name="Right Triangle 5"/>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7" name="Freeform 6"/>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solidFill>
                <a:prstClr val="black"/>
              </a:solidFill>
              <a:latin typeface="Constantia"/>
            </a:endParaRPr>
          </a:p>
        </p:txBody>
      </p:sp>
      <p:sp>
        <p:nvSpPr>
          <p:cNvPr id="8" name="Freeform 7"/>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solidFill>
                <a:prstClr val="black"/>
              </a:solidFill>
              <a:latin typeface="Constantia"/>
            </a:endParaRPr>
          </a:p>
        </p:txBody>
      </p:sp>
      <p:sp>
        <p:nvSpPr>
          <p:cNvPr id="2" name="Title 1"/>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en-US"/>
              <a:t>Click to edit Master title style</a:t>
            </a:r>
          </a:p>
        </p:txBody>
      </p:sp>
      <p:sp>
        <p:nvSpPr>
          <p:cNvPr id="4" name="Text Placeholder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en-US"/>
              <a:t>Click to edit Master text styles</a:t>
            </a: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en-US" noProof="0"/>
              <a:t>Click icon to add picture</a:t>
            </a:r>
            <a:endParaRPr lang="en-US" noProof="0" dirty="0"/>
          </a:p>
        </p:txBody>
      </p:sp>
      <p:sp>
        <p:nvSpPr>
          <p:cNvPr id="9" name="Date Placeholder 4"/>
          <p:cNvSpPr>
            <a:spLocks noGrp="1"/>
          </p:cNvSpPr>
          <p:nvPr>
            <p:ph type="dt" sz="half" idx="10"/>
          </p:nvPr>
        </p:nvSpPr>
        <p:spPr/>
        <p:txBody>
          <a:bodyPr/>
          <a:lstStyle>
            <a:lvl1pPr>
              <a:defRPr/>
            </a:lvl1pPr>
          </a:lstStyle>
          <a:p>
            <a:pPr>
              <a:defRPr/>
            </a:pPr>
            <a:fld id="{4F01C3C0-165E-4845-B337-E529794158FD}" type="datetimeFigureOut">
              <a:rPr lang="en-US">
                <a:solidFill>
                  <a:srgbClr val="04617B">
                    <a:shade val="90000"/>
                  </a:srgbClr>
                </a:solidFill>
              </a:rPr>
              <a:pPr>
                <a:defRPr/>
              </a:pPr>
              <a:t>2/22/2021</a:t>
            </a:fld>
            <a:endParaRPr lang="en-US">
              <a:solidFill>
                <a:srgbClr val="04617B">
                  <a:shade val="90000"/>
                </a:srgbClr>
              </a:solidFill>
            </a:endParaRPr>
          </a:p>
        </p:txBody>
      </p:sp>
      <p:sp>
        <p:nvSpPr>
          <p:cNvPr id="10" name="Footer Placeholder 5"/>
          <p:cNvSpPr>
            <a:spLocks noGrp="1"/>
          </p:cNvSpPr>
          <p:nvPr>
            <p:ph type="ftr" sz="quarter" idx="11"/>
          </p:nvPr>
        </p:nvSpPr>
        <p:spPr/>
        <p:txBody>
          <a:bodyPr/>
          <a:lstStyle>
            <a:lvl1pPr>
              <a:defRPr/>
            </a:lvl1pPr>
          </a:lstStyle>
          <a:p>
            <a:pPr>
              <a:defRPr/>
            </a:pPr>
            <a:endParaRPr lang="en-US">
              <a:solidFill>
                <a:srgbClr val="04617B">
                  <a:shade val="90000"/>
                </a:srgbClr>
              </a:solidFill>
            </a:endParaRPr>
          </a:p>
        </p:txBody>
      </p:sp>
      <p:sp>
        <p:nvSpPr>
          <p:cNvPr id="11" name="Slide Number Placeholder 6"/>
          <p:cNvSpPr>
            <a:spLocks noGrp="1"/>
          </p:cNvSpPr>
          <p:nvPr>
            <p:ph type="sldNum" sz="quarter" idx="12"/>
          </p:nvPr>
        </p:nvSpPr>
        <p:spPr>
          <a:xfrm>
            <a:off x="8077200" y="6356350"/>
            <a:ext cx="609600" cy="365125"/>
          </a:xfrm>
        </p:spPr>
        <p:txBody>
          <a:bodyPr/>
          <a:lstStyle>
            <a:lvl1pPr>
              <a:defRPr/>
            </a:lvl1pPr>
          </a:lstStyle>
          <a:p>
            <a:pPr>
              <a:defRPr/>
            </a:pPr>
            <a:fld id="{A48502E4-60A3-4BF7-89E4-2D7E2E5D8194}" type="slidenum">
              <a:rPr lang="en-US">
                <a:solidFill>
                  <a:srgbClr val="04617B">
                    <a:shade val="90000"/>
                  </a:srgbClr>
                </a:solidFill>
              </a:rPr>
              <a:pPr>
                <a:defRPr/>
              </a:pPr>
              <a:t>‹#›</a:t>
            </a:fld>
            <a:endParaRPr lang="en-US">
              <a:solidFill>
                <a:srgbClr val="04617B">
                  <a:shade val="90000"/>
                </a:srgbClr>
              </a:solidFill>
            </a:endParaRPr>
          </a:p>
        </p:txBody>
      </p:sp>
    </p:spTree>
    <p:extLst>
      <p:ext uri="{BB962C8B-B14F-4D97-AF65-F5344CB8AC3E}">
        <p14:creationId xmlns:p14="http://schemas.microsoft.com/office/powerpoint/2010/main" xmlns="" val="387119073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9"/>
          <p:cNvSpPr>
            <a:spLocks noGrp="1"/>
          </p:cNvSpPr>
          <p:nvPr>
            <p:ph type="dt" sz="half" idx="10"/>
          </p:nvPr>
        </p:nvSpPr>
        <p:spPr/>
        <p:txBody>
          <a:bodyPr/>
          <a:lstStyle>
            <a:lvl1pPr>
              <a:defRPr/>
            </a:lvl1pPr>
          </a:lstStyle>
          <a:p>
            <a:pPr>
              <a:defRPr/>
            </a:pPr>
            <a:fld id="{75ED6B72-E489-4431-8047-42B02B85955F}" type="datetimeFigureOut">
              <a:rPr lang="en-US">
                <a:solidFill>
                  <a:srgbClr val="04617B">
                    <a:shade val="90000"/>
                  </a:srgbClr>
                </a:solidFill>
              </a:rPr>
              <a:pPr>
                <a:defRPr/>
              </a:pPr>
              <a:t>2/22/2021</a:t>
            </a:fld>
            <a:endParaRPr lang="en-US">
              <a:solidFill>
                <a:srgbClr val="04617B">
                  <a:shade val="90000"/>
                </a:srgbClr>
              </a:solidFill>
            </a:endParaRPr>
          </a:p>
        </p:txBody>
      </p:sp>
      <p:sp>
        <p:nvSpPr>
          <p:cNvPr id="5" name="Footer Placeholder 21"/>
          <p:cNvSpPr>
            <a:spLocks noGrp="1"/>
          </p:cNvSpPr>
          <p:nvPr>
            <p:ph type="ftr" sz="quarter" idx="11"/>
          </p:nvPr>
        </p:nvSpPr>
        <p:spPr/>
        <p:txBody>
          <a:bodyPr/>
          <a:lstStyle>
            <a:lvl1pPr>
              <a:defRPr/>
            </a:lvl1pPr>
          </a:lstStyle>
          <a:p>
            <a:pPr>
              <a:defRPr/>
            </a:pPr>
            <a:endParaRPr lang="en-US">
              <a:solidFill>
                <a:srgbClr val="04617B">
                  <a:shade val="90000"/>
                </a:srgbClr>
              </a:solidFill>
            </a:endParaRPr>
          </a:p>
        </p:txBody>
      </p:sp>
      <p:sp>
        <p:nvSpPr>
          <p:cNvPr id="6" name="Slide Number Placeholder 17"/>
          <p:cNvSpPr>
            <a:spLocks noGrp="1"/>
          </p:cNvSpPr>
          <p:nvPr>
            <p:ph type="sldNum" sz="quarter" idx="12"/>
          </p:nvPr>
        </p:nvSpPr>
        <p:spPr/>
        <p:txBody>
          <a:bodyPr/>
          <a:lstStyle>
            <a:lvl1pPr>
              <a:defRPr/>
            </a:lvl1pPr>
          </a:lstStyle>
          <a:p>
            <a:pPr>
              <a:defRPr/>
            </a:pPr>
            <a:fld id="{E6724399-A05E-40A3-91D1-719EE7FD358A}" type="slidenum">
              <a:rPr lang="en-US">
                <a:solidFill>
                  <a:srgbClr val="04617B">
                    <a:shade val="90000"/>
                  </a:srgbClr>
                </a:solidFill>
              </a:rPr>
              <a:pPr>
                <a:defRPr/>
              </a:pPr>
              <a:t>‹#›</a:t>
            </a:fld>
            <a:endParaRPr lang="en-US">
              <a:solidFill>
                <a:srgbClr val="04617B">
                  <a:shade val="90000"/>
                </a:srgbClr>
              </a:solidFill>
            </a:endParaRPr>
          </a:p>
        </p:txBody>
      </p:sp>
    </p:spTree>
    <p:extLst>
      <p:ext uri="{BB962C8B-B14F-4D97-AF65-F5344CB8AC3E}">
        <p14:creationId xmlns:p14="http://schemas.microsoft.com/office/powerpoint/2010/main" xmlns="" val="16040815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914401"/>
            <a:ext cx="6019800" cy="521176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9"/>
          <p:cNvSpPr>
            <a:spLocks noGrp="1"/>
          </p:cNvSpPr>
          <p:nvPr>
            <p:ph type="dt" sz="half" idx="10"/>
          </p:nvPr>
        </p:nvSpPr>
        <p:spPr/>
        <p:txBody>
          <a:bodyPr/>
          <a:lstStyle>
            <a:lvl1pPr>
              <a:defRPr/>
            </a:lvl1pPr>
          </a:lstStyle>
          <a:p>
            <a:pPr>
              <a:defRPr/>
            </a:pPr>
            <a:fld id="{91A554F3-9DAC-4E16-85BE-00B48E073E4A}" type="datetimeFigureOut">
              <a:rPr lang="en-US">
                <a:solidFill>
                  <a:srgbClr val="04617B">
                    <a:shade val="90000"/>
                  </a:srgbClr>
                </a:solidFill>
              </a:rPr>
              <a:pPr>
                <a:defRPr/>
              </a:pPr>
              <a:t>2/22/2021</a:t>
            </a:fld>
            <a:endParaRPr lang="en-US">
              <a:solidFill>
                <a:srgbClr val="04617B">
                  <a:shade val="90000"/>
                </a:srgbClr>
              </a:solidFill>
            </a:endParaRPr>
          </a:p>
        </p:txBody>
      </p:sp>
      <p:sp>
        <p:nvSpPr>
          <p:cNvPr id="5" name="Footer Placeholder 21"/>
          <p:cNvSpPr>
            <a:spLocks noGrp="1"/>
          </p:cNvSpPr>
          <p:nvPr>
            <p:ph type="ftr" sz="quarter" idx="11"/>
          </p:nvPr>
        </p:nvSpPr>
        <p:spPr/>
        <p:txBody>
          <a:bodyPr/>
          <a:lstStyle>
            <a:lvl1pPr>
              <a:defRPr/>
            </a:lvl1pPr>
          </a:lstStyle>
          <a:p>
            <a:pPr>
              <a:defRPr/>
            </a:pPr>
            <a:endParaRPr lang="en-US">
              <a:solidFill>
                <a:srgbClr val="04617B">
                  <a:shade val="90000"/>
                </a:srgbClr>
              </a:solidFill>
            </a:endParaRPr>
          </a:p>
        </p:txBody>
      </p:sp>
      <p:sp>
        <p:nvSpPr>
          <p:cNvPr id="6" name="Slide Number Placeholder 17"/>
          <p:cNvSpPr>
            <a:spLocks noGrp="1"/>
          </p:cNvSpPr>
          <p:nvPr>
            <p:ph type="sldNum" sz="quarter" idx="12"/>
          </p:nvPr>
        </p:nvSpPr>
        <p:spPr/>
        <p:txBody>
          <a:bodyPr/>
          <a:lstStyle>
            <a:lvl1pPr>
              <a:defRPr/>
            </a:lvl1pPr>
          </a:lstStyle>
          <a:p>
            <a:pPr>
              <a:defRPr/>
            </a:pPr>
            <a:fld id="{3E6D36D9-A5C0-48ED-9F2A-AE2F30F986DE}" type="slidenum">
              <a:rPr lang="en-US">
                <a:solidFill>
                  <a:srgbClr val="04617B">
                    <a:shade val="90000"/>
                  </a:srgbClr>
                </a:solidFill>
              </a:rPr>
              <a:pPr>
                <a:defRPr/>
              </a:pPr>
              <a:t>‹#›</a:t>
            </a:fld>
            <a:endParaRPr lang="en-US">
              <a:solidFill>
                <a:srgbClr val="04617B">
                  <a:shade val="90000"/>
                </a:srgbClr>
              </a:solidFill>
            </a:endParaRPr>
          </a:p>
        </p:txBody>
      </p:sp>
    </p:spTree>
    <p:extLst>
      <p:ext uri="{BB962C8B-B14F-4D97-AF65-F5344CB8AC3E}">
        <p14:creationId xmlns:p14="http://schemas.microsoft.com/office/powerpoint/2010/main" xmlns="" val="160462690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8805863" cy="6858000"/>
            <a:chOff x="0" y="0"/>
            <a:chExt cx="5547" cy="4320"/>
          </a:xfrm>
        </p:grpSpPr>
        <p:grpSp>
          <p:nvGrpSpPr>
            <p:cNvPr id="5" name="Group 3"/>
            <p:cNvGrpSpPr>
              <a:grpSpLocks/>
            </p:cNvGrpSpPr>
            <p:nvPr userDrawn="1"/>
          </p:nvGrpSpPr>
          <p:grpSpPr bwMode="auto">
            <a:xfrm rot="-215207">
              <a:off x="3691" y="234"/>
              <a:ext cx="1857" cy="3625"/>
              <a:chOff x="3010" y="778"/>
              <a:chExt cx="1857" cy="3625"/>
            </a:xfrm>
          </p:grpSpPr>
          <p:sp>
            <p:nvSpPr>
              <p:cNvPr id="39" name="Freeform 4"/>
              <p:cNvSpPr>
                <a:spLocks/>
              </p:cNvSpPr>
              <p:nvPr userDrawn="1"/>
            </p:nvSpPr>
            <p:spPr bwMode="ltGray">
              <a:xfrm rot="12185230" flipV="1">
                <a:off x="3533" y="777"/>
                <a:ext cx="1333" cy="1485"/>
              </a:xfrm>
              <a:custGeom>
                <a:avLst/>
                <a:gdLst/>
                <a:ahLst/>
                <a:cxnLst>
                  <a:cxn ang="0">
                    <a:pos x="16" y="370"/>
                  </a:cxn>
                  <a:cxn ang="0">
                    <a:pos x="6" y="341"/>
                  </a:cxn>
                  <a:cxn ang="0">
                    <a:pos x="0" y="289"/>
                  </a:cxn>
                  <a:cxn ang="0">
                    <a:pos x="4" y="222"/>
                  </a:cxn>
                  <a:cxn ang="0">
                    <a:pos x="25" y="151"/>
                  </a:cxn>
                  <a:cxn ang="0">
                    <a:pos x="69" y="84"/>
                  </a:cxn>
                  <a:cxn ang="0">
                    <a:pos x="142" y="31"/>
                  </a:cxn>
                  <a:cxn ang="0">
                    <a:pos x="247" y="2"/>
                  </a:cxn>
                  <a:cxn ang="0">
                    <a:pos x="380" y="9"/>
                  </a:cxn>
                  <a:cxn ang="0">
                    <a:pos x="484" y="68"/>
                  </a:cxn>
                  <a:cxn ang="0">
                    <a:pos x="554" y="165"/>
                  </a:cxn>
                  <a:cxn ang="0">
                    <a:pos x="591" y="284"/>
                  </a:cxn>
                  <a:cxn ang="0">
                    <a:pos x="595" y="409"/>
                  </a:cxn>
                  <a:cxn ang="0">
                    <a:pos x="566" y="525"/>
                  </a:cxn>
                  <a:cxn ang="0">
                    <a:pos x="507" y="615"/>
                  </a:cxn>
                  <a:cxn ang="0">
                    <a:pos x="417" y="663"/>
                  </a:cxn>
                  <a:cxn ang="0">
                    <a:pos x="389" y="659"/>
                  </a:cxn>
                  <a:cxn ang="0">
                    <a:pos x="441" y="617"/>
                  </a:cxn>
                  <a:cxn ang="0">
                    <a:pos x="482" y="544"/>
                  </a:cxn>
                  <a:cxn ang="0">
                    <a:pos x="509" y="454"/>
                  </a:cxn>
                  <a:cxn ang="0">
                    <a:pos x="520" y="355"/>
                  </a:cxn>
                  <a:cxn ang="0">
                    <a:pos x="514" y="258"/>
                  </a:cxn>
                  <a:cxn ang="0">
                    <a:pos x="485" y="174"/>
                  </a:cxn>
                  <a:cxn ang="0">
                    <a:pos x="433" y="112"/>
                  </a:cxn>
                  <a:cxn ang="0">
                    <a:pos x="341" y="75"/>
                  </a:cxn>
                  <a:cxn ang="0">
                    <a:pos x="246" y="61"/>
                  </a:cxn>
                  <a:cxn ang="0">
                    <a:pos x="174" y="71"/>
                  </a:cxn>
                  <a:cxn ang="0">
                    <a:pos x="121" y="101"/>
                  </a:cxn>
                  <a:cxn ang="0">
                    <a:pos x="84" y="149"/>
                  </a:cxn>
                  <a:cxn ang="0">
                    <a:pos x="57" y="206"/>
                  </a:cxn>
                  <a:cxn ang="0">
                    <a:pos x="40" y="272"/>
                  </a:cxn>
                  <a:cxn ang="0">
                    <a:pos x="28" y="339"/>
                  </a:cxn>
                </a:cxnLst>
                <a:rect l="0" t="0" r="r" b="b"/>
                <a:pathLst>
                  <a:path w="596" h="666">
                    <a:moveTo>
                      <a:pt x="22" y="372"/>
                    </a:moveTo>
                    <a:lnTo>
                      <a:pt x="16" y="370"/>
                    </a:lnTo>
                    <a:lnTo>
                      <a:pt x="10" y="360"/>
                    </a:lnTo>
                    <a:lnTo>
                      <a:pt x="6" y="341"/>
                    </a:lnTo>
                    <a:lnTo>
                      <a:pt x="1" y="318"/>
                    </a:lnTo>
                    <a:lnTo>
                      <a:pt x="0" y="289"/>
                    </a:lnTo>
                    <a:lnTo>
                      <a:pt x="0" y="257"/>
                    </a:lnTo>
                    <a:lnTo>
                      <a:pt x="4" y="222"/>
                    </a:lnTo>
                    <a:lnTo>
                      <a:pt x="13" y="187"/>
                    </a:lnTo>
                    <a:lnTo>
                      <a:pt x="25" y="151"/>
                    </a:lnTo>
                    <a:lnTo>
                      <a:pt x="45" y="116"/>
                    </a:lnTo>
                    <a:lnTo>
                      <a:pt x="69" y="84"/>
                    </a:lnTo>
                    <a:lnTo>
                      <a:pt x="101" y="55"/>
                    </a:lnTo>
                    <a:lnTo>
                      <a:pt x="142" y="31"/>
                    </a:lnTo>
                    <a:lnTo>
                      <a:pt x="190" y="13"/>
                    </a:lnTo>
                    <a:lnTo>
                      <a:pt x="247" y="2"/>
                    </a:lnTo>
                    <a:lnTo>
                      <a:pt x="314" y="0"/>
                    </a:lnTo>
                    <a:lnTo>
                      <a:pt x="380" y="9"/>
                    </a:lnTo>
                    <a:lnTo>
                      <a:pt x="436" y="33"/>
                    </a:lnTo>
                    <a:lnTo>
                      <a:pt x="484" y="68"/>
                    </a:lnTo>
                    <a:lnTo>
                      <a:pt x="524" y="113"/>
                    </a:lnTo>
                    <a:lnTo>
                      <a:pt x="554" y="165"/>
                    </a:lnTo>
                    <a:lnTo>
                      <a:pt x="577" y="222"/>
                    </a:lnTo>
                    <a:lnTo>
                      <a:pt x="591" y="284"/>
                    </a:lnTo>
                    <a:lnTo>
                      <a:pt x="596" y="347"/>
                    </a:lnTo>
                    <a:lnTo>
                      <a:pt x="595" y="409"/>
                    </a:lnTo>
                    <a:lnTo>
                      <a:pt x="585" y="469"/>
                    </a:lnTo>
                    <a:lnTo>
                      <a:pt x="566" y="525"/>
                    </a:lnTo>
                    <a:lnTo>
                      <a:pt x="540" y="574"/>
                    </a:lnTo>
                    <a:lnTo>
                      <a:pt x="507" y="615"/>
                    </a:lnTo>
                    <a:lnTo>
                      <a:pt x="465" y="645"/>
                    </a:lnTo>
                    <a:lnTo>
                      <a:pt x="417" y="663"/>
                    </a:lnTo>
                    <a:lnTo>
                      <a:pt x="360" y="666"/>
                    </a:lnTo>
                    <a:lnTo>
                      <a:pt x="389" y="659"/>
                    </a:lnTo>
                    <a:lnTo>
                      <a:pt x="417" y="642"/>
                    </a:lnTo>
                    <a:lnTo>
                      <a:pt x="441" y="617"/>
                    </a:lnTo>
                    <a:lnTo>
                      <a:pt x="463" y="583"/>
                    </a:lnTo>
                    <a:lnTo>
                      <a:pt x="482" y="544"/>
                    </a:lnTo>
                    <a:lnTo>
                      <a:pt x="497" y="501"/>
                    </a:lnTo>
                    <a:lnTo>
                      <a:pt x="509" y="454"/>
                    </a:lnTo>
                    <a:lnTo>
                      <a:pt x="517" y="404"/>
                    </a:lnTo>
                    <a:lnTo>
                      <a:pt x="520" y="355"/>
                    </a:lnTo>
                    <a:lnTo>
                      <a:pt x="519" y="305"/>
                    </a:lnTo>
                    <a:lnTo>
                      <a:pt x="514" y="258"/>
                    </a:lnTo>
                    <a:lnTo>
                      <a:pt x="502" y="213"/>
                    </a:lnTo>
                    <a:lnTo>
                      <a:pt x="485" y="174"/>
                    </a:lnTo>
                    <a:lnTo>
                      <a:pt x="462" y="139"/>
                    </a:lnTo>
                    <a:lnTo>
                      <a:pt x="433" y="112"/>
                    </a:lnTo>
                    <a:lnTo>
                      <a:pt x="397" y="93"/>
                    </a:lnTo>
                    <a:lnTo>
                      <a:pt x="341" y="75"/>
                    </a:lnTo>
                    <a:lnTo>
                      <a:pt x="290" y="65"/>
                    </a:lnTo>
                    <a:lnTo>
                      <a:pt x="246" y="61"/>
                    </a:lnTo>
                    <a:lnTo>
                      <a:pt x="207" y="63"/>
                    </a:lnTo>
                    <a:lnTo>
                      <a:pt x="174" y="71"/>
                    </a:lnTo>
                    <a:lnTo>
                      <a:pt x="146" y="84"/>
                    </a:lnTo>
                    <a:lnTo>
                      <a:pt x="121" y="101"/>
                    </a:lnTo>
                    <a:lnTo>
                      <a:pt x="101" y="123"/>
                    </a:lnTo>
                    <a:lnTo>
                      <a:pt x="84" y="149"/>
                    </a:lnTo>
                    <a:lnTo>
                      <a:pt x="69" y="176"/>
                    </a:lnTo>
                    <a:lnTo>
                      <a:pt x="57" y="206"/>
                    </a:lnTo>
                    <a:lnTo>
                      <a:pt x="48" y="239"/>
                    </a:lnTo>
                    <a:lnTo>
                      <a:pt x="40" y="272"/>
                    </a:lnTo>
                    <a:lnTo>
                      <a:pt x="33" y="305"/>
                    </a:lnTo>
                    <a:lnTo>
                      <a:pt x="28" y="339"/>
                    </a:lnTo>
                    <a:lnTo>
                      <a:pt x="22" y="372"/>
                    </a:lnTo>
                    <a:close/>
                  </a:path>
                </a:pathLst>
              </a:custGeom>
              <a:solidFill>
                <a:schemeClr val="accent2"/>
              </a:solidFill>
              <a:ln w="9525">
                <a:noFill/>
                <a:round/>
                <a:headEnd/>
                <a:tailEnd/>
              </a:ln>
            </p:spPr>
            <p:txBody>
              <a:bodyPr/>
              <a:lstStyle/>
              <a:p>
                <a:pPr eaLnBrk="0" hangingPunct="0">
                  <a:defRPr/>
                </a:pPr>
                <a:endParaRPr lang="en-US">
                  <a:solidFill>
                    <a:srgbClr val="006699"/>
                  </a:solidFill>
                  <a:cs typeface="+mn-cs"/>
                </a:endParaRPr>
              </a:p>
            </p:txBody>
          </p:sp>
          <p:sp>
            <p:nvSpPr>
              <p:cNvPr id="40" name="Freeform 5"/>
              <p:cNvSpPr>
                <a:spLocks/>
              </p:cNvSpPr>
              <p:nvPr userDrawn="1"/>
            </p:nvSpPr>
            <p:spPr bwMode="ltGray">
              <a:xfrm rot="12185230" flipV="1">
                <a:off x="4028" y="1801"/>
                <a:ext cx="571" cy="531"/>
              </a:xfrm>
              <a:custGeom>
                <a:avLst/>
                <a:gdLst/>
                <a:ahLst/>
                <a:cxnLst>
                  <a:cxn ang="0">
                    <a:pos x="0" y="0"/>
                  </a:cxn>
                  <a:cxn ang="0">
                    <a:pos x="0" y="25"/>
                  </a:cxn>
                  <a:cxn ang="0">
                    <a:pos x="3" y="50"/>
                  </a:cxn>
                  <a:cxn ang="0">
                    <a:pos x="6" y="75"/>
                  </a:cxn>
                  <a:cxn ang="0">
                    <a:pos x="11" y="98"/>
                  </a:cxn>
                  <a:cxn ang="0">
                    <a:pos x="18" y="119"/>
                  </a:cxn>
                  <a:cxn ang="0">
                    <a:pos x="27" y="141"/>
                  </a:cxn>
                  <a:cxn ang="0">
                    <a:pos x="38" y="161"/>
                  </a:cxn>
                  <a:cxn ang="0">
                    <a:pos x="51" y="178"/>
                  </a:cxn>
                  <a:cxn ang="0">
                    <a:pos x="67" y="194"/>
                  </a:cxn>
                  <a:cxn ang="0">
                    <a:pos x="86" y="208"/>
                  </a:cxn>
                  <a:cxn ang="0">
                    <a:pos x="106" y="219"/>
                  </a:cxn>
                  <a:cxn ang="0">
                    <a:pos x="131" y="228"/>
                  </a:cxn>
                  <a:cxn ang="0">
                    <a:pos x="158" y="234"/>
                  </a:cxn>
                  <a:cxn ang="0">
                    <a:pos x="188" y="237"/>
                  </a:cxn>
                  <a:cxn ang="0">
                    <a:pos x="220" y="236"/>
                  </a:cxn>
                  <a:cxn ang="0">
                    <a:pos x="257" y="232"/>
                  </a:cxn>
                  <a:cxn ang="0">
                    <a:pos x="224" y="227"/>
                  </a:cxn>
                  <a:cxn ang="0">
                    <a:pos x="195" y="220"/>
                  </a:cxn>
                  <a:cxn ang="0">
                    <a:pos x="170" y="212"/>
                  </a:cxn>
                  <a:cxn ang="0">
                    <a:pos x="148" y="204"/>
                  </a:cxn>
                  <a:cxn ang="0">
                    <a:pos x="128" y="193"/>
                  </a:cxn>
                  <a:cxn ang="0">
                    <a:pos x="112" y="182"/>
                  </a:cxn>
                  <a:cxn ang="0">
                    <a:pos x="97" y="169"/>
                  </a:cxn>
                  <a:cxn ang="0">
                    <a:pos x="84" y="155"/>
                  </a:cxn>
                  <a:cxn ang="0">
                    <a:pos x="72" y="141"/>
                  </a:cxn>
                  <a:cxn ang="0">
                    <a:pos x="61" y="125"/>
                  </a:cxn>
                  <a:cxn ang="0">
                    <a:pos x="52" y="107"/>
                  </a:cxn>
                  <a:cxn ang="0">
                    <a:pos x="43" y="88"/>
                  </a:cxn>
                  <a:cxn ang="0">
                    <a:pos x="33" y="69"/>
                  </a:cxn>
                  <a:cxn ang="0">
                    <a:pos x="23" y="47"/>
                  </a:cxn>
                  <a:cxn ang="0">
                    <a:pos x="12" y="24"/>
                  </a:cxn>
                  <a:cxn ang="0">
                    <a:pos x="0" y="0"/>
                  </a:cxn>
                </a:cxnLst>
                <a:rect l="0" t="0" r="r" b="b"/>
                <a:pathLst>
                  <a:path w="257" h="237">
                    <a:moveTo>
                      <a:pt x="0" y="0"/>
                    </a:moveTo>
                    <a:lnTo>
                      <a:pt x="0" y="25"/>
                    </a:lnTo>
                    <a:lnTo>
                      <a:pt x="3" y="50"/>
                    </a:lnTo>
                    <a:lnTo>
                      <a:pt x="6" y="75"/>
                    </a:lnTo>
                    <a:lnTo>
                      <a:pt x="11" y="98"/>
                    </a:lnTo>
                    <a:lnTo>
                      <a:pt x="18" y="119"/>
                    </a:lnTo>
                    <a:lnTo>
                      <a:pt x="27" y="141"/>
                    </a:lnTo>
                    <a:lnTo>
                      <a:pt x="38" y="161"/>
                    </a:lnTo>
                    <a:lnTo>
                      <a:pt x="51" y="178"/>
                    </a:lnTo>
                    <a:lnTo>
                      <a:pt x="67" y="194"/>
                    </a:lnTo>
                    <a:lnTo>
                      <a:pt x="86" y="208"/>
                    </a:lnTo>
                    <a:lnTo>
                      <a:pt x="106" y="219"/>
                    </a:lnTo>
                    <a:lnTo>
                      <a:pt x="131" y="228"/>
                    </a:lnTo>
                    <a:lnTo>
                      <a:pt x="158" y="234"/>
                    </a:lnTo>
                    <a:lnTo>
                      <a:pt x="188" y="237"/>
                    </a:lnTo>
                    <a:lnTo>
                      <a:pt x="220" y="236"/>
                    </a:lnTo>
                    <a:lnTo>
                      <a:pt x="257" y="232"/>
                    </a:lnTo>
                    <a:lnTo>
                      <a:pt x="224" y="227"/>
                    </a:lnTo>
                    <a:lnTo>
                      <a:pt x="195" y="220"/>
                    </a:lnTo>
                    <a:lnTo>
                      <a:pt x="170" y="212"/>
                    </a:lnTo>
                    <a:lnTo>
                      <a:pt x="148" y="204"/>
                    </a:lnTo>
                    <a:lnTo>
                      <a:pt x="128" y="193"/>
                    </a:lnTo>
                    <a:lnTo>
                      <a:pt x="112" y="182"/>
                    </a:lnTo>
                    <a:lnTo>
                      <a:pt x="97" y="169"/>
                    </a:lnTo>
                    <a:lnTo>
                      <a:pt x="84" y="155"/>
                    </a:lnTo>
                    <a:lnTo>
                      <a:pt x="72" y="141"/>
                    </a:lnTo>
                    <a:lnTo>
                      <a:pt x="61" y="125"/>
                    </a:lnTo>
                    <a:lnTo>
                      <a:pt x="52" y="107"/>
                    </a:lnTo>
                    <a:lnTo>
                      <a:pt x="43" y="88"/>
                    </a:lnTo>
                    <a:lnTo>
                      <a:pt x="33" y="69"/>
                    </a:lnTo>
                    <a:lnTo>
                      <a:pt x="23" y="47"/>
                    </a:lnTo>
                    <a:lnTo>
                      <a:pt x="12" y="24"/>
                    </a:lnTo>
                    <a:lnTo>
                      <a:pt x="0" y="0"/>
                    </a:lnTo>
                    <a:close/>
                  </a:path>
                </a:pathLst>
              </a:custGeom>
              <a:solidFill>
                <a:schemeClr val="accent2"/>
              </a:solidFill>
              <a:ln w="9525">
                <a:noFill/>
                <a:round/>
                <a:headEnd/>
                <a:tailEnd/>
              </a:ln>
            </p:spPr>
            <p:txBody>
              <a:bodyPr/>
              <a:lstStyle/>
              <a:p>
                <a:pPr eaLnBrk="0" hangingPunct="0">
                  <a:defRPr/>
                </a:pPr>
                <a:endParaRPr lang="en-US">
                  <a:solidFill>
                    <a:srgbClr val="006699"/>
                  </a:solidFill>
                  <a:cs typeface="+mn-cs"/>
                </a:endParaRPr>
              </a:p>
            </p:txBody>
          </p:sp>
          <p:sp>
            <p:nvSpPr>
              <p:cNvPr id="41" name="Freeform 6"/>
              <p:cNvSpPr>
                <a:spLocks/>
              </p:cNvSpPr>
              <p:nvPr userDrawn="1"/>
            </p:nvSpPr>
            <p:spPr bwMode="ltGray">
              <a:xfrm rot="12185230" flipV="1">
                <a:off x="3638" y="2166"/>
                <a:ext cx="277" cy="249"/>
              </a:xfrm>
              <a:custGeom>
                <a:avLst/>
                <a:gdLst/>
                <a:ahLst/>
                <a:cxnLst>
                  <a:cxn ang="0">
                    <a:pos x="77" y="0"/>
                  </a:cxn>
                  <a:cxn ang="0">
                    <a:pos x="124" y="108"/>
                  </a:cxn>
                  <a:cxn ang="0">
                    <a:pos x="120" y="107"/>
                  </a:cxn>
                  <a:cxn ang="0">
                    <a:pos x="107" y="105"/>
                  </a:cxn>
                  <a:cxn ang="0">
                    <a:pos x="89" y="101"/>
                  </a:cxn>
                  <a:cxn ang="0">
                    <a:pos x="68" y="99"/>
                  </a:cxn>
                  <a:cxn ang="0">
                    <a:pos x="45" y="97"/>
                  </a:cxn>
                  <a:cxn ang="0">
                    <a:pos x="25" y="98"/>
                  </a:cxn>
                  <a:cxn ang="0">
                    <a:pos x="9" y="102"/>
                  </a:cxn>
                  <a:cxn ang="0">
                    <a:pos x="0" y="110"/>
                  </a:cxn>
                  <a:cxn ang="0">
                    <a:pos x="4" y="98"/>
                  </a:cxn>
                  <a:cxn ang="0">
                    <a:pos x="8" y="89"/>
                  </a:cxn>
                  <a:cxn ang="0">
                    <a:pos x="16" y="82"/>
                  </a:cxn>
                  <a:cxn ang="0">
                    <a:pos x="25" y="76"/>
                  </a:cxn>
                  <a:cxn ang="0">
                    <a:pos x="36" y="72"/>
                  </a:cxn>
                  <a:cxn ang="0">
                    <a:pos x="47" y="71"/>
                  </a:cxn>
                  <a:cxn ang="0">
                    <a:pos x="59" y="71"/>
                  </a:cxn>
                  <a:cxn ang="0">
                    <a:pos x="72" y="74"/>
                  </a:cxn>
                  <a:cxn ang="0">
                    <a:pos x="73" y="71"/>
                  </a:cxn>
                  <a:cxn ang="0">
                    <a:pos x="70" y="56"/>
                  </a:cxn>
                  <a:cxn ang="0">
                    <a:pos x="67" y="38"/>
                  </a:cxn>
                  <a:cxn ang="0">
                    <a:pos x="65" y="30"/>
                  </a:cxn>
                  <a:cxn ang="0">
                    <a:pos x="63" y="30"/>
                  </a:cxn>
                  <a:cxn ang="0">
                    <a:pos x="61" y="29"/>
                  </a:cxn>
                  <a:cxn ang="0">
                    <a:pos x="59" y="26"/>
                  </a:cxn>
                  <a:cxn ang="0">
                    <a:pos x="57" y="23"/>
                  </a:cxn>
                  <a:cxn ang="0">
                    <a:pos x="57" y="19"/>
                  </a:cxn>
                  <a:cxn ang="0">
                    <a:pos x="59" y="14"/>
                  </a:cxn>
                  <a:cxn ang="0">
                    <a:pos x="66" y="8"/>
                  </a:cxn>
                  <a:cxn ang="0">
                    <a:pos x="77" y="0"/>
                  </a:cxn>
                </a:cxnLst>
                <a:rect l="0" t="0" r="r" b="b"/>
                <a:pathLst>
                  <a:path w="124" h="110">
                    <a:moveTo>
                      <a:pt x="77" y="0"/>
                    </a:moveTo>
                    <a:lnTo>
                      <a:pt x="124" y="108"/>
                    </a:lnTo>
                    <a:lnTo>
                      <a:pt x="120" y="107"/>
                    </a:lnTo>
                    <a:lnTo>
                      <a:pt x="107" y="105"/>
                    </a:lnTo>
                    <a:lnTo>
                      <a:pt x="89" y="101"/>
                    </a:lnTo>
                    <a:lnTo>
                      <a:pt x="68" y="99"/>
                    </a:lnTo>
                    <a:lnTo>
                      <a:pt x="45" y="97"/>
                    </a:lnTo>
                    <a:lnTo>
                      <a:pt x="25" y="98"/>
                    </a:lnTo>
                    <a:lnTo>
                      <a:pt x="9" y="102"/>
                    </a:lnTo>
                    <a:lnTo>
                      <a:pt x="0" y="110"/>
                    </a:lnTo>
                    <a:lnTo>
                      <a:pt x="4" y="98"/>
                    </a:lnTo>
                    <a:lnTo>
                      <a:pt x="8" y="89"/>
                    </a:lnTo>
                    <a:lnTo>
                      <a:pt x="16" y="82"/>
                    </a:lnTo>
                    <a:lnTo>
                      <a:pt x="25" y="76"/>
                    </a:lnTo>
                    <a:lnTo>
                      <a:pt x="36" y="72"/>
                    </a:lnTo>
                    <a:lnTo>
                      <a:pt x="47" y="71"/>
                    </a:lnTo>
                    <a:lnTo>
                      <a:pt x="59" y="71"/>
                    </a:lnTo>
                    <a:lnTo>
                      <a:pt x="72" y="74"/>
                    </a:lnTo>
                    <a:lnTo>
                      <a:pt x="73" y="71"/>
                    </a:lnTo>
                    <a:lnTo>
                      <a:pt x="70" y="56"/>
                    </a:lnTo>
                    <a:lnTo>
                      <a:pt x="67" y="38"/>
                    </a:lnTo>
                    <a:lnTo>
                      <a:pt x="65" y="30"/>
                    </a:lnTo>
                    <a:lnTo>
                      <a:pt x="63" y="30"/>
                    </a:lnTo>
                    <a:lnTo>
                      <a:pt x="61" y="29"/>
                    </a:lnTo>
                    <a:lnTo>
                      <a:pt x="59" y="26"/>
                    </a:lnTo>
                    <a:lnTo>
                      <a:pt x="57" y="23"/>
                    </a:lnTo>
                    <a:lnTo>
                      <a:pt x="57" y="19"/>
                    </a:lnTo>
                    <a:lnTo>
                      <a:pt x="59" y="14"/>
                    </a:lnTo>
                    <a:lnTo>
                      <a:pt x="66" y="8"/>
                    </a:lnTo>
                    <a:lnTo>
                      <a:pt x="77" y="0"/>
                    </a:lnTo>
                    <a:close/>
                  </a:path>
                </a:pathLst>
              </a:custGeom>
              <a:solidFill>
                <a:schemeClr val="accent2"/>
              </a:solidFill>
              <a:ln w="9525">
                <a:noFill/>
                <a:round/>
                <a:headEnd/>
                <a:tailEnd/>
              </a:ln>
            </p:spPr>
            <p:txBody>
              <a:bodyPr/>
              <a:lstStyle/>
              <a:p>
                <a:pPr eaLnBrk="0" hangingPunct="0">
                  <a:defRPr/>
                </a:pPr>
                <a:endParaRPr lang="en-US">
                  <a:solidFill>
                    <a:srgbClr val="006699"/>
                  </a:solidFill>
                  <a:cs typeface="+mn-cs"/>
                </a:endParaRPr>
              </a:p>
            </p:txBody>
          </p:sp>
          <p:sp>
            <p:nvSpPr>
              <p:cNvPr id="42" name="Freeform 7"/>
              <p:cNvSpPr>
                <a:spLocks/>
              </p:cNvSpPr>
              <p:nvPr userDrawn="1"/>
            </p:nvSpPr>
            <p:spPr bwMode="ltGray">
              <a:xfrm rot="12185230" flipV="1">
                <a:off x="3978" y="976"/>
                <a:ext cx="245" cy="347"/>
              </a:xfrm>
              <a:custGeom>
                <a:avLst/>
                <a:gdLst/>
                <a:ahLst/>
                <a:cxnLst>
                  <a:cxn ang="0">
                    <a:pos x="0" y="0"/>
                  </a:cxn>
                  <a:cxn ang="0">
                    <a:pos x="5" y="1"/>
                  </a:cxn>
                  <a:cxn ang="0">
                    <a:pos x="18" y="5"/>
                  </a:cxn>
                  <a:cxn ang="0">
                    <a:pos x="37" y="12"/>
                  </a:cxn>
                  <a:cxn ang="0">
                    <a:pos x="58" y="24"/>
                  </a:cxn>
                  <a:cxn ang="0">
                    <a:pos x="78" y="44"/>
                  </a:cxn>
                  <a:cxn ang="0">
                    <a:pos x="96" y="71"/>
                  </a:cxn>
                  <a:cxn ang="0">
                    <a:pos x="107" y="108"/>
                  </a:cxn>
                  <a:cxn ang="0">
                    <a:pos x="109" y="156"/>
                  </a:cxn>
                  <a:cxn ang="0">
                    <a:pos x="105" y="156"/>
                  </a:cxn>
                  <a:cxn ang="0">
                    <a:pos x="99" y="156"/>
                  </a:cxn>
                  <a:cxn ang="0">
                    <a:pos x="93" y="156"/>
                  </a:cxn>
                  <a:cxn ang="0">
                    <a:pos x="87" y="154"/>
                  </a:cxn>
                  <a:cxn ang="0">
                    <a:pos x="81" y="153"/>
                  </a:cxn>
                  <a:cxn ang="0">
                    <a:pos x="74" y="150"/>
                  </a:cxn>
                  <a:cxn ang="0">
                    <a:pos x="66" y="145"/>
                  </a:cxn>
                  <a:cxn ang="0">
                    <a:pos x="58" y="139"/>
                  </a:cxn>
                  <a:cxn ang="0">
                    <a:pos x="53" y="126"/>
                  </a:cxn>
                  <a:cxn ang="0">
                    <a:pos x="53" y="111"/>
                  </a:cxn>
                  <a:cxn ang="0">
                    <a:pos x="56" y="96"/>
                  </a:cxn>
                  <a:cxn ang="0">
                    <a:pos x="59" y="80"/>
                  </a:cxn>
                  <a:cxn ang="0">
                    <a:pos x="56" y="62"/>
                  </a:cxn>
                  <a:cxn ang="0">
                    <a:pos x="48" y="43"/>
                  </a:cxn>
                  <a:cxn ang="0">
                    <a:pos x="31" y="23"/>
                  </a:cxn>
                  <a:cxn ang="0">
                    <a:pos x="0" y="0"/>
                  </a:cxn>
                </a:cxnLst>
                <a:rect l="0" t="0" r="r" b="b"/>
                <a:pathLst>
                  <a:path w="109" h="156">
                    <a:moveTo>
                      <a:pt x="0" y="0"/>
                    </a:moveTo>
                    <a:lnTo>
                      <a:pt x="5" y="1"/>
                    </a:lnTo>
                    <a:lnTo>
                      <a:pt x="18" y="5"/>
                    </a:lnTo>
                    <a:lnTo>
                      <a:pt x="37" y="12"/>
                    </a:lnTo>
                    <a:lnTo>
                      <a:pt x="58" y="24"/>
                    </a:lnTo>
                    <a:lnTo>
                      <a:pt x="78" y="44"/>
                    </a:lnTo>
                    <a:lnTo>
                      <a:pt x="96" y="71"/>
                    </a:lnTo>
                    <a:lnTo>
                      <a:pt x="107" y="108"/>
                    </a:lnTo>
                    <a:lnTo>
                      <a:pt x="109" y="156"/>
                    </a:lnTo>
                    <a:lnTo>
                      <a:pt x="105" y="156"/>
                    </a:lnTo>
                    <a:lnTo>
                      <a:pt x="99" y="156"/>
                    </a:lnTo>
                    <a:lnTo>
                      <a:pt x="93" y="156"/>
                    </a:lnTo>
                    <a:lnTo>
                      <a:pt x="87" y="154"/>
                    </a:lnTo>
                    <a:lnTo>
                      <a:pt x="81" y="153"/>
                    </a:lnTo>
                    <a:lnTo>
                      <a:pt x="74" y="150"/>
                    </a:lnTo>
                    <a:lnTo>
                      <a:pt x="66" y="145"/>
                    </a:lnTo>
                    <a:lnTo>
                      <a:pt x="58" y="139"/>
                    </a:lnTo>
                    <a:lnTo>
                      <a:pt x="53" y="126"/>
                    </a:lnTo>
                    <a:lnTo>
                      <a:pt x="53" y="111"/>
                    </a:lnTo>
                    <a:lnTo>
                      <a:pt x="56" y="96"/>
                    </a:lnTo>
                    <a:lnTo>
                      <a:pt x="59" y="80"/>
                    </a:lnTo>
                    <a:lnTo>
                      <a:pt x="56" y="62"/>
                    </a:lnTo>
                    <a:lnTo>
                      <a:pt x="48" y="43"/>
                    </a:lnTo>
                    <a:lnTo>
                      <a:pt x="31" y="23"/>
                    </a:lnTo>
                    <a:lnTo>
                      <a:pt x="0" y="0"/>
                    </a:lnTo>
                    <a:close/>
                  </a:path>
                </a:pathLst>
              </a:custGeom>
              <a:solidFill>
                <a:schemeClr val="accent2"/>
              </a:solidFill>
              <a:ln w="9525">
                <a:noFill/>
                <a:round/>
                <a:headEnd/>
                <a:tailEnd/>
              </a:ln>
            </p:spPr>
            <p:txBody>
              <a:bodyPr/>
              <a:lstStyle/>
              <a:p>
                <a:pPr eaLnBrk="0" hangingPunct="0">
                  <a:defRPr/>
                </a:pPr>
                <a:endParaRPr lang="en-US">
                  <a:solidFill>
                    <a:srgbClr val="006699"/>
                  </a:solidFill>
                  <a:cs typeface="+mn-cs"/>
                </a:endParaRPr>
              </a:p>
            </p:txBody>
          </p:sp>
          <p:sp>
            <p:nvSpPr>
              <p:cNvPr id="43" name="Freeform 8"/>
              <p:cNvSpPr>
                <a:spLocks/>
              </p:cNvSpPr>
              <p:nvPr userDrawn="1"/>
            </p:nvSpPr>
            <p:spPr bwMode="ltGray">
              <a:xfrm rot="12185230" flipV="1">
                <a:off x="3844" y="2207"/>
                <a:ext cx="103" cy="209"/>
              </a:xfrm>
              <a:custGeom>
                <a:avLst/>
                <a:gdLst/>
                <a:ahLst/>
                <a:cxnLst>
                  <a:cxn ang="0">
                    <a:pos x="31" y="0"/>
                  </a:cxn>
                  <a:cxn ang="0">
                    <a:pos x="20" y="38"/>
                  </a:cxn>
                  <a:cxn ang="0">
                    <a:pos x="15" y="62"/>
                  </a:cxn>
                  <a:cxn ang="0">
                    <a:pos x="11" y="79"/>
                  </a:cxn>
                  <a:cxn ang="0">
                    <a:pos x="0" y="94"/>
                  </a:cxn>
                  <a:cxn ang="0">
                    <a:pos x="12" y="88"/>
                  </a:cxn>
                  <a:cxn ang="0">
                    <a:pos x="23" y="80"/>
                  </a:cxn>
                  <a:cxn ang="0">
                    <a:pos x="32" y="69"/>
                  </a:cxn>
                  <a:cxn ang="0">
                    <a:pos x="40" y="57"/>
                  </a:cxn>
                  <a:cxn ang="0">
                    <a:pos x="45" y="44"/>
                  </a:cxn>
                  <a:cxn ang="0">
                    <a:pos x="46" y="30"/>
                  </a:cxn>
                  <a:cxn ang="0">
                    <a:pos x="42" y="15"/>
                  </a:cxn>
                  <a:cxn ang="0">
                    <a:pos x="31" y="0"/>
                  </a:cxn>
                </a:cxnLst>
                <a:rect l="0" t="0" r="r" b="b"/>
                <a:pathLst>
                  <a:path w="46" h="94">
                    <a:moveTo>
                      <a:pt x="31" y="0"/>
                    </a:moveTo>
                    <a:lnTo>
                      <a:pt x="20" y="38"/>
                    </a:lnTo>
                    <a:lnTo>
                      <a:pt x="15" y="62"/>
                    </a:lnTo>
                    <a:lnTo>
                      <a:pt x="11" y="79"/>
                    </a:lnTo>
                    <a:lnTo>
                      <a:pt x="0" y="94"/>
                    </a:lnTo>
                    <a:lnTo>
                      <a:pt x="12" y="88"/>
                    </a:lnTo>
                    <a:lnTo>
                      <a:pt x="23" y="80"/>
                    </a:lnTo>
                    <a:lnTo>
                      <a:pt x="32" y="69"/>
                    </a:lnTo>
                    <a:lnTo>
                      <a:pt x="40" y="57"/>
                    </a:lnTo>
                    <a:lnTo>
                      <a:pt x="45" y="44"/>
                    </a:lnTo>
                    <a:lnTo>
                      <a:pt x="46" y="30"/>
                    </a:lnTo>
                    <a:lnTo>
                      <a:pt x="42" y="15"/>
                    </a:lnTo>
                    <a:lnTo>
                      <a:pt x="31" y="0"/>
                    </a:lnTo>
                    <a:close/>
                  </a:path>
                </a:pathLst>
              </a:custGeom>
              <a:solidFill>
                <a:schemeClr val="accent2"/>
              </a:solidFill>
              <a:ln w="9525">
                <a:noFill/>
                <a:round/>
                <a:headEnd/>
                <a:tailEnd/>
              </a:ln>
            </p:spPr>
            <p:txBody>
              <a:bodyPr/>
              <a:lstStyle/>
              <a:p>
                <a:pPr eaLnBrk="0" hangingPunct="0">
                  <a:defRPr/>
                </a:pPr>
                <a:endParaRPr lang="en-US">
                  <a:solidFill>
                    <a:srgbClr val="006699"/>
                  </a:solidFill>
                  <a:cs typeface="+mn-cs"/>
                </a:endParaRPr>
              </a:p>
            </p:txBody>
          </p:sp>
          <p:sp>
            <p:nvSpPr>
              <p:cNvPr id="44" name="Freeform 9"/>
              <p:cNvSpPr>
                <a:spLocks/>
              </p:cNvSpPr>
              <p:nvPr userDrawn="1"/>
            </p:nvSpPr>
            <p:spPr bwMode="ltGray">
              <a:xfrm rot="12185230" flipV="1">
                <a:off x="3894" y="1325"/>
                <a:ext cx="120" cy="90"/>
              </a:xfrm>
              <a:custGeom>
                <a:avLst/>
                <a:gdLst/>
                <a:ahLst/>
                <a:cxnLst>
                  <a:cxn ang="0">
                    <a:pos x="0" y="0"/>
                  </a:cxn>
                  <a:cxn ang="0">
                    <a:pos x="1" y="1"/>
                  </a:cxn>
                  <a:cxn ang="0">
                    <a:pos x="6" y="3"/>
                  </a:cxn>
                  <a:cxn ang="0">
                    <a:pos x="13" y="8"/>
                  </a:cxn>
                  <a:cxn ang="0">
                    <a:pos x="21" y="12"/>
                  </a:cxn>
                  <a:cxn ang="0">
                    <a:pos x="29" y="15"/>
                  </a:cxn>
                  <a:cxn ang="0">
                    <a:pos x="38" y="17"/>
                  </a:cxn>
                  <a:cxn ang="0">
                    <a:pos x="46" y="18"/>
                  </a:cxn>
                  <a:cxn ang="0">
                    <a:pos x="54" y="16"/>
                  </a:cxn>
                  <a:cxn ang="0">
                    <a:pos x="53" y="25"/>
                  </a:cxn>
                  <a:cxn ang="0">
                    <a:pos x="50" y="33"/>
                  </a:cxn>
                  <a:cxn ang="0">
                    <a:pos x="44" y="38"/>
                  </a:cxn>
                  <a:cxn ang="0">
                    <a:pos x="37" y="40"/>
                  </a:cxn>
                  <a:cxn ang="0">
                    <a:pos x="28" y="39"/>
                  </a:cxn>
                  <a:cxn ang="0">
                    <a:pos x="19" y="32"/>
                  </a:cxn>
                  <a:cxn ang="0">
                    <a:pos x="10" y="20"/>
                  </a:cxn>
                  <a:cxn ang="0">
                    <a:pos x="0" y="0"/>
                  </a:cxn>
                </a:cxnLst>
                <a:rect l="0" t="0" r="r" b="b"/>
                <a:pathLst>
                  <a:path w="54" h="40">
                    <a:moveTo>
                      <a:pt x="0" y="0"/>
                    </a:moveTo>
                    <a:lnTo>
                      <a:pt x="1" y="1"/>
                    </a:lnTo>
                    <a:lnTo>
                      <a:pt x="6" y="3"/>
                    </a:lnTo>
                    <a:lnTo>
                      <a:pt x="13" y="8"/>
                    </a:lnTo>
                    <a:lnTo>
                      <a:pt x="21" y="12"/>
                    </a:lnTo>
                    <a:lnTo>
                      <a:pt x="29" y="15"/>
                    </a:lnTo>
                    <a:lnTo>
                      <a:pt x="38" y="17"/>
                    </a:lnTo>
                    <a:lnTo>
                      <a:pt x="46" y="18"/>
                    </a:lnTo>
                    <a:lnTo>
                      <a:pt x="54" y="16"/>
                    </a:lnTo>
                    <a:lnTo>
                      <a:pt x="53" y="25"/>
                    </a:lnTo>
                    <a:lnTo>
                      <a:pt x="50" y="33"/>
                    </a:lnTo>
                    <a:lnTo>
                      <a:pt x="44" y="38"/>
                    </a:lnTo>
                    <a:lnTo>
                      <a:pt x="37" y="40"/>
                    </a:lnTo>
                    <a:lnTo>
                      <a:pt x="28" y="39"/>
                    </a:lnTo>
                    <a:lnTo>
                      <a:pt x="19" y="32"/>
                    </a:lnTo>
                    <a:lnTo>
                      <a:pt x="10" y="20"/>
                    </a:lnTo>
                    <a:lnTo>
                      <a:pt x="0" y="0"/>
                    </a:lnTo>
                    <a:close/>
                  </a:path>
                </a:pathLst>
              </a:custGeom>
              <a:solidFill>
                <a:schemeClr val="accent2"/>
              </a:solidFill>
              <a:ln w="9525">
                <a:noFill/>
                <a:round/>
                <a:headEnd/>
                <a:tailEnd/>
              </a:ln>
            </p:spPr>
            <p:txBody>
              <a:bodyPr/>
              <a:lstStyle/>
              <a:p>
                <a:pPr eaLnBrk="0" hangingPunct="0">
                  <a:defRPr/>
                </a:pPr>
                <a:endParaRPr lang="en-US">
                  <a:solidFill>
                    <a:srgbClr val="006699"/>
                  </a:solidFill>
                  <a:cs typeface="+mn-cs"/>
                </a:endParaRPr>
              </a:p>
            </p:txBody>
          </p:sp>
          <p:sp>
            <p:nvSpPr>
              <p:cNvPr id="45" name="Freeform 10"/>
              <p:cNvSpPr>
                <a:spLocks/>
              </p:cNvSpPr>
              <p:nvPr userDrawn="1"/>
            </p:nvSpPr>
            <p:spPr bwMode="ltGray">
              <a:xfrm rot="12185230" flipV="1">
                <a:off x="3010" y="2344"/>
                <a:ext cx="330" cy="2059"/>
              </a:xfrm>
              <a:custGeom>
                <a:avLst/>
                <a:gdLst/>
                <a:ahLst/>
                <a:cxnLst>
                  <a:cxn ang="0">
                    <a:pos x="0" y="0"/>
                  </a:cxn>
                  <a:cxn ang="0">
                    <a:pos x="6" y="6"/>
                  </a:cxn>
                  <a:cxn ang="0">
                    <a:pos x="16" y="14"/>
                  </a:cxn>
                  <a:cxn ang="0">
                    <a:pos x="28" y="24"/>
                  </a:cxn>
                  <a:cxn ang="0">
                    <a:pos x="41" y="37"/>
                  </a:cxn>
                  <a:cxn ang="0">
                    <a:pos x="58" y="53"/>
                  </a:cxn>
                  <a:cxn ang="0">
                    <a:pos x="73" y="70"/>
                  </a:cxn>
                  <a:cxn ang="0">
                    <a:pos x="88" y="90"/>
                  </a:cxn>
                  <a:cxn ang="0">
                    <a:pos x="100" y="113"/>
                  </a:cxn>
                  <a:cxn ang="0">
                    <a:pos x="112" y="137"/>
                  </a:cxn>
                  <a:cxn ang="0">
                    <a:pos x="120" y="165"/>
                  </a:cxn>
                  <a:cxn ang="0">
                    <a:pos x="124" y="196"/>
                  </a:cxn>
                  <a:cxn ang="0">
                    <a:pos x="126" y="228"/>
                  </a:cxn>
                  <a:cxn ang="0">
                    <a:pos x="120" y="264"/>
                  </a:cxn>
                  <a:cxn ang="0">
                    <a:pos x="109" y="302"/>
                  </a:cxn>
                  <a:cxn ang="0">
                    <a:pos x="92" y="342"/>
                  </a:cxn>
                  <a:cxn ang="0">
                    <a:pos x="67" y="386"/>
                  </a:cxn>
                  <a:cxn ang="0">
                    <a:pos x="39" y="436"/>
                  </a:cxn>
                  <a:cxn ang="0">
                    <a:pos x="21" y="482"/>
                  </a:cxn>
                  <a:cxn ang="0">
                    <a:pos x="10" y="525"/>
                  </a:cxn>
                  <a:cxn ang="0">
                    <a:pos x="6" y="566"/>
                  </a:cxn>
                  <a:cxn ang="0">
                    <a:pos x="6" y="605"/>
                  </a:cxn>
                  <a:cxn ang="0">
                    <a:pos x="8" y="641"/>
                  </a:cxn>
                  <a:cxn ang="0">
                    <a:pos x="12" y="673"/>
                  </a:cxn>
                  <a:cxn ang="0">
                    <a:pos x="14" y="704"/>
                  </a:cxn>
                  <a:cxn ang="0">
                    <a:pos x="41" y="688"/>
                  </a:cxn>
                  <a:cxn ang="0">
                    <a:pos x="39" y="680"/>
                  </a:cxn>
                  <a:cxn ang="0">
                    <a:pos x="36" y="657"/>
                  </a:cxn>
                  <a:cxn ang="0">
                    <a:pos x="33" y="622"/>
                  </a:cxn>
                  <a:cxn ang="0">
                    <a:pos x="35" y="575"/>
                  </a:cxn>
                  <a:cxn ang="0">
                    <a:pos x="41" y="519"/>
                  </a:cxn>
                  <a:cxn ang="0">
                    <a:pos x="58" y="455"/>
                  </a:cxn>
                  <a:cxn ang="0">
                    <a:pos x="86" y="386"/>
                  </a:cxn>
                  <a:cxn ang="0">
                    <a:pos x="129" y="313"/>
                  </a:cxn>
                  <a:cxn ang="0">
                    <a:pos x="143" y="279"/>
                  </a:cxn>
                  <a:cxn ang="0">
                    <a:pos x="149" y="235"/>
                  </a:cxn>
                  <a:cxn ang="0">
                    <a:pos x="144" y="184"/>
                  </a:cxn>
                  <a:cxn ang="0">
                    <a:pos x="131" y="134"/>
                  </a:cxn>
                  <a:cxn ang="0">
                    <a:pos x="109" y="85"/>
                  </a:cxn>
                  <a:cxn ang="0">
                    <a:pos x="81" y="44"/>
                  </a:cxn>
                  <a:cxn ang="0">
                    <a:pos x="44" y="14"/>
                  </a:cxn>
                  <a:cxn ang="0">
                    <a:pos x="0" y="0"/>
                  </a:cxn>
                </a:cxnLst>
                <a:rect l="0" t="0" r="r" b="b"/>
                <a:pathLst>
                  <a:path w="149" h="704">
                    <a:moveTo>
                      <a:pt x="0" y="0"/>
                    </a:moveTo>
                    <a:lnTo>
                      <a:pt x="6" y="6"/>
                    </a:lnTo>
                    <a:lnTo>
                      <a:pt x="16" y="14"/>
                    </a:lnTo>
                    <a:lnTo>
                      <a:pt x="28" y="24"/>
                    </a:lnTo>
                    <a:lnTo>
                      <a:pt x="41" y="37"/>
                    </a:lnTo>
                    <a:lnTo>
                      <a:pt x="58" y="53"/>
                    </a:lnTo>
                    <a:lnTo>
                      <a:pt x="73" y="70"/>
                    </a:lnTo>
                    <a:lnTo>
                      <a:pt x="88" y="90"/>
                    </a:lnTo>
                    <a:lnTo>
                      <a:pt x="100" y="113"/>
                    </a:lnTo>
                    <a:lnTo>
                      <a:pt x="112" y="137"/>
                    </a:lnTo>
                    <a:lnTo>
                      <a:pt x="120" y="165"/>
                    </a:lnTo>
                    <a:lnTo>
                      <a:pt x="124" y="196"/>
                    </a:lnTo>
                    <a:lnTo>
                      <a:pt x="126" y="228"/>
                    </a:lnTo>
                    <a:lnTo>
                      <a:pt x="120" y="264"/>
                    </a:lnTo>
                    <a:lnTo>
                      <a:pt x="109" y="302"/>
                    </a:lnTo>
                    <a:lnTo>
                      <a:pt x="92" y="342"/>
                    </a:lnTo>
                    <a:lnTo>
                      <a:pt x="67" y="386"/>
                    </a:lnTo>
                    <a:lnTo>
                      <a:pt x="39" y="436"/>
                    </a:lnTo>
                    <a:lnTo>
                      <a:pt x="21" y="482"/>
                    </a:lnTo>
                    <a:lnTo>
                      <a:pt x="10" y="525"/>
                    </a:lnTo>
                    <a:lnTo>
                      <a:pt x="6" y="566"/>
                    </a:lnTo>
                    <a:lnTo>
                      <a:pt x="6" y="605"/>
                    </a:lnTo>
                    <a:lnTo>
                      <a:pt x="8" y="641"/>
                    </a:lnTo>
                    <a:lnTo>
                      <a:pt x="12" y="673"/>
                    </a:lnTo>
                    <a:lnTo>
                      <a:pt x="14" y="704"/>
                    </a:lnTo>
                    <a:lnTo>
                      <a:pt x="41" y="688"/>
                    </a:lnTo>
                    <a:lnTo>
                      <a:pt x="39" y="680"/>
                    </a:lnTo>
                    <a:lnTo>
                      <a:pt x="36" y="657"/>
                    </a:lnTo>
                    <a:lnTo>
                      <a:pt x="33" y="622"/>
                    </a:lnTo>
                    <a:lnTo>
                      <a:pt x="35" y="575"/>
                    </a:lnTo>
                    <a:lnTo>
                      <a:pt x="41" y="519"/>
                    </a:lnTo>
                    <a:lnTo>
                      <a:pt x="58" y="455"/>
                    </a:lnTo>
                    <a:lnTo>
                      <a:pt x="86" y="386"/>
                    </a:lnTo>
                    <a:lnTo>
                      <a:pt x="129" y="313"/>
                    </a:lnTo>
                    <a:lnTo>
                      <a:pt x="143" y="279"/>
                    </a:lnTo>
                    <a:lnTo>
                      <a:pt x="149" y="235"/>
                    </a:lnTo>
                    <a:lnTo>
                      <a:pt x="144" y="184"/>
                    </a:lnTo>
                    <a:lnTo>
                      <a:pt x="131" y="134"/>
                    </a:lnTo>
                    <a:lnTo>
                      <a:pt x="109" y="85"/>
                    </a:lnTo>
                    <a:lnTo>
                      <a:pt x="81" y="44"/>
                    </a:lnTo>
                    <a:lnTo>
                      <a:pt x="44" y="14"/>
                    </a:lnTo>
                    <a:lnTo>
                      <a:pt x="0" y="0"/>
                    </a:lnTo>
                    <a:close/>
                  </a:path>
                </a:pathLst>
              </a:custGeom>
              <a:solidFill>
                <a:schemeClr val="accent2"/>
              </a:solidFill>
              <a:ln w="9525">
                <a:noFill/>
                <a:round/>
                <a:headEnd/>
                <a:tailEnd/>
              </a:ln>
            </p:spPr>
            <p:txBody>
              <a:bodyPr/>
              <a:lstStyle/>
              <a:p>
                <a:pPr eaLnBrk="0" hangingPunct="0">
                  <a:defRPr/>
                </a:pPr>
                <a:endParaRPr lang="en-US">
                  <a:solidFill>
                    <a:srgbClr val="006699"/>
                  </a:solidFill>
                  <a:cs typeface="+mn-cs"/>
                </a:endParaRPr>
              </a:p>
            </p:txBody>
          </p:sp>
        </p:grpSp>
        <p:sp>
          <p:nvSpPr>
            <p:cNvPr id="6" name="Freeform 11"/>
            <p:cNvSpPr>
              <a:spLocks/>
            </p:cNvSpPr>
            <p:nvPr userDrawn="1"/>
          </p:nvSpPr>
          <p:spPr bwMode="ltGray">
            <a:xfrm rot="373331" flipH="1">
              <a:off x="22" y="1957"/>
              <a:ext cx="323" cy="649"/>
            </a:xfrm>
            <a:custGeom>
              <a:avLst/>
              <a:gdLst/>
              <a:ahLst/>
              <a:cxnLst>
                <a:cxn ang="0">
                  <a:pos x="94" y="0"/>
                </a:cxn>
                <a:cxn ang="0">
                  <a:pos x="105" y="9"/>
                </a:cxn>
                <a:cxn ang="0">
                  <a:pos x="115" y="27"/>
                </a:cxn>
                <a:cxn ang="0">
                  <a:pos x="123" y="50"/>
                </a:cxn>
                <a:cxn ang="0">
                  <a:pos x="128" y="78"/>
                </a:cxn>
                <a:cxn ang="0">
                  <a:pos x="127" y="111"/>
                </a:cxn>
                <a:cxn ang="0">
                  <a:pos x="116" y="145"/>
                </a:cxn>
                <a:cxn ang="0">
                  <a:pos x="94" y="181"/>
                </a:cxn>
                <a:cxn ang="0">
                  <a:pos x="60" y="217"/>
                </a:cxn>
                <a:cxn ang="0">
                  <a:pos x="49" y="213"/>
                </a:cxn>
                <a:cxn ang="0">
                  <a:pos x="38" y="210"/>
                </a:cxn>
                <a:cxn ang="0">
                  <a:pos x="26" y="205"/>
                </a:cxn>
                <a:cxn ang="0">
                  <a:pos x="16" y="201"/>
                </a:cxn>
                <a:cxn ang="0">
                  <a:pos x="8" y="196"/>
                </a:cxn>
                <a:cxn ang="0">
                  <a:pos x="2" y="190"/>
                </a:cxn>
                <a:cxn ang="0">
                  <a:pos x="0" y="183"/>
                </a:cxn>
                <a:cxn ang="0">
                  <a:pos x="1" y="178"/>
                </a:cxn>
                <a:cxn ang="0">
                  <a:pos x="13" y="171"/>
                </a:cxn>
                <a:cxn ang="0">
                  <a:pos x="29" y="161"/>
                </a:cxn>
                <a:cxn ang="0">
                  <a:pos x="46" y="150"/>
                </a:cxn>
                <a:cxn ang="0">
                  <a:pos x="63" y="134"/>
                </a:cxn>
                <a:cxn ang="0">
                  <a:pos x="79" y="112"/>
                </a:cxn>
                <a:cxn ang="0">
                  <a:pos x="91" y="83"/>
                </a:cxn>
                <a:cxn ang="0">
                  <a:pos x="97" y="46"/>
                </a:cxn>
                <a:cxn ang="0">
                  <a:pos x="94" y="0"/>
                </a:cxn>
              </a:cxnLst>
              <a:rect l="0" t="0" r="r" b="b"/>
              <a:pathLst>
                <a:path w="128" h="217">
                  <a:moveTo>
                    <a:pt x="94" y="0"/>
                  </a:moveTo>
                  <a:lnTo>
                    <a:pt x="105" y="9"/>
                  </a:lnTo>
                  <a:lnTo>
                    <a:pt x="115" y="27"/>
                  </a:lnTo>
                  <a:lnTo>
                    <a:pt x="123" y="50"/>
                  </a:lnTo>
                  <a:lnTo>
                    <a:pt x="128" y="78"/>
                  </a:lnTo>
                  <a:lnTo>
                    <a:pt x="127" y="111"/>
                  </a:lnTo>
                  <a:lnTo>
                    <a:pt x="116" y="145"/>
                  </a:lnTo>
                  <a:lnTo>
                    <a:pt x="94" y="181"/>
                  </a:lnTo>
                  <a:lnTo>
                    <a:pt x="60" y="217"/>
                  </a:lnTo>
                  <a:lnTo>
                    <a:pt x="49" y="213"/>
                  </a:lnTo>
                  <a:lnTo>
                    <a:pt x="38" y="210"/>
                  </a:lnTo>
                  <a:lnTo>
                    <a:pt x="26" y="205"/>
                  </a:lnTo>
                  <a:lnTo>
                    <a:pt x="16" y="201"/>
                  </a:lnTo>
                  <a:lnTo>
                    <a:pt x="8" y="196"/>
                  </a:lnTo>
                  <a:lnTo>
                    <a:pt x="2" y="190"/>
                  </a:lnTo>
                  <a:lnTo>
                    <a:pt x="0" y="183"/>
                  </a:lnTo>
                  <a:lnTo>
                    <a:pt x="1" y="178"/>
                  </a:lnTo>
                  <a:lnTo>
                    <a:pt x="13" y="171"/>
                  </a:lnTo>
                  <a:lnTo>
                    <a:pt x="29" y="161"/>
                  </a:lnTo>
                  <a:lnTo>
                    <a:pt x="46" y="150"/>
                  </a:lnTo>
                  <a:lnTo>
                    <a:pt x="63" y="134"/>
                  </a:lnTo>
                  <a:lnTo>
                    <a:pt x="79" y="112"/>
                  </a:lnTo>
                  <a:lnTo>
                    <a:pt x="91" y="83"/>
                  </a:lnTo>
                  <a:lnTo>
                    <a:pt x="97" y="46"/>
                  </a:lnTo>
                  <a:lnTo>
                    <a:pt x="94" y="0"/>
                  </a:lnTo>
                  <a:close/>
                </a:path>
              </a:pathLst>
            </a:custGeom>
            <a:solidFill>
              <a:schemeClr val="folHlink"/>
            </a:solidFill>
            <a:ln w="9525">
              <a:noFill/>
              <a:round/>
              <a:headEnd/>
              <a:tailEnd/>
            </a:ln>
          </p:spPr>
          <p:txBody>
            <a:bodyPr/>
            <a:lstStyle/>
            <a:p>
              <a:pPr eaLnBrk="0" hangingPunct="0">
                <a:defRPr/>
              </a:pPr>
              <a:endParaRPr lang="en-US">
                <a:solidFill>
                  <a:srgbClr val="006699"/>
                </a:solidFill>
                <a:cs typeface="+mn-cs"/>
              </a:endParaRPr>
            </a:p>
          </p:txBody>
        </p:sp>
        <p:sp>
          <p:nvSpPr>
            <p:cNvPr id="7" name="Freeform 12"/>
            <p:cNvSpPr>
              <a:spLocks/>
            </p:cNvSpPr>
            <p:nvPr userDrawn="1"/>
          </p:nvSpPr>
          <p:spPr bwMode="ltGray">
            <a:xfrm>
              <a:off x="168" y="1260"/>
              <a:ext cx="1259" cy="1532"/>
            </a:xfrm>
            <a:custGeom>
              <a:avLst/>
              <a:gdLst/>
              <a:ahLst/>
              <a:cxnLst>
                <a:cxn ang="0">
                  <a:pos x="891" y="1532"/>
                </a:cxn>
                <a:cxn ang="0">
                  <a:pos x="954" y="1452"/>
                </a:cxn>
                <a:cxn ang="0">
                  <a:pos x="1032" y="1338"/>
                </a:cxn>
                <a:cxn ang="0">
                  <a:pos x="1115" y="1188"/>
                </a:cxn>
                <a:cxn ang="0">
                  <a:pos x="1194" y="1023"/>
                </a:cxn>
                <a:cxn ang="0">
                  <a:pos x="1244" y="841"/>
                </a:cxn>
                <a:cxn ang="0">
                  <a:pos x="1259" y="647"/>
                </a:cxn>
                <a:cxn ang="0">
                  <a:pos x="1230" y="463"/>
                </a:cxn>
                <a:cxn ang="0">
                  <a:pos x="1140" y="294"/>
                </a:cxn>
                <a:cxn ang="0">
                  <a:pos x="1043" y="190"/>
                </a:cxn>
                <a:cxn ang="0">
                  <a:pos x="961" y="109"/>
                </a:cxn>
                <a:cxn ang="0">
                  <a:pos x="894" y="65"/>
                </a:cxn>
                <a:cxn ang="0">
                  <a:pos x="786" y="18"/>
                </a:cxn>
                <a:cxn ang="0">
                  <a:pos x="642" y="0"/>
                </a:cxn>
                <a:cxn ang="0">
                  <a:pos x="440" y="23"/>
                </a:cxn>
                <a:cxn ang="0">
                  <a:pos x="366" y="44"/>
                </a:cxn>
                <a:cxn ang="0">
                  <a:pos x="292" y="58"/>
                </a:cxn>
                <a:cxn ang="0">
                  <a:pos x="229" y="79"/>
                </a:cxn>
                <a:cxn ang="0">
                  <a:pos x="178" y="103"/>
                </a:cxn>
                <a:cxn ang="0">
                  <a:pos x="127" y="127"/>
                </a:cxn>
                <a:cxn ang="0">
                  <a:pos x="82" y="158"/>
                </a:cxn>
                <a:cxn ang="0">
                  <a:pos x="41" y="197"/>
                </a:cxn>
                <a:cxn ang="0">
                  <a:pos x="0" y="243"/>
                </a:cxn>
                <a:cxn ang="0">
                  <a:pos x="76" y="215"/>
                </a:cxn>
                <a:cxn ang="0">
                  <a:pos x="144" y="194"/>
                </a:cxn>
                <a:cxn ang="0">
                  <a:pos x="212" y="179"/>
                </a:cxn>
                <a:cxn ang="0">
                  <a:pos x="280" y="164"/>
                </a:cxn>
                <a:cxn ang="0">
                  <a:pos x="336" y="149"/>
                </a:cxn>
                <a:cxn ang="0">
                  <a:pos x="397" y="149"/>
                </a:cxn>
                <a:cxn ang="0">
                  <a:pos x="458" y="141"/>
                </a:cxn>
                <a:cxn ang="0">
                  <a:pos x="511" y="146"/>
                </a:cxn>
                <a:cxn ang="0">
                  <a:pos x="565" y="152"/>
                </a:cxn>
                <a:cxn ang="0">
                  <a:pos x="618" y="166"/>
                </a:cxn>
                <a:cxn ang="0">
                  <a:pos x="669" y="186"/>
                </a:cxn>
                <a:cxn ang="0">
                  <a:pos x="715" y="205"/>
                </a:cxn>
                <a:cxn ang="0">
                  <a:pos x="760" y="239"/>
                </a:cxn>
                <a:cxn ang="0">
                  <a:pos x="811" y="267"/>
                </a:cxn>
                <a:cxn ang="0">
                  <a:pos x="855" y="307"/>
                </a:cxn>
                <a:cxn ang="0">
                  <a:pos x="899" y="348"/>
                </a:cxn>
                <a:cxn ang="0">
                  <a:pos x="971" y="464"/>
                </a:cxn>
                <a:cxn ang="0">
                  <a:pos x="1016" y="606"/>
                </a:cxn>
                <a:cxn ang="0">
                  <a:pos x="1027" y="774"/>
                </a:cxn>
                <a:cxn ang="0">
                  <a:pos x="1022" y="939"/>
                </a:cxn>
                <a:cxn ang="0">
                  <a:pos x="1002" y="1117"/>
                </a:cxn>
                <a:cxn ang="0">
                  <a:pos x="966" y="1279"/>
                </a:cxn>
                <a:cxn ang="0">
                  <a:pos x="933" y="1421"/>
                </a:cxn>
                <a:cxn ang="0">
                  <a:pos x="891" y="1532"/>
                </a:cxn>
              </a:cxnLst>
              <a:rect l="0" t="0" r="r" b="b"/>
              <a:pathLst>
                <a:path w="1259" h="1532">
                  <a:moveTo>
                    <a:pt x="891" y="1532"/>
                  </a:moveTo>
                  <a:lnTo>
                    <a:pt x="954" y="1452"/>
                  </a:lnTo>
                  <a:lnTo>
                    <a:pt x="1032" y="1338"/>
                  </a:lnTo>
                  <a:lnTo>
                    <a:pt x="1115" y="1188"/>
                  </a:lnTo>
                  <a:lnTo>
                    <a:pt x="1194" y="1023"/>
                  </a:lnTo>
                  <a:lnTo>
                    <a:pt x="1244" y="841"/>
                  </a:lnTo>
                  <a:lnTo>
                    <a:pt x="1259" y="647"/>
                  </a:lnTo>
                  <a:lnTo>
                    <a:pt x="1230" y="463"/>
                  </a:lnTo>
                  <a:lnTo>
                    <a:pt x="1140" y="294"/>
                  </a:lnTo>
                  <a:lnTo>
                    <a:pt x="1043" y="190"/>
                  </a:lnTo>
                  <a:lnTo>
                    <a:pt x="961" y="109"/>
                  </a:lnTo>
                  <a:lnTo>
                    <a:pt x="894" y="65"/>
                  </a:lnTo>
                  <a:lnTo>
                    <a:pt x="786" y="18"/>
                  </a:lnTo>
                  <a:lnTo>
                    <a:pt x="642" y="0"/>
                  </a:lnTo>
                  <a:lnTo>
                    <a:pt x="440" y="23"/>
                  </a:lnTo>
                  <a:lnTo>
                    <a:pt x="366" y="44"/>
                  </a:lnTo>
                  <a:lnTo>
                    <a:pt x="292" y="58"/>
                  </a:lnTo>
                  <a:lnTo>
                    <a:pt x="229" y="79"/>
                  </a:lnTo>
                  <a:lnTo>
                    <a:pt x="178" y="103"/>
                  </a:lnTo>
                  <a:lnTo>
                    <a:pt x="127" y="127"/>
                  </a:lnTo>
                  <a:lnTo>
                    <a:pt x="82" y="158"/>
                  </a:lnTo>
                  <a:lnTo>
                    <a:pt x="41" y="197"/>
                  </a:lnTo>
                  <a:lnTo>
                    <a:pt x="0" y="243"/>
                  </a:lnTo>
                  <a:lnTo>
                    <a:pt x="76" y="215"/>
                  </a:lnTo>
                  <a:lnTo>
                    <a:pt x="144" y="194"/>
                  </a:lnTo>
                  <a:lnTo>
                    <a:pt x="212" y="179"/>
                  </a:lnTo>
                  <a:lnTo>
                    <a:pt x="280" y="164"/>
                  </a:lnTo>
                  <a:lnTo>
                    <a:pt x="336" y="149"/>
                  </a:lnTo>
                  <a:lnTo>
                    <a:pt x="397" y="149"/>
                  </a:lnTo>
                  <a:lnTo>
                    <a:pt x="458" y="141"/>
                  </a:lnTo>
                  <a:lnTo>
                    <a:pt x="511" y="146"/>
                  </a:lnTo>
                  <a:lnTo>
                    <a:pt x="565" y="152"/>
                  </a:lnTo>
                  <a:lnTo>
                    <a:pt x="618" y="166"/>
                  </a:lnTo>
                  <a:lnTo>
                    <a:pt x="669" y="186"/>
                  </a:lnTo>
                  <a:lnTo>
                    <a:pt x="715" y="205"/>
                  </a:lnTo>
                  <a:lnTo>
                    <a:pt x="760" y="239"/>
                  </a:lnTo>
                  <a:lnTo>
                    <a:pt x="811" y="267"/>
                  </a:lnTo>
                  <a:lnTo>
                    <a:pt x="855" y="307"/>
                  </a:lnTo>
                  <a:lnTo>
                    <a:pt x="899" y="348"/>
                  </a:lnTo>
                  <a:lnTo>
                    <a:pt x="971" y="464"/>
                  </a:lnTo>
                  <a:lnTo>
                    <a:pt x="1016" y="606"/>
                  </a:lnTo>
                  <a:lnTo>
                    <a:pt x="1027" y="774"/>
                  </a:lnTo>
                  <a:lnTo>
                    <a:pt x="1022" y="939"/>
                  </a:lnTo>
                  <a:lnTo>
                    <a:pt x="1002" y="1117"/>
                  </a:lnTo>
                  <a:lnTo>
                    <a:pt x="966" y="1279"/>
                  </a:lnTo>
                  <a:lnTo>
                    <a:pt x="933" y="1421"/>
                  </a:lnTo>
                  <a:lnTo>
                    <a:pt x="891" y="1532"/>
                  </a:lnTo>
                  <a:close/>
                </a:path>
              </a:pathLst>
            </a:custGeom>
            <a:solidFill>
              <a:schemeClr val="folHlink"/>
            </a:solidFill>
            <a:ln w="9525">
              <a:noFill/>
              <a:round/>
              <a:headEnd/>
              <a:tailEnd/>
            </a:ln>
          </p:spPr>
          <p:txBody>
            <a:bodyPr/>
            <a:lstStyle/>
            <a:p>
              <a:pPr eaLnBrk="0" hangingPunct="0">
                <a:defRPr/>
              </a:pPr>
              <a:endParaRPr lang="en-US">
                <a:solidFill>
                  <a:srgbClr val="006699"/>
                </a:solidFill>
                <a:cs typeface="+mn-cs"/>
              </a:endParaRPr>
            </a:p>
          </p:txBody>
        </p:sp>
        <p:sp>
          <p:nvSpPr>
            <p:cNvPr id="8" name="Freeform 13"/>
            <p:cNvSpPr>
              <a:spLocks/>
            </p:cNvSpPr>
            <p:nvPr userDrawn="1"/>
          </p:nvSpPr>
          <p:spPr bwMode="ltGray">
            <a:xfrm>
              <a:off x="0" y="2610"/>
              <a:ext cx="801" cy="459"/>
            </a:xfrm>
            <a:custGeom>
              <a:avLst/>
              <a:gdLst/>
              <a:ahLst/>
              <a:cxnLst>
                <a:cxn ang="0">
                  <a:pos x="0" y="0"/>
                </a:cxn>
                <a:cxn ang="0">
                  <a:pos x="37" y="69"/>
                </a:cxn>
                <a:cxn ang="0">
                  <a:pos x="68" y="132"/>
                </a:cxn>
                <a:cxn ang="0">
                  <a:pos x="110" y="188"/>
                </a:cxn>
                <a:cxn ang="0">
                  <a:pos x="149" y="229"/>
                </a:cxn>
                <a:cxn ang="0">
                  <a:pos x="192" y="278"/>
                </a:cxn>
                <a:cxn ang="0">
                  <a:pos x="250" y="314"/>
                </a:cxn>
                <a:cxn ang="0">
                  <a:pos x="308" y="336"/>
                </a:cxn>
                <a:cxn ang="0">
                  <a:pos x="365" y="365"/>
                </a:cxn>
                <a:cxn ang="0">
                  <a:pos x="430" y="381"/>
                </a:cxn>
                <a:cxn ang="0">
                  <a:pos x="501" y="390"/>
                </a:cxn>
                <a:cxn ang="0">
                  <a:pos x="573" y="392"/>
                </a:cxn>
                <a:cxn ang="0">
                  <a:pos x="646" y="381"/>
                </a:cxn>
                <a:cxn ang="0">
                  <a:pos x="726" y="362"/>
                </a:cxn>
                <a:cxn ang="0">
                  <a:pos x="801" y="335"/>
                </a:cxn>
                <a:cxn ang="0">
                  <a:pos x="731" y="377"/>
                </a:cxn>
                <a:cxn ang="0">
                  <a:pos x="662" y="404"/>
                </a:cxn>
                <a:cxn ang="0">
                  <a:pos x="594" y="432"/>
                </a:cxn>
                <a:cxn ang="0">
                  <a:pos x="532" y="445"/>
                </a:cxn>
                <a:cxn ang="0">
                  <a:pos x="471" y="459"/>
                </a:cxn>
                <a:cxn ang="0">
                  <a:pos x="411" y="458"/>
                </a:cxn>
                <a:cxn ang="0">
                  <a:pos x="350" y="458"/>
                </a:cxn>
                <a:cxn ang="0">
                  <a:pos x="291" y="450"/>
                </a:cxn>
                <a:cxn ang="0">
                  <a:pos x="244" y="436"/>
                </a:cxn>
                <a:cxn ang="0">
                  <a:pos x="192" y="415"/>
                </a:cxn>
                <a:cxn ang="0">
                  <a:pos x="145" y="394"/>
                </a:cxn>
                <a:cxn ang="0">
                  <a:pos x="100" y="373"/>
                </a:cxn>
                <a:cxn ang="0">
                  <a:pos x="60" y="347"/>
                </a:cxn>
                <a:cxn ang="0">
                  <a:pos x="0" y="294"/>
                </a:cxn>
                <a:cxn ang="0">
                  <a:pos x="0" y="0"/>
                </a:cxn>
              </a:cxnLst>
              <a:rect l="0" t="0" r="r" b="b"/>
              <a:pathLst>
                <a:path w="801" h="459">
                  <a:moveTo>
                    <a:pt x="0" y="0"/>
                  </a:moveTo>
                  <a:lnTo>
                    <a:pt x="37" y="69"/>
                  </a:lnTo>
                  <a:lnTo>
                    <a:pt x="68" y="132"/>
                  </a:lnTo>
                  <a:lnTo>
                    <a:pt x="110" y="188"/>
                  </a:lnTo>
                  <a:lnTo>
                    <a:pt x="149" y="229"/>
                  </a:lnTo>
                  <a:lnTo>
                    <a:pt x="192" y="278"/>
                  </a:lnTo>
                  <a:lnTo>
                    <a:pt x="250" y="314"/>
                  </a:lnTo>
                  <a:lnTo>
                    <a:pt x="308" y="336"/>
                  </a:lnTo>
                  <a:lnTo>
                    <a:pt x="365" y="365"/>
                  </a:lnTo>
                  <a:lnTo>
                    <a:pt x="430" y="381"/>
                  </a:lnTo>
                  <a:lnTo>
                    <a:pt x="501" y="390"/>
                  </a:lnTo>
                  <a:lnTo>
                    <a:pt x="573" y="392"/>
                  </a:lnTo>
                  <a:lnTo>
                    <a:pt x="646" y="381"/>
                  </a:lnTo>
                  <a:lnTo>
                    <a:pt x="726" y="362"/>
                  </a:lnTo>
                  <a:lnTo>
                    <a:pt x="801" y="335"/>
                  </a:lnTo>
                  <a:lnTo>
                    <a:pt x="731" y="377"/>
                  </a:lnTo>
                  <a:lnTo>
                    <a:pt x="662" y="404"/>
                  </a:lnTo>
                  <a:lnTo>
                    <a:pt x="594" y="432"/>
                  </a:lnTo>
                  <a:lnTo>
                    <a:pt x="532" y="445"/>
                  </a:lnTo>
                  <a:lnTo>
                    <a:pt x="471" y="459"/>
                  </a:lnTo>
                  <a:lnTo>
                    <a:pt x="411" y="458"/>
                  </a:lnTo>
                  <a:lnTo>
                    <a:pt x="350" y="458"/>
                  </a:lnTo>
                  <a:lnTo>
                    <a:pt x="291" y="450"/>
                  </a:lnTo>
                  <a:lnTo>
                    <a:pt x="244" y="436"/>
                  </a:lnTo>
                  <a:lnTo>
                    <a:pt x="192" y="415"/>
                  </a:lnTo>
                  <a:lnTo>
                    <a:pt x="145" y="394"/>
                  </a:lnTo>
                  <a:lnTo>
                    <a:pt x="100" y="373"/>
                  </a:lnTo>
                  <a:lnTo>
                    <a:pt x="60" y="347"/>
                  </a:lnTo>
                  <a:lnTo>
                    <a:pt x="0" y="294"/>
                  </a:lnTo>
                  <a:lnTo>
                    <a:pt x="0" y="0"/>
                  </a:lnTo>
                  <a:close/>
                </a:path>
              </a:pathLst>
            </a:custGeom>
            <a:solidFill>
              <a:schemeClr val="folHlink"/>
            </a:solidFill>
            <a:ln w="9525">
              <a:noFill/>
              <a:round/>
              <a:headEnd/>
              <a:tailEnd/>
            </a:ln>
          </p:spPr>
          <p:txBody>
            <a:bodyPr/>
            <a:lstStyle/>
            <a:p>
              <a:pPr eaLnBrk="0" hangingPunct="0">
                <a:defRPr/>
              </a:pPr>
              <a:endParaRPr lang="en-US">
                <a:solidFill>
                  <a:srgbClr val="006699"/>
                </a:solidFill>
                <a:cs typeface="+mn-cs"/>
              </a:endParaRPr>
            </a:p>
          </p:txBody>
        </p:sp>
        <p:sp>
          <p:nvSpPr>
            <p:cNvPr id="9" name="Freeform 14"/>
            <p:cNvSpPr>
              <a:spLocks/>
            </p:cNvSpPr>
            <p:nvPr userDrawn="1"/>
          </p:nvSpPr>
          <p:spPr bwMode="ltGray">
            <a:xfrm rot="373331" flipH="1">
              <a:off x="898" y="2855"/>
              <a:ext cx="354" cy="464"/>
            </a:xfrm>
            <a:custGeom>
              <a:avLst/>
              <a:gdLst/>
              <a:ahLst/>
              <a:cxnLst>
                <a:cxn ang="0">
                  <a:pos x="75" y="0"/>
                </a:cxn>
                <a:cxn ang="0">
                  <a:pos x="0" y="25"/>
                </a:cxn>
                <a:cxn ang="0">
                  <a:pos x="3" y="26"/>
                </a:cxn>
                <a:cxn ang="0">
                  <a:pos x="14" y="29"/>
                </a:cxn>
                <a:cxn ang="0">
                  <a:pos x="29" y="36"/>
                </a:cxn>
                <a:cxn ang="0">
                  <a:pos x="46" y="47"/>
                </a:cxn>
                <a:cxn ang="0">
                  <a:pos x="66" y="62"/>
                </a:cxn>
                <a:cxn ang="0">
                  <a:pos x="84" y="80"/>
                </a:cxn>
                <a:cxn ang="0">
                  <a:pos x="102" y="103"/>
                </a:cxn>
                <a:cxn ang="0">
                  <a:pos x="116" y="132"/>
                </a:cxn>
                <a:cxn ang="0">
                  <a:pos x="117" y="120"/>
                </a:cxn>
                <a:cxn ang="0">
                  <a:pos x="115" y="107"/>
                </a:cxn>
                <a:cxn ang="0">
                  <a:pos x="108" y="90"/>
                </a:cxn>
                <a:cxn ang="0">
                  <a:pos x="99" y="74"/>
                </a:cxn>
                <a:cxn ang="0">
                  <a:pos x="89" y="58"/>
                </a:cxn>
                <a:cxn ang="0">
                  <a:pos x="78" y="45"/>
                </a:cxn>
                <a:cxn ang="0">
                  <a:pos x="67" y="36"/>
                </a:cxn>
                <a:cxn ang="0">
                  <a:pos x="58" y="32"/>
                </a:cxn>
                <a:cxn ang="0">
                  <a:pos x="69" y="29"/>
                </a:cxn>
                <a:cxn ang="0">
                  <a:pos x="79" y="28"/>
                </a:cxn>
                <a:cxn ang="0">
                  <a:pos x="89" y="26"/>
                </a:cxn>
                <a:cxn ang="0">
                  <a:pos x="98" y="25"/>
                </a:cxn>
                <a:cxn ang="0">
                  <a:pos x="105" y="24"/>
                </a:cxn>
                <a:cxn ang="0">
                  <a:pos x="109" y="22"/>
                </a:cxn>
                <a:cxn ang="0">
                  <a:pos x="113" y="21"/>
                </a:cxn>
                <a:cxn ang="0">
                  <a:pos x="114" y="21"/>
                </a:cxn>
                <a:cxn ang="0">
                  <a:pos x="75" y="0"/>
                </a:cxn>
              </a:cxnLst>
              <a:rect l="0" t="0" r="r" b="b"/>
              <a:pathLst>
                <a:path w="117" h="132">
                  <a:moveTo>
                    <a:pt x="75" y="0"/>
                  </a:moveTo>
                  <a:lnTo>
                    <a:pt x="0" y="25"/>
                  </a:lnTo>
                  <a:lnTo>
                    <a:pt x="3" y="26"/>
                  </a:lnTo>
                  <a:lnTo>
                    <a:pt x="14" y="29"/>
                  </a:lnTo>
                  <a:lnTo>
                    <a:pt x="29" y="36"/>
                  </a:lnTo>
                  <a:lnTo>
                    <a:pt x="46" y="47"/>
                  </a:lnTo>
                  <a:lnTo>
                    <a:pt x="66" y="62"/>
                  </a:lnTo>
                  <a:lnTo>
                    <a:pt x="84" y="80"/>
                  </a:lnTo>
                  <a:lnTo>
                    <a:pt x="102" y="103"/>
                  </a:lnTo>
                  <a:lnTo>
                    <a:pt x="116" y="132"/>
                  </a:lnTo>
                  <a:lnTo>
                    <a:pt x="117" y="120"/>
                  </a:lnTo>
                  <a:lnTo>
                    <a:pt x="115" y="107"/>
                  </a:lnTo>
                  <a:lnTo>
                    <a:pt x="108" y="90"/>
                  </a:lnTo>
                  <a:lnTo>
                    <a:pt x="99" y="74"/>
                  </a:lnTo>
                  <a:lnTo>
                    <a:pt x="89" y="58"/>
                  </a:lnTo>
                  <a:lnTo>
                    <a:pt x="78" y="45"/>
                  </a:lnTo>
                  <a:lnTo>
                    <a:pt x="67" y="36"/>
                  </a:lnTo>
                  <a:lnTo>
                    <a:pt x="58" y="32"/>
                  </a:lnTo>
                  <a:lnTo>
                    <a:pt x="69" y="29"/>
                  </a:lnTo>
                  <a:lnTo>
                    <a:pt x="79" y="28"/>
                  </a:lnTo>
                  <a:lnTo>
                    <a:pt x="89" y="26"/>
                  </a:lnTo>
                  <a:lnTo>
                    <a:pt x="98" y="25"/>
                  </a:lnTo>
                  <a:lnTo>
                    <a:pt x="105" y="24"/>
                  </a:lnTo>
                  <a:lnTo>
                    <a:pt x="109" y="22"/>
                  </a:lnTo>
                  <a:lnTo>
                    <a:pt x="113" y="21"/>
                  </a:lnTo>
                  <a:lnTo>
                    <a:pt x="114" y="21"/>
                  </a:lnTo>
                  <a:lnTo>
                    <a:pt x="75" y="0"/>
                  </a:lnTo>
                  <a:close/>
                </a:path>
              </a:pathLst>
            </a:custGeom>
            <a:solidFill>
              <a:schemeClr val="folHlink"/>
            </a:solidFill>
            <a:ln w="9525">
              <a:noFill/>
              <a:round/>
              <a:headEnd/>
              <a:tailEnd/>
            </a:ln>
          </p:spPr>
          <p:txBody>
            <a:bodyPr/>
            <a:lstStyle/>
            <a:p>
              <a:pPr eaLnBrk="0" hangingPunct="0">
                <a:defRPr/>
              </a:pPr>
              <a:endParaRPr lang="en-US">
                <a:solidFill>
                  <a:srgbClr val="006699"/>
                </a:solidFill>
                <a:cs typeface="+mn-cs"/>
              </a:endParaRPr>
            </a:p>
          </p:txBody>
        </p:sp>
        <p:sp>
          <p:nvSpPr>
            <p:cNvPr id="10" name="Freeform 15"/>
            <p:cNvSpPr>
              <a:spLocks/>
            </p:cNvSpPr>
            <p:nvPr userDrawn="1"/>
          </p:nvSpPr>
          <p:spPr bwMode="ltGray">
            <a:xfrm rot="373331" flipH="1">
              <a:off x="799" y="2979"/>
              <a:ext cx="87" cy="274"/>
            </a:xfrm>
            <a:custGeom>
              <a:avLst/>
              <a:gdLst/>
              <a:ahLst/>
              <a:cxnLst>
                <a:cxn ang="0">
                  <a:pos x="29" y="0"/>
                </a:cxn>
                <a:cxn ang="0">
                  <a:pos x="23" y="0"/>
                </a:cxn>
                <a:cxn ang="0">
                  <a:pos x="16" y="4"/>
                </a:cxn>
                <a:cxn ang="0">
                  <a:pos x="9" y="9"/>
                </a:cxn>
                <a:cxn ang="0">
                  <a:pos x="4" y="19"/>
                </a:cxn>
                <a:cxn ang="0">
                  <a:pos x="1" y="30"/>
                </a:cxn>
                <a:cxn ang="0">
                  <a:pos x="0" y="44"/>
                </a:cxn>
                <a:cxn ang="0">
                  <a:pos x="3" y="60"/>
                </a:cxn>
                <a:cxn ang="0">
                  <a:pos x="11" y="77"/>
                </a:cxn>
                <a:cxn ang="0">
                  <a:pos x="15" y="53"/>
                </a:cxn>
                <a:cxn ang="0">
                  <a:pos x="19" y="37"/>
                </a:cxn>
                <a:cxn ang="0">
                  <a:pos x="23" y="22"/>
                </a:cxn>
                <a:cxn ang="0">
                  <a:pos x="29" y="0"/>
                </a:cxn>
              </a:cxnLst>
              <a:rect l="0" t="0" r="r" b="b"/>
              <a:pathLst>
                <a:path w="29" h="77">
                  <a:moveTo>
                    <a:pt x="29" y="0"/>
                  </a:moveTo>
                  <a:lnTo>
                    <a:pt x="23" y="0"/>
                  </a:lnTo>
                  <a:lnTo>
                    <a:pt x="16" y="4"/>
                  </a:lnTo>
                  <a:lnTo>
                    <a:pt x="9" y="9"/>
                  </a:lnTo>
                  <a:lnTo>
                    <a:pt x="4" y="19"/>
                  </a:lnTo>
                  <a:lnTo>
                    <a:pt x="1" y="30"/>
                  </a:lnTo>
                  <a:lnTo>
                    <a:pt x="0" y="44"/>
                  </a:lnTo>
                  <a:lnTo>
                    <a:pt x="3" y="60"/>
                  </a:lnTo>
                  <a:lnTo>
                    <a:pt x="11" y="77"/>
                  </a:lnTo>
                  <a:lnTo>
                    <a:pt x="15" y="53"/>
                  </a:lnTo>
                  <a:lnTo>
                    <a:pt x="19" y="37"/>
                  </a:lnTo>
                  <a:lnTo>
                    <a:pt x="23" y="22"/>
                  </a:lnTo>
                  <a:lnTo>
                    <a:pt x="29" y="0"/>
                  </a:lnTo>
                  <a:close/>
                </a:path>
              </a:pathLst>
            </a:custGeom>
            <a:solidFill>
              <a:schemeClr val="folHlink"/>
            </a:solidFill>
            <a:ln w="9525">
              <a:noFill/>
              <a:round/>
              <a:headEnd/>
              <a:tailEnd/>
            </a:ln>
          </p:spPr>
          <p:txBody>
            <a:bodyPr/>
            <a:lstStyle/>
            <a:p>
              <a:pPr eaLnBrk="0" hangingPunct="0">
                <a:defRPr/>
              </a:pPr>
              <a:endParaRPr lang="en-US">
                <a:solidFill>
                  <a:srgbClr val="006699"/>
                </a:solidFill>
                <a:cs typeface="+mn-cs"/>
              </a:endParaRPr>
            </a:p>
          </p:txBody>
        </p:sp>
        <p:sp>
          <p:nvSpPr>
            <p:cNvPr id="11" name="Freeform 16"/>
            <p:cNvSpPr>
              <a:spLocks/>
            </p:cNvSpPr>
            <p:nvPr userDrawn="1"/>
          </p:nvSpPr>
          <p:spPr bwMode="ltGray">
            <a:xfrm>
              <a:off x="1190" y="3273"/>
              <a:ext cx="1108" cy="1047"/>
            </a:xfrm>
            <a:custGeom>
              <a:avLst/>
              <a:gdLst/>
              <a:ahLst/>
              <a:cxnLst>
                <a:cxn ang="0">
                  <a:pos x="784" y="1047"/>
                </a:cxn>
                <a:cxn ang="0">
                  <a:pos x="692" y="1011"/>
                </a:cxn>
                <a:cxn ang="0">
                  <a:pos x="607" y="945"/>
                </a:cxn>
                <a:cxn ang="0">
                  <a:pos x="517" y="861"/>
                </a:cxn>
                <a:cxn ang="0">
                  <a:pos x="432" y="776"/>
                </a:cxn>
                <a:cxn ang="0">
                  <a:pos x="350" y="677"/>
                </a:cxn>
                <a:cxn ang="0">
                  <a:pos x="266" y="563"/>
                </a:cxn>
                <a:cxn ang="0">
                  <a:pos x="188" y="447"/>
                </a:cxn>
                <a:cxn ang="0">
                  <a:pos x="122" y="325"/>
                </a:cxn>
                <a:cxn ang="0">
                  <a:pos x="65" y="211"/>
                </a:cxn>
                <a:cxn ang="0">
                  <a:pos x="21" y="101"/>
                </a:cxn>
                <a:cxn ang="0">
                  <a:pos x="0" y="0"/>
                </a:cxn>
                <a:cxn ang="0">
                  <a:pos x="109" y="217"/>
                </a:cxn>
                <a:cxn ang="0">
                  <a:pos x="209" y="378"/>
                </a:cxn>
                <a:cxn ang="0">
                  <a:pos x="294" y="500"/>
                </a:cxn>
                <a:cxn ang="0">
                  <a:pos x="373" y="590"/>
                </a:cxn>
                <a:cxn ang="0">
                  <a:pos x="441" y="661"/>
                </a:cxn>
                <a:cxn ang="0">
                  <a:pos x="506" y="713"/>
                </a:cxn>
                <a:cxn ang="0">
                  <a:pos x="564" y="754"/>
                </a:cxn>
                <a:cxn ang="0">
                  <a:pos x="620" y="801"/>
                </a:cxn>
                <a:cxn ang="0">
                  <a:pos x="754" y="899"/>
                </a:cxn>
                <a:cxn ang="0">
                  <a:pos x="925" y="977"/>
                </a:cxn>
                <a:cxn ang="0">
                  <a:pos x="1108" y="1047"/>
                </a:cxn>
                <a:cxn ang="0">
                  <a:pos x="784" y="1047"/>
                </a:cxn>
              </a:cxnLst>
              <a:rect l="0" t="0" r="r" b="b"/>
              <a:pathLst>
                <a:path w="1108" h="1047">
                  <a:moveTo>
                    <a:pt x="784" y="1047"/>
                  </a:moveTo>
                  <a:lnTo>
                    <a:pt x="692" y="1011"/>
                  </a:lnTo>
                  <a:lnTo>
                    <a:pt x="607" y="945"/>
                  </a:lnTo>
                  <a:lnTo>
                    <a:pt x="517" y="861"/>
                  </a:lnTo>
                  <a:lnTo>
                    <a:pt x="432" y="776"/>
                  </a:lnTo>
                  <a:lnTo>
                    <a:pt x="350" y="677"/>
                  </a:lnTo>
                  <a:lnTo>
                    <a:pt x="266" y="563"/>
                  </a:lnTo>
                  <a:lnTo>
                    <a:pt x="188" y="447"/>
                  </a:lnTo>
                  <a:lnTo>
                    <a:pt x="122" y="325"/>
                  </a:lnTo>
                  <a:lnTo>
                    <a:pt x="65" y="211"/>
                  </a:lnTo>
                  <a:lnTo>
                    <a:pt x="21" y="101"/>
                  </a:lnTo>
                  <a:lnTo>
                    <a:pt x="0" y="0"/>
                  </a:lnTo>
                  <a:lnTo>
                    <a:pt x="109" y="217"/>
                  </a:lnTo>
                  <a:lnTo>
                    <a:pt x="209" y="378"/>
                  </a:lnTo>
                  <a:lnTo>
                    <a:pt x="294" y="500"/>
                  </a:lnTo>
                  <a:lnTo>
                    <a:pt x="373" y="590"/>
                  </a:lnTo>
                  <a:lnTo>
                    <a:pt x="441" y="661"/>
                  </a:lnTo>
                  <a:lnTo>
                    <a:pt x="506" y="713"/>
                  </a:lnTo>
                  <a:lnTo>
                    <a:pt x="564" y="754"/>
                  </a:lnTo>
                  <a:lnTo>
                    <a:pt x="620" y="801"/>
                  </a:lnTo>
                  <a:lnTo>
                    <a:pt x="754" y="899"/>
                  </a:lnTo>
                  <a:lnTo>
                    <a:pt x="925" y="977"/>
                  </a:lnTo>
                  <a:lnTo>
                    <a:pt x="1108" y="1047"/>
                  </a:lnTo>
                  <a:lnTo>
                    <a:pt x="784" y="1047"/>
                  </a:lnTo>
                  <a:close/>
                </a:path>
              </a:pathLst>
            </a:custGeom>
            <a:solidFill>
              <a:schemeClr val="folHlink"/>
            </a:solidFill>
            <a:ln w="9525">
              <a:noFill/>
              <a:round/>
              <a:headEnd/>
              <a:tailEnd/>
            </a:ln>
          </p:spPr>
          <p:txBody>
            <a:bodyPr/>
            <a:lstStyle/>
            <a:p>
              <a:pPr eaLnBrk="0" hangingPunct="0">
                <a:defRPr/>
              </a:pPr>
              <a:endParaRPr lang="en-US">
                <a:solidFill>
                  <a:srgbClr val="006699"/>
                </a:solidFill>
                <a:cs typeface="+mn-cs"/>
              </a:endParaRPr>
            </a:p>
          </p:txBody>
        </p:sp>
        <p:grpSp>
          <p:nvGrpSpPr>
            <p:cNvPr id="12" name="Group 17"/>
            <p:cNvGrpSpPr>
              <a:grpSpLocks/>
            </p:cNvGrpSpPr>
            <p:nvPr userDrawn="1"/>
          </p:nvGrpSpPr>
          <p:grpSpPr bwMode="auto">
            <a:xfrm rot="3220060">
              <a:off x="2636" y="751"/>
              <a:ext cx="569" cy="636"/>
              <a:chOff x="1727" y="866"/>
              <a:chExt cx="129" cy="157"/>
            </a:xfrm>
          </p:grpSpPr>
          <p:sp>
            <p:nvSpPr>
              <p:cNvPr id="36" name="Freeform 18"/>
              <p:cNvSpPr>
                <a:spLocks/>
              </p:cNvSpPr>
              <p:nvPr userDrawn="1"/>
            </p:nvSpPr>
            <p:spPr bwMode="ltGray">
              <a:xfrm>
                <a:off x="1727" y="866"/>
                <a:ext cx="41" cy="59"/>
              </a:xfrm>
              <a:custGeom>
                <a:avLst/>
                <a:gdLst/>
                <a:ahLst/>
                <a:cxnLst>
                  <a:cxn ang="0">
                    <a:pos x="83" y="28"/>
                  </a:cxn>
                  <a:cxn ang="0">
                    <a:pos x="27" y="0"/>
                  </a:cxn>
                  <a:cxn ang="0">
                    <a:pos x="0" y="117"/>
                  </a:cxn>
                  <a:cxn ang="0">
                    <a:pos x="83" y="28"/>
                  </a:cxn>
                </a:cxnLst>
                <a:rect l="0" t="0" r="r" b="b"/>
                <a:pathLst>
                  <a:path w="83" h="117">
                    <a:moveTo>
                      <a:pt x="83" y="28"/>
                    </a:moveTo>
                    <a:lnTo>
                      <a:pt x="27" y="0"/>
                    </a:lnTo>
                    <a:lnTo>
                      <a:pt x="0" y="117"/>
                    </a:lnTo>
                    <a:lnTo>
                      <a:pt x="83" y="28"/>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sp>
            <p:nvSpPr>
              <p:cNvPr id="37" name="Freeform 19"/>
              <p:cNvSpPr>
                <a:spLocks/>
              </p:cNvSpPr>
              <p:nvPr userDrawn="1"/>
            </p:nvSpPr>
            <p:spPr bwMode="ltGray">
              <a:xfrm>
                <a:off x="1786" y="894"/>
                <a:ext cx="70" cy="49"/>
              </a:xfrm>
              <a:custGeom>
                <a:avLst/>
                <a:gdLst/>
                <a:ahLst/>
                <a:cxnLst>
                  <a:cxn ang="0">
                    <a:pos x="0" y="98"/>
                  </a:cxn>
                  <a:cxn ang="0">
                    <a:pos x="118" y="0"/>
                  </a:cxn>
                  <a:cxn ang="0">
                    <a:pos x="140" y="49"/>
                  </a:cxn>
                  <a:cxn ang="0">
                    <a:pos x="0" y="98"/>
                  </a:cxn>
                </a:cxnLst>
                <a:rect l="0" t="0" r="r" b="b"/>
                <a:pathLst>
                  <a:path w="140" h="98">
                    <a:moveTo>
                      <a:pt x="0" y="98"/>
                    </a:moveTo>
                    <a:lnTo>
                      <a:pt x="118" y="0"/>
                    </a:lnTo>
                    <a:lnTo>
                      <a:pt x="140" y="49"/>
                    </a:lnTo>
                    <a:lnTo>
                      <a:pt x="0" y="98"/>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sp>
            <p:nvSpPr>
              <p:cNvPr id="38" name="Freeform 20"/>
              <p:cNvSpPr>
                <a:spLocks/>
              </p:cNvSpPr>
              <p:nvPr userDrawn="1"/>
            </p:nvSpPr>
            <p:spPr bwMode="ltGray">
              <a:xfrm>
                <a:off x="1772" y="998"/>
                <a:ext cx="73" cy="25"/>
              </a:xfrm>
              <a:custGeom>
                <a:avLst/>
                <a:gdLst/>
                <a:ahLst/>
                <a:cxnLst>
                  <a:cxn ang="0">
                    <a:pos x="0" y="7"/>
                  </a:cxn>
                  <a:cxn ang="0">
                    <a:pos x="145" y="0"/>
                  </a:cxn>
                  <a:cxn ang="0">
                    <a:pos x="131" y="49"/>
                  </a:cxn>
                  <a:cxn ang="0">
                    <a:pos x="0" y="7"/>
                  </a:cxn>
                </a:cxnLst>
                <a:rect l="0" t="0" r="r" b="b"/>
                <a:pathLst>
                  <a:path w="145" h="49">
                    <a:moveTo>
                      <a:pt x="0" y="7"/>
                    </a:moveTo>
                    <a:lnTo>
                      <a:pt x="145" y="0"/>
                    </a:lnTo>
                    <a:lnTo>
                      <a:pt x="131" y="49"/>
                    </a:lnTo>
                    <a:lnTo>
                      <a:pt x="0" y="7"/>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grpSp>
        <p:grpSp>
          <p:nvGrpSpPr>
            <p:cNvPr id="13" name="Group 21"/>
            <p:cNvGrpSpPr>
              <a:grpSpLocks/>
            </p:cNvGrpSpPr>
            <p:nvPr userDrawn="1"/>
          </p:nvGrpSpPr>
          <p:grpSpPr bwMode="auto">
            <a:xfrm rot="-6691250">
              <a:off x="3643" y="129"/>
              <a:ext cx="356" cy="608"/>
              <a:chOff x="1727" y="866"/>
              <a:chExt cx="129" cy="157"/>
            </a:xfrm>
          </p:grpSpPr>
          <p:sp>
            <p:nvSpPr>
              <p:cNvPr id="33" name="Freeform 22"/>
              <p:cNvSpPr>
                <a:spLocks/>
              </p:cNvSpPr>
              <p:nvPr userDrawn="1"/>
            </p:nvSpPr>
            <p:spPr bwMode="ltGray">
              <a:xfrm>
                <a:off x="1728" y="866"/>
                <a:ext cx="41" cy="59"/>
              </a:xfrm>
              <a:custGeom>
                <a:avLst/>
                <a:gdLst/>
                <a:ahLst/>
                <a:cxnLst>
                  <a:cxn ang="0">
                    <a:pos x="83" y="28"/>
                  </a:cxn>
                  <a:cxn ang="0">
                    <a:pos x="27" y="0"/>
                  </a:cxn>
                  <a:cxn ang="0">
                    <a:pos x="0" y="117"/>
                  </a:cxn>
                  <a:cxn ang="0">
                    <a:pos x="83" y="28"/>
                  </a:cxn>
                </a:cxnLst>
                <a:rect l="0" t="0" r="r" b="b"/>
                <a:pathLst>
                  <a:path w="83" h="117">
                    <a:moveTo>
                      <a:pt x="83" y="28"/>
                    </a:moveTo>
                    <a:lnTo>
                      <a:pt x="27" y="0"/>
                    </a:lnTo>
                    <a:lnTo>
                      <a:pt x="0" y="117"/>
                    </a:lnTo>
                    <a:lnTo>
                      <a:pt x="83" y="28"/>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sp>
            <p:nvSpPr>
              <p:cNvPr id="34" name="Freeform 23"/>
              <p:cNvSpPr>
                <a:spLocks/>
              </p:cNvSpPr>
              <p:nvPr userDrawn="1"/>
            </p:nvSpPr>
            <p:spPr bwMode="ltGray">
              <a:xfrm>
                <a:off x="1787" y="894"/>
                <a:ext cx="70" cy="49"/>
              </a:xfrm>
              <a:custGeom>
                <a:avLst/>
                <a:gdLst/>
                <a:ahLst/>
                <a:cxnLst>
                  <a:cxn ang="0">
                    <a:pos x="0" y="98"/>
                  </a:cxn>
                  <a:cxn ang="0">
                    <a:pos x="118" y="0"/>
                  </a:cxn>
                  <a:cxn ang="0">
                    <a:pos x="140" y="49"/>
                  </a:cxn>
                  <a:cxn ang="0">
                    <a:pos x="0" y="98"/>
                  </a:cxn>
                </a:cxnLst>
                <a:rect l="0" t="0" r="r" b="b"/>
                <a:pathLst>
                  <a:path w="140" h="98">
                    <a:moveTo>
                      <a:pt x="0" y="98"/>
                    </a:moveTo>
                    <a:lnTo>
                      <a:pt x="118" y="0"/>
                    </a:lnTo>
                    <a:lnTo>
                      <a:pt x="140" y="49"/>
                    </a:lnTo>
                    <a:lnTo>
                      <a:pt x="0" y="98"/>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sp>
            <p:nvSpPr>
              <p:cNvPr id="35" name="Freeform 24"/>
              <p:cNvSpPr>
                <a:spLocks/>
              </p:cNvSpPr>
              <p:nvPr userDrawn="1"/>
            </p:nvSpPr>
            <p:spPr bwMode="ltGray">
              <a:xfrm>
                <a:off x="1772" y="998"/>
                <a:ext cx="73" cy="25"/>
              </a:xfrm>
              <a:custGeom>
                <a:avLst/>
                <a:gdLst/>
                <a:ahLst/>
                <a:cxnLst>
                  <a:cxn ang="0">
                    <a:pos x="0" y="7"/>
                  </a:cxn>
                  <a:cxn ang="0">
                    <a:pos x="145" y="0"/>
                  </a:cxn>
                  <a:cxn ang="0">
                    <a:pos x="131" y="49"/>
                  </a:cxn>
                  <a:cxn ang="0">
                    <a:pos x="0" y="7"/>
                  </a:cxn>
                </a:cxnLst>
                <a:rect l="0" t="0" r="r" b="b"/>
                <a:pathLst>
                  <a:path w="145" h="49">
                    <a:moveTo>
                      <a:pt x="0" y="7"/>
                    </a:moveTo>
                    <a:lnTo>
                      <a:pt x="145" y="0"/>
                    </a:lnTo>
                    <a:lnTo>
                      <a:pt x="131" y="49"/>
                    </a:lnTo>
                    <a:lnTo>
                      <a:pt x="0" y="7"/>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grpSp>
        <p:grpSp>
          <p:nvGrpSpPr>
            <p:cNvPr id="14" name="Group 25"/>
            <p:cNvGrpSpPr>
              <a:grpSpLocks/>
            </p:cNvGrpSpPr>
            <p:nvPr userDrawn="1"/>
          </p:nvGrpSpPr>
          <p:grpSpPr bwMode="auto">
            <a:xfrm rot="8524840">
              <a:off x="673" y="3302"/>
              <a:ext cx="500" cy="504"/>
              <a:chOff x="1727" y="866"/>
              <a:chExt cx="129" cy="157"/>
            </a:xfrm>
          </p:grpSpPr>
          <p:sp>
            <p:nvSpPr>
              <p:cNvPr id="30" name="Freeform 26"/>
              <p:cNvSpPr>
                <a:spLocks/>
              </p:cNvSpPr>
              <p:nvPr userDrawn="1"/>
            </p:nvSpPr>
            <p:spPr bwMode="ltGray">
              <a:xfrm>
                <a:off x="1727" y="867"/>
                <a:ext cx="41" cy="59"/>
              </a:xfrm>
              <a:custGeom>
                <a:avLst/>
                <a:gdLst/>
                <a:ahLst/>
                <a:cxnLst>
                  <a:cxn ang="0">
                    <a:pos x="83" y="28"/>
                  </a:cxn>
                  <a:cxn ang="0">
                    <a:pos x="27" y="0"/>
                  </a:cxn>
                  <a:cxn ang="0">
                    <a:pos x="0" y="117"/>
                  </a:cxn>
                  <a:cxn ang="0">
                    <a:pos x="83" y="28"/>
                  </a:cxn>
                </a:cxnLst>
                <a:rect l="0" t="0" r="r" b="b"/>
                <a:pathLst>
                  <a:path w="83" h="117">
                    <a:moveTo>
                      <a:pt x="83" y="28"/>
                    </a:moveTo>
                    <a:lnTo>
                      <a:pt x="27" y="0"/>
                    </a:lnTo>
                    <a:lnTo>
                      <a:pt x="0" y="117"/>
                    </a:lnTo>
                    <a:lnTo>
                      <a:pt x="83" y="28"/>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sp>
            <p:nvSpPr>
              <p:cNvPr id="31" name="Freeform 27"/>
              <p:cNvSpPr>
                <a:spLocks/>
              </p:cNvSpPr>
              <p:nvPr userDrawn="1"/>
            </p:nvSpPr>
            <p:spPr bwMode="ltGray">
              <a:xfrm>
                <a:off x="1786" y="895"/>
                <a:ext cx="70" cy="49"/>
              </a:xfrm>
              <a:custGeom>
                <a:avLst/>
                <a:gdLst/>
                <a:ahLst/>
                <a:cxnLst>
                  <a:cxn ang="0">
                    <a:pos x="0" y="98"/>
                  </a:cxn>
                  <a:cxn ang="0">
                    <a:pos x="118" y="0"/>
                  </a:cxn>
                  <a:cxn ang="0">
                    <a:pos x="140" y="49"/>
                  </a:cxn>
                  <a:cxn ang="0">
                    <a:pos x="0" y="98"/>
                  </a:cxn>
                </a:cxnLst>
                <a:rect l="0" t="0" r="r" b="b"/>
                <a:pathLst>
                  <a:path w="140" h="98">
                    <a:moveTo>
                      <a:pt x="0" y="98"/>
                    </a:moveTo>
                    <a:lnTo>
                      <a:pt x="118" y="0"/>
                    </a:lnTo>
                    <a:lnTo>
                      <a:pt x="140" y="49"/>
                    </a:lnTo>
                    <a:lnTo>
                      <a:pt x="0" y="98"/>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sp>
            <p:nvSpPr>
              <p:cNvPr id="32" name="Freeform 28"/>
              <p:cNvSpPr>
                <a:spLocks/>
              </p:cNvSpPr>
              <p:nvPr userDrawn="1"/>
            </p:nvSpPr>
            <p:spPr bwMode="ltGray">
              <a:xfrm>
                <a:off x="1772" y="998"/>
                <a:ext cx="73" cy="25"/>
              </a:xfrm>
              <a:custGeom>
                <a:avLst/>
                <a:gdLst/>
                <a:ahLst/>
                <a:cxnLst>
                  <a:cxn ang="0">
                    <a:pos x="0" y="7"/>
                  </a:cxn>
                  <a:cxn ang="0">
                    <a:pos x="145" y="0"/>
                  </a:cxn>
                  <a:cxn ang="0">
                    <a:pos x="131" y="49"/>
                  </a:cxn>
                  <a:cxn ang="0">
                    <a:pos x="0" y="7"/>
                  </a:cxn>
                </a:cxnLst>
                <a:rect l="0" t="0" r="r" b="b"/>
                <a:pathLst>
                  <a:path w="145" h="49">
                    <a:moveTo>
                      <a:pt x="0" y="7"/>
                    </a:moveTo>
                    <a:lnTo>
                      <a:pt x="145" y="0"/>
                    </a:lnTo>
                    <a:lnTo>
                      <a:pt x="131" y="49"/>
                    </a:lnTo>
                    <a:lnTo>
                      <a:pt x="0" y="7"/>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grpSp>
        <p:grpSp>
          <p:nvGrpSpPr>
            <p:cNvPr id="15" name="Group 29"/>
            <p:cNvGrpSpPr>
              <a:grpSpLocks/>
            </p:cNvGrpSpPr>
            <p:nvPr userDrawn="1"/>
          </p:nvGrpSpPr>
          <p:grpSpPr bwMode="auto">
            <a:xfrm rot="4106450" flipH="1">
              <a:off x="404" y="272"/>
              <a:ext cx="708" cy="891"/>
              <a:chOff x="1727" y="866"/>
              <a:chExt cx="129" cy="157"/>
            </a:xfrm>
          </p:grpSpPr>
          <p:sp>
            <p:nvSpPr>
              <p:cNvPr id="27" name="Freeform 30"/>
              <p:cNvSpPr>
                <a:spLocks/>
              </p:cNvSpPr>
              <p:nvPr userDrawn="1"/>
            </p:nvSpPr>
            <p:spPr bwMode="ltGray">
              <a:xfrm>
                <a:off x="1727" y="866"/>
                <a:ext cx="41" cy="59"/>
              </a:xfrm>
              <a:custGeom>
                <a:avLst/>
                <a:gdLst/>
                <a:ahLst/>
                <a:cxnLst>
                  <a:cxn ang="0">
                    <a:pos x="83" y="28"/>
                  </a:cxn>
                  <a:cxn ang="0">
                    <a:pos x="27" y="0"/>
                  </a:cxn>
                  <a:cxn ang="0">
                    <a:pos x="0" y="117"/>
                  </a:cxn>
                  <a:cxn ang="0">
                    <a:pos x="83" y="28"/>
                  </a:cxn>
                </a:cxnLst>
                <a:rect l="0" t="0" r="r" b="b"/>
                <a:pathLst>
                  <a:path w="83" h="117">
                    <a:moveTo>
                      <a:pt x="83" y="28"/>
                    </a:moveTo>
                    <a:lnTo>
                      <a:pt x="27" y="0"/>
                    </a:lnTo>
                    <a:lnTo>
                      <a:pt x="0" y="117"/>
                    </a:lnTo>
                    <a:lnTo>
                      <a:pt x="83" y="28"/>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sp>
            <p:nvSpPr>
              <p:cNvPr id="28" name="Freeform 31"/>
              <p:cNvSpPr>
                <a:spLocks/>
              </p:cNvSpPr>
              <p:nvPr userDrawn="1"/>
            </p:nvSpPr>
            <p:spPr bwMode="ltGray">
              <a:xfrm>
                <a:off x="1786" y="894"/>
                <a:ext cx="70" cy="49"/>
              </a:xfrm>
              <a:custGeom>
                <a:avLst/>
                <a:gdLst/>
                <a:ahLst/>
                <a:cxnLst>
                  <a:cxn ang="0">
                    <a:pos x="0" y="98"/>
                  </a:cxn>
                  <a:cxn ang="0">
                    <a:pos x="118" y="0"/>
                  </a:cxn>
                  <a:cxn ang="0">
                    <a:pos x="140" y="49"/>
                  </a:cxn>
                  <a:cxn ang="0">
                    <a:pos x="0" y="98"/>
                  </a:cxn>
                </a:cxnLst>
                <a:rect l="0" t="0" r="r" b="b"/>
                <a:pathLst>
                  <a:path w="140" h="98">
                    <a:moveTo>
                      <a:pt x="0" y="98"/>
                    </a:moveTo>
                    <a:lnTo>
                      <a:pt x="118" y="0"/>
                    </a:lnTo>
                    <a:lnTo>
                      <a:pt x="140" y="49"/>
                    </a:lnTo>
                    <a:lnTo>
                      <a:pt x="0" y="98"/>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sp>
            <p:nvSpPr>
              <p:cNvPr id="29" name="Freeform 32"/>
              <p:cNvSpPr>
                <a:spLocks/>
              </p:cNvSpPr>
              <p:nvPr userDrawn="1"/>
            </p:nvSpPr>
            <p:spPr bwMode="ltGray">
              <a:xfrm>
                <a:off x="1772" y="998"/>
                <a:ext cx="73" cy="25"/>
              </a:xfrm>
              <a:custGeom>
                <a:avLst/>
                <a:gdLst/>
                <a:ahLst/>
                <a:cxnLst>
                  <a:cxn ang="0">
                    <a:pos x="0" y="7"/>
                  </a:cxn>
                  <a:cxn ang="0">
                    <a:pos x="145" y="0"/>
                  </a:cxn>
                  <a:cxn ang="0">
                    <a:pos x="131" y="49"/>
                  </a:cxn>
                  <a:cxn ang="0">
                    <a:pos x="0" y="7"/>
                  </a:cxn>
                </a:cxnLst>
                <a:rect l="0" t="0" r="r" b="b"/>
                <a:pathLst>
                  <a:path w="145" h="49">
                    <a:moveTo>
                      <a:pt x="0" y="7"/>
                    </a:moveTo>
                    <a:lnTo>
                      <a:pt x="145" y="0"/>
                    </a:lnTo>
                    <a:lnTo>
                      <a:pt x="131" y="49"/>
                    </a:lnTo>
                    <a:lnTo>
                      <a:pt x="0" y="7"/>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grpSp>
        <p:grpSp>
          <p:nvGrpSpPr>
            <p:cNvPr id="16" name="Group 33"/>
            <p:cNvGrpSpPr>
              <a:grpSpLocks/>
            </p:cNvGrpSpPr>
            <p:nvPr userDrawn="1"/>
          </p:nvGrpSpPr>
          <p:grpSpPr bwMode="auto">
            <a:xfrm rot="10015322" flipH="1">
              <a:off x="4614" y="2392"/>
              <a:ext cx="708" cy="891"/>
              <a:chOff x="1727" y="866"/>
              <a:chExt cx="129" cy="157"/>
            </a:xfrm>
          </p:grpSpPr>
          <p:sp>
            <p:nvSpPr>
              <p:cNvPr id="24" name="Freeform 34"/>
              <p:cNvSpPr>
                <a:spLocks/>
              </p:cNvSpPr>
              <p:nvPr userDrawn="1"/>
            </p:nvSpPr>
            <p:spPr bwMode="ltGray">
              <a:xfrm>
                <a:off x="1727" y="866"/>
                <a:ext cx="41" cy="59"/>
              </a:xfrm>
              <a:custGeom>
                <a:avLst/>
                <a:gdLst/>
                <a:ahLst/>
                <a:cxnLst>
                  <a:cxn ang="0">
                    <a:pos x="83" y="28"/>
                  </a:cxn>
                  <a:cxn ang="0">
                    <a:pos x="27" y="0"/>
                  </a:cxn>
                  <a:cxn ang="0">
                    <a:pos x="0" y="117"/>
                  </a:cxn>
                  <a:cxn ang="0">
                    <a:pos x="83" y="28"/>
                  </a:cxn>
                </a:cxnLst>
                <a:rect l="0" t="0" r="r" b="b"/>
                <a:pathLst>
                  <a:path w="83" h="117">
                    <a:moveTo>
                      <a:pt x="83" y="28"/>
                    </a:moveTo>
                    <a:lnTo>
                      <a:pt x="27" y="0"/>
                    </a:lnTo>
                    <a:lnTo>
                      <a:pt x="0" y="117"/>
                    </a:lnTo>
                    <a:lnTo>
                      <a:pt x="83" y="28"/>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sp>
            <p:nvSpPr>
              <p:cNvPr id="25" name="Freeform 35"/>
              <p:cNvSpPr>
                <a:spLocks/>
              </p:cNvSpPr>
              <p:nvPr userDrawn="1"/>
            </p:nvSpPr>
            <p:spPr bwMode="ltGray">
              <a:xfrm>
                <a:off x="1786" y="894"/>
                <a:ext cx="70" cy="49"/>
              </a:xfrm>
              <a:custGeom>
                <a:avLst/>
                <a:gdLst/>
                <a:ahLst/>
                <a:cxnLst>
                  <a:cxn ang="0">
                    <a:pos x="0" y="98"/>
                  </a:cxn>
                  <a:cxn ang="0">
                    <a:pos x="118" y="0"/>
                  </a:cxn>
                  <a:cxn ang="0">
                    <a:pos x="140" y="49"/>
                  </a:cxn>
                  <a:cxn ang="0">
                    <a:pos x="0" y="98"/>
                  </a:cxn>
                </a:cxnLst>
                <a:rect l="0" t="0" r="r" b="b"/>
                <a:pathLst>
                  <a:path w="140" h="98">
                    <a:moveTo>
                      <a:pt x="0" y="98"/>
                    </a:moveTo>
                    <a:lnTo>
                      <a:pt x="118" y="0"/>
                    </a:lnTo>
                    <a:lnTo>
                      <a:pt x="140" y="49"/>
                    </a:lnTo>
                    <a:lnTo>
                      <a:pt x="0" y="98"/>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sp>
            <p:nvSpPr>
              <p:cNvPr id="26" name="Freeform 36"/>
              <p:cNvSpPr>
                <a:spLocks/>
              </p:cNvSpPr>
              <p:nvPr userDrawn="1"/>
            </p:nvSpPr>
            <p:spPr bwMode="ltGray">
              <a:xfrm>
                <a:off x="1772" y="998"/>
                <a:ext cx="73" cy="25"/>
              </a:xfrm>
              <a:custGeom>
                <a:avLst/>
                <a:gdLst/>
                <a:ahLst/>
                <a:cxnLst>
                  <a:cxn ang="0">
                    <a:pos x="0" y="7"/>
                  </a:cxn>
                  <a:cxn ang="0">
                    <a:pos x="145" y="0"/>
                  </a:cxn>
                  <a:cxn ang="0">
                    <a:pos x="131" y="49"/>
                  </a:cxn>
                  <a:cxn ang="0">
                    <a:pos x="0" y="7"/>
                  </a:cxn>
                </a:cxnLst>
                <a:rect l="0" t="0" r="r" b="b"/>
                <a:pathLst>
                  <a:path w="145" h="49">
                    <a:moveTo>
                      <a:pt x="0" y="7"/>
                    </a:moveTo>
                    <a:lnTo>
                      <a:pt x="145" y="0"/>
                    </a:lnTo>
                    <a:lnTo>
                      <a:pt x="131" y="49"/>
                    </a:lnTo>
                    <a:lnTo>
                      <a:pt x="0" y="7"/>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grpSp>
        <p:sp>
          <p:nvSpPr>
            <p:cNvPr id="17" name="Freeform 37"/>
            <p:cNvSpPr>
              <a:spLocks/>
            </p:cNvSpPr>
            <p:nvPr userDrawn="1"/>
          </p:nvSpPr>
          <p:spPr bwMode="ltGray">
            <a:xfrm>
              <a:off x="1217" y="2"/>
              <a:ext cx="862" cy="886"/>
            </a:xfrm>
            <a:custGeom>
              <a:avLst/>
              <a:gdLst/>
              <a:ahLst/>
              <a:cxnLst>
                <a:cxn ang="0">
                  <a:pos x="0" y="0"/>
                </a:cxn>
                <a:cxn ang="0">
                  <a:pos x="6" y="107"/>
                </a:cxn>
                <a:cxn ang="0">
                  <a:pos x="37" y="262"/>
                </a:cxn>
                <a:cxn ang="0">
                  <a:pos x="83" y="410"/>
                </a:cxn>
                <a:cxn ang="0">
                  <a:pos x="149" y="546"/>
                </a:cxn>
                <a:cxn ang="0">
                  <a:pos x="237" y="666"/>
                </a:cxn>
                <a:cxn ang="0">
                  <a:pos x="338" y="764"/>
                </a:cxn>
                <a:cxn ang="0">
                  <a:pos x="450" y="838"/>
                </a:cxn>
                <a:cxn ang="0">
                  <a:pos x="579" y="879"/>
                </a:cxn>
                <a:cxn ang="0">
                  <a:pos x="714" y="886"/>
                </a:cxn>
                <a:cxn ang="0">
                  <a:pos x="862" y="851"/>
                </a:cxn>
                <a:cxn ang="0">
                  <a:pos x="784" y="856"/>
                </a:cxn>
                <a:cxn ang="0">
                  <a:pos x="700" y="835"/>
                </a:cxn>
                <a:cxn ang="0">
                  <a:pos x="621" y="794"/>
                </a:cxn>
                <a:cxn ang="0">
                  <a:pos x="542" y="728"/>
                </a:cxn>
                <a:cxn ang="0">
                  <a:pos x="466" y="649"/>
                </a:cxn>
                <a:cxn ang="0">
                  <a:pos x="397" y="557"/>
                </a:cxn>
                <a:cxn ang="0">
                  <a:pos x="334" y="454"/>
                </a:cxn>
                <a:cxn ang="0">
                  <a:pos x="279" y="339"/>
                </a:cxn>
                <a:cxn ang="0">
                  <a:pos x="238" y="225"/>
                </a:cxn>
                <a:cxn ang="0">
                  <a:pos x="205" y="105"/>
                </a:cxn>
                <a:cxn ang="0">
                  <a:pos x="184" y="3"/>
                </a:cxn>
              </a:cxnLst>
              <a:rect l="0" t="0" r="r" b="b"/>
              <a:pathLst>
                <a:path w="862" h="886">
                  <a:moveTo>
                    <a:pt x="0" y="0"/>
                  </a:moveTo>
                  <a:lnTo>
                    <a:pt x="6" y="107"/>
                  </a:lnTo>
                  <a:lnTo>
                    <a:pt x="37" y="262"/>
                  </a:lnTo>
                  <a:lnTo>
                    <a:pt x="83" y="410"/>
                  </a:lnTo>
                  <a:lnTo>
                    <a:pt x="149" y="546"/>
                  </a:lnTo>
                  <a:lnTo>
                    <a:pt x="237" y="666"/>
                  </a:lnTo>
                  <a:lnTo>
                    <a:pt x="338" y="764"/>
                  </a:lnTo>
                  <a:lnTo>
                    <a:pt x="450" y="838"/>
                  </a:lnTo>
                  <a:lnTo>
                    <a:pt x="579" y="879"/>
                  </a:lnTo>
                  <a:lnTo>
                    <a:pt x="714" y="886"/>
                  </a:lnTo>
                  <a:lnTo>
                    <a:pt x="862" y="851"/>
                  </a:lnTo>
                  <a:lnTo>
                    <a:pt x="784" y="856"/>
                  </a:lnTo>
                  <a:lnTo>
                    <a:pt x="700" y="835"/>
                  </a:lnTo>
                  <a:lnTo>
                    <a:pt x="621" y="794"/>
                  </a:lnTo>
                  <a:lnTo>
                    <a:pt x="542" y="728"/>
                  </a:lnTo>
                  <a:lnTo>
                    <a:pt x="466" y="649"/>
                  </a:lnTo>
                  <a:lnTo>
                    <a:pt x="397" y="557"/>
                  </a:lnTo>
                  <a:lnTo>
                    <a:pt x="334" y="454"/>
                  </a:lnTo>
                  <a:lnTo>
                    <a:pt x="279" y="339"/>
                  </a:lnTo>
                  <a:lnTo>
                    <a:pt x="238" y="225"/>
                  </a:lnTo>
                  <a:lnTo>
                    <a:pt x="205" y="105"/>
                  </a:lnTo>
                  <a:lnTo>
                    <a:pt x="184" y="3"/>
                  </a:lnTo>
                </a:path>
              </a:pathLst>
            </a:custGeom>
            <a:solidFill>
              <a:schemeClr val="accent1"/>
            </a:solidFill>
            <a:ln w="9525">
              <a:noFill/>
              <a:round/>
              <a:headEnd/>
              <a:tailEnd/>
            </a:ln>
          </p:spPr>
          <p:txBody>
            <a:bodyPr/>
            <a:lstStyle/>
            <a:p>
              <a:pPr eaLnBrk="0" hangingPunct="0">
                <a:defRPr/>
              </a:pPr>
              <a:endParaRPr lang="en-US">
                <a:solidFill>
                  <a:srgbClr val="006699"/>
                </a:solidFill>
                <a:cs typeface="+mn-cs"/>
              </a:endParaRPr>
            </a:p>
          </p:txBody>
        </p:sp>
        <p:sp>
          <p:nvSpPr>
            <p:cNvPr id="18" name="Freeform 38"/>
            <p:cNvSpPr>
              <a:spLocks/>
            </p:cNvSpPr>
            <p:nvPr userDrawn="1"/>
          </p:nvSpPr>
          <p:spPr bwMode="ltGray">
            <a:xfrm rot="9832527" flipV="1">
              <a:off x="2158" y="102"/>
              <a:ext cx="681" cy="593"/>
            </a:xfrm>
            <a:custGeom>
              <a:avLst/>
              <a:gdLst/>
              <a:ahLst/>
              <a:cxnLst>
                <a:cxn ang="0">
                  <a:pos x="0" y="0"/>
                </a:cxn>
                <a:cxn ang="0">
                  <a:pos x="0" y="25"/>
                </a:cxn>
                <a:cxn ang="0">
                  <a:pos x="3" y="50"/>
                </a:cxn>
                <a:cxn ang="0">
                  <a:pos x="6" y="75"/>
                </a:cxn>
                <a:cxn ang="0">
                  <a:pos x="11" y="98"/>
                </a:cxn>
                <a:cxn ang="0">
                  <a:pos x="18" y="119"/>
                </a:cxn>
                <a:cxn ang="0">
                  <a:pos x="27" y="141"/>
                </a:cxn>
                <a:cxn ang="0">
                  <a:pos x="38" y="161"/>
                </a:cxn>
                <a:cxn ang="0">
                  <a:pos x="51" y="178"/>
                </a:cxn>
                <a:cxn ang="0">
                  <a:pos x="67" y="194"/>
                </a:cxn>
                <a:cxn ang="0">
                  <a:pos x="86" y="208"/>
                </a:cxn>
                <a:cxn ang="0">
                  <a:pos x="106" y="219"/>
                </a:cxn>
                <a:cxn ang="0">
                  <a:pos x="131" y="228"/>
                </a:cxn>
                <a:cxn ang="0">
                  <a:pos x="158" y="234"/>
                </a:cxn>
                <a:cxn ang="0">
                  <a:pos x="188" y="237"/>
                </a:cxn>
                <a:cxn ang="0">
                  <a:pos x="220" y="236"/>
                </a:cxn>
                <a:cxn ang="0">
                  <a:pos x="257" y="232"/>
                </a:cxn>
                <a:cxn ang="0">
                  <a:pos x="224" y="227"/>
                </a:cxn>
                <a:cxn ang="0">
                  <a:pos x="195" y="220"/>
                </a:cxn>
                <a:cxn ang="0">
                  <a:pos x="170" y="212"/>
                </a:cxn>
                <a:cxn ang="0">
                  <a:pos x="148" y="204"/>
                </a:cxn>
                <a:cxn ang="0">
                  <a:pos x="128" y="193"/>
                </a:cxn>
                <a:cxn ang="0">
                  <a:pos x="112" y="182"/>
                </a:cxn>
                <a:cxn ang="0">
                  <a:pos x="97" y="169"/>
                </a:cxn>
                <a:cxn ang="0">
                  <a:pos x="84" y="155"/>
                </a:cxn>
                <a:cxn ang="0">
                  <a:pos x="72" y="141"/>
                </a:cxn>
                <a:cxn ang="0">
                  <a:pos x="61" y="125"/>
                </a:cxn>
                <a:cxn ang="0">
                  <a:pos x="52" y="107"/>
                </a:cxn>
                <a:cxn ang="0">
                  <a:pos x="43" y="88"/>
                </a:cxn>
                <a:cxn ang="0">
                  <a:pos x="33" y="69"/>
                </a:cxn>
                <a:cxn ang="0">
                  <a:pos x="23" y="47"/>
                </a:cxn>
                <a:cxn ang="0">
                  <a:pos x="12" y="24"/>
                </a:cxn>
                <a:cxn ang="0">
                  <a:pos x="0" y="0"/>
                </a:cxn>
              </a:cxnLst>
              <a:rect l="0" t="0" r="r" b="b"/>
              <a:pathLst>
                <a:path w="257" h="237">
                  <a:moveTo>
                    <a:pt x="0" y="0"/>
                  </a:moveTo>
                  <a:lnTo>
                    <a:pt x="0" y="25"/>
                  </a:lnTo>
                  <a:lnTo>
                    <a:pt x="3" y="50"/>
                  </a:lnTo>
                  <a:lnTo>
                    <a:pt x="6" y="75"/>
                  </a:lnTo>
                  <a:lnTo>
                    <a:pt x="11" y="98"/>
                  </a:lnTo>
                  <a:lnTo>
                    <a:pt x="18" y="119"/>
                  </a:lnTo>
                  <a:lnTo>
                    <a:pt x="27" y="141"/>
                  </a:lnTo>
                  <a:lnTo>
                    <a:pt x="38" y="161"/>
                  </a:lnTo>
                  <a:lnTo>
                    <a:pt x="51" y="178"/>
                  </a:lnTo>
                  <a:lnTo>
                    <a:pt x="67" y="194"/>
                  </a:lnTo>
                  <a:lnTo>
                    <a:pt x="86" y="208"/>
                  </a:lnTo>
                  <a:lnTo>
                    <a:pt x="106" y="219"/>
                  </a:lnTo>
                  <a:lnTo>
                    <a:pt x="131" y="228"/>
                  </a:lnTo>
                  <a:lnTo>
                    <a:pt x="158" y="234"/>
                  </a:lnTo>
                  <a:lnTo>
                    <a:pt x="188" y="237"/>
                  </a:lnTo>
                  <a:lnTo>
                    <a:pt x="220" y="236"/>
                  </a:lnTo>
                  <a:lnTo>
                    <a:pt x="257" y="232"/>
                  </a:lnTo>
                  <a:lnTo>
                    <a:pt x="224" y="227"/>
                  </a:lnTo>
                  <a:lnTo>
                    <a:pt x="195" y="220"/>
                  </a:lnTo>
                  <a:lnTo>
                    <a:pt x="170" y="212"/>
                  </a:lnTo>
                  <a:lnTo>
                    <a:pt x="148" y="204"/>
                  </a:lnTo>
                  <a:lnTo>
                    <a:pt x="128" y="193"/>
                  </a:lnTo>
                  <a:lnTo>
                    <a:pt x="112" y="182"/>
                  </a:lnTo>
                  <a:lnTo>
                    <a:pt x="97" y="169"/>
                  </a:lnTo>
                  <a:lnTo>
                    <a:pt x="84" y="155"/>
                  </a:lnTo>
                  <a:lnTo>
                    <a:pt x="72" y="141"/>
                  </a:lnTo>
                  <a:lnTo>
                    <a:pt x="61" y="125"/>
                  </a:lnTo>
                  <a:lnTo>
                    <a:pt x="52" y="107"/>
                  </a:lnTo>
                  <a:lnTo>
                    <a:pt x="43" y="88"/>
                  </a:lnTo>
                  <a:lnTo>
                    <a:pt x="33" y="69"/>
                  </a:lnTo>
                  <a:lnTo>
                    <a:pt x="23" y="47"/>
                  </a:lnTo>
                  <a:lnTo>
                    <a:pt x="12" y="24"/>
                  </a:lnTo>
                  <a:lnTo>
                    <a:pt x="0" y="0"/>
                  </a:lnTo>
                  <a:close/>
                </a:path>
              </a:pathLst>
            </a:custGeom>
            <a:solidFill>
              <a:schemeClr val="accent1"/>
            </a:solidFill>
            <a:ln w="9525">
              <a:noFill/>
              <a:round/>
              <a:headEnd/>
              <a:tailEnd/>
            </a:ln>
          </p:spPr>
          <p:txBody>
            <a:bodyPr/>
            <a:lstStyle/>
            <a:p>
              <a:pPr eaLnBrk="0" hangingPunct="0">
                <a:defRPr/>
              </a:pPr>
              <a:endParaRPr lang="en-US">
                <a:solidFill>
                  <a:srgbClr val="006699"/>
                </a:solidFill>
                <a:cs typeface="+mn-cs"/>
              </a:endParaRPr>
            </a:p>
          </p:txBody>
        </p:sp>
        <p:sp>
          <p:nvSpPr>
            <p:cNvPr id="19" name="Freeform 39"/>
            <p:cNvSpPr>
              <a:spLocks/>
            </p:cNvSpPr>
            <p:nvPr userDrawn="1"/>
          </p:nvSpPr>
          <p:spPr bwMode="ltGray">
            <a:xfrm rot="9832527" flipV="1">
              <a:off x="1997" y="858"/>
              <a:ext cx="330" cy="278"/>
            </a:xfrm>
            <a:custGeom>
              <a:avLst/>
              <a:gdLst/>
              <a:ahLst/>
              <a:cxnLst>
                <a:cxn ang="0">
                  <a:pos x="77" y="0"/>
                </a:cxn>
                <a:cxn ang="0">
                  <a:pos x="124" y="108"/>
                </a:cxn>
                <a:cxn ang="0">
                  <a:pos x="120" y="107"/>
                </a:cxn>
                <a:cxn ang="0">
                  <a:pos x="107" y="105"/>
                </a:cxn>
                <a:cxn ang="0">
                  <a:pos x="89" y="101"/>
                </a:cxn>
                <a:cxn ang="0">
                  <a:pos x="68" y="99"/>
                </a:cxn>
                <a:cxn ang="0">
                  <a:pos x="45" y="97"/>
                </a:cxn>
                <a:cxn ang="0">
                  <a:pos x="25" y="98"/>
                </a:cxn>
                <a:cxn ang="0">
                  <a:pos x="9" y="102"/>
                </a:cxn>
                <a:cxn ang="0">
                  <a:pos x="0" y="110"/>
                </a:cxn>
                <a:cxn ang="0">
                  <a:pos x="4" y="98"/>
                </a:cxn>
                <a:cxn ang="0">
                  <a:pos x="8" y="89"/>
                </a:cxn>
                <a:cxn ang="0">
                  <a:pos x="16" y="82"/>
                </a:cxn>
                <a:cxn ang="0">
                  <a:pos x="25" y="76"/>
                </a:cxn>
                <a:cxn ang="0">
                  <a:pos x="36" y="72"/>
                </a:cxn>
                <a:cxn ang="0">
                  <a:pos x="47" y="71"/>
                </a:cxn>
                <a:cxn ang="0">
                  <a:pos x="59" y="71"/>
                </a:cxn>
                <a:cxn ang="0">
                  <a:pos x="72" y="74"/>
                </a:cxn>
                <a:cxn ang="0">
                  <a:pos x="73" y="71"/>
                </a:cxn>
                <a:cxn ang="0">
                  <a:pos x="70" y="56"/>
                </a:cxn>
                <a:cxn ang="0">
                  <a:pos x="67" y="38"/>
                </a:cxn>
                <a:cxn ang="0">
                  <a:pos x="65" y="30"/>
                </a:cxn>
                <a:cxn ang="0">
                  <a:pos x="63" y="30"/>
                </a:cxn>
                <a:cxn ang="0">
                  <a:pos x="61" y="29"/>
                </a:cxn>
                <a:cxn ang="0">
                  <a:pos x="59" y="26"/>
                </a:cxn>
                <a:cxn ang="0">
                  <a:pos x="57" y="23"/>
                </a:cxn>
                <a:cxn ang="0">
                  <a:pos x="57" y="19"/>
                </a:cxn>
                <a:cxn ang="0">
                  <a:pos x="59" y="14"/>
                </a:cxn>
                <a:cxn ang="0">
                  <a:pos x="66" y="8"/>
                </a:cxn>
                <a:cxn ang="0">
                  <a:pos x="77" y="0"/>
                </a:cxn>
              </a:cxnLst>
              <a:rect l="0" t="0" r="r" b="b"/>
              <a:pathLst>
                <a:path w="124" h="110">
                  <a:moveTo>
                    <a:pt x="77" y="0"/>
                  </a:moveTo>
                  <a:lnTo>
                    <a:pt x="124" y="108"/>
                  </a:lnTo>
                  <a:lnTo>
                    <a:pt x="120" y="107"/>
                  </a:lnTo>
                  <a:lnTo>
                    <a:pt x="107" y="105"/>
                  </a:lnTo>
                  <a:lnTo>
                    <a:pt x="89" y="101"/>
                  </a:lnTo>
                  <a:lnTo>
                    <a:pt x="68" y="99"/>
                  </a:lnTo>
                  <a:lnTo>
                    <a:pt x="45" y="97"/>
                  </a:lnTo>
                  <a:lnTo>
                    <a:pt x="25" y="98"/>
                  </a:lnTo>
                  <a:lnTo>
                    <a:pt x="9" y="102"/>
                  </a:lnTo>
                  <a:lnTo>
                    <a:pt x="0" y="110"/>
                  </a:lnTo>
                  <a:lnTo>
                    <a:pt x="4" y="98"/>
                  </a:lnTo>
                  <a:lnTo>
                    <a:pt x="8" y="89"/>
                  </a:lnTo>
                  <a:lnTo>
                    <a:pt x="16" y="82"/>
                  </a:lnTo>
                  <a:lnTo>
                    <a:pt x="25" y="76"/>
                  </a:lnTo>
                  <a:lnTo>
                    <a:pt x="36" y="72"/>
                  </a:lnTo>
                  <a:lnTo>
                    <a:pt x="47" y="71"/>
                  </a:lnTo>
                  <a:lnTo>
                    <a:pt x="59" y="71"/>
                  </a:lnTo>
                  <a:lnTo>
                    <a:pt x="72" y="74"/>
                  </a:lnTo>
                  <a:lnTo>
                    <a:pt x="73" y="71"/>
                  </a:lnTo>
                  <a:lnTo>
                    <a:pt x="70" y="56"/>
                  </a:lnTo>
                  <a:lnTo>
                    <a:pt x="67" y="38"/>
                  </a:lnTo>
                  <a:lnTo>
                    <a:pt x="65" y="30"/>
                  </a:lnTo>
                  <a:lnTo>
                    <a:pt x="63" y="30"/>
                  </a:lnTo>
                  <a:lnTo>
                    <a:pt x="61" y="29"/>
                  </a:lnTo>
                  <a:lnTo>
                    <a:pt x="59" y="26"/>
                  </a:lnTo>
                  <a:lnTo>
                    <a:pt x="57" y="23"/>
                  </a:lnTo>
                  <a:lnTo>
                    <a:pt x="57" y="19"/>
                  </a:lnTo>
                  <a:lnTo>
                    <a:pt x="59" y="14"/>
                  </a:lnTo>
                  <a:lnTo>
                    <a:pt x="66" y="8"/>
                  </a:lnTo>
                  <a:lnTo>
                    <a:pt x="77" y="0"/>
                  </a:lnTo>
                  <a:close/>
                </a:path>
              </a:pathLst>
            </a:custGeom>
            <a:solidFill>
              <a:schemeClr val="accent1"/>
            </a:solidFill>
            <a:ln w="9525">
              <a:noFill/>
              <a:round/>
              <a:headEnd/>
              <a:tailEnd/>
            </a:ln>
          </p:spPr>
          <p:txBody>
            <a:bodyPr/>
            <a:lstStyle/>
            <a:p>
              <a:pPr eaLnBrk="0" hangingPunct="0">
                <a:defRPr/>
              </a:pPr>
              <a:endParaRPr lang="en-US">
                <a:solidFill>
                  <a:srgbClr val="006699"/>
                </a:solidFill>
                <a:cs typeface="+mn-cs"/>
              </a:endParaRPr>
            </a:p>
          </p:txBody>
        </p:sp>
        <p:sp>
          <p:nvSpPr>
            <p:cNvPr id="20" name="Freeform 40"/>
            <p:cNvSpPr>
              <a:spLocks/>
            </p:cNvSpPr>
            <p:nvPr userDrawn="1"/>
          </p:nvSpPr>
          <p:spPr bwMode="ltGray">
            <a:xfrm rot="9832527" flipV="1">
              <a:off x="2224" y="808"/>
              <a:ext cx="123" cy="233"/>
            </a:xfrm>
            <a:custGeom>
              <a:avLst/>
              <a:gdLst/>
              <a:ahLst/>
              <a:cxnLst>
                <a:cxn ang="0">
                  <a:pos x="31" y="0"/>
                </a:cxn>
                <a:cxn ang="0">
                  <a:pos x="20" y="38"/>
                </a:cxn>
                <a:cxn ang="0">
                  <a:pos x="15" y="62"/>
                </a:cxn>
                <a:cxn ang="0">
                  <a:pos x="11" y="79"/>
                </a:cxn>
                <a:cxn ang="0">
                  <a:pos x="0" y="94"/>
                </a:cxn>
                <a:cxn ang="0">
                  <a:pos x="12" y="88"/>
                </a:cxn>
                <a:cxn ang="0">
                  <a:pos x="23" y="80"/>
                </a:cxn>
                <a:cxn ang="0">
                  <a:pos x="32" y="69"/>
                </a:cxn>
                <a:cxn ang="0">
                  <a:pos x="40" y="57"/>
                </a:cxn>
                <a:cxn ang="0">
                  <a:pos x="45" y="44"/>
                </a:cxn>
                <a:cxn ang="0">
                  <a:pos x="46" y="30"/>
                </a:cxn>
                <a:cxn ang="0">
                  <a:pos x="42" y="15"/>
                </a:cxn>
                <a:cxn ang="0">
                  <a:pos x="31" y="0"/>
                </a:cxn>
              </a:cxnLst>
              <a:rect l="0" t="0" r="r" b="b"/>
              <a:pathLst>
                <a:path w="46" h="94">
                  <a:moveTo>
                    <a:pt x="31" y="0"/>
                  </a:moveTo>
                  <a:lnTo>
                    <a:pt x="20" y="38"/>
                  </a:lnTo>
                  <a:lnTo>
                    <a:pt x="15" y="62"/>
                  </a:lnTo>
                  <a:lnTo>
                    <a:pt x="11" y="79"/>
                  </a:lnTo>
                  <a:lnTo>
                    <a:pt x="0" y="94"/>
                  </a:lnTo>
                  <a:lnTo>
                    <a:pt x="12" y="88"/>
                  </a:lnTo>
                  <a:lnTo>
                    <a:pt x="23" y="80"/>
                  </a:lnTo>
                  <a:lnTo>
                    <a:pt x="32" y="69"/>
                  </a:lnTo>
                  <a:lnTo>
                    <a:pt x="40" y="57"/>
                  </a:lnTo>
                  <a:lnTo>
                    <a:pt x="45" y="44"/>
                  </a:lnTo>
                  <a:lnTo>
                    <a:pt x="46" y="30"/>
                  </a:lnTo>
                  <a:lnTo>
                    <a:pt x="42" y="15"/>
                  </a:lnTo>
                  <a:lnTo>
                    <a:pt x="31" y="0"/>
                  </a:lnTo>
                  <a:close/>
                </a:path>
              </a:pathLst>
            </a:custGeom>
            <a:solidFill>
              <a:schemeClr val="accent1"/>
            </a:solidFill>
            <a:ln w="9525">
              <a:noFill/>
              <a:round/>
              <a:headEnd/>
              <a:tailEnd/>
            </a:ln>
          </p:spPr>
          <p:txBody>
            <a:bodyPr/>
            <a:lstStyle/>
            <a:p>
              <a:pPr eaLnBrk="0" hangingPunct="0">
                <a:defRPr/>
              </a:pPr>
              <a:endParaRPr lang="en-US">
                <a:solidFill>
                  <a:srgbClr val="006699"/>
                </a:solidFill>
                <a:cs typeface="+mn-cs"/>
              </a:endParaRPr>
            </a:p>
          </p:txBody>
        </p:sp>
        <p:sp>
          <p:nvSpPr>
            <p:cNvPr id="21" name="Freeform 41"/>
            <p:cNvSpPr>
              <a:spLocks/>
            </p:cNvSpPr>
            <p:nvPr userDrawn="1"/>
          </p:nvSpPr>
          <p:spPr bwMode="ltGray">
            <a:xfrm>
              <a:off x="1603" y="0"/>
              <a:ext cx="124" cy="121"/>
            </a:xfrm>
            <a:custGeom>
              <a:avLst/>
              <a:gdLst/>
              <a:ahLst/>
              <a:cxnLst>
                <a:cxn ang="0">
                  <a:pos x="124" y="0"/>
                </a:cxn>
                <a:cxn ang="0">
                  <a:pos x="113" y="9"/>
                </a:cxn>
                <a:cxn ang="0">
                  <a:pos x="99" y="25"/>
                </a:cxn>
                <a:cxn ang="0">
                  <a:pos x="81" y="41"/>
                </a:cxn>
                <a:cxn ang="0">
                  <a:pos x="63" y="54"/>
                </a:cxn>
                <a:cxn ang="0">
                  <a:pos x="41" y="66"/>
                </a:cxn>
                <a:cxn ang="0">
                  <a:pos x="22" y="74"/>
                </a:cxn>
                <a:cxn ang="0">
                  <a:pos x="0" y="75"/>
                </a:cxn>
                <a:cxn ang="0">
                  <a:pos x="10" y="96"/>
                </a:cxn>
                <a:cxn ang="0">
                  <a:pos x="23" y="113"/>
                </a:cxn>
                <a:cxn ang="0">
                  <a:pos x="41" y="121"/>
                </a:cxn>
                <a:cxn ang="0">
                  <a:pos x="60" y="121"/>
                </a:cxn>
                <a:cxn ang="0">
                  <a:pos x="83" y="111"/>
                </a:cxn>
                <a:cxn ang="0">
                  <a:pos x="101" y="88"/>
                </a:cxn>
                <a:cxn ang="0">
                  <a:pos x="116" y="53"/>
                </a:cxn>
                <a:cxn ang="0">
                  <a:pos x="124" y="0"/>
                </a:cxn>
              </a:cxnLst>
              <a:rect l="0" t="0" r="r" b="b"/>
              <a:pathLst>
                <a:path w="124" h="121">
                  <a:moveTo>
                    <a:pt x="124" y="0"/>
                  </a:moveTo>
                  <a:lnTo>
                    <a:pt x="113" y="9"/>
                  </a:lnTo>
                  <a:lnTo>
                    <a:pt x="99" y="25"/>
                  </a:lnTo>
                  <a:lnTo>
                    <a:pt x="81" y="41"/>
                  </a:lnTo>
                  <a:lnTo>
                    <a:pt x="63" y="54"/>
                  </a:lnTo>
                  <a:lnTo>
                    <a:pt x="41" y="66"/>
                  </a:lnTo>
                  <a:lnTo>
                    <a:pt x="22" y="74"/>
                  </a:lnTo>
                  <a:lnTo>
                    <a:pt x="0" y="75"/>
                  </a:lnTo>
                  <a:lnTo>
                    <a:pt x="10" y="96"/>
                  </a:lnTo>
                  <a:lnTo>
                    <a:pt x="23" y="113"/>
                  </a:lnTo>
                  <a:lnTo>
                    <a:pt x="41" y="121"/>
                  </a:lnTo>
                  <a:lnTo>
                    <a:pt x="60" y="121"/>
                  </a:lnTo>
                  <a:lnTo>
                    <a:pt x="83" y="111"/>
                  </a:lnTo>
                  <a:lnTo>
                    <a:pt x="101" y="88"/>
                  </a:lnTo>
                  <a:lnTo>
                    <a:pt x="116" y="53"/>
                  </a:lnTo>
                  <a:lnTo>
                    <a:pt x="124" y="0"/>
                  </a:lnTo>
                  <a:close/>
                </a:path>
              </a:pathLst>
            </a:custGeom>
            <a:solidFill>
              <a:schemeClr val="accent1"/>
            </a:solidFill>
            <a:ln w="9525">
              <a:noFill/>
              <a:round/>
              <a:headEnd/>
              <a:tailEnd/>
            </a:ln>
          </p:spPr>
          <p:txBody>
            <a:bodyPr/>
            <a:lstStyle/>
            <a:p>
              <a:pPr eaLnBrk="0" hangingPunct="0">
                <a:defRPr/>
              </a:pPr>
              <a:endParaRPr lang="en-US">
                <a:solidFill>
                  <a:srgbClr val="006699"/>
                </a:solidFill>
                <a:cs typeface="+mn-cs"/>
              </a:endParaRPr>
            </a:p>
          </p:txBody>
        </p:sp>
        <p:sp>
          <p:nvSpPr>
            <p:cNvPr id="22" name="Freeform 42"/>
            <p:cNvSpPr>
              <a:spLocks/>
            </p:cNvSpPr>
            <p:nvPr userDrawn="1"/>
          </p:nvSpPr>
          <p:spPr bwMode="ltGray">
            <a:xfrm rot="9832527" flipV="1">
              <a:off x="2173" y="1238"/>
              <a:ext cx="393" cy="2300"/>
            </a:xfrm>
            <a:custGeom>
              <a:avLst/>
              <a:gdLst/>
              <a:ahLst/>
              <a:cxnLst>
                <a:cxn ang="0">
                  <a:pos x="0" y="0"/>
                </a:cxn>
                <a:cxn ang="0">
                  <a:pos x="6" y="6"/>
                </a:cxn>
                <a:cxn ang="0">
                  <a:pos x="16" y="14"/>
                </a:cxn>
                <a:cxn ang="0">
                  <a:pos x="28" y="24"/>
                </a:cxn>
                <a:cxn ang="0">
                  <a:pos x="41" y="37"/>
                </a:cxn>
                <a:cxn ang="0">
                  <a:pos x="58" y="53"/>
                </a:cxn>
                <a:cxn ang="0">
                  <a:pos x="73" y="70"/>
                </a:cxn>
                <a:cxn ang="0">
                  <a:pos x="88" y="90"/>
                </a:cxn>
                <a:cxn ang="0">
                  <a:pos x="100" y="113"/>
                </a:cxn>
                <a:cxn ang="0">
                  <a:pos x="112" y="137"/>
                </a:cxn>
                <a:cxn ang="0">
                  <a:pos x="120" y="165"/>
                </a:cxn>
                <a:cxn ang="0">
                  <a:pos x="124" y="196"/>
                </a:cxn>
                <a:cxn ang="0">
                  <a:pos x="126" y="228"/>
                </a:cxn>
                <a:cxn ang="0">
                  <a:pos x="120" y="264"/>
                </a:cxn>
                <a:cxn ang="0">
                  <a:pos x="109" y="302"/>
                </a:cxn>
                <a:cxn ang="0">
                  <a:pos x="92" y="342"/>
                </a:cxn>
                <a:cxn ang="0">
                  <a:pos x="67" y="386"/>
                </a:cxn>
                <a:cxn ang="0">
                  <a:pos x="39" y="436"/>
                </a:cxn>
                <a:cxn ang="0">
                  <a:pos x="21" y="482"/>
                </a:cxn>
                <a:cxn ang="0">
                  <a:pos x="10" y="525"/>
                </a:cxn>
                <a:cxn ang="0">
                  <a:pos x="6" y="566"/>
                </a:cxn>
                <a:cxn ang="0">
                  <a:pos x="6" y="605"/>
                </a:cxn>
                <a:cxn ang="0">
                  <a:pos x="8" y="641"/>
                </a:cxn>
                <a:cxn ang="0">
                  <a:pos x="12" y="673"/>
                </a:cxn>
                <a:cxn ang="0">
                  <a:pos x="14" y="704"/>
                </a:cxn>
                <a:cxn ang="0">
                  <a:pos x="41" y="688"/>
                </a:cxn>
                <a:cxn ang="0">
                  <a:pos x="39" y="680"/>
                </a:cxn>
                <a:cxn ang="0">
                  <a:pos x="36" y="657"/>
                </a:cxn>
                <a:cxn ang="0">
                  <a:pos x="33" y="622"/>
                </a:cxn>
                <a:cxn ang="0">
                  <a:pos x="35" y="575"/>
                </a:cxn>
                <a:cxn ang="0">
                  <a:pos x="41" y="519"/>
                </a:cxn>
                <a:cxn ang="0">
                  <a:pos x="58" y="455"/>
                </a:cxn>
                <a:cxn ang="0">
                  <a:pos x="86" y="386"/>
                </a:cxn>
                <a:cxn ang="0">
                  <a:pos x="129" y="313"/>
                </a:cxn>
                <a:cxn ang="0">
                  <a:pos x="143" y="279"/>
                </a:cxn>
                <a:cxn ang="0">
                  <a:pos x="149" y="235"/>
                </a:cxn>
                <a:cxn ang="0">
                  <a:pos x="144" y="184"/>
                </a:cxn>
                <a:cxn ang="0">
                  <a:pos x="131" y="134"/>
                </a:cxn>
                <a:cxn ang="0">
                  <a:pos x="109" y="85"/>
                </a:cxn>
                <a:cxn ang="0">
                  <a:pos x="81" y="44"/>
                </a:cxn>
                <a:cxn ang="0">
                  <a:pos x="44" y="14"/>
                </a:cxn>
                <a:cxn ang="0">
                  <a:pos x="0" y="0"/>
                </a:cxn>
              </a:cxnLst>
              <a:rect l="0" t="0" r="r" b="b"/>
              <a:pathLst>
                <a:path w="149" h="704">
                  <a:moveTo>
                    <a:pt x="0" y="0"/>
                  </a:moveTo>
                  <a:lnTo>
                    <a:pt x="6" y="6"/>
                  </a:lnTo>
                  <a:lnTo>
                    <a:pt x="16" y="14"/>
                  </a:lnTo>
                  <a:lnTo>
                    <a:pt x="28" y="24"/>
                  </a:lnTo>
                  <a:lnTo>
                    <a:pt x="41" y="37"/>
                  </a:lnTo>
                  <a:lnTo>
                    <a:pt x="58" y="53"/>
                  </a:lnTo>
                  <a:lnTo>
                    <a:pt x="73" y="70"/>
                  </a:lnTo>
                  <a:lnTo>
                    <a:pt x="88" y="90"/>
                  </a:lnTo>
                  <a:lnTo>
                    <a:pt x="100" y="113"/>
                  </a:lnTo>
                  <a:lnTo>
                    <a:pt x="112" y="137"/>
                  </a:lnTo>
                  <a:lnTo>
                    <a:pt x="120" y="165"/>
                  </a:lnTo>
                  <a:lnTo>
                    <a:pt x="124" y="196"/>
                  </a:lnTo>
                  <a:lnTo>
                    <a:pt x="126" y="228"/>
                  </a:lnTo>
                  <a:lnTo>
                    <a:pt x="120" y="264"/>
                  </a:lnTo>
                  <a:lnTo>
                    <a:pt x="109" y="302"/>
                  </a:lnTo>
                  <a:lnTo>
                    <a:pt x="92" y="342"/>
                  </a:lnTo>
                  <a:lnTo>
                    <a:pt x="67" y="386"/>
                  </a:lnTo>
                  <a:lnTo>
                    <a:pt x="39" y="436"/>
                  </a:lnTo>
                  <a:lnTo>
                    <a:pt x="21" y="482"/>
                  </a:lnTo>
                  <a:lnTo>
                    <a:pt x="10" y="525"/>
                  </a:lnTo>
                  <a:lnTo>
                    <a:pt x="6" y="566"/>
                  </a:lnTo>
                  <a:lnTo>
                    <a:pt x="6" y="605"/>
                  </a:lnTo>
                  <a:lnTo>
                    <a:pt x="8" y="641"/>
                  </a:lnTo>
                  <a:lnTo>
                    <a:pt x="12" y="673"/>
                  </a:lnTo>
                  <a:lnTo>
                    <a:pt x="14" y="704"/>
                  </a:lnTo>
                  <a:lnTo>
                    <a:pt x="41" y="688"/>
                  </a:lnTo>
                  <a:lnTo>
                    <a:pt x="39" y="680"/>
                  </a:lnTo>
                  <a:lnTo>
                    <a:pt x="36" y="657"/>
                  </a:lnTo>
                  <a:lnTo>
                    <a:pt x="33" y="622"/>
                  </a:lnTo>
                  <a:lnTo>
                    <a:pt x="35" y="575"/>
                  </a:lnTo>
                  <a:lnTo>
                    <a:pt x="41" y="519"/>
                  </a:lnTo>
                  <a:lnTo>
                    <a:pt x="58" y="455"/>
                  </a:lnTo>
                  <a:lnTo>
                    <a:pt x="86" y="386"/>
                  </a:lnTo>
                  <a:lnTo>
                    <a:pt x="129" y="313"/>
                  </a:lnTo>
                  <a:lnTo>
                    <a:pt x="143" y="279"/>
                  </a:lnTo>
                  <a:lnTo>
                    <a:pt x="149" y="235"/>
                  </a:lnTo>
                  <a:lnTo>
                    <a:pt x="144" y="184"/>
                  </a:lnTo>
                  <a:lnTo>
                    <a:pt x="131" y="134"/>
                  </a:lnTo>
                  <a:lnTo>
                    <a:pt x="109" y="85"/>
                  </a:lnTo>
                  <a:lnTo>
                    <a:pt x="81" y="44"/>
                  </a:lnTo>
                  <a:lnTo>
                    <a:pt x="44" y="14"/>
                  </a:lnTo>
                  <a:lnTo>
                    <a:pt x="0" y="0"/>
                  </a:lnTo>
                  <a:close/>
                </a:path>
              </a:pathLst>
            </a:custGeom>
            <a:solidFill>
              <a:schemeClr val="accent1"/>
            </a:solidFill>
            <a:ln w="9525">
              <a:noFill/>
              <a:round/>
              <a:headEnd/>
              <a:tailEnd/>
            </a:ln>
          </p:spPr>
          <p:txBody>
            <a:bodyPr/>
            <a:lstStyle/>
            <a:p>
              <a:pPr eaLnBrk="0" hangingPunct="0">
                <a:defRPr/>
              </a:pPr>
              <a:endParaRPr lang="en-US">
                <a:solidFill>
                  <a:srgbClr val="006699"/>
                </a:solidFill>
                <a:cs typeface="+mn-cs"/>
              </a:endParaRPr>
            </a:p>
          </p:txBody>
        </p:sp>
        <p:sp>
          <p:nvSpPr>
            <p:cNvPr id="23" name="Freeform 43"/>
            <p:cNvSpPr>
              <a:spLocks/>
            </p:cNvSpPr>
            <p:nvPr userDrawn="1"/>
          </p:nvSpPr>
          <p:spPr bwMode="ltGray">
            <a:xfrm>
              <a:off x="0" y="1848"/>
              <a:ext cx="36" cy="132"/>
            </a:xfrm>
            <a:custGeom>
              <a:avLst/>
              <a:gdLst/>
              <a:ahLst/>
              <a:cxnLst>
                <a:cxn ang="0">
                  <a:pos x="0" y="0"/>
                </a:cxn>
                <a:cxn ang="0">
                  <a:pos x="36" y="12"/>
                </a:cxn>
                <a:cxn ang="0">
                  <a:pos x="0" y="132"/>
                </a:cxn>
                <a:cxn ang="0">
                  <a:pos x="0" y="0"/>
                </a:cxn>
              </a:cxnLst>
              <a:rect l="0" t="0" r="r" b="b"/>
              <a:pathLst>
                <a:path w="36" h="132">
                  <a:moveTo>
                    <a:pt x="0" y="0"/>
                  </a:moveTo>
                  <a:lnTo>
                    <a:pt x="36" y="12"/>
                  </a:lnTo>
                  <a:lnTo>
                    <a:pt x="0" y="132"/>
                  </a:lnTo>
                  <a:lnTo>
                    <a:pt x="0" y="0"/>
                  </a:lnTo>
                  <a:close/>
                </a:path>
              </a:pathLst>
            </a:custGeom>
            <a:solidFill>
              <a:schemeClr val="folHlink"/>
            </a:solidFill>
            <a:ln w="9525">
              <a:noFill/>
              <a:round/>
              <a:headEnd/>
              <a:tailEnd/>
            </a:ln>
            <a:effectLst/>
          </p:spPr>
          <p:txBody>
            <a:bodyPr/>
            <a:lstStyle/>
            <a:p>
              <a:pPr eaLnBrk="0" hangingPunct="0">
                <a:defRPr/>
              </a:pPr>
              <a:endParaRPr lang="en-US">
                <a:solidFill>
                  <a:srgbClr val="006699"/>
                </a:solidFill>
                <a:cs typeface="+mn-cs"/>
              </a:endParaRPr>
            </a:p>
          </p:txBody>
        </p:sp>
      </p:grpSp>
      <p:sp>
        <p:nvSpPr>
          <p:cNvPr id="72751" name="Rectangle 47"/>
          <p:cNvSpPr>
            <a:spLocks noGrp="1" noChangeArrowheads="1"/>
          </p:cNvSpPr>
          <p:nvPr>
            <p:ph type="ctrTitle"/>
          </p:nvPr>
        </p:nvSpPr>
        <p:spPr>
          <a:xfrm>
            <a:off x="2455863" y="596900"/>
            <a:ext cx="6192837" cy="3581400"/>
          </a:xfrm>
        </p:spPr>
        <p:txBody>
          <a:bodyPr/>
          <a:lstStyle>
            <a:lvl1pPr>
              <a:defRPr/>
            </a:lvl1pPr>
          </a:lstStyle>
          <a:p>
            <a:r>
              <a:rPr lang="en-US"/>
              <a:t>Click to edit Master title style</a:t>
            </a:r>
          </a:p>
        </p:txBody>
      </p:sp>
      <p:sp>
        <p:nvSpPr>
          <p:cNvPr id="72752" name="Rectangle 48"/>
          <p:cNvSpPr>
            <a:spLocks noGrp="1" noChangeArrowheads="1"/>
          </p:cNvSpPr>
          <p:nvPr>
            <p:ph type="subTitle" idx="1"/>
          </p:nvPr>
        </p:nvSpPr>
        <p:spPr>
          <a:xfrm>
            <a:off x="2489200" y="4279900"/>
            <a:ext cx="6146800" cy="1485900"/>
          </a:xfrm>
        </p:spPr>
        <p:txBody>
          <a:bodyPr/>
          <a:lstStyle>
            <a:lvl1pPr marL="0" indent="0" algn="ctr">
              <a:buFontTx/>
              <a:buNone/>
              <a:defRPr/>
            </a:lvl1pPr>
          </a:lstStyle>
          <a:p>
            <a:r>
              <a:rPr lang="en-US"/>
              <a:t>Click to edit Master subtitle style</a:t>
            </a:r>
          </a:p>
        </p:txBody>
      </p:sp>
      <p:sp>
        <p:nvSpPr>
          <p:cNvPr id="46" name="Rectangle 44"/>
          <p:cNvSpPr>
            <a:spLocks noGrp="1" noChangeArrowheads="1"/>
          </p:cNvSpPr>
          <p:nvPr>
            <p:ph type="dt" sz="half" idx="10"/>
          </p:nvPr>
        </p:nvSpPr>
        <p:spPr>
          <a:xfrm>
            <a:off x="457200" y="6248400"/>
            <a:ext cx="2133600" cy="457200"/>
          </a:xfrm>
        </p:spPr>
        <p:txBody>
          <a:bodyPr/>
          <a:lstStyle>
            <a:lvl1pPr>
              <a:defRPr smtClean="0"/>
            </a:lvl1pPr>
          </a:lstStyle>
          <a:p>
            <a:pPr>
              <a:defRPr/>
            </a:pPr>
            <a:endParaRPr lang="en-US">
              <a:solidFill>
                <a:srgbClr val="006699"/>
              </a:solidFill>
            </a:endParaRPr>
          </a:p>
        </p:txBody>
      </p:sp>
      <p:sp>
        <p:nvSpPr>
          <p:cNvPr id="47" name="Rectangle 45"/>
          <p:cNvSpPr>
            <a:spLocks noGrp="1" noChangeArrowheads="1"/>
          </p:cNvSpPr>
          <p:nvPr>
            <p:ph type="ftr" sz="quarter" idx="11"/>
          </p:nvPr>
        </p:nvSpPr>
        <p:spPr/>
        <p:txBody>
          <a:bodyPr/>
          <a:lstStyle>
            <a:lvl1pPr>
              <a:defRPr smtClean="0"/>
            </a:lvl1pPr>
          </a:lstStyle>
          <a:p>
            <a:pPr>
              <a:defRPr/>
            </a:pPr>
            <a:endParaRPr lang="en-US">
              <a:solidFill>
                <a:srgbClr val="006699"/>
              </a:solidFill>
            </a:endParaRPr>
          </a:p>
        </p:txBody>
      </p:sp>
      <p:sp>
        <p:nvSpPr>
          <p:cNvPr id="48" name="Rectangle 46"/>
          <p:cNvSpPr>
            <a:spLocks noGrp="1" noChangeArrowheads="1"/>
          </p:cNvSpPr>
          <p:nvPr>
            <p:ph type="sldNum" sz="quarter" idx="12"/>
          </p:nvPr>
        </p:nvSpPr>
        <p:spPr/>
        <p:txBody>
          <a:bodyPr/>
          <a:lstStyle>
            <a:lvl1pPr>
              <a:defRPr smtClean="0"/>
            </a:lvl1pPr>
          </a:lstStyle>
          <a:p>
            <a:pPr>
              <a:defRPr/>
            </a:pPr>
            <a:fld id="{CAD06BA3-D799-4F45-8619-5BBB93A7F95B}" type="slidenum">
              <a:rPr lang="en-US">
                <a:solidFill>
                  <a:srgbClr val="006699"/>
                </a:solidFill>
              </a:rPr>
              <a:pPr>
                <a:defRPr/>
              </a:pPr>
              <a:t>‹#›</a:t>
            </a:fld>
            <a:endParaRPr lang="en-US">
              <a:solidFill>
                <a:srgbClr val="006699"/>
              </a:solidFill>
            </a:endParaRPr>
          </a:p>
        </p:txBody>
      </p:sp>
    </p:spTree>
    <p:extLst>
      <p:ext uri="{BB962C8B-B14F-4D97-AF65-F5344CB8AC3E}">
        <p14:creationId xmlns:p14="http://schemas.microsoft.com/office/powerpoint/2010/main" xmlns="" val="2673078945"/>
      </p:ext>
    </p:extLst>
  </p:cSld>
  <p:clrMapOvr>
    <a:masterClrMapping/>
  </p:clrMapOvr>
  <p:transition spd="med">
    <p:wheel spokes="8"/>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7"/>
          <p:cNvSpPr>
            <a:spLocks noGrp="1" noChangeArrowheads="1"/>
          </p:cNvSpPr>
          <p:nvPr>
            <p:ph type="dt" sz="half" idx="10"/>
          </p:nvPr>
        </p:nvSpPr>
        <p:spPr>
          <a:ln/>
        </p:spPr>
        <p:txBody>
          <a:bodyPr/>
          <a:lstStyle>
            <a:lvl1pPr>
              <a:defRPr/>
            </a:lvl1pPr>
          </a:lstStyle>
          <a:p>
            <a:pPr>
              <a:defRPr/>
            </a:pPr>
            <a:endParaRPr lang="en-US">
              <a:solidFill>
                <a:srgbClr val="006699"/>
              </a:solidFill>
            </a:endParaRPr>
          </a:p>
        </p:txBody>
      </p:sp>
      <p:sp>
        <p:nvSpPr>
          <p:cNvPr id="5" name="Rectangle 48"/>
          <p:cNvSpPr>
            <a:spLocks noGrp="1" noChangeArrowheads="1"/>
          </p:cNvSpPr>
          <p:nvPr>
            <p:ph type="ftr" sz="quarter" idx="11"/>
          </p:nvPr>
        </p:nvSpPr>
        <p:spPr>
          <a:ln/>
        </p:spPr>
        <p:txBody>
          <a:bodyPr/>
          <a:lstStyle>
            <a:lvl1pPr>
              <a:defRPr/>
            </a:lvl1pPr>
          </a:lstStyle>
          <a:p>
            <a:pPr>
              <a:defRPr/>
            </a:pPr>
            <a:endParaRPr lang="en-US">
              <a:solidFill>
                <a:srgbClr val="006699"/>
              </a:solidFill>
            </a:endParaRPr>
          </a:p>
        </p:txBody>
      </p:sp>
      <p:sp>
        <p:nvSpPr>
          <p:cNvPr id="6" name="Rectangle 49"/>
          <p:cNvSpPr>
            <a:spLocks noGrp="1" noChangeArrowheads="1"/>
          </p:cNvSpPr>
          <p:nvPr>
            <p:ph type="sldNum" sz="quarter" idx="12"/>
          </p:nvPr>
        </p:nvSpPr>
        <p:spPr>
          <a:ln/>
        </p:spPr>
        <p:txBody>
          <a:bodyPr/>
          <a:lstStyle>
            <a:lvl1pPr>
              <a:defRPr/>
            </a:lvl1pPr>
          </a:lstStyle>
          <a:p>
            <a:pPr>
              <a:defRPr/>
            </a:pPr>
            <a:fld id="{40C516B3-FD29-4A2D-A3BD-B24C69C1AF7D}" type="slidenum">
              <a:rPr lang="en-US">
                <a:solidFill>
                  <a:srgbClr val="006699"/>
                </a:solidFill>
              </a:rPr>
              <a:pPr>
                <a:defRPr/>
              </a:pPr>
              <a:t>‹#›</a:t>
            </a:fld>
            <a:endParaRPr lang="en-US">
              <a:solidFill>
                <a:srgbClr val="006699"/>
              </a:solidFill>
            </a:endParaRPr>
          </a:p>
        </p:txBody>
      </p:sp>
    </p:spTree>
    <p:extLst>
      <p:ext uri="{BB962C8B-B14F-4D97-AF65-F5344CB8AC3E}">
        <p14:creationId xmlns:p14="http://schemas.microsoft.com/office/powerpoint/2010/main" xmlns="" val="475169883"/>
      </p:ext>
    </p:extLst>
  </p:cSld>
  <p:clrMapOvr>
    <a:masterClrMapping/>
  </p:clrMapOvr>
  <p:transition spd="med">
    <p:wheel spokes="8"/>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7"/>
          <p:cNvSpPr>
            <a:spLocks noGrp="1" noChangeArrowheads="1"/>
          </p:cNvSpPr>
          <p:nvPr>
            <p:ph type="dt" sz="half" idx="10"/>
          </p:nvPr>
        </p:nvSpPr>
        <p:spPr>
          <a:ln/>
        </p:spPr>
        <p:txBody>
          <a:bodyPr/>
          <a:lstStyle>
            <a:lvl1pPr>
              <a:defRPr/>
            </a:lvl1pPr>
          </a:lstStyle>
          <a:p>
            <a:pPr>
              <a:defRPr/>
            </a:pPr>
            <a:endParaRPr lang="en-US">
              <a:solidFill>
                <a:srgbClr val="006699"/>
              </a:solidFill>
            </a:endParaRPr>
          </a:p>
        </p:txBody>
      </p:sp>
      <p:sp>
        <p:nvSpPr>
          <p:cNvPr id="5" name="Rectangle 48"/>
          <p:cNvSpPr>
            <a:spLocks noGrp="1" noChangeArrowheads="1"/>
          </p:cNvSpPr>
          <p:nvPr>
            <p:ph type="ftr" sz="quarter" idx="11"/>
          </p:nvPr>
        </p:nvSpPr>
        <p:spPr>
          <a:ln/>
        </p:spPr>
        <p:txBody>
          <a:bodyPr/>
          <a:lstStyle>
            <a:lvl1pPr>
              <a:defRPr/>
            </a:lvl1pPr>
          </a:lstStyle>
          <a:p>
            <a:pPr>
              <a:defRPr/>
            </a:pPr>
            <a:endParaRPr lang="en-US">
              <a:solidFill>
                <a:srgbClr val="006699"/>
              </a:solidFill>
            </a:endParaRPr>
          </a:p>
        </p:txBody>
      </p:sp>
      <p:sp>
        <p:nvSpPr>
          <p:cNvPr id="6" name="Rectangle 49"/>
          <p:cNvSpPr>
            <a:spLocks noGrp="1" noChangeArrowheads="1"/>
          </p:cNvSpPr>
          <p:nvPr>
            <p:ph type="sldNum" sz="quarter" idx="12"/>
          </p:nvPr>
        </p:nvSpPr>
        <p:spPr>
          <a:ln/>
        </p:spPr>
        <p:txBody>
          <a:bodyPr/>
          <a:lstStyle>
            <a:lvl1pPr>
              <a:defRPr/>
            </a:lvl1pPr>
          </a:lstStyle>
          <a:p>
            <a:pPr>
              <a:defRPr/>
            </a:pPr>
            <a:fld id="{0B95F881-5EEF-4DA4-AAFD-78FED2F8E4F8}" type="slidenum">
              <a:rPr lang="en-US">
                <a:solidFill>
                  <a:srgbClr val="006699"/>
                </a:solidFill>
              </a:rPr>
              <a:pPr>
                <a:defRPr/>
              </a:pPr>
              <a:t>‹#›</a:t>
            </a:fld>
            <a:endParaRPr lang="en-US">
              <a:solidFill>
                <a:srgbClr val="006699"/>
              </a:solidFill>
            </a:endParaRPr>
          </a:p>
        </p:txBody>
      </p:sp>
    </p:spTree>
    <p:extLst>
      <p:ext uri="{BB962C8B-B14F-4D97-AF65-F5344CB8AC3E}">
        <p14:creationId xmlns:p14="http://schemas.microsoft.com/office/powerpoint/2010/main" xmlns="" val="3174392500"/>
      </p:ext>
    </p:extLst>
  </p:cSld>
  <p:clrMapOvr>
    <a:masterClrMapping/>
  </p:clrMapOvr>
  <p:transition spd="med">
    <p:wheel spokes="8"/>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4561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4561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7"/>
          <p:cNvSpPr>
            <a:spLocks noGrp="1" noChangeArrowheads="1"/>
          </p:cNvSpPr>
          <p:nvPr>
            <p:ph type="dt" sz="half" idx="10"/>
          </p:nvPr>
        </p:nvSpPr>
        <p:spPr>
          <a:ln/>
        </p:spPr>
        <p:txBody>
          <a:bodyPr/>
          <a:lstStyle>
            <a:lvl1pPr>
              <a:defRPr/>
            </a:lvl1pPr>
          </a:lstStyle>
          <a:p>
            <a:pPr>
              <a:defRPr/>
            </a:pPr>
            <a:endParaRPr lang="en-US">
              <a:solidFill>
                <a:srgbClr val="006699"/>
              </a:solidFill>
            </a:endParaRPr>
          </a:p>
        </p:txBody>
      </p:sp>
      <p:sp>
        <p:nvSpPr>
          <p:cNvPr id="6" name="Rectangle 48"/>
          <p:cNvSpPr>
            <a:spLocks noGrp="1" noChangeArrowheads="1"/>
          </p:cNvSpPr>
          <p:nvPr>
            <p:ph type="ftr" sz="quarter" idx="11"/>
          </p:nvPr>
        </p:nvSpPr>
        <p:spPr>
          <a:ln/>
        </p:spPr>
        <p:txBody>
          <a:bodyPr/>
          <a:lstStyle>
            <a:lvl1pPr>
              <a:defRPr/>
            </a:lvl1pPr>
          </a:lstStyle>
          <a:p>
            <a:pPr>
              <a:defRPr/>
            </a:pPr>
            <a:endParaRPr lang="en-US">
              <a:solidFill>
                <a:srgbClr val="006699"/>
              </a:solidFill>
            </a:endParaRPr>
          </a:p>
        </p:txBody>
      </p:sp>
      <p:sp>
        <p:nvSpPr>
          <p:cNvPr id="7" name="Rectangle 49"/>
          <p:cNvSpPr>
            <a:spLocks noGrp="1" noChangeArrowheads="1"/>
          </p:cNvSpPr>
          <p:nvPr>
            <p:ph type="sldNum" sz="quarter" idx="12"/>
          </p:nvPr>
        </p:nvSpPr>
        <p:spPr>
          <a:ln/>
        </p:spPr>
        <p:txBody>
          <a:bodyPr/>
          <a:lstStyle>
            <a:lvl1pPr>
              <a:defRPr/>
            </a:lvl1pPr>
          </a:lstStyle>
          <a:p>
            <a:pPr>
              <a:defRPr/>
            </a:pPr>
            <a:fld id="{8A0930D0-C443-4F86-9039-66AB049B9C95}" type="slidenum">
              <a:rPr lang="en-US">
                <a:solidFill>
                  <a:srgbClr val="006699"/>
                </a:solidFill>
              </a:rPr>
              <a:pPr>
                <a:defRPr/>
              </a:pPr>
              <a:t>‹#›</a:t>
            </a:fld>
            <a:endParaRPr lang="en-US">
              <a:solidFill>
                <a:srgbClr val="006699"/>
              </a:solidFill>
            </a:endParaRPr>
          </a:p>
        </p:txBody>
      </p:sp>
    </p:spTree>
    <p:extLst>
      <p:ext uri="{BB962C8B-B14F-4D97-AF65-F5344CB8AC3E}">
        <p14:creationId xmlns:p14="http://schemas.microsoft.com/office/powerpoint/2010/main" xmlns="" val="1107003319"/>
      </p:ext>
    </p:extLst>
  </p:cSld>
  <p:clrMapOvr>
    <a:masterClrMapping/>
  </p:clrMapOvr>
  <p:transition spd="med">
    <p:wheel spokes="8"/>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en-US"/>
              <a:t>Click to edit Master title style</a:t>
            </a:r>
          </a:p>
        </p:txBody>
      </p:sp>
      <p:sp>
        <p:nvSpPr>
          <p:cNvPr id="3" name="Date Placeholder 9"/>
          <p:cNvSpPr>
            <a:spLocks noGrp="1"/>
          </p:cNvSpPr>
          <p:nvPr>
            <p:ph type="dt" sz="half" idx="10"/>
          </p:nvPr>
        </p:nvSpPr>
        <p:spPr/>
        <p:txBody>
          <a:bodyPr/>
          <a:lstStyle>
            <a:lvl1pPr>
              <a:defRPr/>
            </a:lvl1pPr>
          </a:lstStyle>
          <a:p>
            <a:pPr>
              <a:defRPr/>
            </a:pPr>
            <a:fld id="{536F0E2B-8470-4569-B7F0-81FBE3BED76D}" type="datetimeFigureOut">
              <a:rPr lang="en-US"/>
              <a:pPr>
                <a:defRPr/>
              </a:pPr>
              <a:t>2/22/2021</a:t>
            </a:fld>
            <a:endParaRPr lang="en-US"/>
          </a:p>
        </p:txBody>
      </p:sp>
      <p:sp>
        <p:nvSpPr>
          <p:cNvPr id="4" name="Footer Placeholder 21"/>
          <p:cNvSpPr>
            <a:spLocks noGrp="1"/>
          </p:cNvSpPr>
          <p:nvPr>
            <p:ph type="ftr" sz="quarter" idx="11"/>
          </p:nvPr>
        </p:nvSpPr>
        <p:spPr/>
        <p:txBody>
          <a:bodyPr/>
          <a:lstStyle>
            <a:lvl1pPr>
              <a:defRPr/>
            </a:lvl1pPr>
          </a:lstStyle>
          <a:p>
            <a:pPr>
              <a:defRPr/>
            </a:pPr>
            <a:endParaRPr lang="en-US"/>
          </a:p>
        </p:txBody>
      </p:sp>
      <p:sp>
        <p:nvSpPr>
          <p:cNvPr id="5" name="Slide Number Placeholder 17"/>
          <p:cNvSpPr>
            <a:spLocks noGrp="1"/>
          </p:cNvSpPr>
          <p:nvPr>
            <p:ph type="sldNum" sz="quarter" idx="12"/>
          </p:nvPr>
        </p:nvSpPr>
        <p:spPr/>
        <p:txBody>
          <a:bodyPr/>
          <a:lstStyle>
            <a:lvl1pPr>
              <a:defRPr/>
            </a:lvl1pPr>
          </a:lstStyle>
          <a:p>
            <a:pPr>
              <a:defRPr/>
            </a:pPr>
            <a:fld id="{E3D8D60C-0BDE-4E59-A584-70BF6BF83C8B}" type="slidenum">
              <a:rPr lang="en-US"/>
              <a:pPr>
                <a:defRPr/>
              </a:pPr>
              <a:t>‹#›</a:t>
            </a:fld>
            <a:endParaRPr 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7"/>
          <p:cNvSpPr>
            <a:spLocks noGrp="1" noChangeArrowheads="1"/>
          </p:cNvSpPr>
          <p:nvPr>
            <p:ph type="dt" sz="half" idx="10"/>
          </p:nvPr>
        </p:nvSpPr>
        <p:spPr>
          <a:ln/>
        </p:spPr>
        <p:txBody>
          <a:bodyPr/>
          <a:lstStyle>
            <a:lvl1pPr>
              <a:defRPr/>
            </a:lvl1pPr>
          </a:lstStyle>
          <a:p>
            <a:pPr>
              <a:defRPr/>
            </a:pPr>
            <a:endParaRPr lang="en-US">
              <a:solidFill>
                <a:srgbClr val="006699"/>
              </a:solidFill>
            </a:endParaRPr>
          </a:p>
        </p:txBody>
      </p:sp>
      <p:sp>
        <p:nvSpPr>
          <p:cNvPr id="8" name="Rectangle 48"/>
          <p:cNvSpPr>
            <a:spLocks noGrp="1" noChangeArrowheads="1"/>
          </p:cNvSpPr>
          <p:nvPr>
            <p:ph type="ftr" sz="quarter" idx="11"/>
          </p:nvPr>
        </p:nvSpPr>
        <p:spPr>
          <a:ln/>
        </p:spPr>
        <p:txBody>
          <a:bodyPr/>
          <a:lstStyle>
            <a:lvl1pPr>
              <a:defRPr/>
            </a:lvl1pPr>
          </a:lstStyle>
          <a:p>
            <a:pPr>
              <a:defRPr/>
            </a:pPr>
            <a:endParaRPr lang="en-US">
              <a:solidFill>
                <a:srgbClr val="006699"/>
              </a:solidFill>
            </a:endParaRPr>
          </a:p>
        </p:txBody>
      </p:sp>
      <p:sp>
        <p:nvSpPr>
          <p:cNvPr id="9" name="Rectangle 49"/>
          <p:cNvSpPr>
            <a:spLocks noGrp="1" noChangeArrowheads="1"/>
          </p:cNvSpPr>
          <p:nvPr>
            <p:ph type="sldNum" sz="quarter" idx="12"/>
          </p:nvPr>
        </p:nvSpPr>
        <p:spPr>
          <a:ln/>
        </p:spPr>
        <p:txBody>
          <a:bodyPr/>
          <a:lstStyle>
            <a:lvl1pPr>
              <a:defRPr/>
            </a:lvl1pPr>
          </a:lstStyle>
          <a:p>
            <a:pPr>
              <a:defRPr/>
            </a:pPr>
            <a:fld id="{9EE68DC0-C17F-490C-BFB4-45020415F891}" type="slidenum">
              <a:rPr lang="en-US">
                <a:solidFill>
                  <a:srgbClr val="006699"/>
                </a:solidFill>
              </a:rPr>
              <a:pPr>
                <a:defRPr/>
              </a:pPr>
              <a:t>‹#›</a:t>
            </a:fld>
            <a:endParaRPr lang="en-US">
              <a:solidFill>
                <a:srgbClr val="006699"/>
              </a:solidFill>
            </a:endParaRPr>
          </a:p>
        </p:txBody>
      </p:sp>
    </p:spTree>
    <p:extLst>
      <p:ext uri="{BB962C8B-B14F-4D97-AF65-F5344CB8AC3E}">
        <p14:creationId xmlns:p14="http://schemas.microsoft.com/office/powerpoint/2010/main" xmlns="" val="3841029903"/>
      </p:ext>
    </p:extLst>
  </p:cSld>
  <p:clrMapOvr>
    <a:masterClrMapping/>
  </p:clrMapOvr>
  <p:transition spd="med">
    <p:wheel spokes="8"/>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7"/>
          <p:cNvSpPr>
            <a:spLocks noGrp="1" noChangeArrowheads="1"/>
          </p:cNvSpPr>
          <p:nvPr>
            <p:ph type="dt" sz="half" idx="10"/>
          </p:nvPr>
        </p:nvSpPr>
        <p:spPr>
          <a:ln/>
        </p:spPr>
        <p:txBody>
          <a:bodyPr/>
          <a:lstStyle>
            <a:lvl1pPr>
              <a:defRPr/>
            </a:lvl1pPr>
          </a:lstStyle>
          <a:p>
            <a:pPr>
              <a:defRPr/>
            </a:pPr>
            <a:endParaRPr lang="en-US">
              <a:solidFill>
                <a:srgbClr val="006699"/>
              </a:solidFill>
            </a:endParaRPr>
          </a:p>
        </p:txBody>
      </p:sp>
      <p:sp>
        <p:nvSpPr>
          <p:cNvPr id="4" name="Rectangle 48"/>
          <p:cNvSpPr>
            <a:spLocks noGrp="1" noChangeArrowheads="1"/>
          </p:cNvSpPr>
          <p:nvPr>
            <p:ph type="ftr" sz="quarter" idx="11"/>
          </p:nvPr>
        </p:nvSpPr>
        <p:spPr>
          <a:ln/>
        </p:spPr>
        <p:txBody>
          <a:bodyPr/>
          <a:lstStyle>
            <a:lvl1pPr>
              <a:defRPr/>
            </a:lvl1pPr>
          </a:lstStyle>
          <a:p>
            <a:pPr>
              <a:defRPr/>
            </a:pPr>
            <a:endParaRPr lang="en-US">
              <a:solidFill>
                <a:srgbClr val="006699"/>
              </a:solidFill>
            </a:endParaRPr>
          </a:p>
        </p:txBody>
      </p:sp>
      <p:sp>
        <p:nvSpPr>
          <p:cNvPr id="5" name="Rectangle 49"/>
          <p:cNvSpPr>
            <a:spLocks noGrp="1" noChangeArrowheads="1"/>
          </p:cNvSpPr>
          <p:nvPr>
            <p:ph type="sldNum" sz="quarter" idx="12"/>
          </p:nvPr>
        </p:nvSpPr>
        <p:spPr>
          <a:ln/>
        </p:spPr>
        <p:txBody>
          <a:bodyPr/>
          <a:lstStyle>
            <a:lvl1pPr>
              <a:defRPr/>
            </a:lvl1pPr>
          </a:lstStyle>
          <a:p>
            <a:pPr>
              <a:defRPr/>
            </a:pPr>
            <a:fld id="{E201C538-DFC2-4516-BEB5-4CF52A30F29D}" type="slidenum">
              <a:rPr lang="en-US">
                <a:solidFill>
                  <a:srgbClr val="006699"/>
                </a:solidFill>
              </a:rPr>
              <a:pPr>
                <a:defRPr/>
              </a:pPr>
              <a:t>‹#›</a:t>
            </a:fld>
            <a:endParaRPr lang="en-US">
              <a:solidFill>
                <a:srgbClr val="006699"/>
              </a:solidFill>
            </a:endParaRPr>
          </a:p>
        </p:txBody>
      </p:sp>
    </p:spTree>
    <p:extLst>
      <p:ext uri="{BB962C8B-B14F-4D97-AF65-F5344CB8AC3E}">
        <p14:creationId xmlns:p14="http://schemas.microsoft.com/office/powerpoint/2010/main" xmlns="" val="1422488593"/>
      </p:ext>
    </p:extLst>
  </p:cSld>
  <p:clrMapOvr>
    <a:masterClrMapping/>
  </p:clrMapOvr>
  <p:transition spd="med">
    <p:wheel spokes="8"/>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7"/>
          <p:cNvSpPr>
            <a:spLocks noGrp="1" noChangeArrowheads="1"/>
          </p:cNvSpPr>
          <p:nvPr>
            <p:ph type="dt" sz="half" idx="10"/>
          </p:nvPr>
        </p:nvSpPr>
        <p:spPr>
          <a:ln/>
        </p:spPr>
        <p:txBody>
          <a:bodyPr/>
          <a:lstStyle>
            <a:lvl1pPr>
              <a:defRPr/>
            </a:lvl1pPr>
          </a:lstStyle>
          <a:p>
            <a:pPr>
              <a:defRPr/>
            </a:pPr>
            <a:endParaRPr lang="en-US">
              <a:solidFill>
                <a:srgbClr val="006699"/>
              </a:solidFill>
            </a:endParaRPr>
          </a:p>
        </p:txBody>
      </p:sp>
      <p:sp>
        <p:nvSpPr>
          <p:cNvPr id="3" name="Rectangle 48"/>
          <p:cNvSpPr>
            <a:spLocks noGrp="1" noChangeArrowheads="1"/>
          </p:cNvSpPr>
          <p:nvPr>
            <p:ph type="ftr" sz="quarter" idx="11"/>
          </p:nvPr>
        </p:nvSpPr>
        <p:spPr>
          <a:ln/>
        </p:spPr>
        <p:txBody>
          <a:bodyPr/>
          <a:lstStyle>
            <a:lvl1pPr>
              <a:defRPr/>
            </a:lvl1pPr>
          </a:lstStyle>
          <a:p>
            <a:pPr>
              <a:defRPr/>
            </a:pPr>
            <a:endParaRPr lang="en-US">
              <a:solidFill>
                <a:srgbClr val="006699"/>
              </a:solidFill>
            </a:endParaRPr>
          </a:p>
        </p:txBody>
      </p:sp>
      <p:sp>
        <p:nvSpPr>
          <p:cNvPr id="4" name="Rectangle 49"/>
          <p:cNvSpPr>
            <a:spLocks noGrp="1" noChangeArrowheads="1"/>
          </p:cNvSpPr>
          <p:nvPr>
            <p:ph type="sldNum" sz="quarter" idx="12"/>
          </p:nvPr>
        </p:nvSpPr>
        <p:spPr>
          <a:ln/>
        </p:spPr>
        <p:txBody>
          <a:bodyPr/>
          <a:lstStyle>
            <a:lvl1pPr>
              <a:defRPr/>
            </a:lvl1pPr>
          </a:lstStyle>
          <a:p>
            <a:pPr>
              <a:defRPr/>
            </a:pPr>
            <a:fld id="{F3B2E5BC-DB1A-433B-A357-1351CAB6477F}" type="slidenum">
              <a:rPr lang="en-US">
                <a:solidFill>
                  <a:srgbClr val="006699"/>
                </a:solidFill>
              </a:rPr>
              <a:pPr>
                <a:defRPr/>
              </a:pPr>
              <a:t>‹#›</a:t>
            </a:fld>
            <a:endParaRPr lang="en-US">
              <a:solidFill>
                <a:srgbClr val="006699"/>
              </a:solidFill>
            </a:endParaRPr>
          </a:p>
        </p:txBody>
      </p:sp>
    </p:spTree>
    <p:extLst>
      <p:ext uri="{BB962C8B-B14F-4D97-AF65-F5344CB8AC3E}">
        <p14:creationId xmlns:p14="http://schemas.microsoft.com/office/powerpoint/2010/main" xmlns="" val="2580657982"/>
      </p:ext>
    </p:extLst>
  </p:cSld>
  <p:clrMapOvr>
    <a:masterClrMapping/>
  </p:clrMapOvr>
  <p:transition spd="med">
    <p:wheel spokes="8"/>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7"/>
          <p:cNvSpPr>
            <a:spLocks noGrp="1" noChangeArrowheads="1"/>
          </p:cNvSpPr>
          <p:nvPr>
            <p:ph type="dt" sz="half" idx="10"/>
          </p:nvPr>
        </p:nvSpPr>
        <p:spPr>
          <a:ln/>
        </p:spPr>
        <p:txBody>
          <a:bodyPr/>
          <a:lstStyle>
            <a:lvl1pPr>
              <a:defRPr/>
            </a:lvl1pPr>
          </a:lstStyle>
          <a:p>
            <a:pPr>
              <a:defRPr/>
            </a:pPr>
            <a:endParaRPr lang="en-US">
              <a:solidFill>
                <a:srgbClr val="006699"/>
              </a:solidFill>
            </a:endParaRPr>
          </a:p>
        </p:txBody>
      </p:sp>
      <p:sp>
        <p:nvSpPr>
          <p:cNvPr id="6" name="Rectangle 48"/>
          <p:cNvSpPr>
            <a:spLocks noGrp="1" noChangeArrowheads="1"/>
          </p:cNvSpPr>
          <p:nvPr>
            <p:ph type="ftr" sz="quarter" idx="11"/>
          </p:nvPr>
        </p:nvSpPr>
        <p:spPr>
          <a:ln/>
        </p:spPr>
        <p:txBody>
          <a:bodyPr/>
          <a:lstStyle>
            <a:lvl1pPr>
              <a:defRPr/>
            </a:lvl1pPr>
          </a:lstStyle>
          <a:p>
            <a:pPr>
              <a:defRPr/>
            </a:pPr>
            <a:endParaRPr lang="en-US">
              <a:solidFill>
                <a:srgbClr val="006699"/>
              </a:solidFill>
            </a:endParaRPr>
          </a:p>
        </p:txBody>
      </p:sp>
      <p:sp>
        <p:nvSpPr>
          <p:cNvPr id="7" name="Rectangle 49"/>
          <p:cNvSpPr>
            <a:spLocks noGrp="1" noChangeArrowheads="1"/>
          </p:cNvSpPr>
          <p:nvPr>
            <p:ph type="sldNum" sz="quarter" idx="12"/>
          </p:nvPr>
        </p:nvSpPr>
        <p:spPr>
          <a:ln/>
        </p:spPr>
        <p:txBody>
          <a:bodyPr/>
          <a:lstStyle>
            <a:lvl1pPr>
              <a:defRPr/>
            </a:lvl1pPr>
          </a:lstStyle>
          <a:p>
            <a:pPr>
              <a:defRPr/>
            </a:pPr>
            <a:fld id="{454B15DE-CEFE-4F5F-8C45-67862F72C589}" type="slidenum">
              <a:rPr lang="en-US">
                <a:solidFill>
                  <a:srgbClr val="006699"/>
                </a:solidFill>
              </a:rPr>
              <a:pPr>
                <a:defRPr/>
              </a:pPr>
              <a:t>‹#›</a:t>
            </a:fld>
            <a:endParaRPr lang="en-US">
              <a:solidFill>
                <a:srgbClr val="006699"/>
              </a:solidFill>
            </a:endParaRPr>
          </a:p>
        </p:txBody>
      </p:sp>
    </p:spTree>
    <p:extLst>
      <p:ext uri="{BB962C8B-B14F-4D97-AF65-F5344CB8AC3E}">
        <p14:creationId xmlns:p14="http://schemas.microsoft.com/office/powerpoint/2010/main" xmlns="" val="1785612555"/>
      </p:ext>
    </p:extLst>
  </p:cSld>
  <p:clrMapOvr>
    <a:masterClrMapping/>
  </p:clrMapOvr>
  <p:transition spd="med">
    <p:wheel spokes="8"/>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7"/>
          <p:cNvSpPr>
            <a:spLocks noGrp="1" noChangeArrowheads="1"/>
          </p:cNvSpPr>
          <p:nvPr>
            <p:ph type="dt" sz="half" idx="10"/>
          </p:nvPr>
        </p:nvSpPr>
        <p:spPr>
          <a:ln/>
        </p:spPr>
        <p:txBody>
          <a:bodyPr/>
          <a:lstStyle>
            <a:lvl1pPr>
              <a:defRPr/>
            </a:lvl1pPr>
          </a:lstStyle>
          <a:p>
            <a:pPr>
              <a:defRPr/>
            </a:pPr>
            <a:endParaRPr lang="en-US">
              <a:solidFill>
                <a:srgbClr val="006699"/>
              </a:solidFill>
            </a:endParaRPr>
          </a:p>
        </p:txBody>
      </p:sp>
      <p:sp>
        <p:nvSpPr>
          <p:cNvPr id="6" name="Rectangle 48"/>
          <p:cNvSpPr>
            <a:spLocks noGrp="1" noChangeArrowheads="1"/>
          </p:cNvSpPr>
          <p:nvPr>
            <p:ph type="ftr" sz="quarter" idx="11"/>
          </p:nvPr>
        </p:nvSpPr>
        <p:spPr>
          <a:ln/>
        </p:spPr>
        <p:txBody>
          <a:bodyPr/>
          <a:lstStyle>
            <a:lvl1pPr>
              <a:defRPr/>
            </a:lvl1pPr>
          </a:lstStyle>
          <a:p>
            <a:pPr>
              <a:defRPr/>
            </a:pPr>
            <a:endParaRPr lang="en-US">
              <a:solidFill>
                <a:srgbClr val="006699"/>
              </a:solidFill>
            </a:endParaRPr>
          </a:p>
        </p:txBody>
      </p:sp>
      <p:sp>
        <p:nvSpPr>
          <p:cNvPr id="7" name="Rectangle 49"/>
          <p:cNvSpPr>
            <a:spLocks noGrp="1" noChangeArrowheads="1"/>
          </p:cNvSpPr>
          <p:nvPr>
            <p:ph type="sldNum" sz="quarter" idx="12"/>
          </p:nvPr>
        </p:nvSpPr>
        <p:spPr>
          <a:ln/>
        </p:spPr>
        <p:txBody>
          <a:bodyPr/>
          <a:lstStyle>
            <a:lvl1pPr>
              <a:defRPr/>
            </a:lvl1pPr>
          </a:lstStyle>
          <a:p>
            <a:pPr>
              <a:defRPr/>
            </a:pPr>
            <a:fld id="{66D4F54F-2F00-4162-A4F1-516F6E03368B}" type="slidenum">
              <a:rPr lang="en-US">
                <a:solidFill>
                  <a:srgbClr val="006699"/>
                </a:solidFill>
              </a:rPr>
              <a:pPr>
                <a:defRPr/>
              </a:pPr>
              <a:t>‹#›</a:t>
            </a:fld>
            <a:endParaRPr lang="en-US">
              <a:solidFill>
                <a:srgbClr val="006699"/>
              </a:solidFill>
            </a:endParaRPr>
          </a:p>
        </p:txBody>
      </p:sp>
    </p:spTree>
    <p:extLst>
      <p:ext uri="{BB962C8B-B14F-4D97-AF65-F5344CB8AC3E}">
        <p14:creationId xmlns:p14="http://schemas.microsoft.com/office/powerpoint/2010/main" xmlns="" val="1789584073"/>
      </p:ext>
    </p:extLst>
  </p:cSld>
  <p:clrMapOvr>
    <a:masterClrMapping/>
  </p:clrMapOvr>
  <p:transition spd="med">
    <p:wheel spokes="8"/>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7"/>
          <p:cNvSpPr>
            <a:spLocks noGrp="1" noChangeArrowheads="1"/>
          </p:cNvSpPr>
          <p:nvPr>
            <p:ph type="dt" sz="half" idx="10"/>
          </p:nvPr>
        </p:nvSpPr>
        <p:spPr>
          <a:ln/>
        </p:spPr>
        <p:txBody>
          <a:bodyPr/>
          <a:lstStyle>
            <a:lvl1pPr>
              <a:defRPr/>
            </a:lvl1pPr>
          </a:lstStyle>
          <a:p>
            <a:pPr>
              <a:defRPr/>
            </a:pPr>
            <a:endParaRPr lang="en-US">
              <a:solidFill>
                <a:srgbClr val="006699"/>
              </a:solidFill>
            </a:endParaRPr>
          </a:p>
        </p:txBody>
      </p:sp>
      <p:sp>
        <p:nvSpPr>
          <p:cNvPr id="5" name="Rectangle 48"/>
          <p:cNvSpPr>
            <a:spLocks noGrp="1" noChangeArrowheads="1"/>
          </p:cNvSpPr>
          <p:nvPr>
            <p:ph type="ftr" sz="quarter" idx="11"/>
          </p:nvPr>
        </p:nvSpPr>
        <p:spPr>
          <a:ln/>
        </p:spPr>
        <p:txBody>
          <a:bodyPr/>
          <a:lstStyle>
            <a:lvl1pPr>
              <a:defRPr/>
            </a:lvl1pPr>
          </a:lstStyle>
          <a:p>
            <a:pPr>
              <a:defRPr/>
            </a:pPr>
            <a:endParaRPr lang="en-US">
              <a:solidFill>
                <a:srgbClr val="006699"/>
              </a:solidFill>
            </a:endParaRPr>
          </a:p>
        </p:txBody>
      </p:sp>
      <p:sp>
        <p:nvSpPr>
          <p:cNvPr id="6" name="Rectangle 49"/>
          <p:cNvSpPr>
            <a:spLocks noGrp="1" noChangeArrowheads="1"/>
          </p:cNvSpPr>
          <p:nvPr>
            <p:ph type="sldNum" sz="quarter" idx="12"/>
          </p:nvPr>
        </p:nvSpPr>
        <p:spPr>
          <a:ln/>
        </p:spPr>
        <p:txBody>
          <a:bodyPr/>
          <a:lstStyle>
            <a:lvl1pPr>
              <a:defRPr/>
            </a:lvl1pPr>
          </a:lstStyle>
          <a:p>
            <a:pPr>
              <a:defRPr/>
            </a:pPr>
            <a:fld id="{FDEA4984-CDE7-4195-9AF5-138D3FA013E8}" type="slidenum">
              <a:rPr lang="en-US">
                <a:solidFill>
                  <a:srgbClr val="006699"/>
                </a:solidFill>
              </a:rPr>
              <a:pPr>
                <a:defRPr/>
              </a:pPr>
              <a:t>‹#›</a:t>
            </a:fld>
            <a:endParaRPr lang="en-US">
              <a:solidFill>
                <a:srgbClr val="006699"/>
              </a:solidFill>
            </a:endParaRPr>
          </a:p>
        </p:txBody>
      </p:sp>
    </p:spTree>
    <p:extLst>
      <p:ext uri="{BB962C8B-B14F-4D97-AF65-F5344CB8AC3E}">
        <p14:creationId xmlns:p14="http://schemas.microsoft.com/office/powerpoint/2010/main" xmlns="" val="2734750959"/>
      </p:ext>
    </p:extLst>
  </p:cSld>
  <p:clrMapOvr>
    <a:masterClrMapping/>
  </p:clrMapOvr>
  <p:transition spd="med">
    <p:wheel spokes="8"/>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6225" y="103188"/>
            <a:ext cx="2060575" cy="59531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42913" y="103188"/>
            <a:ext cx="6030912" cy="59531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7"/>
          <p:cNvSpPr>
            <a:spLocks noGrp="1" noChangeArrowheads="1"/>
          </p:cNvSpPr>
          <p:nvPr>
            <p:ph type="dt" sz="half" idx="10"/>
          </p:nvPr>
        </p:nvSpPr>
        <p:spPr>
          <a:ln/>
        </p:spPr>
        <p:txBody>
          <a:bodyPr/>
          <a:lstStyle>
            <a:lvl1pPr>
              <a:defRPr/>
            </a:lvl1pPr>
          </a:lstStyle>
          <a:p>
            <a:pPr>
              <a:defRPr/>
            </a:pPr>
            <a:endParaRPr lang="en-US">
              <a:solidFill>
                <a:srgbClr val="006699"/>
              </a:solidFill>
            </a:endParaRPr>
          </a:p>
        </p:txBody>
      </p:sp>
      <p:sp>
        <p:nvSpPr>
          <p:cNvPr id="5" name="Rectangle 48"/>
          <p:cNvSpPr>
            <a:spLocks noGrp="1" noChangeArrowheads="1"/>
          </p:cNvSpPr>
          <p:nvPr>
            <p:ph type="ftr" sz="quarter" idx="11"/>
          </p:nvPr>
        </p:nvSpPr>
        <p:spPr>
          <a:ln/>
        </p:spPr>
        <p:txBody>
          <a:bodyPr/>
          <a:lstStyle>
            <a:lvl1pPr>
              <a:defRPr/>
            </a:lvl1pPr>
          </a:lstStyle>
          <a:p>
            <a:pPr>
              <a:defRPr/>
            </a:pPr>
            <a:endParaRPr lang="en-US">
              <a:solidFill>
                <a:srgbClr val="006699"/>
              </a:solidFill>
            </a:endParaRPr>
          </a:p>
        </p:txBody>
      </p:sp>
      <p:sp>
        <p:nvSpPr>
          <p:cNvPr id="6" name="Rectangle 49"/>
          <p:cNvSpPr>
            <a:spLocks noGrp="1" noChangeArrowheads="1"/>
          </p:cNvSpPr>
          <p:nvPr>
            <p:ph type="sldNum" sz="quarter" idx="12"/>
          </p:nvPr>
        </p:nvSpPr>
        <p:spPr>
          <a:ln/>
        </p:spPr>
        <p:txBody>
          <a:bodyPr/>
          <a:lstStyle>
            <a:lvl1pPr>
              <a:defRPr/>
            </a:lvl1pPr>
          </a:lstStyle>
          <a:p>
            <a:pPr>
              <a:defRPr/>
            </a:pPr>
            <a:fld id="{D4694225-9E5F-4951-AD9B-FB4FF43F7F24}" type="slidenum">
              <a:rPr lang="en-US">
                <a:solidFill>
                  <a:srgbClr val="006699"/>
                </a:solidFill>
              </a:rPr>
              <a:pPr>
                <a:defRPr/>
              </a:pPr>
              <a:t>‹#›</a:t>
            </a:fld>
            <a:endParaRPr lang="en-US">
              <a:solidFill>
                <a:srgbClr val="006699"/>
              </a:solidFill>
            </a:endParaRPr>
          </a:p>
        </p:txBody>
      </p:sp>
    </p:spTree>
    <p:extLst>
      <p:ext uri="{BB962C8B-B14F-4D97-AF65-F5344CB8AC3E}">
        <p14:creationId xmlns:p14="http://schemas.microsoft.com/office/powerpoint/2010/main" xmlns="" val="3505755692"/>
      </p:ext>
    </p:extLst>
  </p:cSld>
  <p:clrMapOvr>
    <a:masterClrMapping/>
  </p:clrMapOvr>
  <p:transition spd="med">
    <p:wheel spokes="8"/>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en-US"/>
              <a:t>Click to edit Master title style</a:t>
            </a:r>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a:t>Click to edit Master subtitle style</a:t>
            </a:r>
          </a:p>
        </p:txBody>
      </p:sp>
      <p:sp>
        <p:nvSpPr>
          <p:cNvPr id="4" name="Date Placeholder 29"/>
          <p:cNvSpPr>
            <a:spLocks noGrp="1"/>
          </p:cNvSpPr>
          <p:nvPr>
            <p:ph type="dt" sz="half" idx="10"/>
          </p:nvPr>
        </p:nvSpPr>
        <p:spPr/>
        <p:txBody>
          <a:bodyPr/>
          <a:lstStyle>
            <a:lvl1pPr>
              <a:defRPr/>
            </a:lvl1pPr>
          </a:lstStyle>
          <a:p>
            <a:pPr>
              <a:defRPr/>
            </a:pPr>
            <a:fld id="{FFD1142B-75B1-446D-964A-FFD87255181B}" type="datetimeFigureOut">
              <a:rPr lang="en-US">
                <a:solidFill>
                  <a:srgbClr val="DBF5F9">
                    <a:shade val="90000"/>
                  </a:srgbClr>
                </a:solidFill>
              </a:rPr>
              <a:pPr>
                <a:defRPr/>
              </a:pPr>
              <a:t>2/22/2021</a:t>
            </a:fld>
            <a:endParaRPr lang="en-US">
              <a:solidFill>
                <a:srgbClr val="DBF5F9">
                  <a:shade val="90000"/>
                </a:srgbClr>
              </a:solidFill>
            </a:endParaRPr>
          </a:p>
        </p:txBody>
      </p:sp>
      <p:sp>
        <p:nvSpPr>
          <p:cNvPr id="5" name="Footer Placeholder 18"/>
          <p:cNvSpPr>
            <a:spLocks noGrp="1"/>
          </p:cNvSpPr>
          <p:nvPr>
            <p:ph type="ftr" sz="quarter" idx="11"/>
          </p:nvPr>
        </p:nvSpPr>
        <p:spPr/>
        <p:txBody>
          <a:bodyPr/>
          <a:lstStyle>
            <a:lvl1pPr>
              <a:defRPr/>
            </a:lvl1pPr>
          </a:lstStyle>
          <a:p>
            <a:pPr>
              <a:defRPr/>
            </a:pPr>
            <a:endParaRPr lang="en-US">
              <a:solidFill>
                <a:srgbClr val="DBF5F9">
                  <a:shade val="90000"/>
                </a:srgbClr>
              </a:solidFill>
            </a:endParaRPr>
          </a:p>
        </p:txBody>
      </p:sp>
      <p:sp>
        <p:nvSpPr>
          <p:cNvPr id="6" name="Slide Number Placeholder 26"/>
          <p:cNvSpPr>
            <a:spLocks noGrp="1"/>
          </p:cNvSpPr>
          <p:nvPr>
            <p:ph type="sldNum" sz="quarter" idx="12"/>
          </p:nvPr>
        </p:nvSpPr>
        <p:spPr/>
        <p:txBody>
          <a:bodyPr/>
          <a:lstStyle>
            <a:lvl1pPr>
              <a:defRPr/>
            </a:lvl1pPr>
          </a:lstStyle>
          <a:p>
            <a:pPr>
              <a:defRPr/>
            </a:pPr>
            <a:fld id="{0DB5DBCA-1844-4550-92F6-DDA93C612AC9}" type="slidenum">
              <a:rPr lang="en-US">
                <a:solidFill>
                  <a:srgbClr val="DBF5F9">
                    <a:shade val="90000"/>
                  </a:srgbClr>
                </a:solidFill>
              </a:rPr>
              <a:pPr>
                <a:defRPr/>
              </a:pPr>
              <a:t>‹#›</a:t>
            </a:fld>
            <a:endParaRPr lang="en-US">
              <a:solidFill>
                <a:srgbClr val="DBF5F9">
                  <a:shade val="90000"/>
                </a:srgbClr>
              </a:solidFill>
            </a:endParaRPr>
          </a:p>
        </p:txBody>
      </p:sp>
    </p:spTree>
    <p:extLst>
      <p:ext uri="{BB962C8B-B14F-4D97-AF65-F5344CB8AC3E}">
        <p14:creationId xmlns:p14="http://schemas.microsoft.com/office/powerpoint/2010/main" xmlns="" val="3276610418"/>
      </p:ext>
    </p:extLst>
  </p:cSld>
  <p:clrMapOvr>
    <a:overrideClrMapping bg1="dk1" tx1="lt1" bg2="dk2" tx2="lt2" accent1="accent1" accent2="accent2" accent3="accent3" accent4="accent4" accent5="accent5" accent6="accent6" hlink="hlink" folHlink="folHlink"/>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9"/>
          <p:cNvSpPr>
            <a:spLocks noGrp="1"/>
          </p:cNvSpPr>
          <p:nvPr>
            <p:ph type="dt" sz="half" idx="10"/>
          </p:nvPr>
        </p:nvSpPr>
        <p:spPr/>
        <p:txBody>
          <a:bodyPr/>
          <a:lstStyle>
            <a:lvl1pPr>
              <a:defRPr/>
            </a:lvl1pPr>
          </a:lstStyle>
          <a:p>
            <a:pPr>
              <a:defRPr/>
            </a:pPr>
            <a:fld id="{A913CD13-7515-4521-B1D7-DAA34D98FA2A}" type="datetimeFigureOut">
              <a:rPr lang="en-US">
                <a:solidFill>
                  <a:srgbClr val="04617B">
                    <a:shade val="90000"/>
                  </a:srgbClr>
                </a:solidFill>
              </a:rPr>
              <a:pPr>
                <a:defRPr/>
              </a:pPr>
              <a:t>2/22/2021</a:t>
            </a:fld>
            <a:endParaRPr lang="en-US">
              <a:solidFill>
                <a:srgbClr val="04617B">
                  <a:shade val="90000"/>
                </a:srgbClr>
              </a:solidFill>
            </a:endParaRPr>
          </a:p>
        </p:txBody>
      </p:sp>
      <p:sp>
        <p:nvSpPr>
          <p:cNvPr id="5" name="Footer Placeholder 21"/>
          <p:cNvSpPr>
            <a:spLocks noGrp="1"/>
          </p:cNvSpPr>
          <p:nvPr>
            <p:ph type="ftr" sz="quarter" idx="11"/>
          </p:nvPr>
        </p:nvSpPr>
        <p:spPr/>
        <p:txBody>
          <a:bodyPr/>
          <a:lstStyle>
            <a:lvl1pPr>
              <a:defRPr/>
            </a:lvl1pPr>
          </a:lstStyle>
          <a:p>
            <a:pPr>
              <a:defRPr/>
            </a:pPr>
            <a:endParaRPr lang="en-US">
              <a:solidFill>
                <a:srgbClr val="04617B">
                  <a:shade val="90000"/>
                </a:srgbClr>
              </a:solidFill>
            </a:endParaRPr>
          </a:p>
        </p:txBody>
      </p:sp>
      <p:sp>
        <p:nvSpPr>
          <p:cNvPr id="6" name="Slide Number Placeholder 17"/>
          <p:cNvSpPr>
            <a:spLocks noGrp="1"/>
          </p:cNvSpPr>
          <p:nvPr>
            <p:ph type="sldNum" sz="quarter" idx="12"/>
          </p:nvPr>
        </p:nvSpPr>
        <p:spPr/>
        <p:txBody>
          <a:bodyPr/>
          <a:lstStyle>
            <a:lvl1pPr>
              <a:defRPr/>
            </a:lvl1pPr>
          </a:lstStyle>
          <a:p>
            <a:pPr>
              <a:defRPr/>
            </a:pPr>
            <a:fld id="{61AA65B4-B395-4E84-A0DB-62012EFD0AD3}" type="slidenum">
              <a:rPr lang="en-US">
                <a:solidFill>
                  <a:srgbClr val="04617B">
                    <a:shade val="90000"/>
                  </a:srgbClr>
                </a:solidFill>
              </a:rPr>
              <a:pPr>
                <a:defRPr/>
              </a:pPr>
              <a:t>‹#›</a:t>
            </a:fld>
            <a:endParaRPr lang="en-US">
              <a:solidFill>
                <a:srgbClr val="04617B">
                  <a:shade val="90000"/>
                </a:srgbClr>
              </a:solidFill>
            </a:endParaRPr>
          </a:p>
        </p:txBody>
      </p:sp>
    </p:spTree>
    <p:extLst>
      <p:ext uri="{BB962C8B-B14F-4D97-AF65-F5344CB8AC3E}">
        <p14:creationId xmlns:p14="http://schemas.microsoft.com/office/powerpoint/2010/main" xmlns="" val="2794845131"/>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en-US"/>
              <a:t>Click to edit Master title style</a:t>
            </a:r>
          </a:p>
        </p:txBody>
      </p:sp>
      <p:sp>
        <p:nvSpPr>
          <p:cNvPr id="3" name="Text Placeholder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31017EB8-2B45-470F-965E-28AD21E8C411}" type="datetimeFigureOut">
              <a:rPr lang="en-US">
                <a:solidFill>
                  <a:srgbClr val="DBF5F9">
                    <a:shade val="90000"/>
                  </a:srgbClr>
                </a:solidFill>
              </a:rPr>
              <a:pPr>
                <a:defRPr/>
              </a:pPr>
              <a:t>2/22/2021</a:t>
            </a:fld>
            <a:endParaRPr lang="en-US">
              <a:solidFill>
                <a:srgbClr val="DBF5F9">
                  <a:shade val="90000"/>
                </a:srgb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srgbClr val="DBF5F9">
                  <a:shade val="90000"/>
                </a:srgbClr>
              </a:solidFill>
            </a:endParaRPr>
          </a:p>
        </p:txBody>
      </p:sp>
      <p:sp>
        <p:nvSpPr>
          <p:cNvPr id="6" name="Slide Number Placeholder 5"/>
          <p:cNvSpPr>
            <a:spLocks noGrp="1"/>
          </p:cNvSpPr>
          <p:nvPr>
            <p:ph type="sldNum" sz="quarter" idx="12"/>
          </p:nvPr>
        </p:nvSpPr>
        <p:spPr/>
        <p:txBody>
          <a:bodyPr/>
          <a:lstStyle>
            <a:lvl1pPr>
              <a:defRPr/>
            </a:lvl1pPr>
          </a:lstStyle>
          <a:p>
            <a:pPr>
              <a:defRPr/>
            </a:pPr>
            <a:fld id="{1EFDF7D3-83F5-4332-992F-E77373CAC315}" type="slidenum">
              <a:rPr lang="en-US">
                <a:solidFill>
                  <a:srgbClr val="DBF5F9">
                    <a:shade val="90000"/>
                  </a:srgbClr>
                </a:solidFill>
              </a:rPr>
              <a:pPr>
                <a:defRPr/>
              </a:pPr>
              <a:t>‹#›</a:t>
            </a:fld>
            <a:endParaRPr lang="en-US">
              <a:solidFill>
                <a:srgbClr val="DBF5F9">
                  <a:shade val="90000"/>
                </a:srgbClr>
              </a:solidFill>
            </a:endParaRPr>
          </a:p>
        </p:txBody>
      </p:sp>
    </p:spTree>
    <p:extLst>
      <p:ext uri="{BB962C8B-B14F-4D97-AF65-F5344CB8AC3E}">
        <p14:creationId xmlns:p14="http://schemas.microsoft.com/office/powerpoint/2010/main" xmlns="" val="2431058211"/>
      </p:ext>
    </p:extLst>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fld id="{745073BE-5EDD-454C-811F-18BD8B00070D}" type="datetimeFigureOut">
              <a:rPr lang="en-US"/>
              <a:pPr>
                <a:defRPr/>
              </a:pPr>
              <a:t>2/22/2021</a:t>
            </a:fld>
            <a:endParaRPr lang="en-US"/>
          </a:p>
        </p:txBody>
      </p:sp>
      <p:sp>
        <p:nvSpPr>
          <p:cNvPr id="3" name="Footer Placeholder 21"/>
          <p:cNvSpPr>
            <a:spLocks noGrp="1"/>
          </p:cNvSpPr>
          <p:nvPr>
            <p:ph type="ftr" sz="quarter" idx="11"/>
          </p:nvPr>
        </p:nvSpPr>
        <p:spPr/>
        <p:txBody>
          <a:bodyPr/>
          <a:lstStyle>
            <a:lvl1pPr>
              <a:defRPr/>
            </a:lvl1pPr>
          </a:lstStyle>
          <a:p>
            <a:pPr>
              <a:defRPr/>
            </a:pPr>
            <a:endParaRPr lang="en-US"/>
          </a:p>
        </p:txBody>
      </p:sp>
      <p:sp>
        <p:nvSpPr>
          <p:cNvPr id="4" name="Slide Number Placeholder 17"/>
          <p:cNvSpPr>
            <a:spLocks noGrp="1"/>
          </p:cNvSpPr>
          <p:nvPr>
            <p:ph type="sldNum" sz="quarter" idx="12"/>
          </p:nvPr>
        </p:nvSpPr>
        <p:spPr/>
        <p:txBody>
          <a:bodyPr/>
          <a:lstStyle>
            <a:lvl1pPr>
              <a:defRPr/>
            </a:lvl1pPr>
          </a:lstStyle>
          <a:p>
            <a:pPr>
              <a:defRPr/>
            </a:pPr>
            <a:fld id="{096060D4-78C9-4158-9034-5C836046B2DB}" type="slidenum">
              <a:rPr lang="en-US"/>
              <a:pPr>
                <a:defRPr/>
              </a:pPr>
              <a:t>‹#›</a:t>
            </a:fld>
            <a:endParaRPr 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lang="en-US"/>
              <a:t>Click to edit Master title style</a:t>
            </a:r>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9"/>
          <p:cNvSpPr>
            <a:spLocks noGrp="1"/>
          </p:cNvSpPr>
          <p:nvPr>
            <p:ph type="dt" sz="half" idx="10"/>
          </p:nvPr>
        </p:nvSpPr>
        <p:spPr/>
        <p:txBody>
          <a:bodyPr/>
          <a:lstStyle>
            <a:lvl1pPr>
              <a:defRPr/>
            </a:lvl1pPr>
          </a:lstStyle>
          <a:p>
            <a:pPr>
              <a:defRPr/>
            </a:pPr>
            <a:fld id="{923FEFDE-963F-41A1-9833-BAC64D505D1B}" type="datetimeFigureOut">
              <a:rPr lang="en-US">
                <a:solidFill>
                  <a:srgbClr val="04617B">
                    <a:shade val="90000"/>
                  </a:srgbClr>
                </a:solidFill>
              </a:rPr>
              <a:pPr>
                <a:defRPr/>
              </a:pPr>
              <a:t>2/22/2021</a:t>
            </a:fld>
            <a:endParaRPr lang="en-US">
              <a:solidFill>
                <a:srgbClr val="04617B">
                  <a:shade val="90000"/>
                </a:srgbClr>
              </a:solidFill>
            </a:endParaRPr>
          </a:p>
        </p:txBody>
      </p:sp>
      <p:sp>
        <p:nvSpPr>
          <p:cNvPr id="6" name="Footer Placeholder 21"/>
          <p:cNvSpPr>
            <a:spLocks noGrp="1"/>
          </p:cNvSpPr>
          <p:nvPr>
            <p:ph type="ftr" sz="quarter" idx="11"/>
          </p:nvPr>
        </p:nvSpPr>
        <p:spPr/>
        <p:txBody>
          <a:bodyPr/>
          <a:lstStyle>
            <a:lvl1pPr>
              <a:defRPr/>
            </a:lvl1pPr>
          </a:lstStyle>
          <a:p>
            <a:pPr>
              <a:defRPr/>
            </a:pPr>
            <a:endParaRPr lang="en-US">
              <a:solidFill>
                <a:srgbClr val="04617B">
                  <a:shade val="90000"/>
                </a:srgbClr>
              </a:solidFill>
            </a:endParaRPr>
          </a:p>
        </p:txBody>
      </p:sp>
      <p:sp>
        <p:nvSpPr>
          <p:cNvPr id="7" name="Slide Number Placeholder 17"/>
          <p:cNvSpPr>
            <a:spLocks noGrp="1"/>
          </p:cNvSpPr>
          <p:nvPr>
            <p:ph type="sldNum" sz="quarter" idx="12"/>
          </p:nvPr>
        </p:nvSpPr>
        <p:spPr/>
        <p:txBody>
          <a:bodyPr/>
          <a:lstStyle>
            <a:lvl1pPr>
              <a:defRPr/>
            </a:lvl1pPr>
          </a:lstStyle>
          <a:p>
            <a:pPr>
              <a:defRPr/>
            </a:pPr>
            <a:fld id="{513ACEC8-583C-4162-B153-8C6FA942CF3D}" type="slidenum">
              <a:rPr lang="en-US">
                <a:solidFill>
                  <a:srgbClr val="04617B">
                    <a:shade val="90000"/>
                  </a:srgbClr>
                </a:solidFill>
              </a:rPr>
              <a:pPr>
                <a:defRPr/>
              </a:pPr>
              <a:t>‹#›</a:t>
            </a:fld>
            <a:endParaRPr lang="en-US">
              <a:solidFill>
                <a:srgbClr val="04617B">
                  <a:shade val="90000"/>
                </a:srgbClr>
              </a:solidFill>
            </a:endParaRPr>
          </a:p>
        </p:txBody>
      </p:sp>
    </p:spTree>
    <p:extLst>
      <p:ext uri="{BB962C8B-B14F-4D97-AF65-F5344CB8AC3E}">
        <p14:creationId xmlns:p14="http://schemas.microsoft.com/office/powerpoint/2010/main" xmlns="" val="891409841"/>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9"/>
          <p:cNvSpPr>
            <a:spLocks noGrp="1"/>
          </p:cNvSpPr>
          <p:nvPr>
            <p:ph type="dt" sz="half" idx="10"/>
          </p:nvPr>
        </p:nvSpPr>
        <p:spPr/>
        <p:txBody>
          <a:bodyPr/>
          <a:lstStyle>
            <a:lvl1pPr>
              <a:defRPr/>
            </a:lvl1pPr>
          </a:lstStyle>
          <a:p>
            <a:pPr>
              <a:defRPr/>
            </a:pPr>
            <a:fld id="{759312C4-1633-42AE-B017-6791D2C96F6A}" type="datetimeFigureOut">
              <a:rPr lang="en-US">
                <a:solidFill>
                  <a:srgbClr val="04617B">
                    <a:shade val="90000"/>
                  </a:srgbClr>
                </a:solidFill>
              </a:rPr>
              <a:pPr>
                <a:defRPr/>
              </a:pPr>
              <a:t>2/22/2021</a:t>
            </a:fld>
            <a:endParaRPr lang="en-US">
              <a:solidFill>
                <a:srgbClr val="04617B">
                  <a:shade val="90000"/>
                </a:srgbClr>
              </a:solidFill>
            </a:endParaRPr>
          </a:p>
        </p:txBody>
      </p:sp>
      <p:sp>
        <p:nvSpPr>
          <p:cNvPr id="8" name="Footer Placeholder 21"/>
          <p:cNvSpPr>
            <a:spLocks noGrp="1"/>
          </p:cNvSpPr>
          <p:nvPr>
            <p:ph type="ftr" sz="quarter" idx="11"/>
          </p:nvPr>
        </p:nvSpPr>
        <p:spPr/>
        <p:txBody>
          <a:bodyPr/>
          <a:lstStyle>
            <a:lvl1pPr>
              <a:defRPr/>
            </a:lvl1pPr>
          </a:lstStyle>
          <a:p>
            <a:pPr>
              <a:defRPr/>
            </a:pPr>
            <a:endParaRPr lang="en-US">
              <a:solidFill>
                <a:srgbClr val="04617B">
                  <a:shade val="90000"/>
                </a:srgbClr>
              </a:solidFill>
            </a:endParaRPr>
          </a:p>
        </p:txBody>
      </p:sp>
      <p:sp>
        <p:nvSpPr>
          <p:cNvPr id="9" name="Slide Number Placeholder 17"/>
          <p:cNvSpPr>
            <a:spLocks noGrp="1"/>
          </p:cNvSpPr>
          <p:nvPr>
            <p:ph type="sldNum" sz="quarter" idx="12"/>
          </p:nvPr>
        </p:nvSpPr>
        <p:spPr/>
        <p:txBody>
          <a:bodyPr/>
          <a:lstStyle>
            <a:lvl1pPr>
              <a:defRPr/>
            </a:lvl1pPr>
          </a:lstStyle>
          <a:p>
            <a:pPr>
              <a:defRPr/>
            </a:pPr>
            <a:fld id="{5F8D155D-40E5-47D7-B91A-CE3849E8FAAB}" type="slidenum">
              <a:rPr lang="en-US">
                <a:solidFill>
                  <a:srgbClr val="04617B">
                    <a:shade val="90000"/>
                  </a:srgbClr>
                </a:solidFill>
              </a:rPr>
              <a:pPr>
                <a:defRPr/>
              </a:pPr>
              <a:t>‹#›</a:t>
            </a:fld>
            <a:endParaRPr lang="en-US">
              <a:solidFill>
                <a:srgbClr val="04617B">
                  <a:shade val="90000"/>
                </a:srgbClr>
              </a:solidFill>
            </a:endParaRPr>
          </a:p>
        </p:txBody>
      </p:sp>
    </p:spTree>
    <p:extLst>
      <p:ext uri="{BB962C8B-B14F-4D97-AF65-F5344CB8AC3E}">
        <p14:creationId xmlns:p14="http://schemas.microsoft.com/office/powerpoint/2010/main" xmlns="" val="3948020560"/>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en-US"/>
              <a:t>Click to edit Master title style</a:t>
            </a:r>
          </a:p>
        </p:txBody>
      </p:sp>
      <p:sp>
        <p:nvSpPr>
          <p:cNvPr id="3" name="Date Placeholder 9"/>
          <p:cNvSpPr>
            <a:spLocks noGrp="1"/>
          </p:cNvSpPr>
          <p:nvPr>
            <p:ph type="dt" sz="half" idx="10"/>
          </p:nvPr>
        </p:nvSpPr>
        <p:spPr/>
        <p:txBody>
          <a:bodyPr/>
          <a:lstStyle>
            <a:lvl1pPr>
              <a:defRPr/>
            </a:lvl1pPr>
          </a:lstStyle>
          <a:p>
            <a:pPr>
              <a:defRPr/>
            </a:pPr>
            <a:fld id="{536F0E2B-8470-4569-B7F0-81FBE3BED76D}" type="datetimeFigureOut">
              <a:rPr lang="en-US">
                <a:solidFill>
                  <a:srgbClr val="04617B">
                    <a:shade val="90000"/>
                  </a:srgbClr>
                </a:solidFill>
              </a:rPr>
              <a:pPr>
                <a:defRPr/>
              </a:pPr>
              <a:t>2/22/2021</a:t>
            </a:fld>
            <a:endParaRPr lang="en-US">
              <a:solidFill>
                <a:srgbClr val="04617B">
                  <a:shade val="90000"/>
                </a:srgbClr>
              </a:solidFill>
            </a:endParaRPr>
          </a:p>
        </p:txBody>
      </p:sp>
      <p:sp>
        <p:nvSpPr>
          <p:cNvPr id="4" name="Footer Placeholder 21"/>
          <p:cNvSpPr>
            <a:spLocks noGrp="1"/>
          </p:cNvSpPr>
          <p:nvPr>
            <p:ph type="ftr" sz="quarter" idx="11"/>
          </p:nvPr>
        </p:nvSpPr>
        <p:spPr/>
        <p:txBody>
          <a:bodyPr/>
          <a:lstStyle>
            <a:lvl1pPr>
              <a:defRPr/>
            </a:lvl1pPr>
          </a:lstStyle>
          <a:p>
            <a:pPr>
              <a:defRPr/>
            </a:pPr>
            <a:endParaRPr lang="en-US">
              <a:solidFill>
                <a:srgbClr val="04617B">
                  <a:shade val="90000"/>
                </a:srgbClr>
              </a:solidFill>
            </a:endParaRPr>
          </a:p>
        </p:txBody>
      </p:sp>
      <p:sp>
        <p:nvSpPr>
          <p:cNvPr id="5" name="Slide Number Placeholder 17"/>
          <p:cNvSpPr>
            <a:spLocks noGrp="1"/>
          </p:cNvSpPr>
          <p:nvPr>
            <p:ph type="sldNum" sz="quarter" idx="12"/>
          </p:nvPr>
        </p:nvSpPr>
        <p:spPr/>
        <p:txBody>
          <a:bodyPr/>
          <a:lstStyle>
            <a:lvl1pPr>
              <a:defRPr/>
            </a:lvl1pPr>
          </a:lstStyle>
          <a:p>
            <a:pPr>
              <a:defRPr/>
            </a:pPr>
            <a:fld id="{E3D8D60C-0BDE-4E59-A584-70BF6BF83C8B}" type="slidenum">
              <a:rPr lang="en-US">
                <a:solidFill>
                  <a:srgbClr val="04617B">
                    <a:shade val="90000"/>
                  </a:srgbClr>
                </a:solidFill>
              </a:rPr>
              <a:pPr>
                <a:defRPr/>
              </a:pPr>
              <a:t>‹#›</a:t>
            </a:fld>
            <a:endParaRPr lang="en-US">
              <a:solidFill>
                <a:srgbClr val="04617B">
                  <a:shade val="90000"/>
                </a:srgbClr>
              </a:solidFill>
            </a:endParaRPr>
          </a:p>
        </p:txBody>
      </p:sp>
    </p:spTree>
    <p:extLst>
      <p:ext uri="{BB962C8B-B14F-4D97-AF65-F5344CB8AC3E}">
        <p14:creationId xmlns:p14="http://schemas.microsoft.com/office/powerpoint/2010/main" xmlns="" val="2333074627"/>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fld id="{745073BE-5EDD-454C-811F-18BD8B00070D}" type="datetimeFigureOut">
              <a:rPr lang="en-US">
                <a:solidFill>
                  <a:srgbClr val="04617B">
                    <a:shade val="90000"/>
                  </a:srgbClr>
                </a:solidFill>
              </a:rPr>
              <a:pPr>
                <a:defRPr/>
              </a:pPr>
              <a:t>2/22/2021</a:t>
            </a:fld>
            <a:endParaRPr lang="en-US">
              <a:solidFill>
                <a:srgbClr val="04617B">
                  <a:shade val="90000"/>
                </a:srgbClr>
              </a:solidFill>
            </a:endParaRPr>
          </a:p>
        </p:txBody>
      </p:sp>
      <p:sp>
        <p:nvSpPr>
          <p:cNvPr id="3" name="Footer Placeholder 21"/>
          <p:cNvSpPr>
            <a:spLocks noGrp="1"/>
          </p:cNvSpPr>
          <p:nvPr>
            <p:ph type="ftr" sz="quarter" idx="11"/>
          </p:nvPr>
        </p:nvSpPr>
        <p:spPr/>
        <p:txBody>
          <a:bodyPr/>
          <a:lstStyle>
            <a:lvl1pPr>
              <a:defRPr/>
            </a:lvl1pPr>
          </a:lstStyle>
          <a:p>
            <a:pPr>
              <a:defRPr/>
            </a:pPr>
            <a:endParaRPr lang="en-US">
              <a:solidFill>
                <a:srgbClr val="04617B">
                  <a:shade val="90000"/>
                </a:srgbClr>
              </a:solidFill>
            </a:endParaRPr>
          </a:p>
        </p:txBody>
      </p:sp>
      <p:sp>
        <p:nvSpPr>
          <p:cNvPr id="4" name="Slide Number Placeholder 17"/>
          <p:cNvSpPr>
            <a:spLocks noGrp="1"/>
          </p:cNvSpPr>
          <p:nvPr>
            <p:ph type="sldNum" sz="quarter" idx="12"/>
          </p:nvPr>
        </p:nvSpPr>
        <p:spPr/>
        <p:txBody>
          <a:bodyPr/>
          <a:lstStyle>
            <a:lvl1pPr>
              <a:defRPr/>
            </a:lvl1pPr>
          </a:lstStyle>
          <a:p>
            <a:pPr>
              <a:defRPr/>
            </a:pPr>
            <a:fld id="{096060D4-78C9-4158-9034-5C836046B2DB}" type="slidenum">
              <a:rPr lang="en-US">
                <a:solidFill>
                  <a:srgbClr val="04617B">
                    <a:shade val="90000"/>
                  </a:srgbClr>
                </a:solidFill>
              </a:rPr>
              <a:pPr>
                <a:defRPr/>
              </a:pPr>
              <a:t>‹#›</a:t>
            </a:fld>
            <a:endParaRPr lang="en-US">
              <a:solidFill>
                <a:srgbClr val="04617B">
                  <a:shade val="90000"/>
                </a:srgbClr>
              </a:solidFill>
            </a:endParaRPr>
          </a:p>
        </p:txBody>
      </p:sp>
    </p:spTree>
    <p:extLst>
      <p:ext uri="{BB962C8B-B14F-4D97-AF65-F5344CB8AC3E}">
        <p14:creationId xmlns:p14="http://schemas.microsoft.com/office/powerpoint/2010/main" xmlns="" val="381790722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en-US"/>
              <a:t>Click to edit Master title style</a:t>
            </a:r>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en-US"/>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9"/>
          <p:cNvSpPr>
            <a:spLocks noGrp="1"/>
          </p:cNvSpPr>
          <p:nvPr>
            <p:ph type="dt" sz="half" idx="10"/>
          </p:nvPr>
        </p:nvSpPr>
        <p:spPr/>
        <p:txBody>
          <a:bodyPr/>
          <a:lstStyle>
            <a:lvl1pPr>
              <a:defRPr/>
            </a:lvl1pPr>
          </a:lstStyle>
          <a:p>
            <a:pPr>
              <a:defRPr/>
            </a:pPr>
            <a:fld id="{36C20BE6-F056-4721-9233-088561A06201}" type="datetimeFigureOut">
              <a:rPr lang="en-US">
                <a:solidFill>
                  <a:srgbClr val="04617B">
                    <a:shade val="90000"/>
                  </a:srgbClr>
                </a:solidFill>
              </a:rPr>
              <a:pPr>
                <a:defRPr/>
              </a:pPr>
              <a:t>2/22/2021</a:t>
            </a:fld>
            <a:endParaRPr lang="en-US">
              <a:solidFill>
                <a:srgbClr val="04617B">
                  <a:shade val="90000"/>
                </a:srgbClr>
              </a:solidFill>
            </a:endParaRPr>
          </a:p>
        </p:txBody>
      </p:sp>
      <p:sp>
        <p:nvSpPr>
          <p:cNvPr id="6" name="Footer Placeholder 21"/>
          <p:cNvSpPr>
            <a:spLocks noGrp="1"/>
          </p:cNvSpPr>
          <p:nvPr>
            <p:ph type="ftr" sz="quarter" idx="11"/>
          </p:nvPr>
        </p:nvSpPr>
        <p:spPr/>
        <p:txBody>
          <a:bodyPr/>
          <a:lstStyle>
            <a:lvl1pPr>
              <a:defRPr/>
            </a:lvl1pPr>
          </a:lstStyle>
          <a:p>
            <a:pPr>
              <a:defRPr/>
            </a:pPr>
            <a:endParaRPr lang="en-US">
              <a:solidFill>
                <a:srgbClr val="04617B">
                  <a:shade val="90000"/>
                </a:srgbClr>
              </a:solidFill>
            </a:endParaRPr>
          </a:p>
        </p:txBody>
      </p:sp>
      <p:sp>
        <p:nvSpPr>
          <p:cNvPr id="7" name="Slide Number Placeholder 17"/>
          <p:cNvSpPr>
            <a:spLocks noGrp="1"/>
          </p:cNvSpPr>
          <p:nvPr>
            <p:ph type="sldNum" sz="quarter" idx="12"/>
          </p:nvPr>
        </p:nvSpPr>
        <p:spPr/>
        <p:txBody>
          <a:bodyPr/>
          <a:lstStyle>
            <a:lvl1pPr>
              <a:defRPr/>
            </a:lvl1pPr>
          </a:lstStyle>
          <a:p>
            <a:pPr>
              <a:defRPr/>
            </a:pPr>
            <a:fld id="{111AEA87-39F0-4D24-9927-143E0699A450}" type="slidenum">
              <a:rPr lang="en-US">
                <a:solidFill>
                  <a:srgbClr val="04617B">
                    <a:shade val="90000"/>
                  </a:srgbClr>
                </a:solidFill>
              </a:rPr>
              <a:pPr>
                <a:defRPr/>
              </a:pPr>
              <a:t>‹#›</a:t>
            </a:fld>
            <a:endParaRPr lang="en-US">
              <a:solidFill>
                <a:srgbClr val="04617B">
                  <a:shade val="90000"/>
                </a:srgbClr>
              </a:solidFill>
            </a:endParaRPr>
          </a:p>
        </p:txBody>
      </p:sp>
    </p:spTree>
    <p:extLst>
      <p:ext uri="{BB962C8B-B14F-4D97-AF65-F5344CB8AC3E}">
        <p14:creationId xmlns:p14="http://schemas.microsoft.com/office/powerpoint/2010/main" xmlns="" val="1487920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Snip and Round Single Corner Rectangle 4"/>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6" name="Right Triangle 5"/>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7" name="Freeform 6"/>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solidFill>
                <a:prstClr val="black"/>
              </a:solidFill>
              <a:latin typeface="Constantia"/>
            </a:endParaRPr>
          </a:p>
        </p:txBody>
      </p:sp>
      <p:sp>
        <p:nvSpPr>
          <p:cNvPr id="8" name="Freeform 7"/>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solidFill>
                <a:prstClr val="black"/>
              </a:solidFill>
              <a:latin typeface="Constantia"/>
            </a:endParaRPr>
          </a:p>
        </p:txBody>
      </p:sp>
      <p:sp>
        <p:nvSpPr>
          <p:cNvPr id="2" name="Title 1"/>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en-US"/>
              <a:t>Click to edit Master title style</a:t>
            </a:r>
          </a:p>
        </p:txBody>
      </p:sp>
      <p:sp>
        <p:nvSpPr>
          <p:cNvPr id="4" name="Text Placeholder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en-US"/>
              <a:t>Click to edit Master text styles</a:t>
            </a: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en-US" noProof="0"/>
              <a:t>Click icon to add picture</a:t>
            </a:r>
            <a:endParaRPr lang="en-US" noProof="0" dirty="0"/>
          </a:p>
        </p:txBody>
      </p:sp>
      <p:sp>
        <p:nvSpPr>
          <p:cNvPr id="9" name="Date Placeholder 4"/>
          <p:cNvSpPr>
            <a:spLocks noGrp="1"/>
          </p:cNvSpPr>
          <p:nvPr>
            <p:ph type="dt" sz="half" idx="10"/>
          </p:nvPr>
        </p:nvSpPr>
        <p:spPr/>
        <p:txBody>
          <a:bodyPr/>
          <a:lstStyle>
            <a:lvl1pPr>
              <a:defRPr/>
            </a:lvl1pPr>
          </a:lstStyle>
          <a:p>
            <a:pPr>
              <a:defRPr/>
            </a:pPr>
            <a:fld id="{4F01C3C0-165E-4845-B337-E529794158FD}" type="datetimeFigureOut">
              <a:rPr lang="en-US">
                <a:solidFill>
                  <a:srgbClr val="04617B">
                    <a:shade val="90000"/>
                  </a:srgbClr>
                </a:solidFill>
              </a:rPr>
              <a:pPr>
                <a:defRPr/>
              </a:pPr>
              <a:t>2/22/2021</a:t>
            </a:fld>
            <a:endParaRPr lang="en-US">
              <a:solidFill>
                <a:srgbClr val="04617B">
                  <a:shade val="90000"/>
                </a:srgbClr>
              </a:solidFill>
            </a:endParaRPr>
          </a:p>
        </p:txBody>
      </p:sp>
      <p:sp>
        <p:nvSpPr>
          <p:cNvPr id="10" name="Footer Placeholder 5"/>
          <p:cNvSpPr>
            <a:spLocks noGrp="1"/>
          </p:cNvSpPr>
          <p:nvPr>
            <p:ph type="ftr" sz="quarter" idx="11"/>
          </p:nvPr>
        </p:nvSpPr>
        <p:spPr/>
        <p:txBody>
          <a:bodyPr/>
          <a:lstStyle>
            <a:lvl1pPr>
              <a:defRPr/>
            </a:lvl1pPr>
          </a:lstStyle>
          <a:p>
            <a:pPr>
              <a:defRPr/>
            </a:pPr>
            <a:endParaRPr lang="en-US">
              <a:solidFill>
                <a:srgbClr val="04617B">
                  <a:shade val="90000"/>
                </a:srgbClr>
              </a:solidFill>
            </a:endParaRPr>
          </a:p>
        </p:txBody>
      </p:sp>
      <p:sp>
        <p:nvSpPr>
          <p:cNvPr id="11" name="Slide Number Placeholder 6"/>
          <p:cNvSpPr>
            <a:spLocks noGrp="1"/>
          </p:cNvSpPr>
          <p:nvPr>
            <p:ph type="sldNum" sz="quarter" idx="12"/>
          </p:nvPr>
        </p:nvSpPr>
        <p:spPr>
          <a:xfrm>
            <a:off x="8077200" y="6356350"/>
            <a:ext cx="609600" cy="365125"/>
          </a:xfrm>
        </p:spPr>
        <p:txBody>
          <a:bodyPr/>
          <a:lstStyle>
            <a:lvl1pPr>
              <a:defRPr/>
            </a:lvl1pPr>
          </a:lstStyle>
          <a:p>
            <a:pPr>
              <a:defRPr/>
            </a:pPr>
            <a:fld id="{A48502E4-60A3-4BF7-89E4-2D7E2E5D8194}" type="slidenum">
              <a:rPr lang="en-US">
                <a:solidFill>
                  <a:srgbClr val="04617B">
                    <a:shade val="90000"/>
                  </a:srgbClr>
                </a:solidFill>
              </a:rPr>
              <a:pPr>
                <a:defRPr/>
              </a:pPr>
              <a:t>‹#›</a:t>
            </a:fld>
            <a:endParaRPr lang="en-US">
              <a:solidFill>
                <a:srgbClr val="04617B">
                  <a:shade val="90000"/>
                </a:srgbClr>
              </a:solidFill>
            </a:endParaRPr>
          </a:p>
        </p:txBody>
      </p:sp>
    </p:spTree>
    <p:extLst>
      <p:ext uri="{BB962C8B-B14F-4D97-AF65-F5344CB8AC3E}">
        <p14:creationId xmlns:p14="http://schemas.microsoft.com/office/powerpoint/2010/main" xmlns="" val="3039911015"/>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9"/>
          <p:cNvSpPr>
            <a:spLocks noGrp="1"/>
          </p:cNvSpPr>
          <p:nvPr>
            <p:ph type="dt" sz="half" idx="10"/>
          </p:nvPr>
        </p:nvSpPr>
        <p:spPr/>
        <p:txBody>
          <a:bodyPr/>
          <a:lstStyle>
            <a:lvl1pPr>
              <a:defRPr/>
            </a:lvl1pPr>
          </a:lstStyle>
          <a:p>
            <a:pPr>
              <a:defRPr/>
            </a:pPr>
            <a:fld id="{75ED6B72-E489-4431-8047-42B02B85955F}" type="datetimeFigureOut">
              <a:rPr lang="en-US">
                <a:solidFill>
                  <a:srgbClr val="04617B">
                    <a:shade val="90000"/>
                  </a:srgbClr>
                </a:solidFill>
              </a:rPr>
              <a:pPr>
                <a:defRPr/>
              </a:pPr>
              <a:t>2/22/2021</a:t>
            </a:fld>
            <a:endParaRPr lang="en-US">
              <a:solidFill>
                <a:srgbClr val="04617B">
                  <a:shade val="90000"/>
                </a:srgbClr>
              </a:solidFill>
            </a:endParaRPr>
          </a:p>
        </p:txBody>
      </p:sp>
      <p:sp>
        <p:nvSpPr>
          <p:cNvPr id="5" name="Footer Placeholder 21"/>
          <p:cNvSpPr>
            <a:spLocks noGrp="1"/>
          </p:cNvSpPr>
          <p:nvPr>
            <p:ph type="ftr" sz="quarter" idx="11"/>
          </p:nvPr>
        </p:nvSpPr>
        <p:spPr/>
        <p:txBody>
          <a:bodyPr/>
          <a:lstStyle>
            <a:lvl1pPr>
              <a:defRPr/>
            </a:lvl1pPr>
          </a:lstStyle>
          <a:p>
            <a:pPr>
              <a:defRPr/>
            </a:pPr>
            <a:endParaRPr lang="en-US">
              <a:solidFill>
                <a:srgbClr val="04617B">
                  <a:shade val="90000"/>
                </a:srgbClr>
              </a:solidFill>
            </a:endParaRPr>
          </a:p>
        </p:txBody>
      </p:sp>
      <p:sp>
        <p:nvSpPr>
          <p:cNvPr id="6" name="Slide Number Placeholder 17"/>
          <p:cNvSpPr>
            <a:spLocks noGrp="1"/>
          </p:cNvSpPr>
          <p:nvPr>
            <p:ph type="sldNum" sz="quarter" idx="12"/>
          </p:nvPr>
        </p:nvSpPr>
        <p:spPr/>
        <p:txBody>
          <a:bodyPr/>
          <a:lstStyle>
            <a:lvl1pPr>
              <a:defRPr/>
            </a:lvl1pPr>
          </a:lstStyle>
          <a:p>
            <a:pPr>
              <a:defRPr/>
            </a:pPr>
            <a:fld id="{E6724399-A05E-40A3-91D1-719EE7FD358A}" type="slidenum">
              <a:rPr lang="en-US">
                <a:solidFill>
                  <a:srgbClr val="04617B">
                    <a:shade val="90000"/>
                  </a:srgbClr>
                </a:solidFill>
              </a:rPr>
              <a:pPr>
                <a:defRPr/>
              </a:pPr>
              <a:t>‹#›</a:t>
            </a:fld>
            <a:endParaRPr lang="en-US">
              <a:solidFill>
                <a:srgbClr val="04617B">
                  <a:shade val="90000"/>
                </a:srgbClr>
              </a:solidFill>
            </a:endParaRPr>
          </a:p>
        </p:txBody>
      </p:sp>
    </p:spTree>
    <p:extLst>
      <p:ext uri="{BB962C8B-B14F-4D97-AF65-F5344CB8AC3E}">
        <p14:creationId xmlns:p14="http://schemas.microsoft.com/office/powerpoint/2010/main" xmlns="" val="1024458568"/>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914401"/>
            <a:ext cx="6019800" cy="521176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9"/>
          <p:cNvSpPr>
            <a:spLocks noGrp="1"/>
          </p:cNvSpPr>
          <p:nvPr>
            <p:ph type="dt" sz="half" idx="10"/>
          </p:nvPr>
        </p:nvSpPr>
        <p:spPr/>
        <p:txBody>
          <a:bodyPr/>
          <a:lstStyle>
            <a:lvl1pPr>
              <a:defRPr/>
            </a:lvl1pPr>
          </a:lstStyle>
          <a:p>
            <a:pPr>
              <a:defRPr/>
            </a:pPr>
            <a:fld id="{91A554F3-9DAC-4E16-85BE-00B48E073E4A}" type="datetimeFigureOut">
              <a:rPr lang="en-US">
                <a:solidFill>
                  <a:srgbClr val="04617B">
                    <a:shade val="90000"/>
                  </a:srgbClr>
                </a:solidFill>
              </a:rPr>
              <a:pPr>
                <a:defRPr/>
              </a:pPr>
              <a:t>2/22/2021</a:t>
            </a:fld>
            <a:endParaRPr lang="en-US">
              <a:solidFill>
                <a:srgbClr val="04617B">
                  <a:shade val="90000"/>
                </a:srgbClr>
              </a:solidFill>
            </a:endParaRPr>
          </a:p>
        </p:txBody>
      </p:sp>
      <p:sp>
        <p:nvSpPr>
          <p:cNvPr id="5" name="Footer Placeholder 21"/>
          <p:cNvSpPr>
            <a:spLocks noGrp="1"/>
          </p:cNvSpPr>
          <p:nvPr>
            <p:ph type="ftr" sz="quarter" idx="11"/>
          </p:nvPr>
        </p:nvSpPr>
        <p:spPr/>
        <p:txBody>
          <a:bodyPr/>
          <a:lstStyle>
            <a:lvl1pPr>
              <a:defRPr/>
            </a:lvl1pPr>
          </a:lstStyle>
          <a:p>
            <a:pPr>
              <a:defRPr/>
            </a:pPr>
            <a:endParaRPr lang="en-US">
              <a:solidFill>
                <a:srgbClr val="04617B">
                  <a:shade val="90000"/>
                </a:srgbClr>
              </a:solidFill>
            </a:endParaRPr>
          </a:p>
        </p:txBody>
      </p:sp>
      <p:sp>
        <p:nvSpPr>
          <p:cNvPr id="6" name="Slide Number Placeholder 17"/>
          <p:cNvSpPr>
            <a:spLocks noGrp="1"/>
          </p:cNvSpPr>
          <p:nvPr>
            <p:ph type="sldNum" sz="quarter" idx="12"/>
          </p:nvPr>
        </p:nvSpPr>
        <p:spPr/>
        <p:txBody>
          <a:bodyPr/>
          <a:lstStyle>
            <a:lvl1pPr>
              <a:defRPr/>
            </a:lvl1pPr>
          </a:lstStyle>
          <a:p>
            <a:pPr>
              <a:defRPr/>
            </a:pPr>
            <a:fld id="{3E6D36D9-A5C0-48ED-9F2A-AE2F30F986DE}" type="slidenum">
              <a:rPr lang="en-US">
                <a:solidFill>
                  <a:srgbClr val="04617B">
                    <a:shade val="90000"/>
                  </a:srgbClr>
                </a:solidFill>
              </a:rPr>
              <a:pPr>
                <a:defRPr/>
              </a:pPr>
              <a:t>‹#›</a:t>
            </a:fld>
            <a:endParaRPr lang="en-US">
              <a:solidFill>
                <a:srgbClr val="04617B">
                  <a:shade val="90000"/>
                </a:srgbClr>
              </a:solidFill>
            </a:endParaRPr>
          </a:p>
        </p:txBody>
      </p:sp>
    </p:spTree>
    <p:extLst>
      <p:ext uri="{BB962C8B-B14F-4D97-AF65-F5344CB8AC3E}">
        <p14:creationId xmlns:p14="http://schemas.microsoft.com/office/powerpoint/2010/main" xmlns="" val="35439255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en-US"/>
              <a:t>Click to edit Master title style</a:t>
            </a:r>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en-US"/>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9"/>
          <p:cNvSpPr>
            <a:spLocks noGrp="1"/>
          </p:cNvSpPr>
          <p:nvPr>
            <p:ph type="dt" sz="half" idx="10"/>
          </p:nvPr>
        </p:nvSpPr>
        <p:spPr/>
        <p:txBody>
          <a:bodyPr/>
          <a:lstStyle>
            <a:lvl1pPr>
              <a:defRPr/>
            </a:lvl1pPr>
          </a:lstStyle>
          <a:p>
            <a:pPr>
              <a:defRPr/>
            </a:pPr>
            <a:fld id="{36C20BE6-F056-4721-9233-088561A06201}" type="datetimeFigureOut">
              <a:rPr lang="en-US"/>
              <a:pPr>
                <a:defRPr/>
              </a:pPr>
              <a:t>2/22/2021</a:t>
            </a:fld>
            <a:endParaRPr lang="en-US"/>
          </a:p>
        </p:txBody>
      </p:sp>
      <p:sp>
        <p:nvSpPr>
          <p:cNvPr id="6" name="Footer Placeholder 21"/>
          <p:cNvSpPr>
            <a:spLocks noGrp="1"/>
          </p:cNvSpPr>
          <p:nvPr>
            <p:ph type="ftr" sz="quarter" idx="11"/>
          </p:nvPr>
        </p:nvSpPr>
        <p:spPr/>
        <p:txBody>
          <a:bodyPr/>
          <a:lstStyle>
            <a:lvl1pPr>
              <a:defRPr/>
            </a:lvl1pPr>
          </a:lstStyle>
          <a:p>
            <a:pPr>
              <a:defRPr/>
            </a:pPr>
            <a:endParaRPr lang="en-US"/>
          </a:p>
        </p:txBody>
      </p:sp>
      <p:sp>
        <p:nvSpPr>
          <p:cNvPr id="7" name="Slide Number Placeholder 17"/>
          <p:cNvSpPr>
            <a:spLocks noGrp="1"/>
          </p:cNvSpPr>
          <p:nvPr>
            <p:ph type="sldNum" sz="quarter" idx="12"/>
          </p:nvPr>
        </p:nvSpPr>
        <p:spPr/>
        <p:txBody>
          <a:bodyPr/>
          <a:lstStyle>
            <a:lvl1pPr>
              <a:defRPr/>
            </a:lvl1pPr>
          </a:lstStyle>
          <a:p>
            <a:pPr>
              <a:defRPr/>
            </a:pPr>
            <a:fld id="{111AEA87-39F0-4D24-9927-143E0699A450}"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Snip and Round Single Corner Rectangle 4"/>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ight Triangle 5"/>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Freeform 6"/>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8" name="Freeform 7"/>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2" name="Title 1"/>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en-US"/>
              <a:t>Click to edit Master title style</a:t>
            </a:r>
          </a:p>
        </p:txBody>
      </p:sp>
      <p:sp>
        <p:nvSpPr>
          <p:cNvPr id="4" name="Text Placeholder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en-US"/>
              <a:t>Click to edit Master text styles</a:t>
            </a: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en-US" noProof="0"/>
              <a:t>Click icon to add picture</a:t>
            </a:r>
            <a:endParaRPr lang="en-US" noProof="0" dirty="0"/>
          </a:p>
        </p:txBody>
      </p:sp>
      <p:sp>
        <p:nvSpPr>
          <p:cNvPr id="9" name="Date Placeholder 4"/>
          <p:cNvSpPr>
            <a:spLocks noGrp="1"/>
          </p:cNvSpPr>
          <p:nvPr>
            <p:ph type="dt" sz="half" idx="10"/>
          </p:nvPr>
        </p:nvSpPr>
        <p:spPr/>
        <p:txBody>
          <a:bodyPr/>
          <a:lstStyle>
            <a:lvl1pPr>
              <a:defRPr/>
            </a:lvl1pPr>
          </a:lstStyle>
          <a:p>
            <a:pPr>
              <a:defRPr/>
            </a:pPr>
            <a:fld id="{4F01C3C0-165E-4845-B337-E529794158FD}" type="datetimeFigureOut">
              <a:rPr lang="en-US"/>
              <a:pPr>
                <a:defRPr/>
              </a:pPr>
              <a:t>2/22/2021</a:t>
            </a:fld>
            <a:endParaRPr lang="en-US"/>
          </a:p>
        </p:txBody>
      </p:sp>
      <p:sp>
        <p:nvSpPr>
          <p:cNvPr id="10" name="Footer Placeholder 5"/>
          <p:cNvSpPr>
            <a:spLocks noGrp="1"/>
          </p:cNvSpPr>
          <p:nvPr>
            <p:ph type="ftr" sz="quarter" idx="11"/>
          </p:nvPr>
        </p:nvSpPr>
        <p:spPr/>
        <p:txBody>
          <a:bodyPr/>
          <a:lstStyle>
            <a:lvl1pPr>
              <a:defRPr/>
            </a:lvl1pPr>
          </a:lstStyle>
          <a:p>
            <a:pPr>
              <a:defRPr/>
            </a:pPr>
            <a:endParaRPr lang="en-US"/>
          </a:p>
        </p:txBody>
      </p:sp>
      <p:sp>
        <p:nvSpPr>
          <p:cNvPr id="11" name="Slide Number Placeholder 6"/>
          <p:cNvSpPr>
            <a:spLocks noGrp="1"/>
          </p:cNvSpPr>
          <p:nvPr>
            <p:ph type="sldNum" sz="quarter" idx="12"/>
          </p:nvPr>
        </p:nvSpPr>
        <p:spPr>
          <a:xfrm>
            <a:off x="8077200" y="6356350"/>
            <a:ext cx="609600" cy="365125"/>
          </a:xfrm>
        </p:spPr>
        <p:txBody>
          <a:bodyPr/>
          <a:lstStyle>
            <a:lvl1pPr>
              <a:defRPr/>
            </a:lvl1pPr>
          </a:lstStyle>
          <a:p>
            <a:pPr>
              <a:defRPr/>
            </a:pPr>
            <a:fld id="{A48502E4-60A3-4BF7-89E4-2D7E2E5D8194}"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938"/>
            <a:ext cx="9163050"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8" name="Freeform 7"/>
          <p:cNvSpPr>
            <a:spLocks/>
          </p:cNvSpPr>
          <p:nvPr/>
        </p:nvSpPr>
        <p:spPr bwMode="auto">
          <a:xfrm>
            <a:off x="4381500" y="-7938"/>
            <a:ext cx="4762500" cy="638176"/>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b="0" i="0" u="none">
              <a:latin typeface="+mn-lt"/>
              <a:cs typeface="+mn-cs"/>
            </a:endParaRPr>
          </a:p>
        </p:txBody>
      </p:sp>
      <p:sp>
        <p:nvSpPr>
          <p:cNvPr id="1028" name="Title Placeholder 8"/>
          <p:cNvSpPr>
            <a:spLocks noGrp="1"/>
          </p:cNvSpPr>
          <p:nvPr>
            <p:ph type="title"/>
          </p:nvPr>
        </p:nvSpPr>
        <p:spPr bwMode="auto">
          <a:xfrm>
            <a:off x="457200" y="704850"/>
            <a:ext cx="8229600" cy="1143000"/>
          </a:xfrm>
          <a:prstGeom prst="rect">
            <a:avLst/>
          </a:prstGeom>
          <a:noFill/>
          <a:ln w="9525">
            <a:noFill/>
            <a:miter lim="800000"/>
            <a:headEnd/>
            <a:tailEnd/>
          </a:ln>
        </p:spPr>
        <p:txBody>
          <a:bodyPr vert="horz" wrap="square" lIns="0" tIns="45720" rIns="0" bIns="0" numCol="1" anchor="b" anchorCtr="0" compatLnSpc="1">
            <a:prstTxWarp prst="textNoShape">
              <a:avLst/>
            </a:prstTxWarp>
          </a:bodyPr>
          <a:lstStyle/>
          <a:p>
            <a:pPr lvl="0"/>
            <a:r>
              <a:rPr lang="en-US"/>
              <a:t>Click to edit Master title style</a:t>
            </a:r>
          </a:p>
        </p:txBody>
      </p:sp>
      <p:sp>
        <p:nvSpPr>
          <p:cNvPr id="1029" name="Text Placeholder 29"/>
          <p:cNvSpPr>
            <a:spLocks noGrp="1"/>
          </p:cNvSpPr>
          <p:nvPr>
            <p:ph type="body" idx="1"/>
          </p:nvPr>
        </p:nvSpPr>
        <p:spPr bwMode="auto">
          <a:xfrm>
            <a:off x="457200" y="1935163"/>
            <a:ext cx="8229600" cy="43894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fontAlgn="auto" latinLnBrk="0" hangingPunct="1">
              <a:spcBef>
                <a:spcPts val="0"/>
              </a:spcBef>
              <a:spcAft>
                <a:spcPts val="0"/>
              </a:spcAft>
              <a:defRPr kumimoji="0" sz="1200" smtClean="0">
                <a:solidFill>
                  <a:schemeClr val="tx2">
                    <a:shade val="90000"/>
                  </a:schemeClr>
                </a:solidFill>
                <a:latin typeface="+mn-lt"/>
                <a:cs typeface="+mn-cs"/>
              </a:defRPr>
            </a:lvl1pPr>
          </a:lstStyle>
          <a:p>
            <a:pPr>
              <a:defRPr/>
            </a:pPr>
            <a:fld id="{DD32BBBE-57C0-460E-BC09-2C346AC4313E}" type="datetimeFigureOut">
              <a:rPr lang="en-US"/>
              <a:pPr>
                <a:defRPr/>
              </a:pPr>
              <a:t>2/22/2021</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fontAlgn="auto" latinLnBrk="0" hangingPunct="1">
              <a:spcBef>
                <a:spcPts val="0"/>
              </a:spcBef>
              <a:spcAft>
                <a:spcPts val="0"/>
              </a:spcAft>
              <a:defRPr kumimoji="0" sz="1200">
                <a:solidFill>
                  <a:schemeClr val="tx2">
                    <a:shade val="90000"/>
                  </a:schemeClr>
                </a:solidFill>
                <a:latin typeface="+mn-lt"/>
                <a:cs typeface="+mn-cs"/>
              </a:defRPr>
            </a:lvl1pPr>
          </a:lstStyle>
          <a:p>
            <a:pPr>
              <a:defRPr/>
            </a:pPr>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fontAlgn="auto" latinLnBrk="0" hangingPunct="1">
              <a:spcBef>
                <a:spcPts val="0"/>
              </a:spcBef>
              <a:spcAft>
                <a:spcPts val="0"/>
              </a:spcAft>
              <a:defRPr kumimoji="0" sz="1200" smtClean="0">
                <a:solidFill>
                  <a:schemeClr val="tx2">
                    <a:shade val="90000"/>
                  </a:schemeClr>
                </a:solidFill>
                <a:latin typeface="+mn-lt"/>
                <a:cs typeface="+mn-cs"/>
              </a:defRPr>
            </a:lvl1pPr>
          </a:lstStyle>
          <a:p>
            <a:pPr>
              <a:defRPr/>
            </a:pPr>
            <a:fld id="{2323B722-21EC-4E1E-9745-D9EF64EC7CCB}" type="slidenum">
              <a:rPr lang="en-US"/>
              <a:pPr>
                <a:defRPr/>
              </a:pPr>
              <a:t>‹#›</a:t>
            </a:fld>
            <a:endParaRPr lang="en-US"/>
          </a:p>
        </p:txBody>
      </p:sp>
      <p:grpSp>
        <p:nvGrpSpPr>
          <p:cNvPr id="1033" name="Group 1"/>
          <p:cNvGrpSpPr>
            <a:grpSpLocks/>
          </p:cNvGrpSpPr>
          <p:nvPr/>
        </p:nvGrpSpPr>
        <p:grpSpPr bwMode="auto">
          <a:xfrm>
            <a:off x="-19050" y="203200"/>
            <a:ext cx="9180513" cy="647700"/>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grpSp>
    </p:spTree>
  </p:cSld>
  <p:clrMap bg1="lt1" tx1="dk1" bg2="lt2" tx2="dk2" accent1="accent1" accent2="accent2" accent3="accent3" accent4="accent4" accent5="accent5" accent6="accent6" hlink="hlink" folHlink="folHlink"/>
  <p:sldLayoutIdLst>
    <p:sldLayoutId id="2147483685" r:id="rId1"/>
    <p:sldLayoutId id="2147483677" r:id="rId2"/>
    <p:sldLayoutId id="2147483686" r:id="rId3"/>
    <p:sldLayoutId id="2147483678" r:id="rId4"/>
    <p:sldLayoutId id="2147483679" r:id="rId5"/>
    <p:sldLayoutId id="2147483680" r:id="rId6"/>
    <p:sldLayoutId id="2147483681" r:id="rId7"/>
    <p:sldLayoutId id="2147483682" r:id="rId8"/>
    <p:sldLayoutId id="2147483687" r:id="rId9"/>
    <p:sldLayoutId id="2147483683" r:id="rId10"/>
    <p:sldLayoutId id="2147483684" r:id="rId11"/>
  </p:sldLayoutIdLst>
  <p:txStyles>
    <p:titleStyle>
      <a:lvl1pPr algn="l" rtl="0" fontAlgn="base">
        <a:spcBef>
          <a:spcPct val="0"/>
        </a:spcBef>
        <a:spcAft>
          <a:spcPct val="0"/>
        </a:spcAft>
        <a:defRPr sz="5000" b="0" i="0" u="none" kern="1200">
          <a:solidFill>
            <a:schemeClr val="tx2"/>
          </a:solidFill>
          <a:latin typeface="+mj-lt"/>
          <a:ea typeface="+mj-ea"/>
          <a:cs typeface="+mj-cs"/>
        </a:defRPr>
      </a:lvl1pPr>
      <a:lvl2pPr algn="l" rtl="0" fontAlgn="base">
        <a:spcBef>
          <a:spcPct val="0"/>
        </a:spcBef>
        <a:spcAft>
          <a:spcPct val="0"/>
        </a:spcAft>
        <a:defRPr sz="5000">
          <a:solidFill>
            <a:schemeClr val="tx2"/>
          </a:solidFill>
          <a:latin typeface="Calibri" pitchFamily="34" charset="0"/>
        </a:defRPr>
      </a:lvl2pPr>
      <a:lvl3pPr algn="l" rtl="0" fontAlgn="base">
        <a:spcBef>
          <a:spcPct val="0"/>
        </a:spcBef>
        <a:spcAft>
          <a:spcPct val="0"/>
        </a:spcAft>
        <a:defRPr sz="5000">
          <a:solidFill>
            <a:schemeClr val="tx2"/>
          </a:solidFill>
          <a:latin typeface="Calibri" pitchFamily="34" charset="0"/>
        </a:defRPr>
      </a:lvl3pPr>
      <a:lvl4pPr algn="l" rtl="0" fontAlgn="base">
        <a:spcBef>
          <a:spcPct val="0"/>
        </a:spcBef>
        <a:spcAft>
          <a:spcPct val="0"/>
        </a:spcAft>
        <a:defRPr sz="5000">
          <a:solidFill>
            <a:schemeClr val="tx2"/>
          </a:solidFill>
          <a:latin typeface="Calibri" pitchFamily="34" charset="0"/>
        </a:defRPr>
      </a:lvl4pPr>
      <a:lvl5pPr algn="l" rtl="0" fontAlgn="base">
        <a:spcBef>
          <a:spcPct val="0"/>
        </a:spcBef>
        <a:spcAft>
          <a:spcPct val="0"/>
        </a:spcAft>
        <a:defRPr sz="5000">
          <a:solidFill>
            <a:schemeClr val="tx2"/>
          </a:solidFill>
          <a:latin typeface="Calibri" pitchFamily="34" charset="0"/>
        </a:defRPr>
      </a:lvl5pPr>
      <a:lvl6pPr marL="457200" algn="l" rtl="0" fontAlgn="base">
        <a:spcBef>
          <a:spcPct val="0"/>
        </a:spcBef>
        <a:spcAft>
          <a:spcPct val="0"/>
        </a:spcAft>
        <a:defRPr sz="5000">
          <a:solidFill>
            <a:schemeClr val="tx2"/>
          </a:solidFill>
          <a:latin typeface="Calibri" pitchFamily="34" charset="0"/>
        </a:defRPr>
      </a:lvl6pPr>
      <a:lvl7pPr marL="914400" algn="l" rtl="0" fontAlgn="base">
        <a:spcBef>
          <a:spcPct val="0"/>
        </a:spcBef>
        <a:spcAft>
          <a:spcPct val="0"/>
        </a:spcAft>
        <a:defRPr sz="5000">
          <a:solidFill>
            <a:schemeClr val="tx2"/>
          </a:solidFill>
          <a:latin typeface="Calibri" pitchFamily="34" charset="0"/>
        </a:defRPr>
      </a:lvl7pPr>
      <a:lvl8pPr marL="1371600" algn="l" rtl="0" fontAlgn="base">
        <a:spcBef>
          <a:spcPct val="0"/>
        </a:spcBef>
        <a:spcAft>
          <a:spcPct val="0"/>
        </a:spcAft>
        <a:defRPr sz="5000">
          <a:solidFill>
            <a:schemeClr val="tx2"/>
          </a:solidFill>
          <a:latin typeface="Calibri" pitchFamily="34" charset="0"/>
        </a:defRPr>
      </a:lvl8pPr>
      <a:lvl9pPr marL="1828800" algn="l" rtl="0" fontAlgn="base">
        <a:spcBef>
          <a:spcPct val="0"/>
        </a:spcBef>
        <a:spcAft>
          <a:spcPct val="0"/>
        </a:spcAft>
        <a:defRPr sz="5000">
          <a:solidFill>
            <a:schemeClr val="tx2"/>
          </a:solidFill>
          <a:latin typeface="Calibri" pitchFamily="34" charset="0"/>
        </a:defRPr>
      </a:lvl9pPr>
    </p:titleStyle>
    <p:bodyStyle>
      <a:lvl1pPr marL="273050" indent="-273050" algn="l" rtl="0" fontAlgn="base">
        <a:spcBef>
          <a:spcPct val="20000"/>
        </a:spcBef>
        <a:spcAft>
          <a:spcPct val="0"/>
        </a:spcAft>
        <a:buClr>
          <a:srgbClr val="0BD0D9"/>
        </a:buClr>
        <a:buSzPct val="95000"/>
        <a:buFont typeface="Wingdings 2" pitchFamily="18" charset="2"/>
        <a:buChar char=""/>
        <a:defRPr sz="2600" kern="1200">
          <a:solidFill>
            <a:schemeClr val="tx1"/>
          </a:solidFill>
          <a:latin typeface="+mn-lt"/>
          <a:ea typeface="+mn-ea"/>
          <a:cs typeface="+mn-cs"/>
        </a:defRPr>
      </a:lvl1pPr>
      <a:lvl2pPr marL="639763" indent="-246063" algn="l" rtl="0" fontAlgn="base">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063" algn="l" rtl="0" fontAlgn="base">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l" rtl="0" fontAlgn="base">
        <a:spcBef>
          <a:spcPct val="20000"/>
        </a:spcBef>
        <a:spcAft>
          <a:spcPct val="0"/>
        </a:spcAft>
        <a:buClr>
          <a:srgbClr val="0BD0D9"/>
        </a:buClr>
        <a:buSzPct val="65000"/>
        <a:buFont typeface="Wingdings 2" pitchFamily="18" charset="2"/>
        <a:buChar char=""/>
        <a:defRPr sz="2000" kern="1200">
          <a:solidFill>
            <a:schemeClr val="tx1"/>
          </a:solidFill>
          <a:latin typeface="+mn-lt"/>
          <a:ea typeface="+mn-ea"/>
          <a:cs typeface="+mn-cs"/>
        </a:defRPr>
      </a:lvl4pPr>
      <a:lvl5pPr marL="1462088" indent="-209550" algn="l" rtl="0" fontAlgn="base">
        <a:spcBef>
          <a:spcPct val="20000"/>
        </a:spcBef>
        <a:spcAft>
          <a:spcPct val="0"/>
        </a:spcAft>
        <a:buClr>
          <a:srgbClr val="10CF9B"/>
        </a:buClr>
        <a:buSzPct val="65000"/>
        <a:buFont typeface="Wingdings 2"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7938" y="0"/>
            <a:ext cx="2833688" cy="6856413"/>
            <a:chOff x="-5" y="0"/>
            <a:chExt cx="1785" cy="4319"/>
          </a:xfrm>
        </p:grpSpPr>
        <p:sp>
          <p:nvSpPr>
            <p:cNvPr id="71683" name="Freeform 3"/>
            <p:cNvSpPr>
              <a:spLocks/>
            </p:cNvSpPr>
            <p:nvPr/>
          </p:nvSpPr>
          <p:spPr bwMode="ltGray">
            <a:xfrm>
              <a:off x="-5" y="3262"/>
              <a:ext cx="472" cy="802"/>
            </a:xfrm>
            <a:custGeom>
              <a:avLst/>
              <a:gdLst/>
              <a:ahLst/>
              <a:cxnLst>
                <a:cxn ang="0">
                  <a:pos x="5" y="32"/>
                </a:cxn>
                <a:cxn ang="0">
                  <a:pos x="189" y="26"/>
                </a:cxn>
                <a:cxn ang="0">
                  <a:pos x="309" y="66"/>
                </a:cxn>
                <a:cxn ang="0">
                  <a:pos x="357" y="98"/>
                </a:cxn>
                <a:cxn ang="0">
                  <a:pos x="413" y="162"/>
                </a:cxn>
                <a:cxn ang="0">
                  <a:pos x="437" y="250"/>
                </a:cxn>
                <a:cxn ang="0">
                  <a:pos x="397" y="530"/>
                </a:cxn>
                <a:cxn ang="0">
                  <a:pos x="341" y="634"/>
                </a:cxn>
                <a:cxn ang="0">
                  <a:pos x="173" y="714"/>
                </a:cxn>
                <a:cxn ang="0">
                  <a:pos x="77" y="730"/>
                </a:cxn>
                <a:cxn ang="0">
                  <a:pos x="69" y="802"/>
                </a:cxn>
                <a:cxn ang="0">
                  <a:pos x="7" y="788"/>
                </a:cxn>
                <a:cxn ang="0">
                  <a:pos x="5" y="751"/>
                </a:cxn>
                <a:cxn ang="0">
                  <a:pos x="37" y="722"/>
                </a:cxn>
                <a:cxn ang="0">
                  <a:pos x="5" y="670"/>
                </a:cxn>
                <a:cxn ang="0">
                  <a:pos x="5" y="32"/>
                </a:cxn>
              </a:cxnLst>
              <a:rect l="0" t="0" r="r" b="b"/>
              <a:pathLst>
                <a:path w="472" h="802">
                  <a:moveTo>
                    <a:pt x="5" y="32"/>
                  </a:moveTo>
                  <a:cubicBezTo>
                    <a:pt x="101" y="0"/>
                    <a:pt x="20" y="17"/>
                    <a:pt x="189" y="26"/>
                  </a:cubicBezTo>
                  <a:cubicBezTo>
                    <a:pt x="221" y="37"/>
                    <a:pt x="280" y="47"/>
                    <a:pt x="309" y="66"/>
                  </a:cubicBezTo>
                  <a:cubicBezTo>
                    <a:pt x="325" y="77"/>
                    <a:pt x="357" y="98"/>
                    <a:pt x="357" y="98"/>
                  </a:cubicBezTo>
                  <a:cubicBezTo>
                    <a:pt x="394" y="154"/>
                    <a:pt x="373" y="135"/>
                    <a:pt x="413" y="162"/>
                  </a:cubicBezTo>
                  <a:cubicBezTo>
                    <a:pt x="433" y="223"/>
                    <a:pt x="426" y="193"/>
                    <a:pt x="437" y="250"/>
                  </a:cubicBezTo>
                  <a:cubicBezTo>
                    <a:pt x="433" y="370"/>
                    <a:pt x="472" y="455"/>
                    <a:pt x="397" y="530"/>
                  </a:cubicBezTo>
                  <a:cubicBezTo>
                    <a:pt x="385" y="567"/>
                    <a:pt x="368" y="607"/>
                    <a:pt x="341" y="634"/>
                  </a:cubicBezTo>
                  <a:cubicBezTo>
                    <a:pt x="319" y="701"/>
                    <a:pt x="233" y="707"/>
                    <a:pt x="173" y="714"/>
                  </a:cubicBezTo>
                  <a:cubicBezTo>
                    <a:pt x="142" y="724"/>
                    <a:pt x="100" y="707"/>
                    <a:pt x="77" y="730"/>
                  </a:cubicBezTo>
                  <a:cubicBezTo>
                    <a:pt x="60" y="747"/>
                    <a:pt x="72" y="778"/>
                    <a:pt x="69" y="802"/>
                  </a:cubicBezTo>
                  <a:cubicBezTo>
                    <a:pt x="53" y="799"/>
                    <a:pt x="23" y="792"/>
                    <a:pt x="7" y="788"/>
                  </a:cubicBezTo>
                  <a:cubicBezTo>
                    <a:pt x="5" y="788"/>
                    <a:pt x="0" y="762"/>
                    <a:pt x="5" y="751"/>
                  </a:cubicBezTo>
                  <a:cubicBezTo>
                    <a:pt x="10" y="740"/>
                    <a:pt x="37" y="735"/>
                    <a:pt x="37" y="722"/>
                  </a:cubicBezTo>
                  <a:cubicBezTo>
                    <a:pt x="26" y="682"/>
                    <a:pt x="22" y="685"/>
                    <a:pt x="5" y="670"/>
                  </a:cubicBezTo>
                  <a:cubicBezTo>
                    <a:pt x="5" y="541"/>
                    <a:pt x="5" y="233"/>
                    <a:pt x="5" y="32"/>
                  </a:cubicBezTo>
                  <a:close/>
                </a:path>
              </a:pathLst>
            </a:custGeom>
            <a:solidFill>
              <a:schemeClr val="folHlink">
                <a:alpha val="50000"/>
              </a:schemeClr>
            </a:solidFill>
            <a:ln w="9525">
              <a:noFill/>
              <a:round/>
              <a:headEnd/>
              <a:tailEnd/>
            </a:ln>
            <a:effectLst/>
          </p:spPr>
          <p:txBody>
            <a:bodyPr/>
            <a:lstStyle/>
            <a:p>
              <a:pPr eaLnBrk="0" hangingPunct="0">
                <a:defRPr/>
              </a:pPr>
              <a:endParaRPr lang="en-US">
                <a:solidFill>
                  <a:srgbClr val="006699"/>
                </a:solidFill>
                <a:cs typeface="+mn-cs"/>
              </a:endParaRPr>
            </a:p>
          </p:txBody>
        </p:sp>
        <p:grpSp>
          <p:nvGrpSpPr>
            <p:cNvPr id="1033" name="Group 4"/>
            <p:cNvGrpSpPr>
              <a:grpSpLocks/>
            </p:cNvGrpSpPr>
            <p:nvPr/>
          </p:nvGrpSpPr>
          <p:grpSpPr bwMode="auto">
            <a:xfrm rot="14964908" flipH="1">
              <a:off x="104" y="2441"/>
              <a:ext cx="452" cy="444"/>
              <a:chOff x="1727" y="866"/>
              <a:chExt cx="129" cy="157"/>
            </a:xfrm>
          </p:grpSpPr>
          <p:sp>
            <p:nvSpPr>
              <p:cNvPr id="71685" name="Freeform 5"/>
              <p:cNvSpPr>
                <a:spLocks/>
              </p:cNvSpPr>
              <p:nvPr userDrawn="1"/>
            </p:nvSpPr>
            <p:spPr bwMode="ltGray">
              <a:xfrm>
                <a:off x="1727" y="866"/>
                <a:ext cx="41" cy="59"/>
              </a:xfrm>
              <a:custGeom>
                <a:avLst/>
                <a:gdLst/>
                <a:ahLst/>
                <a:cxnLst>
                  <a:cxn ang="0">
                    <a:pos x="83" y="28"/>
                  </a:cxn>
                  <a:cxn ang="0">
                    <a:pos x="27" y="0"/>
                  </a:cxn>
                  <a:cxn ang="0">
                    <a:pos x="0" y="117"/>
                  </a:cxn>
                  <a:cxn ang="0">
                    <a:pos x="83" y="28"/>
                  </a:cxn>
                </a:cxnLst>
                <a:rect l="0" t="0" r="r" b="b"/>
                <a:pathLst>
                  <a:path w="83" h="117">
                    <a:moveTo>
                      <a:pt x="83" y="28"/>
                    </a:moveTo>
                    <a:lnTo>
                      <a:pt x="27" y="0"/>
                    </a:lnTo>
                    <a:lnTo>
                      <a:pt x="0" y="117"/>
                    </a:lnTo>
                    <a:lnTo>
                      <a:pt x="83" y="28"/>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sp>
            <p:nvSpPr>
              <p:cNvPr id="71686" name="Freeform 6"/>
              <p:cNvSpPr>
                <a:spLocks/>
              </p:cNvSpPr>
              <p:nvPr userDrawn="1"/>
            </p:nvSpPr>
            <p:spPr bwMode="ltGray">
              <a:xfrm>
                <a:off x="1786" y="894"/>
                <a:ext cx="70" cy="49"/>
              </a:xfrm>
              <a:custGeom>
                <a:avLst/>
                <a:gdLst/>
                <a:ahLst/>
                <a:cxnLst>
                  <a:cxn ang="0">
                    <a:pos x="0" y="98"/>
                  </a:cxn>
                  <a:cxn ang="0">
                    <a:pos x="118" y="0"/>
                  </a:cxn>
                  <a:cxn ang="0">
                    <a:pos x="140" y="49"/>
                  </a:cxn>
                  <a:cxn ang="0">
                    <a:pos x="0" y="98"/>
                  </a:cxn>
                </a:cxnLst>
                <a:rect l="0" t="0" r="r" b="b"/>
                <a:pathLst>
                  <a:path w="140" h="98">
                    <a:moveTo>
                      <a:pt x="0" y="98"/>
                    </a:moveTo>
                    <a:lnTo>
                      <a:pt x="118" y="0"/>
                    </a:lnTo>
                    <a:lnTo>
                      <a:pt x="140" y="49"/>
                    </a:lnTo>
                    <a:lnTo>
                      <a:pt x="0" y="98"/>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sp>
            <p:nvSpPr>
              <p:cNvPr id="71687" name="Freeform 7"/>
              <p:cNvSpPr>
                <a:spLocks/>
              </p:cNvSpPr>
              <p:nvPr userDrawn="1"/>
            </p:nvSpPr>
            <p:spPr bwMode="ltGray">
              <a:xfrm>
                <a:off x="1772" y="998"/>
                <a:ext cx="73" cy="25"/>
              </a:xfrm>
              <a:custGeom>
                <a:avLst/>
                <a:gdLst/>
                <a:ahLst/>
                <a:cxnLst>
                  <a:cxn ang="0">
                    <a:pos x="0" y="7"/>
                  </a:cxn>
                  <a:cxn ang="0">
                    <a:pos x="145" y="0"/>
                  </a:cxn>
                  <a:cxn ang="0">
                    <a:pos x="131" y="49"/>
                  </a:cxn>
                  <a:cxn ang="0">
                    <a:pos x="0" y="7"/>
                  </a:cxn>
                </a:cxnLst>
                <a:rect l="0" t="0" r="r" b="b"/>
                <a:pathLst>
                  <a:path w="145" h="49">
                    <a:moveTo>
                      <a:pt x="0" y="7"/>
                    </a:moveTo>
                    <a:lnTo>
                      <a:pt x="145" y="0"/>
                    </a:lnTo>
                    <a:lnTo>
                      <a:pt x="131" y="49"/>
                    </a:lnTo>
                    <a:lnTo>
                      <a:pt x="0" y="7"/>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grpSp>
        <p:sp>
          <p:nvSpPr>
            <p:cNvPr id="71688" name="Freeform 8"/>
            <p:cNvSpPr>
              <a:spLocks/>
            </p:cNvSpPr>
            <p:nvPr/>
          </p:nvSpPr>
          <p:spPr bwMode="ltGray">
            <a:xfrm>
              <a:off x="90" y="1736"/>
              <a:ext cx="710" cy="768"/>
            </a:xfrm>
            <a:custGeom>
              <a:avLst/>
              <a:gdLst/>
              <a:ahLst/>
              <a:cxnLst>
                <a:cxn ang="0">
                  <a:pos x="14" y="416"/>
                </a:cxn>
                <a:cxn ang="0">
                  <a:pos x="14" y="272"/>
                </a:cxn>
                <a:cxn ang="0">
                  <a:pos x="102" y="144"/>
                </a:cxn>
                <a:cxn ang="0">
                  <a:pos x="150" y="96"/>
                </a:cxn>
                <a:cxn ang="0">
                  <a:pos x="198" y="64"/>
                </a:cxn>
                <a:cxn ang="0">
                  <a:pos x="350" y="0"/>
                </a:cxn>
                <a:cxn ang="0">
                  <a:pos x="534" y="8"/>
                </a:cxn>
                <a:cxn ang="0">
                  <a:pos x="662" y="96"/>
                </a:cxn>
                <a:cxn ang="0">
                  <a:pos x="710" y="200"/>
                </a:cxn>
                <a:cxn ang="0">
                  <a:pos x="702" y="400"/>
                </a:cxn>
                <a:cxn ang="0">
                  <a:pos x="678" y="448"/>
                </a:cxn>
                <a:cxn ang="0">
                  <a:pos x="550" y="632"/>
                </a:cxn>
                <a:cxn ang="0">
                  <a:pos x="518" y="656"/>
                </a:cxn>
                <a:cxn ang="0">
                  <a:pos x="470" y="664"/>
                </a:cxn>
                <a:cxn ang="0">
                  <a:pos x="518" y="680"/>
                </a:cxn>
                <a:cxn ang="0">
                  <a:pos x="566" y="696"/>
                </a:cxn>
                <a:cxn ang="0">
                  <a:pos x="574" y="720"/>
                </a:cxn>
                <a:cxn ang="0">
                  <a:pos x="526" y="736"/>
                </a:cxn>
                <a:cxn ang="0">
                  <a:pos x="502" y="752"/>
                </a:cxn>
                <a:cxn ang="0">
                  <a:pos x="454" y="768"/>
                </a:cxn>
                <a:cxn ang="0">
                  <a:pos x="438" y="712"/>
                </a:cxn>
                <a:cxn ang="0">
                  <a:pos x="246" y="688"/>
                </a:cxn>
                <a:cxn ang="0">
                  <a:pos x="134" y="648"/>
                </a:cxn>
                <a:cxn ang="0">
                  <a:pos x="110" y="624"/>
                </a:cxn>
                <a:cxn ang="0">
                  <a:pos x="78" y="576"/>
                </a:cxn>
                <a:cxn ang="0">
                  <a:pos x="54" y="464"/>
                </a:cxn>
                <a:cxn ang="0">
                  <a:pos x="30" y="408"/>
                </a:cxn>
                <a:cxn ang="0">
                  <a:pos x="22" y="384"/>
                </a:cxn>
                <a:cxn ang="0">
                  <a:pos x="14" y="416"/>
                </a:cxn>
              </a:cxnLst>
              <a:rect l="0" t="0" r="r" b="b"/>
              <a:pathLst>
                <a:path w="710" h="768">
                  <a:moveTo>
                    <a:pt x="14" y="416"/>
                  </a:moveTo>
                  <a:cubicBezTo>
                    <a:pt x="6" y="353"/>
                    <a:pt x="0" y="339"/>
                    <a:pt x="14" y="272"/>
                  </a:cubicBezTo>
                  <a:cubicBezTo>
                    <a:pt x="24" y="227"/>
                    <a:pt x="72" y="178"/>
                    <a:pt x="102" y="144"/>
                  </a:cubicBezTo>
                  <a:cubicBezTo>
                    <a:pt x="117" y="127"/>
                    <a:pt x="134" y="112"/>
                    <a:pt x="150" y="96"/>
                  </a:cubicBezTo>
                  <a:cubicBezTo>
                    <a:pt x="164" y="82"/>
                    <a:pt x="198" y="64"/>
                    <a:pt x="198" y="64"/>
                  </a:cubicBezTo>
                  <a:cubicBezTo>
                    <a:pt x="231" y="14"/>
                    <a:pt x="294" y="7"/>
                    <a:pt x="350" y="0"/>
                  </a:cubicBezTo>
                  <a:cubicBezTo>
                    <a:pt x="411" y="3"/>
                    <a:pt x="473" y="1"/>
                    <a:pt x="534" y="8"/>
                  </a:cubicBezTo>
                  <a:cubicBezTo>
                    <a:pt x="582" y="13"/>
                    <a:pt x="624" y="71"/>
                    <a:pt x="662" y="96"/>
                  </a:cubicBezTo>
                  <a:cubicBezTo>
                    <a:pt x="691" y="140"/>
                    <a:pt x="698" y="151"/>
                    <a:pt x="710" y="200"/>
                  </a:cubicBezTo>
                  <a:cubicBezTo>
                    <a:pt x="707" y="267"/>
                    <a:pt x="707" y="333"/>
                    <a:pt x="702" y="400"/>
                  </a:cubicBezTo>
                  <a:cubicBezTo>
                    <a:pt x="700" y="423"/>
                    <a:pt x="688" y="428"/>
                    <a:pt x="678" y="448"/>
                  </a:cubicBezTo>
                  <a:cubicBezTo>
                    <a:pt x="646" y="512"/>
                    <a:pt x="626" y="607"/>
                    <a:pt x="550" y="632"/>
                  </a:cubicBezTo>
                  <a:cubicBezTo>
                    <a:pt x="539" y="640"/>
                    <a:pt x="530" y="651"/>
                    <a:pt x="518" y="656"/>
                  </a:cubicBezTo>
                  <a:cubicBezTo>
                    <a:pt x="503" y="662"/>
                    <a:pt x="470" y="648"/>
                    <a:pt x="470" y="664"/>
                  </a:cubicBezTo>
                  <a:cubicBezTo>
                    <a:pt x="470" y="681"/>
                    <a:pt x="502" y="675"/>
                    <a:pt x="518" y="680"/>
                  </a:cubicBezTo>
                  <a:cubicBezTo>
                    <a:pt x="534" y="685"/>
                    <a:pt x="566" y="696"/>
                    <a:pt x="566" y="696"/>
                  </a:cubicBezTo>
                  <a:cubicBezTo>
                    <a:pt x="569" y="704"/>
                    <a:pt x="580" y="714"/>
                    <a:pt x="574" y="720"/>
                  </a:cubicBezTo>
                  <a:cubicBezTo>
                    <a:pt x="562" y="732"/>
                    <a:pt x="542" y="731"/>
                    <a:pt x="526" y="736"/>
                  </a:cubicBezTo>
                  <a:cubicBezTo>
                    <a:pt x="517" y="739"/>
                    <a:pt x="511" y="748"/>
                    <a:pt x="502" y="752"/>
                  </a:cubicBezTo>
                  <a:cubicBezTo>
                    <a:pt x="487" y="759"/>
                    <a:pt x="454" y="768"/>
                    <a:pt x="454" y="768"/>
                  </a:cubicBezTo>
                  <a:cubicBezTo>
                    <a:pt x="448" y="750"/>
                    <a:pt x="453" y="725"/>
                    <a:pt x="438" y="712"/>
                  </a:cubicBezTo>
                  <a:cubicBezTo>
                    <a:pt x="407" y="685"/>
                    <a:pt x="256" y="689"/>
                    <a:pt x="246" y="688"/>
                  </a:cubicBezTo>
                  <a:cubicBezTo>
                    <a:pt x="207" y="680"/>
                    <a:pt x="166" y="674"/>
                    <a:pt x="134" y="648"/>
                  </a:cubicBezTo>
                  <a:cubicBezTo>
                    <a:pt x="125" y="641"/>
                    <a:pt x="117" y="633"/>
                    <a:pt x="110" y="624"/>
                  </a:cubicBezTo>
                  <a:cubicBezTo>
                    <a:pt x="98" y="609"/>
                    <a:pt x="78" y="576"/>
                    <a:pt x="78" y="576"/>
                  </a:cubicBezTo>
                  <a:cubicBezTo>
                    <a:pt x="66" y="506"/>
                    <a:pt x="74" y="544"/>
                    <a:pt x="54" y="464"/>
                  </a:cubicBezTo>
                  <a:cubicBezTo>
                    <a:pt x="37" y="397"/>
                    <a:pt x="58" y="463"/>
                    <a:pt x="30" y="408"/>
                  </a:cubicBezTo>
                  <a:cubicBezTo>
                    <a:pt x="26" y="400"/>
                    <a:pt x="30" y="380"/>
                    <a:pt x="22" y="384"/>
                  </a:cubicBezTo>
                  <a:cubicBezTo>
                    <a:pt x="12" y="389"/>
                    <a:pt x="17" y="405"/>
                    <a:pt x="14" y="416"/>
                  </a:cubicBezTo>
                  <a:close/>
                </a:path>
              </a:pathLst>
            </a:custGeom>
            <a:solidFill>
              <a:schemeClr val="accent2">
                <a:alpha val="50000"/>
              </a:schemeClr>
            </a:solidFill>
            <a:ln w="9525">
              <a:noFill/>
              <a:round/>
              <a:headEnd/>
              <a:tailEnd/>
            </a:ln>
            <a:effectLst/>
          </p:spPr>
          <p:txBody>
            <a:bodyPr/>
            <a:lstStyle/>
            <a:p>
              <a:pPr eaLnBrk="0" hangingPunct="0">
                <a:defRPr/>
              </a:pPr>
              <a:endParaRPr lang="en-US">
                <a:solidFill>
                  <a:srgbClr val="006699"/>
                </a:solidFill>
                <a:cs typeface="+mn-cs"/>
              </a:endParaRPr>
            </a:p>
          </p:txBody>
        </p:sp>
        <p:grpSp>
          <p:nvGrpSpPr>
            <p:cNvPr id="1035" name="Group 9"/>
            <p:cNvGrpSpPr>
              <a:grpSpLocks/>
            </p:cNvGrpSpPr>
            <p:nvPr/>
          </p:nvGrpSpPr>
          <p:grpSpPr bwMode="auto">
            <a:xfrm rot="416244">
              <a:off x="9" y="1746"/>
              <a:ext cx="1771" cy="1741"/>
              <a:chOff x="41" y="2787"/>
              <a:chExt cx="902" cy="833"/>
            </a:xfrm>
          </p:grpSpPr>
          <p:sp>
            <p:nvSpPr>
              <p:cNvPr id="71690" name="Freeform 10"/>
              <p:cNvSpPr>
                <a:spLocks/>
              </p:cNvSpPr>
              <p:nvPr userDrawn="1"/>
            </p:nvSpPr>
            <p:spPr bwMode="ltGray">
              <a:xfrm rot="373331" flipH="1">
                <a:off x="125" y="2787"/>
                <a:ext cx="313" cy="303"/>
              </a:xfrm>
              <a:custGeom>
                <a:avLst/>
                <a:gdLst/>
                <a:ahLst/>
                <a:cxnLst>
                  <a:cxn ang="0">
                    <a:pos x="46" y="210"/>
                  </a:cxn>
                  <a:cxn ang="0">
                    <a:pos x="37" y="198"/>
                  </a:cxn>
                  <a:cxn ang="0">
                    <a:pos x="26" y="181"/>
                  </a:cxn>
                  <a:cxn ang="0">
                    <a:pos x="15" y="159"/>
                  </a:cxn>
                  <a:cxn ang="0">
                    <a:pos x="5" y="135"/>
                  </a:cxn>
                  <a:cxn ang="0">
                    <a:pos x="0" y="109"/>
                  </a:cxn>
                  <a:cxn ang="0">
                    <a:pos x="1" y="82"/>
                  </a:cxn>
                  <a:cxn ang="0">
                    <a:pos x="9" y="57"/>
                  </a:cxn>
                  <a:cxn ang="0">
                    <a:pos x="27" y="35"/>
                  </a:cxn>
                  <a:cxn ang="0">
                    <a:pos x="45" y="22"/>
                  </a:cxn>
                  <a:cxn ang="0">
                    <a:pos x="60" y="12"/>
                  </a:cxn>
                  <a:cxn ang="0">
                    <a:pos x="72" y="7"/>
                  </a:cxn>
                  <a:cxn ang="0">
                    <a:pos x="81" y="5"/>
                  </a:cxn>
                  <a:cxn ang="0">
                    <a:pos x="88" y="5"/>
                  </a:cxn>
                  <a:cxn ang="0">
                    <a:pos x="104" y="0"/>
                  </a:cxn>
                  <a:cxn ang="0">
                    <a:pos x="148" y="8"/>
                  </a:cxn>
                  <a:cxn ang="0">
                    <a:pos x="160" y="12"/>
                  </a:cxn>
                  <a:cxn ang="0">
                    <a:pos x="172" y="15"/>
                  </a:cxn>
                  <a:cxn ang="0">
                    <a:pos x="182" y="19"/>
                  </a:cxn>
                  <a:cxn ang="0">
                    <a:pos x="190" y="23"/>
                  </a:cxn>
                  <a:cxn ang="0">
                    <a:pos x="198" y="27"/>
                  </a:cxn>
                  <a:cxn ang="0">
                    <a:pos x="205" y="32"/>
                  </a:cxn>
                  <a:cxn ang="0">
                    <a:pos x="211" y="38"/>
                  </a:cxn>
                  <a:cxn ang="0">
                    <a:pos x="217" y="45"/>
                  </a:cxn>
                  <a:cxn ang="0">
                    <a:pos x="205" y="40"/>
                  </a:cxn>
                  <a:cxn ang="0">
                    <a:pos x="194" y="36"/>
                  </a:cxn>
                  <a:cxn ang="0">
                    <a:pos x="183" y="33"/>
                  </a:cxn>
                  <a:cxn ang="0">
                    <a:pos x="172" y="30"/>
                  </a:cxn>
                  <a:cxn ang="0">
                    <a:pos x="163" y="27"/>
                  </a:cxn>
                  <a:cxn ang="0">
                    <a:pos x="153" y="26"/>
                  </a:cxn>
                  <a:cxn ang="0">
                    <a:pos x="143" y="24"/>
                  </a:cxn>
                  <a:cxn ang="0">
                    <a:pos x="134" y="24"/>
                  </a:cxn>
                  <a:cxn ang="0">
                    <a:pos x="125" y="24"/>
                  </a:cxn>
                  <a:cxn ang="0">
                    <a:pos x="116" y="25"/>
                  </a:cxn>
                  <a:cxn ang="0">
                    <a:pos x="107" y="27"/>
                  </a:cxn>
                  <a:cxn ang="0">
                    <a:pos x="99" y="29"/>
                  </a:cxn>
                  <a:cxn ang="0">
                    <a:pos x="91" y="33"/>
                  </a:cxn>
                  <a:cxn ang="0">
                    <a:pos x="82" y="36"/>
                  </a:cxn>
                  <a:cxn ang="0">
                    <a:pos x="74" y="41"/>
                  </a:cxn>
                  <a:cxn ang="0">
                    <a:pos x="66" y="46"/>
                  </a:cxn>
                  <a:cxn ang="0">
                    <a:pos x="52" y="61"/>
                  </a:cxn>
                  <a:cxn ang="0">
                    <a:pos x="42" y="80"/>
                  </a:cxn>
                  <a:cxn ang="0">
                    <a:pos x="37" y="103"/>
                  </a:cxn>
                  <a:cxn ang="0">
                    <a:pos x="35" y="126"/>
                  </a:cxn>
                  <a:cxn ang="0">
                    <a:pos x="35" y="151"/>
                  </a:cxn>
                  <a:cxn ang="0">
                    <a:pos x="38" y="174"/>
                  </a:cxn>
                  <a:cxn ang="0">
                    <a:pos x="41" y="194"/>
                  </a:cxn>
                  <a:cxn ang="0">
                    <a:pos x="46" y="210"/>
                  </a:cxn>
                </a:cxnLst>
                <a:rect l="0" t="0" r="r" b="b"/>
                <a:pathLst>
                  <a:path w="217" h="210">
                    <a:moveTo>
                      <a:pt x="46" y="210"/>
                    </a:moveTo>
                    <a:lnTo>
                      <a:pt x="37" y="198"/>
                    </a:lnTo>
                    <a:lnTo>
                      <a:pt x="26" y="181"/>
                    </a:lnTo>
                    <a:lnTo>
                      <a:pt x="15" y="159"/>
                    </a:lnTo>
                    <a:lnTo>
                      <a:pt x="5" y="135"/>
                    </a:lnTo>
                    <a:lnTo>
                      <a:pt x="0" y="109"/>
                    </a:lnTo>
                    <a:lnTo>
                      <a:pt x="1" y="82"/>
                    </a:lnTo>
                    <a:lnTo>
                      <a:pt x="9" y="57"/>
                    </a:lnTo>
                    <a:lnTo>
                      <a:pt x="27" y="35"/>
                    </a:lnTo>
                    <a:lnTo>
                      <a:pt x="45" y="22"/>
                    </a:lnTo>
                    <a:lnTo>
                      <a:pt x="60" y="12"/>
                    </a:lnTo>
                    <a:lnTo>
                      <a:pt x="72" y="7"/>
                    </a:lnTo>
                    <a:lnTo>
                      <a:pt x="81" y="5"/>
                    </a:lnTo>
                    <a:lnTo>
                      <a:pt x="88" y="5"/>
                    </a:lnTo>
                    <a:lnTo>
                      <a:pt x="104" y="0"/>
                    </a:lnTo>
                    <a:lnTo>
                      <a:pt x="148" y="8"/>
                    </a:lnTo>
                    <a:lnTo>
                      <a:pt x="160" y="12"/>
                    </a:lnTo>
                    <a:lnTo>
                      <a:pt x="172" y="15"/>
                    </a:lnTo>
                    <a:lnTo>
                      <a:pt x="182" y="19"/>
                    </a:lnTo>
                    <a:lnTo>
                      <a:pt x="190" y="23"/>
                    </a:lnTo>
                    <a:lnTo>
                      <a:pt x="198" y="27"/>
                    </a:lnTo>
                    <a:lnTo>
                      <a:pt x="205" y="32"/>
                    </a:lnTo>
                    <a:lnTo>
                      <a:pt x="211" y="38"/>
                    </a:lnTo>
                    <a:lnTo>
                      <a:pt x="217" y="45"/>
                    </a:lnTo>
                    <a:lnTo>
                      <a:pt x="205" y="40"/>
                    </a:lnTo>
                    <a:lnTo>
                      <a:pt x="194" y="36"/>
                    </a:lnTo>
                    <a:lnTo>
                      <a:pt x="183" y="33"/>
                    </a:lnTo>
                    <a:lnTo>
                      <a:pt x="172" y="30"/>
                    </a:lnTo>
                    <a:lnTo>
                      <a:pt x="163" y="27"/>
                    </a:lnTo>
                    <a:lnTo>
                      <a:pt x="153" y="26"/>
                    </a:lnTo>
                    <a:lnTo>
                      <a:pt x="143" y="24"/>
                    </a:lnTo>
                    <a:lnTo>
                      <a:pt x="134" y="24"/>
                    </a:lnTo>
                    <a:lnTo>
                      <a:pt x="125" y="24"/>
                    </a:lnTo>
                    <a:lnTo>
                      <a:pt x="116" y="25"/>
                    </a:lnTo>
                    <a:lnTo>
                      <a:pt x="107" y="27"/>
                    </a:lnTo>
                    <a:lnTo>
                      <a:pt x="99" y="29"/>
                    </a:lnTo>
                    <a:lnTo>
                      <a:pt x="91" y="33"/>
                    </a:lnTo>
                    <a:lnTo>
                      <a:pt x="82" y="36"/>
                    </a:lnTo>
                    <a:lnTo>
                      <a:pt x="74" y="41"/>
                    </a:lnTo>
                    <a:lnTo>
                      <a:pt x="66" y="46"/>
                    </a:lnTo>
                    <a:lnTo>
                      <a:pt x="52" y="61"/>
                    </a:lnTo>
                    <a:lnTo>
                      <a:pt x="42" y="80"/>
                    </a:lnTo>
                    <a:lnTo>
                      <a:pt x="37" y="103"/>
                    </a:lnTo>
                    <a:lnTo>
                      <a:pt x="35" y="126"/>
                    </a:lnTo>
                    <a:lnTo>
                      <a:pt x="35" y="151"/>
                    </a:lnTo>
                    <a:lnTo>
                      <a:pt x="38" y="174"/>
                    </a:lnTo>
                    <a:lnTo>
                      <a:pt x="41" y="194"/>
                    </a:lnTo>
                    <a:lnTo>
                      <a:pt x="46" y="210"/>
                    </a:lnTo>
                    <a:close/>
                  </a:path>
                </a:pathLst>
              </a:custGeom>
              <a:solidFill>
                <a:schemeClr val="accent2"/>
              </a:solidFill>
              <a:ln w="9525">
                <a:noFill/>
                <a:round/>
                <a:headEnd/>
                <a:tailEnd/>
              </a:ln>
            </p:spPr>
            <p:txBody>
              <a:bodyPr/>
              <a:lstStyle/>
              <a:p>
                <a:pPr eaLnBrk="0" hangingPunct="0">
                  <a:defRPr/>
                </a:pPr>
                <a:endParaRPr lang="en-US">
                  <a:solidFill>
                    <a:srgbClr val="006699"/>
                  </a:solidFill>
                  <a:cs typeface="+mn-cs"/>
                </a:endParaRPr>
              </a:p>
            </p:txBody>
          </p:sp>
          <p:sp>
            <p:nvSpPr>
              <p:cNvPr id="71691" name="Freeform 11"/>
              <p:cNvSpPr>
                <a:spLocks/>
              </p:cNvSpPr>
              <p:nvPr userDrawn="1"/>
            </p:nvSpPr>
            <p:spPr bwMode="ltGray">
              <a:xfrm rot="373331" flipH="1">
                <a:off x="41" y="2843"/>
                <a:ext cx="262" cy="308"/>
              </a:xfrm>
              <a:custGeom>
                <a:avLst/>
                <a:gdLst/>
                <a:ahLst/>
                <a:cxnLst>
                  <a:cxn ang="0">
                    <a:pos x="109" y="0"/>
                  </a:cxn>
                  <a:cxn ang="0">
                    <a:pos x="112" y="2"/>
                  </a:cxn>
                  <a:cxn ang="0">
                    <a:pos x="118" y="8"/>
                  </a:cxn>
                  <a:cxn ang="0">
                    <a:pos x="127" y="18"/>
                  </a:cxn>
                  <a:cxn ang="0">
                    <a:pos x="137" y="33"/>
                  </a:cxn>
                  <a:cxn ang="0">
                    <a:pos x="145" y="52"/>
                  </a:cxn>
                  <a:cxn ang="0">
                    <a:pos x="150" y="76"/>
                  </a:cxn>
                  <a:cxn ang="0">
                    <a:pos x="150" y="105"/>
                  </a:cxn>
                  <a:cxn ang="0">
                    <a:pos x="144" y="139"/>
                  </a:cxn>
                  <a:cxn ang="0">
                    <a:pos x="140" y="149"/>
                  </a:cxn>
                  <a:cxn ang="0">
                    <a:pos x="136" y="157"/>
                  </a:cxn>
                  <a:cxn ang="0">
                    <a:pos x="131" y="165"/>
                  </a:cxn>
                  <a:cxn ang="0">
                    <a:pos x="125" y="173"/>
                  </a:cxn>
                  <a:cxn ang="0">
                    <a:pos x="117" y="180"/>
                  </a:cxn>
                  <a:cxn ang="0">
                    <a:pos x="110" y="185"/>
                  </a:cxn>
                  <a:cxn ang="0">
                    <a:pos x="102" y="191"/>
                  </a:cxn>
                  <a:cxn ang="0">
                    <a:pos x="92" y="195"/>
                  </a:cxn>
                  <a:cxn ang="0">
                    <a:pos x="82" y="197"/>
                  </a:cxn>
                  <a:cxn ang="0">
                    <a:pos x="72" y="200"/>
                  </a:cxn>
                  <a:cxn ang="0">
                    <a:pos x="61" y="201"/>
                  </a:cxn>
                  <a:cxn ang="0">
                    <a:pos x="49" y="201"/>
                  </a:cxn>
                  <a:cxn ang="0">
                    <a:pos x="37" y="200"/>
                  </a:cxn>
                  <a:cxn ang="0">
                    <a:pos x="25" y="197"/>
                  </a:cxn>
                  <a:cxn ang="0">
                    <a:pos x="12" y="193"/>
                  </a:cxn>
                  <a:cxn ang="0">
                    <a:pos x="0" y="188"/>
                  </a:cxn>
                  <a:cxn ang="0">
                    <a:pos x="11" y="195"/>
                  </a:cxn>
                  <a:cxn ang="0">
                    <a:pos x="22" y="200"/>
                  </a:cxn>
                  <a:cxn ang="0">
                    <a:pos x="33" y="205"/>
                  </a:cxn>
                  <a:cxn ang="0">
                    <a:pos x="43" y="208"/>
                  </a:cxn>
                  <a:cxn ang="0">
                    <a:pos x="53" y="211"/>
                  </a:cxn>
                  <a:cxn ang="0">
                    <a:pos x="63" y="212"/>
                  </a:cxn>
                  <a:cxn ang="0">
                    <a:pos x="73" y="213"/>
                  </a:cxn>
                  <a:cxn ang="0">
                    <a:pos x="83" y="213"/>
                  </a:cxn>
                  <a:cxn ang="0">
                    <a:pos x="91" y="212"/>
                  </a:cxn>
                  <a:cxn ang="0">
                    <a:pos x="100" y="210"/>
                  </a:cxn>
                  <a:cxn ang="0">
                    <a:pos x="108" y="208"/>
                  </a:cxn>
                  <a:cxn ang="0">
                    <a:pos x="116" y="206"/>
                  </a:cxn>
                  <a:cxn ang="0">
                    <a:pos x="123" y="203"/>
                  </a:cxn>
                  <a:cxn ang="0">
                    <a:pos x="130" y="199"/>
                  </a:cxn>
                  <a:cxn ang="0">
                    <a:pos x="136" y="195"/>
                  </a:cxn>
                  <a:cxn ang="0">
                    <a:pos x="142" y="191"/>
                  </a:cxn>
                  <a:cxn ang="0">
                    <a:pos x="158" y="176"/>
                  </a:cxn>
                  <a:cxn ang="0">
                    <a:pos x="169" y="161"/>
                  </a:cxn>
                  <a:cxn ang="0">
                    <a:pos x="176" y="144"/>
                  </a:cxn>
                  <a:cxn ang="0">
                    <a:pos x="179" y="128"/>
                  </a:cxn>
                  <a:cxn ang="0">
                    <a:pos x="181" y="111"/>
                  </a:cxn>
                  <a:cxn ang="0">
                    <a:pos x="181" y="95"/>
                  </a:cxn>
                  <a:cxn ang="0">
                    <a:pos x="182" y="79"/>
                  </a:cxn>
                  <a:cxn ang="0">
                    <a:pos x="173" y="46"/>
                  </a:cxn>
                  <a:cxn ang="0">
                    <a:pos x="156" y="21"/>
                  </a:cxn>
                  <a:cxn ang="0">
                    <a:pos x="151" y="18"/>
                  </a:cxn>
                  <a:cxn ang="0">
                    <a:pos x="147" y="15"/>
                  </a:cxn>
                  <a:cxn ang="0">
                    <a:pos x="142" y="13"/>
                  </a:cxn>
                  <a:cxn ang="0">
                    <a:pos x="138" y="11"/>
                  </a:cxn>
                  <a:cxn ang="0">
                    <a:pos x="132" y="9"/>
                  </a:cxn>
                  <a:cxn ang="0">
                    <a:pos x="126" y="6"/>
                  </a:cxn>
                  <a:cxn ang="0">
                    <a:pos x="119" y="3"/>
                  </a:cxn>
                  <a:cxn ang="0">
                    <a:pos x="109" y="0"/>
                  </a:cxn>
                </a:cxnLst>
                <a:rect l="0" t="0" r="r" b="b"/>
                <a:pathLst>
                  <a:path w="182" h="213">
                    <a:moveTo>
                      <a:pt x="109" y="0"/>
                    </a:moveTo>
                    <a:lnTo>
                      <a:pt x="112" y="2"/>
                    </a:lnTo>
                    <a:lnTo>
                      <a:pt x="118" y="8"/>
                    </a:lnTo>
                    <a:lnTo>
                      <a:pt x="127" y="18"/>
                    </a:lnTo>
                    <a:lnTo>
                      <a:pt x="137" y="33"/>
                    </a:lnTo>
                    <a:lnTo>
                      <a:pt x="145" y="52"/>
                    </a:lnTo>
                    <a:lnTo>
                      <a:pt x="150" y="76"/>
                    </a:lnTo>
                    <a:lnTo>
                      <a:pt x="150" y="105"/>
                    </a:lnTo>
                    <a:lnTo>
                      <a:pt x="144" y="139"/>
                    </a:lnTo>
                    <a:lnTo>
                      <a:pt x="140" y="149"/>
                    </a:lnTo>
                    <a:lnTo>
                      <a:pt x="136" y="157"/>
                    </a:lnTo>
                    <a:lnTo>
                      <a:pt x="131" y="165"/>
                    </a:lnTo>
                    <a:lnTo>
                      <a:pt x="125" y="173"/>
                    </a:lnTo>
                    <a:lnTo>
                      <a:pt x="117" y="180"/>
                    </a:lnTo>
                    <a:lnTo>
                      <a:pt x="110" y="185"/>
                    </a:lnTo>
                    <a:lnTo>
                      <a:pt x="102" y="191"/>
                    </a:lnTo>
                    <a:lnTo>
                      <a:pt x="92" y="195"/>
                    </a:lnTo>
                    <a:lnTo>
                      <a:pt x="82" y="197"/>
                    </a:lnTo>
                    <a:lnTo>
                      <a:pt x="72" y="200"/>
                    </a:lnTo>
                    <a:lnTo>
                      <a:pt x="61" y="201"/>
                    </a:lnTo>
                    <a:lnTo>
                      <a:pt x="49" y="201"/>
                    </a:lnTo>
                    <a:lnTo>
                      <a:pt x="37" y="200"/>
                    </a:lnTo>
                    <a:lnTo>
                      <a:pt x="25" y="197"/>
                    </a:lnTo>
                    <a:lnTo>
                      <a:pt x="12" y="193"/>
                    </a:lnTo>
                    <a:lnTo>
                      <a:pt x="0" y="188"/>
                    </a:lnTo>
                    <a:lnTo>
                      <a:pt x="11" y="195"/>
                    </a:lnTo>
                    <a:lnTo>
                      <a:pt x="22" y="200"/>
                    </a:lnTo>
                    <a:lnTo>
                      <a:pt x="33" y="205"/>
                    </a:lnTo>
                    <a:lnTo>
                      <a:pt x="43" y="208"/>
                    </a:lnTo>
                    <a:lnTo>
                      <a:pt x="53" y="211"/>
                    </a:lnTo>
                    <a:lnTo>
                      <a:pt x="63" y="212"/>
                    </a:lnTo>
                    <a:lnTo>
                      <a:pt x="73" y="213"/>
                    </a:lnTo>
                    <a:lnTo>
                      <a:pt x="83" y="213"/>
                    </a:lnTo>
                    <a:lnTo>
                      <a:pt x="91" y="212"/>
                    </a:lnTo>
                    <a:lnTo>
                      <a:pt x="100" y="210"/>
                    </a:lnTo>
                    <a:lnTo>
                      <a:pt x="108" y="208"/>
                    </a:lnTo>
                    <a:lnTo>
                      <a:pt x="116" y="206"/>
                    </a:lnTo>
                    <a:lnTo>
                      <a:pt x="123" y="203"/>
                    </a:lnTo>
                    <a:lnTo>
                      <a:pt x="130" y="199"/>
                    </a:lnTo>
                    <a:lnTo>
                      <a:pt x="136" y="195"/>
                    </a:lnTo>
                    <a:lnTo>
                      <a:pt x="142" y="191"/>
                    </a:lnTo>
                    <a:lnTo>
                      <a:pt x="158" y="176"/>
                    </a:lnTo>
                    <a:lnTo>
                      <a:pt x="169" y="161"/>
                    </a:lnTo>
                    <a:lnTo>
                      <a:pt x="176" y="144"/>
                    </a:lnTo>
                    <a:lnTo>
                      <a:pt x="179" y="128"/>
                    </a:lnTo>
                    <a:lnTo>
                      <a:pt x="181" y="111"/>
                    </a:lnTo>
                    <a:lnTo>
                      <a:pt x="181" y="95"/>
                    </a:lnTo>
                    <a:lnTo>
                      <a:pt x="182" y="79"/>
                    </a:lnTo>
                    <a:lnTo>
                      <a:pt x="173" y="46"/>
                    </a:lnTo>
                    <a:lnTo>
                      <a:pt x="156" y="21"/>
                    </a:lnTo>
                    <a:lnTo>
                      <a:pt x="151" y="18"/>
                    </a:lnTo>
                    <a:lnTo>
                      <a:pt x="147" y="15"/>
                    </a:lnTo>
                    <a:lnTo>
                      <a:pt x="142" y="13"/>
                    </a:lnTo>
                    <a:lnTo>
                      <a:pt x="138" y="11"/>
                    </a:lnTo>
                    <a:lnTo>
                      <a:pt x="132" y="9"/>
                    </a:lnTo>
                    <a:lnTo>
                      <a:pt x="126" y="6"/>
                    </a:lnTo>
                    <a:lnTo>
                      <a:pt x="119" y="3"/>
                    </a:lnTo>
                    <a:lnTo>
                      <a:pt x="109" y="0"/>
                    </a:lnTo>
                    <a:close/>
                  </a:path>
                </a:pathLst>
              </a:custGeom>
              <a:solidFill>
                <a:schemeClr val="accent2"/>
              </a:solidFill>
              <a:ln w="9525">
                <a:noFill/>
                <a:round/>
                <a:headEnd/>
                <a:tailEnd/>
              </a:ln>
            </p:spPr>
            <p:txBody>
              <a:bodyPr/>
              <a:lstStyle/>
              <a:p>
                <a:pPr eaLnBrk="0" hangingPunct="0">
                  <a:defRPr/>
                </a:pPr>
                <a:endParaRPr lang="en-US">
                  <a:solidFill>
                    <a:srgbClr val="006699"/>
                  </a:solidFill>
                  <a:cs typeface="+mn-cs"/>
                </a:endParaRPr>
              </a:p>
            </p:txBody>
          </p:sp>
          <p:sp>
            <p:nvSpPr>
              <p:cNvPr id="71692" name="Freeform 12"/>
              <p:cNvSpPr>
                <a:spLocks/>
              </p:cNvSpPr>
              <p:nvPr userDrawn="1"/>
            </p:nvSpPr>
            <p:spPr bwMode="ltGray">
              <a:xfrm rot="373331" flipH="1">
                <a:off x="121" y="2907"/>
                <a:ext cx="93" cy="156"/>
              </a:xfrm>
              <a:custGeom>
                <a:avLst/>
                <a:gdLst/>
                <a:ahLst/>
                <a:cxnLst>
                  <a:cxn ang="0">
                    <a:pos x="94" y="0"/>
                  </a:cxn>
                  <a:cxn ang="0">
                    <a:pos x="105" y="9"/>
                  </a:cxn>
                  <a:cxn ang="0">
                    <a:pos x="115" y="27"/>
                  </a:cxn>
                  <a:cxn ang="0">
                    <a:pos x="123" y="50"/>
                  </a:cxn>
                  <a:cxn ang="0">
                    <a:pos x="128" y="78"/>
                  </a:cxn>
                  <a:cxn ang="0">
                    <a:pos x="127" y="111"/>
                  </a:cxn>
                  <a:cxn ang="0">
                    <a:pos x="116" y="145"/>
                  </a:cxn>
                  <a:cxn ang="0">
                    <a:pos x="94" y="181"/>
                  </a:cxn>
                  <a:cxn ang="0">
                    <a:pos x="60" y="217"/>
                  </a:cxn>
                  <a:cxn ang="0">
                    <a:pos x="49" y="213"/>
                  </a:cxn>
                  <a:cxn ang="0">
                    <a:pos x="38" y="210"/>
                  </a:cxn>
                  <a:cxn ang="0">
                    <a:pos x="26" y="205"/>
                  </a:cxn>
                  <a:cxn ang="0">
                    <a:pos x="16" y="201"/>
                  </a:cxn>
                  <a:cxn ang="0">
                    <a:pos x="8" y="196"/>
                  </a:cxn>
                  <a:cxn ang="0">
                    <a:pos x="2" y="190"/>
                  </a:cxn>
                  <a:cxn ang="0">
                    <a:pos x="0" y="183"/>
                  </a:cxn>
                  <a:cxn ang="0">
                    <a:pos x="1" y="178"/>
                  </a:cxn>
                  <a:cxn ang="0">
                    <a:pos x="13" y="171"/>
                  </a:cxn>
                  <a:cxn ang="0">
                    <a:pos x="29" y="161"/>
                  </a:cxn>
                  <a:cxn ang="0">
                    <a:pos x="46" y="150"/>
                  </a:cxn>
                  <a:cxn ang="0">
                    <a:pos x="63" y="134"/>
                  </a:cxn>
                  <a:cxn ang="0">
                    <a:pos x="79" y="112"/>
                  </a:cxn>
                  <a:cxn ang="0">
                    <a:pos x="91" y="83"/>
                  </a:cxn>
                  <a:cxn ang="0">
                    <a:pos x="97" y="46"/>
                  </a:cxn>
                  <a:cxn ang="0">
                    <a:pos x="94" y="0"/>
                  </a:cxn>
                </a:cxnLst>
                <a:rect l="0" t="0" r="r" b="b"/>
                <a:pathLst>
                  <a:path w="128" h="217">
                    <a:moveTo>
                      <a:pt x="94" y="0"/>
                    </a:moveTo>
                    <a:lnTo>
                      <a:pt x="105" y="9"/>
                    </a:lnTo>
                    <a:lnTo>
                      <a:pt x="115" y="27"/>
                    </a:lnTo>
                    <a:lnTo>
                      <a:pt x="123" y="50"/>
                    </a:lnTo>
                    <a:lnTo>
                      <a:pt x="128" y="78"/>
                    </a:lnTo>
                    <a:lnTo>
                      <a:pt x="127" y="111"/>
                    </a:lnTo>
                    <a:lnTo>
                      <a:pt x="116" y="145"/>
                    </a:lnTo>
                    <a:lnTo>
                      <a:pt x="94" y="181"/>
                    </a:lnTo>
                    <a:lnTo>
                      <a:pt x="60" y="217"/>
                    </a:lnTo>
                    <a:lnTo>
                      <a:pt x="49" y="213"/>
                    </a:lnTo>
                    <a:lnTo>
                      <a:pt x="38" y="210"/>
                    </a:lnTo>
                    <a:lnTo>
                      <a:pt x="26" y="205"/>
                    </a:lnTo>
                    <a:lnTo>
                      <a:pt x="16" y="201"/>
                    </a:lnTo>
                    <a:lnTo>
                      <a:pt x="8" y="196"/>
                    </a:lnTo>
                    <a:lnTo>
                      <a:pt x="2" y="190"/>
                    </a:lnTo>
                    <a:lnTo>
                      <a:pt x="0" y="183"/>
                    </a:lnTo>
                    <a:lnTo>
                      <a:pt x="1" y="178"/>
                    </a:lnTo>
                    <a:lnTo>
                      <a:pt x="13" y="171"/>
                    </a:lnTo>
                    <a:lnTo>
                      <a:pt x="29" y="161"/>
                    </a:lnTo>
                    <a:lnTo>
                      <a:pt x="46" y="150"/>
                    </a:lnTo>
                    <a:lnTo>
                      <a:pt x="63" y="134"/>
                    </a:lnTo>
                    <a:lnTo>
                      <a:pt x="79" y="112"/>
                    </a:lnTo>
                    <a:lnTo>
                      <a:pt x="91" y="83"/>
                    </a:lnTo>
                    <a:lnTo>
                      <a:pt x="97" y="46"/>
                    </a:lnTo>
                    <a:lnTo>
                      <a:pt x="94" y="0"/>
                    </a:lnTo>
                    <a:close/>
                  </a:path>
                </a:pathLst>
              </a:custGeom>
              <a:solidFill>
                <a:schemeClr val="accent2"/>
              </a:solidFill>
              <a:ln w="9525">
                <a:noFill/>
                <a:round/>
                <a:headEnd/>
                <a:tailEnd/>
              </a:ln>
            </p:spPr>
            <p:txBody>
              <a:bodyPr/>
              <a:lstStyle/>
              <a:p>
                <a:pPr eaLnBrk="0" hangingPunct="0">
                  <a:defRPr/>
                </a:pPr>
                <a:endParaRPr lang="en-US">
                  <a:solidFill>
                    <a:srgbClr val="006699"/>
                  </a:solidFill>
                  <a:cs typeface="+mn-cs"/>
                </a:endParaRPr>
              </a:p>
            </p:txBody>
          </p:sp>
          <p:sp>
            <p:nvSpPr>
              <p:cNvPr id="71693" name="Freeform 13"/>
              <p:cNvSpPr>
                <a:spLocks/>
              </p:cNvSpPr>
              <p:nvPr userDrawn="1"/>
            </p:nvSpPr>
            <p:spPr bwMode="ltGray">
              <a:xfrm rot="373331" flipH="1">
                <a:off x="313" y="3110"/>
                <a:ext cx="85" cy="93"/>
              </a:xfrm>
              <a:custGeom>
                <a:avLst/>
                <a:gdLst/>
                <a:ahLst/>
                <a:cxnLst>
                  <a:cxn ang="0">
                    <a:pos x="75" y="0"/>
                  </a:cxn>
                  <a:cxn ang="0">
                    <a:pos x="0" y="25"/>
                  </a:cxn>
                  <a:cxn ang="0">
                    <a:pos x="3" y="26"/>
                  </a:cxn>
                  <a:cxn ang="0">
                    <a:pos x="14" y="29"/>
                  </a:cxn>
                  <a:cxn ang="0">
                    <a:pos x="29" y="36"/>
                  </a:cxn>
                  <a:cxn ang="0">
                    <a:pos x="46" y="47"/>
                  </a:cxn>
                  <a:cxn ang="0">
                    <a:pos x="66" y="62"/>
                  </a:cxn>
                  <a:cxn ang="0">
                    <a:pos x="84" y="80"/>
                  </a:cxn>
                  <a:cxn ang="0">
                    <a:pos x="102" y="103"/>
                  </a:cxn>
                  <a:cxn ang="0">
                    <a:pos x="116" y="132"/>
                  </a:cxn>
                  <a:cxn ang="0">
                    <a:pos x="117" y="120"/>
                  </a:cxn>
                  <a:cxn ang="0">
                    <a:pos x="115" y="107"/>
                  </a:cxn>
                  <a:cxn ang="0">
                    <a:pos x="108" y="90"/>
                  </a:cxn>
                  <a:cxn ang="0">
                    <a:pos x="99" y="74"/>
                  </a:cxn>
                  <a:cxn ang="0">
                    <a:pos x="89" y="58"/>
                  </a:cxn>
                  <a:cxn ang="0">
                    <a:pos x="78" y="45"/>
                  </a:cxn>
                  <a:cxn ang="0">
                    <a:pos x="67" y="36"/>
                  </a:cxn>
                  <a:cxn ang="0">
                    <a:pos x="58" y="32"/>
                  </a:cxn>
                  <a:cxn ang="0">
                    <a:pos x="69" y="29"/>
                  </a:cxn>
                  <a:cxn ang="0">
                    <a:pos x="79" y="28"/>
                  </a:cxn>
                  <a:cxn ang="0">
                    <a:pos x="89" y="26"/>
                  </a:cxn>
                  <a:cxn ang="0">
                    <a:pos x="98" y="25"/>
                  </a:cxn>
                  <a:cxn ang="0">
                    <a:pos x="105" y="24"/>
                  </a:cxn>
                  <a:cxn ang="0">
                    <a:pos x="109" y="22"/>
                  </a:cxn>
                  <a:cxn ang="0">
                    <a:pos x="113" y="21"/>
                  </a:cxn>
                  <a:cxn ang="0">
                    <a:pos x="114" y="21"/>
                  </a:cxn>
                  <a:cxn ang="0">
                    <a:pos x="75" y="0"/>
                  </a:cxn>
                </a:cxnLst>
                <a:rect l="0" t="0" r="r" b="b"/>
                <a:pathLst>
                  <a:path w="117" h="132">
                    <a:moveTo>
                      <a:pt x="75" y="0"/>
                    </a:moveTo>
                    <a:lnTo>
                      <a:pt x="0" y="25"/>
                    </a:lnTo>
                    <a:lnTo>
                      <a:pt x="3" y="26"/>
                    </a:lnTo>
                    <a:lnTo>
                      <a:pt x="14" y="29"/>
                    </a:lnTo>
                    <a:lnTo>
                      <a:pt x="29" y="36"/>
                    </a:lnTo>
                    <a:lnTo>
                      <a:pt x="46" y="47"/>
                    </a:lnTo>
                    <a:lnTo>
                      <a:pt x="66" y="62"/>
                    </a:lnTo>
                    <a:lnTo>
                      <a:pt x="84" y="80"/>
                    </a:lnTo>
                    <a:lnTo>
                      <a:pt x="102" y="103"/>
                    </a:lnTo>
                    <a:lnTo>
                      <a:pt x="116" y="132"/>
                    </a:lnTo>
                    <a:lnTo>
                      <a:pt x="117" y="120"/>
                    </a:lnTo>
                    <a:lnTo>
                      <a:pt x="115" y="107"/>
                    </a:lnTo>
                    <a:lnTo>
                      <a:pt x="108" y="90"/>
                    </a:lnTo>
                    <a:lnTo>
                      <a:pt x="99" y="74"/>
                    </a:lnTo>
                    <a:lnTo>
                      <a:pt x="89" y="58"/>
                    </a:lnTo>
                    <a:lnTo>
                      <a:pt x="78" y="45"/>
                    </a:lnTo>
                    <a:lnTo>
                      <a:pt x="67" y="36"/>
                    </a:lnTo>
                    <a:lnTo>
                      <a:pt x="58" y="32"/>
                    </a:lnTo>
                    <a:lnTo>
                      <a:pt x="69" y="29"/>
                    </a:lnTo>
                    <a:lnTo>
                      <a:pt x="79" y="28"/>
                    </a:lnTo>
                    <a:lnTo>
                      <a:pt x="89" y="26"/>
                    </a:lnTo>
                    <a:lnTo>
                      <a:pt x="98" y="25"/>
                    </a:lnTo>
                    <a:lnTo>
                      <a:pt x="105" y="24"/>
                    </a:lnTo>
                    <a:lnTo>
                      <a:pt x="109" y="22"/>
                    </a:lnTo>
                    <a:lnTo>
                      <a:pt x="113" y="21"/>
                    </a:lnTo>
                    <a:lnTo>
                      <a:pt x="114" y="21"/>
                    </a:lnTo>
                    <a:lnTo>
                      <a:pt x="75" y="0"/>
                    </a:lnTo>
                    <a:close/>
                  </a:path>
                </a:pathLst>
              </a:custGeom>
              <a:solidFill>
                <a:schemeClr val="accent2"/>
              </a:solidFill>
              <a:ln w="9525">
                <a:noFill/>
                <a:round/>
                <a:headEnd/>
                <a:tailEnd/>
              </a:ln>
            </p:spPr>
            <p:txBody>
              <a:bodyPr/>
              <a:lstStyle/>
              <a:p>
                <a:pPr eaLnBrk="0" hangingPunct="0">
                  <a:defRPr/>
                </a:pPr>
                <a:endParaRPr lang="en-US">
                  <a:solidFill>
                    <a:srgbClr val="006699"/>
                  </a:solidFill>
                  <a:cs typeface="+mn-cs"/>
                </a:endParaRPr>
              </a:p>
            </p:txBody>
          </p:sp>
          <p:sp>
            <p:nvSpPr>
              <p:cNvPr id="71694" name="Freeform 14"/>
              <p:cNvSpPr>
                <a:spLocks/>
              </p:cNvSpPr>
              <p:nvPr userDrawn="1"/>
            </p:nvSpPr>
            <p:spPr bwMode="ltGray">
              <a:xfrm rot="373331" flipH="1">
                <a:off x="289" y="3134"/>
                <a:ext cx="21" cy="55"/>
              </a:xfrm>
              <a:custGeom>
                <a:avLst/>
                <a:gdLst/>
                <a:ahLst/>
                <a:cxnLst>
                  <a:cxn ang="0">
                    <a:pos x="29" y="0"/>
                  </a:cxn>
                  <a:cxn ang="0">
                    <a:pos x="23" y="0"/>
                  </a:cxn>
                  <a:cxn ang="0">
                    <a:pos x="16" y="4"/>
                  </a:cxn>
                  <a:cxn ang="0">
                    <a:pos x="9" y="9"/>
                  </a:cxn>
                  <a:cxn ang="0">
                    <a:pos x="4" y="19"/>
                  </a:cxn>
                  <a:cxn ang="0">
                    <a:pos x="1" y="30"/>
                  </a:cxn>
                  <a:cxn ang="0">
                    <a:pos x="0" y="44"/>
                  </a:cxn>
                  <a:cxn ang="0">
                    <a:pos x="3" y="60"/>
                  </a:cxn>
                  <a:cxn ang="0">
                    <a:pos x="11" y="77"/>
                  </a:cxn>
                  <a:cxn ang="0">
                    <a:pos x="15" y="53"/>
                  </a:cxn>
                  <a:cxn ang="0">
                    <a:pos x="19" y="37"/>
                  </a:cxn>
                  <a:cxn ang="0">
                    <a:pos x="23" y="22"/>
                  </a:cxn>
                  <a:cxn ang="0">
                    <a:pos x="29" y="0"/>
                  </a:cxn>
                </a:cxnLst>
                <a:rect l="0" t="0" r="r" b="b"/>
                <a:pathLst>
                  <a:path w="29" h="77">
                    <a:moveTo>
                      <a:pt x="29" y="0"/>
                    </a:moveTo>
                    <a:lnTo>
                      <a:pt x="23" y="0"/>
                    </a:lnTo>
                    <a:lnTo>
                      <a:pt x="16" y="4"/>
                    </a:lnTo>
                    <a:lnTo>
                      <a:pt x="9" y="9"/>
                    </a:lnTo>
                    <a:lnTo>
                      <a:pt x="4" y="19"/>
                    </a:lnTo>
                    <a:lnTo>
                      <a:pt x="1" y="30"/>
                    </a:lnTo>
                    <a:lnTo>
                      <a:pt x="0" y="44"/>
                    </a:lnTo>
                    <a:lnTo>
                      <a:pt x="3" y="60"/>
                    </a:lnTo>
                    <a:lnTo>
                      <a:pt x="11" y="77"/>
                    </a:lnTo>
                    <a:lnTo>
                      <a:pt x="15" y="53"/>
                    </a:lnTo>
                    <a:lnTo>
                      <a:pt x="19" y="37"/>
                    </a:lnTo>
                    <a:lnTo>
                      <a:pt x="23" y="22"/>
                    </a:lnTo>
                    <a:lnTo>
                      <a:pt x="29" y="0"/>
                    </a:lnTo>
                    <a:close/>
                  </a:path>
                </a:pathLst>
              </a:custGeom>
              <a:solidFill>
                <a:schemeClr val="accent2"/>
              </a:solidFill>
              <a:ln w="9525">
                <a:noFill/>
                <a:round/>
                <a:headEnd/>
                <a:tailEnd/>
              </a:ln>
            </p:spPr>
            <p:txBody>
              <a:bodyPr/>
              <a:lstStyle/>
              <a:p>
                <a:pPr eaLnBrk="0" hangingPunct="0">
                  <a:defRPr/>
                </a:pPr>
                <a:endParaRPr lang="en-US">
                  <a:solidFill>
                    <a:srgbClr val="006699"/>
                  </a:solidFill>
                  <a:cs typeface="+mn-cs"/>
                </a:endParaRPr>
              </a:p>
            </p:txBody>
          </p:sp>
          <p:grpSp>
            <p:nvGrpSpPr>
              <p:cNvPr id="1067" name="Group 15"/>
              <p:cNvGrpSpPr>
                <a:grpSpLocks/>
              </p:cNvGrpSpPr>
              <p:nvPr userDrawn="1"/>
            </p:nvGrpSpPr>
            <p:grpSpPr bwMode="auto">
              <a:xfrm rot="10886446" flipH="1">
                <a:off x="335" y="3251"/>
                <a:ext cx="608" cy="369"/>
                <a:chOff x="-366" y="1704"/>
                <a:chExt cx="608" cy="369"/>
              </a:xfrm>
            </p:grpSpPr>
            <p:sp>
              <p:nvSpPr>
                <p:cNvPr id="71696" name="Freeform 16"/>
                <p:cNvSpPr>
                  <a:spLocks/>
                </p:cNvSpPr>
                <p:nvPr userDrawn="1"/>
              </p:nvSpPr>
              <p:spPr bwMode="ltGray">
                <a:xfrm rot="4200091">
                  <a:off x="-243" y="1807"/>
                  <a:ext cx="143" cy="390"/>
                </a:xfrm>
                <a:custGeom>
                  <a:avLst/>
                  <a:gdLst/>
                  <a:ahLst/>
                  <a:cxnLst>
                    <a:cxn ang="0">
                      <a:pos x="12" y="44"/>
                    </a:cxn>
                    <a:cxn ang="0">
                      <a:pos x="6" y="72"/>
                    </a:cxn>
                    <a:cxn ang="0">
                      <a:pos x="3" y="99"/>
                    </a:cxn>
                    <a:cxn ang="0">
                      <a:pos x="0" y="125"/>
                    </a:cxn>
                    <a:cxn ang="0">
                      <a:pos x="0" y="151"/>
                    </a:cxn>
                    <a:cxn ang="0">
                      <a:pos x="3" y="180"/>
                    </a:cxn>
                    <a:cxn ang="0">
                      <a:pos x="7" y="211"/>
                    </a:cxn>
                    <a:cxn ang="0">
                      <a:pos x="16" y="247"/>
                    </a:cxn>
                    <a:cxn ang="0">
                      <a:pos x="29" y="287"/>
                    </a:cxn>
                    <a:cxn ang="0">
                      <a:pos x="43" y="325"/>
                    </a:cxn>
                    <a:cxn ang="0">
                      <a:pos x="61" y="364"/>
                    </a:cxn>
                    <a:cxn ang="0">
                      <a:pos x="83" y="406"/>
                    </a:cxn>
                    <a:cxn ang="0">
                      <a:pos x="106" y="446"/>
                    </a:cxn>
                    <a:cxn ang="0">
                      <a:pos x="132" y="483"/>
                    </a:cxn>
                    <a:cxn ang="0">
                      <a:pos x="157" y="516"/>
                    </a:cxn>
                    <a:cxn ang="0">
                      <a:pos x="182" y="544"/>
                    </a:cxn>
                    <a:cxn ang="0">
                      <a:pos x="207" y="564"/>
                    </a:cxn>
                    <a:cxn ang="0">
                      <a:pos x="160" y="501"/>
                    </a:cxn>
                    <a:cxn ang="0">
                      <a:pos x="127" y="448"/>
                    </a:cxn>
                    <a:cxn ang="0">
                      <a:pos x="103" y="405"/>
                    </a:cxn>
                    <a:cxn ang="0">
                      <a:pos x="87" y="368"/>
                    </a:cxn>
                    <a:cxn ang="0">
                      <a:pos x="75" y="337"/>
                    </a:cxn>
                    <a:cxn ang="0">
                      <a:pos x="68" y="309"/>
                    </a:cxn>
                    <a:cxn ang="0">
                      <a:pos x="63" y="285"/>
                    </a:cxn>
                    <a:cxn ang="0">
                      <a:pos x="56" y="261"/>
                    </a:cxn>
                    <a:cxn ang="0">
                      <a:pos x="44" y="205"/>
                    </a:cxn>
                    <a:cxn ang="0">
                      <a:pos x="41" y="140"/>
                    </a:cxn>
                    <a:cxn ang="0">
                      <a:pos x="43" y="68"/>
                    </a:cxn>
                    <a:cxn ang="0">
                      <a:pos x="50" y="0"/>
                    </a:cxn>
                    <a:cxn ang="0">
                      <a:pos x="12" y="44"/>
                    </a:cxn>
                  </a:cxnLst>
                  <a:rect l="0" t="0" r="r" b="b"/>
                  <a:pathLst>
                    <a:path w="207" h="564">
                      <a:moveTo>
                        <a:pt x="12" y="44"/>
                      </a:moveTo>
                      <a:lnTo>
                        <a:pt x="6" y="72"/>
                      </a:lnTo>
                      <a:lnTo>
                        <a:pt x="3" y="99"/>
                      </a:lnTo>
                      <a:lnTo>
                        <a:pt x="0" y="125"/>
                      </a:lnTo>
                      <a:lnTo>
                        <a:pt x="0" y="151"/>
                      </a:lnTo>
                      <a:lnTo>
                        <a:pt x="3" y="180"/>
                      </a:lnTo>
                      <a:lnTo>
                        <a:pt x="7" y="211"/>
                      </a:lnTo>
                      <a:lnTo>
                        <a:pt x="16" y="247"/>
                      </a:lnTo>
                      <a:lnTo>
                        <a:pt x="29" y="287"/>
                      </a:lnTo>
                      <a:lnTo>
                        <a:pt x="43" y="325"/>
                      </a:lnTo>
                      <a:lnTo>
                        <a:pt x="61" y="364"/>
                      </a:lnTo>
                      <a:lnTo>
                        <a:pt x="83" y="406"/>
                      </a:lnTo>
                      <a:lnTo>
                        <a:pt x="106" y="446"/>
                      </a:lnTo>
                      <a:lnTo>
                        <a:pt x="132" y="483"/>
                      </a:lnTo>
                      <a:lnTo>
                        <a:pt x="157" y="516"/>
                      </a:lnTo>
                      <a:lnTo>
                        <a:pt x="182" y="544"/>
                      </a:lnTo>
                      <a:lnTo>
                        <a:pt x="207" y="564"/>
                      </a:lnTo>
                      <a:lnTo>
                        <a:pt x="160" y="501"/>
                      </a:lnTo>
                      <a:lnTo>
                        <a:pt x="127" y="448"/>
                      </a:lnTo>
                      <a:lnTo>
                        <a:pt x="103" y="405"/>
                      </a:lnTo>
                      <a:lnTo>
                        <a:pt x="87" y="368"/>
                      </a:lnTo>
                      <a:lnTo>
                        <a:pt x="75" y="337"/>
                      </a:lnTo>
                      <a:lnTo>
                        <a:pt x="68" y="309"/>
                      </a:lnTo>
                      <a:lnTo>
                        <a:pt x="63" y="285"/>
                      </a:lnTo>
                      <a:lnTo>
                        <a:pt x="56" y="261"/>
                      </a:lnTo>
                      <a:lnTo>
                        <a:pt x="44" y="205"/>
                      </a:lnTo>
                      <a:lnTo>
                        <a:pt x="41" y="140"/>
                      </a:lnTo>
                      <a:lnTo>
                        <a:pt x="43" y="68"/>
                      </a:lnTo>
                      <a:lnTo>
                        <a:pt x="50" y="0"/>
                      </a:lnTo>
                      <a:lnTo>
                        <a:pt x="12" y="44"/>
                      </a:lnTo>
                      <a:close/>
                    </a:path>
                  </a:pathLst>
                </a:custGeom>
                <a:solidFill>
                  <a:schemeClr val="accent2"/>
                </a:solidFill>
                <a:ln w="9525">
                  <a:noFill/>
                  <a:round/>
                  <a:headEnd/>
                  <a:tailEnd/>
                </a:ln>
              </p:spPr>
              <p:txBody>
                <a:bodyPr/>
                <a:lstStyle/>
                <a:p>
                  <a:pPr eaLnBrk="0" hangingPunct="0">
                    <a:defRPr/>
                  </a:pPr>
                  <a:endParaRPr lang="en-US">
                    <a:solidFill>
                      <a:srgbClr val="006699"/>
                    </a:solidFill>
                    <a:cs typeface="+mn-cs"/>
                  </a:endParaRPr>
                </a:p>
              </p:txBody>
            </p:sp>
            <p:sp>
              <p:nvSpPr>
                <p:cNvPr id="71697" name="Freeform 17"/>
                <p:cNvSpPr>
                  <a:spLocks/>
                </p:cNvSpPr>
                <p:nvPr userDrawn="1"/>
              </p:nvSpPr>
              <p:spPr bwMode="ltGray">
                <a:xfrm rot="4200091">
                  <a:off x="124" y="1761"/>
                  <a:ext cx="33" cy="160"/>
                </a:xfrm>
                <a:custGeom>
                  <a:avLst/>
                  <a:gdLst/>
                  <a:ahLst/>
                  <a:cxnLst>
                    <a:cxn ang="0">
                      <a:pos x="0" y="19"/>
                    </a:cxn>
                    <a:cxn ang="0">
                      <a:pos x="14" y="55"/>
                    </a:cxn>
                    <a:cxn ang="0">
                      <a:pos x="22" y="101"/>
                    </a:cxn>
                    <a:cxn ang="0">
                      <a:pos x="24" y="159"/>
                    </a:cxn>
                    <a:cxn ang="0">
                      <a:pos x="19" y="232"/>
                    </a:cxn>
                    <a:cxn ang="0">
                      <a:pos x="45" y="217"/>
                    </a:cxn>
                    <a:cxn ang="0">
                      <a:pos x="47" y="178"/>
                    </a:cxn>
                    <a:cxn ang="0">
                      <a:pos x="47" y="140"/>
                    </a:cxn>
                    <a:cxn ang="0">
                      <a:pos x="45" y="103"/>
                    </a:cxn>
                    <a:cxn ang="0">
                      <a:pos x="41" y="71"/>
                    </a:cxn>
                    <a:cxn ang="0">
                      <a:pos x="36" y="52"/>
                    </a:cxn>
                    <a:cxn ang="0">
                      <a:pos x="29" y="34"/>
                    </a:cxn>
                    <a:cxn ang="0">
                      <a:pos x="22" y="17"/>
                    </a:cxn>
                    <a:cxn ang="0">
                      <a:pos x="13" y="0"/>
                    </a:cxn>
                    <a:cxn ang="0">
                      <a:pos x="0" y="19"/>
                    </a:cxn>
                  </a:cxnLst>
                  <a:rect l="0" t="0" r="r" b="b"/>
                  <a:pathLst>
                    <a:path w="47" h="232">
                      <a:moveTo>
                        <a:pt x="0" y="19"/>
                      </a:moveTo>
                      <a:lnTo>
                        <a:pt x="14" y="55"/>
                      </a:lnTo>
                      <a:lnTo>
                        <a:pt x="22" y="101"/>
                      </a:lnTo>
                      <a:lnTo>
                        <a:pt x="24" y="159"/>
                      </a:lnTo>
                      <a:lnTo>
                        <a:pt x="19" y="232"/>
                      </a:lnTo>
                      <a:lnTo>
                        <a:pt x="45" y="217"/>
                      </a:lnTo>
                      <a:lnTo>
                        <a:pt x="47" y="178"/>
                      </a:lnTo>
                      <a:lnTo>
                        <a:pt x="47" y="140"/>
                      </a:lnTo>
                      <a:lnTo>
                        <a:pt x="45" y="103"/>
                      </a:lnTo>
                      <a:lnTo>
                        <a:pt x="41" y="71"/>
                      </a:lnTo>
                      <a:lnTo>
                        <a:pt x="36" y="52"/>
                      </a:lnTo>
                      <a:lnTo>
                        <a:pt x="29" y="34"/>
                      </a:lnTo>
                      <a:lnTo>
                        <a:pt x="22" y="17"/>
                      </a:lnTo>
                      <a:lnTo>
                        <a:pt x="13" y="0"/>
                      </a:lnTo>
                      <a:lnTo>
                        <a:pt x="0" y="19"/>
                      </a:lnTo>
                      <a:close/>
                    </a:path>
                  </a:pathLst>
                </a:custGeom>
                <a:solidFill>
                  <a:schemeClr val="accent2"/>
                </a:solidFill>
                <a:ln w="9525">
                  <a:noFill/>
                  <a:round/>
                  <a:headEnd/>
                  <a:tailEnd/>
                </a:ln>
              </p:spPr>
              <p:txBody>
                <a:bodyPr/>
                <a:lstStyle/>
                <a:p>
                  <a:pPr eaLnBrk="0" hangingPunct="0">
                    <a:defRPr/>
                  </a:pPr>
                  <a:endParaRPr lang="en-US">
                    <a:solidFill>
                      <a:srgbClr val="006699"/>
                    </a:solidFill>
                    <a:cs typeface="+mn-cs"/>
                  </a:endParaRPr>
                </a:p>
              </p:txBody>
            </p:sp>
            <p:sp>
              <p:nvSpPr>
                <p:cNvPr id="71698" name="Freeform 18"/>
                <p:cNvSpPr>
                  <a:spLocks/>
                </p:cNvSpPr>
                <p:nvPr userDrawn="1"/>
              </p:nvSpPr>
              <p:spPr bwMode="ltGray">
                <a:xfrm rot="4200091">
                  <a:off x="197" y="1721"/>
                  <a:ext cx="60" cy="27"/>
                </a:xfrm>
                <a:custGeom>
                  <a:avLst/>
                  <a:gdLst/>
                  <a:ahLst/>
                  <a:cxnLst>
                    <a:cxn ang="0">
                      <a:pos x="87" y="22"/>
                    </a:cxn>
                    <a:cxn ang="0">
                      <a:pos x="77" y="17"/>
                    </a:cxn>
                    <a:cxn ang="0">
                      <a:pos x="68" y="12"/>
                    </a:cxn>
                    <a:cxn ang="0">
                      <a:pos x="58" y="7"/>
                    </a:cxn>
                    <a:cxn ang="0">
                      <a:pos x="47" y="5"/>
                    </a:cxn>
                    <a:cxn ang="0">
                      <a:pos x="37" y="3"/>
                    </a:cxn>
                    <a:cxn ang="0">
                      <a:pos x="26" y="2"/>
                    </a:cxn>
                    <a:cxn ang="0">
                      <a:pos x="13" y="0"/>
                    </a:cxn>
                    <a:cxn ang="0">
                      <a:pos x="0" y="2"/>
                    </a:cxn>
                    <a:cxn ang="0">
                      <a:pos x="6" y="6"/>
                    </a:cxn>
                    <a:cxn ang="0">
                      <a:pos x="14" y="10"/>
                    </a:cxn>
                    <a:cxn ang="0">
                      <a:pos x="22" y="14"/>
                    </a:cxn>
                    <a:cxn ang="0">
                      <a:pos x="33" y="18"/>
                    </a:cxn>
                    <a:cxn ang="0">
                      <a:pos x="42" y="22"/>
                    </a:cxn>
                    <a:cxn ang="0">
                      <a:pos x="52" y="27"/>
                    </a:cxn>
                    <a:cxn ang="0">
                      <a:pos x="64" y="33"/>
                    </a:cxn>
                    <a:cxn ang="0">
                      <a:pos x="74" y="40"/>
                    </a:cxn>
                    <a:cxn ang="0">
                      <a:pos x="87" y="22"/>
                    </a:cxn>
                  </a:cxnLst>
                  <a:rect l="0" t="0" r="r" b="b"/>
                  <a:pathLst>
                    <a:path w="87" h="40">
                      <a:moveTo>
                        <a:pt x="87" y="22"/>
                      </a:moveTo>
                      <a:lnTo>
                        <a:pt x="77" y="17"/>
                      </a:lnTo>
                      <a:lnTo>
                        <a:pt x="68" y="12"/>
                      </a:lnTo>
                      <a:lnTo>
                        <a:pt x="58" y="7"/>
                      </a:lnTo>
                      <a:lnTo>
                        <a:pt x="47" y="5"/>
                      </a:lnTo>
                      <a:lnTo>
                        <a:pt x="37" y="3"/>
                      </a:lnTo>
                      <a:lnTo>
                        <a:pt x="26" y="2"/>
                      </a:lnTo>
                      <a:lnTo>
                        <a:pt x="13" y="0"/>
                      </a:lnTo>
                      <a:lnTo>
                        <a:pt x="0" y="2"/>
                      </a:lnTo>
                      <a:lnTo>
                        <a:pt x="6" y="6"/>
                      </a:lnTo>
                      <a:lnTo>
                        <a:pt x="14" y="10"/>
                      </a:lnTo>
                      <a:lnTo>
                        <a:pt x="22" y="14"/>
                      </a:lnTo>
                      <a:lnTo>
                        <a:pt x="33" y="18"/>
                      </a:lnTo>
                      <a:lnTo>
                        <a:pt x="42" y="22"/>
                      </a:lnTo>
                      <a:lnTo>
                        <a:pt x="52" y="27"/>
                      </a:lnTo>
                      <a:lnTo>
                        <a:pt x="64" y="33"/>
                      </a:lnTo>
                      <a:lnTo>
                        <a:pt x="74" y="40"/>
                      </a:lnTo>
                      <a:lnTo>
                        <a:pt x="87" y="22"/>
                      </a:lnTo>
                      <a:close/>
                    </a:path>
                  </a:pathLst>
                </a:custGeom>
                <a:solidFill>
                  <a:schemeClr val="accent2"/>
                </a:solidFill>
                <a:ln w="9525">
                  <a:noFill/>
                  <a:round/>
                  <a:headEnd/>
                  <a:tailEnd/>
                </a:ln>
              </p:spPr>
              <p:txBody>
                <a:bodyPr/>
                <a:lstStyle/>
                <a:p>
                  <a:pPr eaLnBrk="0" hangingPunct="0">
                    <a:defRPr/>
                  </a:pPr>
                  <a:endParaRPr lang="en-US">
                    <a:solidFill>
                      <a:srgbClr val="006699"/>
                    </a:solidFill>
                    <a:cs typeface="+mn-cs"/>
                  </a:endParaRPr>
                </a:p>
              </p:txBody>
            </p:sp>
          </p:grpSp>
        </p:grpSp>
        <p:grpSp>
          <p:nvGrpSpPr>
            <p:cNvPr id="1036" name="Group 19"/>
            <p:cNvGrpSpPr>
              <a:grpSpLocks/>
            </p:cNvGrpSpPr>
            <p:nvPr/>
          </p:nvGrpSpPr>
          <p:grpSpPr bwMode="auto">
            <a:xfrm rot="6248562">
              <a:off x="343" y="3854"/>
              <a:ext cx="392" cy="424"/>
              <a:chOff x="1727" y="866"/>
              <a:chExt cx="129" cy="157"/>
            </a:xfrm>
          </p:grpSpPr>
          <p:sp>
            <p:nvSpPr>
              <p:cNvPr id="71700" name="Freeform 20"/>
              <p:cNvSpPr>
                <a:spLocks/>
              </p:cNvSpPr>
              <p:nvPr userDrawn="1"/>
            </p:nvSpPr>
            <p:spPr bwMode="ltGray">
              <a:xfrm>
                <a:off x="1727" y="867"/>
                <a:ext cx="41" cy="59"/>
              </a:xfrm>
              <a:custGeom>
                <a:avLst/>
                <a:gdLst/>
                <a:ahLst/>
                <a:cxnLst>
                  <a:cxn ang="0">
                    <a:pos x="83" y="28"/>
                  </a:cxn>
                  <a:cxn ang="0">
                    <a:pos x="27" y="0"/>
                  </a:cxn>
                  <a:cxn ang="0">
                    <a:pos x="0" y="117"/>
                  </a:cxn>
                  <a:cxn ang="0">
                    <a:pos x="83" y="28"/>
                  </a:cxn>
                </a:cxnLst>
                <a:rect l="0" t="0" r="r" b="b"/>
                <a:pathLst>
                  <a:path w="83" h="117">
                    <a:moveTo>
                      <a:pt x="83" y="28"/>
                    </a:moveTo>
                    <a:lnTo>
                      <a:pt x="27" y="0"/>
                    </a:lnTo>
                    <a:lnTo>
                      <a:pt x="0" y="117"/>
                    </a:lnTo>
                    <a:lnTo>
                      <a:pt x="83" y="28"/>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sp>
            <p:nvSpPr>
              <p:cNvPr id="71701" name="Freeform 21"/>
              <p:cNvSpPr>
                <a:spLocks/>
              </p:cNvSpPr>
              <p:nvPr userDrawn="1"/>
            </p:nvSpPr>
            <p:spPr bwMode="ltGray">
              <a:xfrm>
                <a:off x="1786" y="895"/>
                <a:ext cx="70" cy="49"/>
              </a:xfrm>
              <a:custGeom>
                <a:avLst/>
                <a:gdLst/>
                <a:ahLst/>
                <a:cxnLst>
                  <a:cxn ang="0">
                    <a:pos x="0" y="98"/>
                  </a:cxn>
                  <a:cxn ang="0">
                    <a:pos x="118" y="0"/>
                  </a:cxn>
                  <a:cxn ang="0">
                    <a:pos x="140" y="49"/>
                  </a:cxn>
                  <a:cxn ang="0">
                    <a:pos x="0" y="98"/>
                  </a:cxn>
                </a:cxnLst>
                <a:rect l="0" t="0" r="r" b="b"/>
                <a:pathLst>
                  <a:path w="140" h="98">
                    <a:moveTo>
                      <a:pt x="0" y="98"/>
                    </a:moveTo>
                    <a:lnTo>
                      <a:pt x="118" y="0"/>
                    </a:lnTo>
                    <a:lnTo>
                      <a:pt x="140" y="49"/>
                    </a:lnTo>
                    <a:lnTo>
                      <a:pt x="0" y="98"/>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sp>
            <p:nvSpPr>
              <p:cNvPr id="71702" name="Freeform 22"/>
              <p:cNvSpPr>
                <a:spLocks/>
              </p:cNvSpPr>
              <p:nvPr userDrawn="1"/>
            </p:nvSpPr>
            <p:spPr bwMode="ltGray">
              <a:xfrm>
                <a:off x="1772" y="998"/>
                <a:ext cx="73" cy="25"/>
              </a:xfrm>
              <a:custGeom>
                <a:avLst/>
                <a:gdLst/>
                <a:ahLst/>
                <a:cxnLst>
                  <a:cxn ang="0">
                    <a:pos x="0" y="7"/>
                  </a:cxn>
                  <a:cxn ang="0">
                    <a:pos x="145" y="0"/>
                  </a:cxn>
                  <a:cxn ang="0">
                    <a:pos x="131" y="49"/>
                  </a:cxn>
                  <a:cxn ang="0">
                    <a:pos x="0" y="7"/>
                  </a:cxn>
                </a:cxnLst>
                <a:rect l="0" t="0" r="r" b="b"/>
                <a:pathLst>
                  <a:path w="145" h="49">
                    <a:moveTo>
                      <a:pt x="0" y="7"/>
                    </a:moveTo>
                    <a:lnTo>
                      <a:pt x="145" y="0"/>
                    </a:lnTo>
                    <a:lnTo>
                      <a:pt x="131" y="49"/>
                    </a:lnTo>
                    <a:lnTo>
                      <a:pt x="0" y="7"/>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grpSp>
        <p:grpSp>
          <p:nvGrpSpPr>
            <p:cNvPr id="1037" name="Group 23"/>
            <p:cNvGrpSpPr>
              <a:grpSpLocks/>
            </p:cNvGrpSpPr>
            <p:nvPr/>
          </p:nvGrpSpPr>
          <p:grpSpPr bwMode="auto">
            <a:xfrm rot="5003157">
              <a:off x="249" y="1102"/>
              <a:ext cx="412" cy="500"/>
              <a:chOff x="1727" y="866"/>
              <a:chExt cx="129" cy="157"/>
            </a:xfrm>
          </p:grpSpPr>
          <p:sp>
            <p:nvSpPr>
              <p:cNvPr id="71704" name="Freeform 24"/>
              <p:cNvSpPr>
                <a:spLocks/>
              </p:cNvSpPr>
              <p:nvPr userDrawn="1"/>
            </p:nvSpPr>
            <p:spPr bwMode="ltGray">
              <a:xfrm>
                <a:off x="1727" y="866"/>
                <a:ext cx="41" cy="59"/>
              </a:xfrm>
              <a:custGeom>
                <a:avLst/>
                <a:gdLst/>
                <a:ahLst/>
                <a:cxnLst>
                  <a:cxn ang="0">
                    <a:pos x="83" y="28"/>
                  </a:cxn>
                  <a:cxn ang="0">
                    <a:pos x="27" y="0"/>
                  </a:cxn>
                  <a:cxn ang="0">
                    <a:pos x="0" y="117"/>
                  </a:cxn>
                  <a:cxn ang="0">
                    <a:pos x="83" y="28"/>
                  </a:cxn>
                </a:cxnLst>
                <a:rect l="0" t="0" r="r" b="b"/>
                <a:pathLst>
                  <a:path w="83" h="117">
                    <a:moveTo>
                      <a:pt x="83" y="28"/>
                    </a:moveTo>
                    <a:lnTo>
                      <a:pt x="27" y="0"/>
                    </a:lnTo>
                    <a:lnTo>
                      <a:pt x="0" y="117"/>
                    </a:lnTo>
                    <a:lnTo>
                      <a:pt x="83" y="28"/>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sp>
            <p:nvSpPr>
              <p:cNvPr id="71705" name="Freeform 25"/>
              <p:cNvSpPr>
                <a:spLocks/>
              </p:cNvSpPr>
              <p:nvPr userDrawn="1"/>
            </p:nvSpPr>
            <p:spPr bwMode="ltGray">
              <a:xfrm>
                <a:off x="1786" y="894"/>
                <a:ext cx="70" cy="49"/>
              </a:xfrm>
              <a:custGeom>
                <a:avLst/>
                <a:gdLst/>
                <a:ahLst/>
                <a:cxnLst>
                  <a:cxn ang="0">
                    <a:pos x="0" y="98"/>
                  </a:cxn>
                  <a:cxn ang="0">
                    <a:pos x="118" y="0"/>
                  </a:cxn>
                  <a:cxn ang="0">
                    <a:pos x="140" y="49"/>
                  </a:cxn>
                  <a:cxn ang="0">
                    <a:pos x="0" y="98"/>
                  </a:cxn>
                </a:cxnLst>
                <a:rect l="0" t="0" r="r" b="b"/>
                <a:pathLst>
                  <a:path w="140" h="98">
                    <a:moveTo>
                      <a:pt x="0" y="98"/>
                    </a:moveTo>
                    <a:lnTo>
                      <a:pt x="118" y="0"/>
                    </a:lnTo>
                    <a:lnTo>
                      <a:pt x="140" y="49"/>
                    </a:lnTo>
                    <a:lnTo>
                      <a:pt x="0" y="98"/>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sp>
            <p:nvSpPr>
              <p:cNvPr id="71706" name="Freeform 26"/>
              <p:cNvSpPr>
                <a:spLocks/>
              </p:cNvSpPr>
              <p:nvPr userDrawn="1"/>
            </p:nvSpPr>
            <p:spPr bwMode="ltGray">
              <a:xfrm>
                <a:off x="1772" y="998"/>
                <a:ext cx="73" cy="25"/>
              </a:xfrm>
              <a:custGeom>
                <a:avLst/>
                <a:gdLst/>
                <a:ahLst/>
                <a:cxnLst>
                  <a:cxn ang="0">
                    <a:pos x="0" y="7"/>
                  </a:cxn>
                  <a:cxn ang="0">
                    <a:pos x="145" y="0"/>
                  </a:cxn>
                  <a:cxn ang="0">
                    <a:pos x="131" y="49"/>
                  </a:cxn>
                  <a:cxn ang="0">
                    <a:pos x="0" y="7"/>
                  </a:cxn>
                </a:cxnLst>
                <a:rect l="0" t="0" r="r" b="b"/>
                <a:pathLst>
                  <a:path w="145" h="49">
                    <a:moveTo>
                      <a:pt x="0" y="7"/>
                    </a:moveTo>
                    <a:lnTo>
                      <a:pt x="145" y="0"/>
                    </a:lnTo>
                    <a:lnTo>
                      <a:pt x="131" y="49"/>
                    </a:lnTo>
                    <a:lnTo>
                      <a:pt x="0" y="7"/>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grpSp>
        <p:grpSp>
          <p:nvGrpSpPr>
            <p:cNvPr id="1038" name="Group 27"/>
            <p:cNvGrpSpPr>
              <a:grpSpLocks/>
            </p:cNvGrpSpPr>
            <p:nvPr/>
          </p:nvGrpSpPr>
          <p:grpSpPr bwMode="auto">
            <a:xfrm>
              <a:off x="815" y="0"/>
              <a:ext cx="345" cy="367"/>
              <a:chOff x="1727" y="866"/>
              <a:chExt cx="129" cy="157"/>
            </a:xfrm>
          </p:grpSpPr>
          <p:sp>
            <p:nvSpPr>
              <p:cNvPr id="71708" name="Freeform 28"/>
              <p:cNvSpPr>
                <a:spLocks/>
              </p:cNvSpPr>
              <p:nvPr userDrawn="1"/>
            </p:nvSpPr>
            <p:spPr bwMode="ltGray">
              <a:xfrm>
                <a:off x="1727" y="866"/>
                <a:ext cx="41" cy="59"/>
              </a:xfrm>
              <a:custGeom>
                <a:avLst/>
                <a:gdLst/>
                <a:ahLst/>
                <a:cxnLst>
                  <a:cxn ang="0">
                    <a:pos x="83" y="28"/>
                  </a:cxn>
                  <a:cxn ang="0">
                    <a:pos x="27" y="0"/>
                  </a:cxn>
                  <a:cxn ang="0">
                    <a:pos x="0" y="117"/>
                  </a:cxn>
                  <a:cxn ang="0">
                    <a:pos x="83" y="28"/>
                  </a:cxn>
                </a:cxnLst>
                <a:rect l="0" t="0" r="r" b="b"/>
                <a:pathLst>
                  <a:path w="83" h="117">
                    <a:moveTo>
                      <a:pt x="83" y="28"/>
                    </a:moveTo>
                    <a:lnTo>
                      <a:pt x="27" y="0"/>
                    </a:lnTo>
                    <a:lnTo>
                      <a:pt x="0" y="117"/>
                    </a:lnTo>
                    <a:lnTo>
                      <a:pt x="83" y="28"/>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sp>
            <p:nvSpPr>
              <p:cNvPr id="71709" name="Freeform 29"/>
              <p:cNvSpPr>
                <a:spLocks/>
              </p:cNvSpPr>
              <p:nvPr userDrawn="1"/>
            </p:nvSpPr>
            <p:spPr bwMode="ltGray">
              <a:xfrm>
                <a:off x="1786" y="894"/>
                <a:ext cx="70" cy="49"/>
              </a:xfrm>
              <a:custGeom>
                <a:avLst/>
                <a:gdLst/>
                <a:ahLst/>
                <a:cxnLst>
                  <a:cxn ang="0">
                    <a:pos x="0" y="98"/>
                  </a:cxn>
                  <a:cxn ang="0">
                    <a:pos x="118" y="0"/>
                  </a:cxn>
                  <a:cxn ang="0">
                    <a:pos x="140" y="49"/>
                  </a:cxn>
                  <a:cxn ang="0">
                    <a:pos x="0" y="98"/>
                  </a:cxn>
                </a:cxnLst>
                <a:rect l="0" t="0" r="r" b="b"/>
                <a:pathLst>
                  <a:path w="140" h="98">
                    <a:moveTo>
                      <a:pt x="0" y="98"/>
                    </a:moveTo>
                    <a:lnTo>
                      <a:pt x="118" y="0"/>
                    </a:lnTo>
                    <a:lnTo>
                      <a:pt x="140" y="49"/>
                    </a:lnTo>
                    <a:lnTo>
                      <a:pt x="0" y="98"/>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sp>
            <p:nvSpPr>
              <p:cNvPr id="71710" name="Freeform 30"/>
              <p:cNvSpPr>
                <a:spLocks/>
              </p:cNvSpPr>
              <p:nvPr userDrawn="1"/>
            </p:nvSpPr>
            <p:spPr bwMode="ltGray">
              <a:xfrm>
                <a:off x="1772" y="998"/>
                <a:ext cx="73" cy="25"/>
              </a:xfrm>
              <a:custGeom>
                <a:avLst/>
                <a:gdLst/>
                <a:ahLst/>
                <a:cxnLst>
                  <a:cxn ang="0">
                    <a:pos x="0" y="7"/>
                  </a:cxn>
                  <a:cxn ang="0">
                    <a:pos x="145" y="0"/>
                  </a:cxn>
                  <a:cxn ang="0">
                    <a:pos x="131" y="49"/>
                  </a:cxn>
                  <a:cxn ang="0">
                    <a:pos x="0" y="7"/>
                  </a:cxn>
                </a:cxnLst>
                <a:rect l="0" t="0" r="r" b="b"/>
                <a:pathLst>
                  <a:path w="145" h="49">
                    <a:moveTo>
                      <a:pt x="0" y="7"/>
                    </a:moveTo>
                    <a:lnTo>
                      <a:pt x="145" y="0"/>
                    </a:lnTo>
                    <a:lnTo>
                      <a:pt x="131" y="49"/>
                    </a:lnTo>
                    <a:lnTo>
                      <a:pt x="0" y="7"/>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grpSp>
        <p:sp>
          <p:nvSpPr>
            <p:cNvPr id="71711" name="Freeform 31"/>
            <p:cNvSpPr>
              <a:spLocks/>
            </p:cNvSpPr>
            <p:nvPr/>
          </p:nvSpPr>
          <p:spPr bwMode="ltGray">
            <a:xfrm>
              <a:off x="87" y="94"/>
              <a:ext cx="699" cy="756"/>
            </a:xfrm>
            <a:custGeom>
              <a:avLst/>
              <a:gdLst/>
              <a:ahLst/>
              <a:cxnLst>
                <a:cxn ang="0">
                  <a:pos x="1" y="392"/>
                </a:cxn>
                <a:cxn ang="0">
                  <a:pos x="3" y="252"/>
                </a:cxn>
                <a:cxn ang="0">
                  <a:pos x="21" y="210"/>
                </a:cxn>
                <a:cxn ang="0">
                  <a:pos x="29" y="182"/>
                </a:cxn>
                <a:cxn ang="0">
                  <a:pos x="39" y="154"/>
                </a:cxn>
                <a:cxn ang="0">
                  <a:pos x="51" y="138"/>
                </a:cxn>
                <a:cxn ang="0">
                  <a:pos x="111" y="74"/>
                </a:cxn>
                <a:cxn ang="0">
                  <a:pos x="169" y="30"/>
                </a:cxn>
                <a:cxn ang="0">
                  <a:pos x="225" y="10"/>
                </a:cxn>
                <a:cxn ang="0">
                  <a:pos x="249" y="4"/>
                </a:cxn>
                <a:cxn ang="0">
                  <a:pos x="265" y="0"/>
                </a:cxn>
                <a:cxn ang="0">
                  <a:pos x="357" y="2"/>
                </a:cxn>
                <a:cxn ang="0">
                  <a:pos x="385" y="6"/>
                </a:cxn>
                <a:cxn ang="0">
                  <a:pos x="489" y="40"/>
                </a:cxn>
                <a:cxn ang="0">
                  <a:pos x="619" y="128"/>
                </a:cxn>
                <a:cxn ang="0">
                  <a:pos x="653" y="178"/>
                </a:cxn>
                <a:cxn ang="0">
                  <a:pos x="693" y="322"/>
                </a:cxn>
                <a:cxn ang="0">
                  <a:pos x="687" y="434"/>
                </a:cxn>
                <a:cxn ang="0">
                  <a:pos x="665" y="538"/>
                </a:cxn>
                <a:cxn ang="0">
                  <a:pos x="639" y="564"/>
                </a:cxn>
                <a:cxn ang="0">
                  <a:pos x="631" y="580"/>
                </a:cxn>
                <a:cxn ang="0">
                  <a:pos x="607" y="588"/>
                </a:cxn>
                <a:cxn ang="0">
                  <a:pos x="473" y="664"/>
                </a:cxn>
                <a:cxn ang="0">
                  <a:pos x="449" y="678"/>
                </a:cxn>
                <a:cxn ang="0">
                  <a:pos x="405" y="684"/>
                </a:cxn>
                <a:cxn ang="0">
                  <a:pos x="375" y="690"/>
                </a:cxn>
                <a:cxn ang="0">
                  <a:pos x="267" y="684"/>
                </a:cxn>
                <a:cxn ang="0">
                  <a:pos x="259" y="722"/>
                </a:cxn>
                <a:cxn ang="0">
                  <a:pos x="241" y="756"/>
                </a:cxn>
                <a:cxn ang="0">
                  <a:pos x="185" y="728"/>
                </a:cxn>
                <a:cxn ang="0">
                  <a:pos x="163" y="720"/>
                </a:cxn>
                <a:cxn ang="0">
                  <a:pos x="151" y="716"/>
                </a:cxn>
                <a:cxn ang="0">
                  <a:pos x="195" y="674"/>
                </a:cxn>
                <a:cxn ang="0">
                  <a:pos x="211" y="644"/>
                </a:cxn>
                <a:cxn ang="0">
                  <a:pos x="209" y="626"/>
                </a:cxn>
                <a:cxn ang="0">
                  <a:pos x="195" y="620"/>
                </a:cxn>
                <a:cxn ang="0">
                  <a:pos x="165" y="596"/>
                </a:cxn>
                <a:cxn ang="0">
                  <a:pos x="99" y="534"/>
                </a:cxn>
                <a:cxn ang="0">
                  <a:pos x="61" y="506"/>
                </a:cxn>
                <a:cxn ang="0">
                  <a:pos x="23" y="470"/>
                </a:cxn>
                <a:cxn ang="0">
                  <a:pos x="7" y="434"/>
                </a:cxn>
                <a:cxn ang="0">
                  <a:pos x="5" y="396"/>
                </a:cxn>
                <a:cxn ang="0">
                  <a:pos x="1" y="392"/>
                </a:cxn>
              </a:cxnLst>
              <a:rect l="0" t="0" r="r" b="b"/>
              <a:pathLst>
                <a:path w="699" h="756">
                  <a:moveTo>
                    <a:pt x="1" y="392"/>
                  </a:moveTo>
                  <a:cubicBezTo>
                    <a:pt x="2" y="345"/>
                    <a:pt x="2" y="299"/>
                    <a:pt x="3" y="252"/>
                  </a:cubicBezTo>
                  <a:cubicBezTo>
                    <a:pt x="3" y="238"/>
                    <a:pt x="16" y="224"/>
                    <a:pt x="21" y="210"/>
                  </a:cubicBezTo>
                  <a:cubicBezTo>
                    <a:pt x="24" y="202"/>
                    <a:pt x="29" y="182"/>
                    <a:pt x="29" y="182"/>
                  </a:cubicBezTo>
                  <a:cubicBezTo>
                    <a:pt x="32" y="173"/>
                    <a:pt x="34" y="163"/>
                    <a:pt x="39" y="154"/>
                  </a:cubicBezTo>
                  <a:cubicBezTo>
                    <a:pt x="42" y="148"/>
                    <a:pt x="51" y="138"/>
                    <a:pt x="51" y="138"/>
                  </a:cubicBezTo>
                  <a:cubicBezTo>
                    <a:pt x="58" y="116"/>
                    <a:pt x="88" y="82"/>
                    <a:pt x="111" y="74"/>
                  </a:cubicBezTo>
                  <a:cubicBezTo>
                    <a:pt x="128" y="61"/>
                    <a:pt x="149" y="37"/>
                    <a:pt x="169" y="30"/>
                  </a:cubicBezTo>
                  <a:cubicBezTo>
                    <a:pt x="182" y="17"/>
                    <a:pt x="207" y="15"/>
                    <a:pt x="225" y="10"/>
                  </a:cubicBezTo>
                  <a:cubicBezTo>
                    <a:pt x="233" y="8"/>
                    <a:pt x="241" y="6"/>
                    <a:pt x="249" y="4"/>
                  </a:cubicBezTo>
                  <a:cubicBezTo>
                    <a:pt x="254" y="3"/>
                    <a:pt x="265" y="0"/>
                    <a:pt x="265" y="0"/>
                  </a:cubicBezTo>
                  <a:cubicBezTo>
                    <a:pt x="296" y="1"/>
                    <a:pt x="326" y="0"/>
                    <a:pt x="357" y="2"/>
                  </a:cubicBezTo>
                  <a:cubicBezTo>
                    <a:pt x="366" y="2"/>
                    <a:pt x="385" y="6"/>
                    <a:pt x="385" y="6"/>
                  </a:cubicBezTo>
                  <a:cubicBezTo>
                    <a:pt x="417" y="17"/>
                    <a:pt x="463" y="14"/>
                    <a:pt x="489" y="40"/>
                  </a:cubicBezTo>
                  <a:cubicBezTo>
                    <a:pt x="528" y="60"/>
                    <a:pt x="592" y="105"/>
                    <a:pt x="619" y="128"/>
                  </a:cubicBezTo>
                  <a:cubicBezTo>
                    <a:pt x="635" y="134"/>
                    <a:pt x="643" y="164"/>
                    <a:pt x="653" y="178"/>
                  </a:cubicBezTo>
                  <a:cubicBezTo>
                    <a:pt x="667" y="234"/>
                    <a:pt x="687" y="265"/>
                    <a:pt x="693" y="322"/>
                  </a:cubicBezTo>
                  <a:cubicBezTo>
                    <a:pt x="699" y="365"/>
                    <a:pt x="692" y="398"/>
                    <a:pt x="687" y="434"/>
                  </a:cubicBezTo>
                  <a:cubicBezTo>
                    <a:pt x="686" y="469"/>
                    <a:pt x="691" y="510"/>
                    <a:pt x="665" y="538"/>
                  </a:cubicBezTo>
                  <a:cubicBezTo>
                    <a:pt x="657" y="547"/>
                    <a:pt x="644" y="553"/>
                    <a:pt x="639" y="564"/>
                  </a:cubicBezTo>
                  <a:cubicBezTo>
                    <a:pt x="636" y="569"/>
                    <a:pt x="636" y="576"/>
                    <a:pt x="631" y="580"/>
                  </a:cubicBezTo>
                  <a:cubicBezTo>
                    <a:pt x="624" y="585"/>
                    <a:pt x="607" y="588"/>
                    <a:pt x="607" y="588"/>
                  </a:cubicBezTo>
                  <a:cubicBezTo>
                    <a:pt x="581" y="602"/>
                    <a:pt x="499" y="649"/>
                    <a:pt x="473" y="664"/>
                  </a:cubicBezTo>
                  <a:cubicBezTo>
                    <a:pt x="465" y="666"/>
                    <a:pt x="449" y="678"/>
                    <a:pt x="449" y="678"/>
                  </a:cubicBezTo>
                  <a:cubicBezTo>
                    <a:pt x="438" y="685"/>
                    <a:pt x="417" y="679"/>
                    <a:pt x="405" y="684"/>
                  </a:cubicBezTo>
                  <a:cubicBezTo>
                    <a:pt x="396" y="687"/>
                    <a:pt x="385" y="688"/>
                    <a:pt x="375" y="690"/>
                  </a:cubicBezTo>
                  <a:cubicBezTo>
                    <a:pt x="328" y="689"/>
                    <a:pt x="307" y="687"/>
                    <a:pt x="267" y="684"/>
                  </a:cubicBezTo>
                  <a:cubicBezTo>
                    <a:pt x="249" y="690"/>
                    <a:pt x="264" y="683"/>
                    <a:pt x="259" y="722"/>
                  </a:cubicBezTo>
                  <a:cubicBezTo>
                    <a:pt x="258" y="733"/>
                    <a:pt x="250" y="750"/>
                    <a:pt x="241" y="756"/>
                  </a:cubicBezTo>
                  <a:cubicBezTo>
                    <a:pt x="218" y="752"/>
                    <a:pt x="207" y="735"/>
                    <a:pt x="185" y="728"/>
                  </a:cubicBezTo>
                  <a:cubicBezTo>
                    <a:pt x="176" y="725"/>
                    <a:pt x="171" y="724"/>
                    <a:pt x="163" y="720"/>
                  </a:cubicBezTo>
                  <a:cubicBezTo>
                    <a:pt x="159" y="718"/>
                    <a:pt x="151" y="716"/>
                    <a:pt x="151" y="716"/>
                  </a:cubicBezTo>
                  <a:cubicBezTo>
                    <a:pt x="157" y="695"/>
                    <a:pt x="180" y="689"/>
                    <a:pt x="195" y="674"/>
                  </a:cubicBezTo>
                  <a:cubicBezTo>
                    <a:pt x="198" y="665"/>
                    <a:pt x="205" y="652"/>
                    <a:pt x="211" y="644"/>
                  </a:cubicBezTo>
                  <a:cubicBezTo>
                    <a:pt x="210" y="638"/>
                    <a:pt x="212" y="631"/>
                    <a:pt x="209" y="626"/>
                  </a:cubicBezTo>
                  <a:cubicBezTo>
                    <a:pt x="207" y="621"/>
                    <a:pt x="199" y="623"/>
                    <a:pt x="195" y="620"/>
                  </a:cubicBezTo>
                  <a:cubicBezTo>
                    <a:pt x="185" y="612"/>
                    <a:pt x="173" y="606"/>
                    <a:pt x="165" y="596"/>
                  </a:cubicBezTo>
                  <a:cubicBezTo>
                    <a:pt x="146" y="573"/>
                    <a:pt x="123" y="552"/>
                    <a:pt x="99" y="534"/>
                  </a:cubicBezTo>
                  <a:cubicBezTo>
                    <a:pt x="87" y="525"/>
                    <a:pt x="72" y="517"/>
                    <a:pt x="61" y="506"/>
                  </a:cubicBezTo>
                  <a:cubicBezTo>
                    <a:pt x="49" y="494"/>
                    <a:pt x="37" y="480"/>
                    <a:pt x="23" y="470"/>
                  </a:cubicBezTo>
                  <a:cubicBezTo>
                    <a:pt x="13" y="456"/>
                    <a:pt x="10" y="451"/>
                    <a:pt x="7" y="434"/>
                  </a:cubicBezTo>
                  <a:cubicBezTo>
                    <a:pt x="6" y="421"/>
                    <a:pt x="7" y="408"/>
                    <a:pt x="5" y="396"/>
                  </a:cubicBezTo>
                  <a:cubicBezTo>
                    <a:pt x="5" y="394"/>
                    <a:pt x="0" y="391"/>
                    <a:pt x="1" y="392"/>
                  </a:cubicBezTo>
                  <a:close/>
                </a:path>
              </a:pathLst>
            </a:custGeom>
            <a:solidFill>
              <a:schemeClr val="accent1">
                <a:alpha val="50000"/>
              </a:schemeClr>
            </a:solidFill>
            <a:ln w="9525">
              <a:noFill/>
              <a:round/>
              <a:headEnd/>
              <a:tailEnd/>
            </a:ln>
            <a:effectLst/>
          </p:spPr>
          <p:txBody>
            <a:bodyPr/>
            <a:lstStyle/>
            <a:p>
              <a:pPr eaLnBrk="0" hangingPunct="0">
                <a:defRPr/>
              </a:pPr>
              <a:endParaRPr lang="en-US">
                <a:solidFill>
                  <a:srgbClr val="006699"/>
                </a:solidFill>
                <a:cs typeface="+mn-cs"/>
              </a:endParaRPr>
            </a:p>
          </p:txBody>
        </p:sp>
        <p:sp>
          <p:nvSpPr>
            <p:cNvPr id="71712" name="Freeform 32"/>
            <p:cNvSpPr>
              <a:spLocks/>
            </p:cNvSpPr>
            <p:nvPr/>
          </p:nvSpPr>
          <p:spPr bwMode="ltGray">
            <a:xfrm rot="828663">
              <a:off x="242" y="3404"/>
              <a:ext cx="132" cy="167"/>
            </a:xfrm>
            <a:custGeom>
              <a:avLst/>
              <a:gdLst/>
              <a:ahLst/>
              <a:cxnLst>
                <a:cxn ang="0">
                  <a:pos x="0" y="0"/>
                </a:cxn>
                <a:cxn ang="0">
                  <a:pos x="5" y="1"/>
                </a:cxn>
                <a:cxn ang="0">
                  <a:pos x="18" y="5"/>
                </a:cxn>
                <a:cxn ang="0">
                  <a:pos x="37" y="12"/>
                </a:cxn>
                <a:cxn ang="0">
                  <a:pos x="58" y="24"/>
                </a:cxn>
                <a:cxn ang="0">
                  <a:pos x="78" y="44"/>
                </a:cxn>
                <a:cxn ang="0">
                  <a:pos x="96" y="71"/>
                </a:cxn>
                <a:cxn ang="0">
                  <a:pos x="107" y="108"/>
                </a:cxn>
                <a:cxn ang="0">
                  <a:pos x="109" y="156"/>
                </a:cxn>
                <a:cxn ang="0">
                  <a:pos x="105" y="156"/>
                </a:cxn>
                <a:cxn ang="0">
                  <a:pos x="99" y="156"/>
                </a:cxn>
                <a:cxn ang="0">
                  <a:pos x="93" y="156"/>
                </a:cxn>
                <a:cxn ang="0">
                  <a:pos x="87" y="154"/>
                </a:cxn>
                <a:cxn ang="0">
                  <a:pos x="81" y="153"/>
                </a:cxn>
                <a:cxn ang="0">
                  <a:pos x="74" y="150"/>
                </a:cxn>
                <a:cxn ang="0">
                  <a:pos x="66" y="145"/>
                </a:cxn>
                <a:cxn ang="0">
                  <a:pos x="58" y="139"/>
                </a:cxn>
                <a:cxn ang="0">
                  <a:pos x="53" y="126"/>
                </a:cxn>
                <a:cxn ang="0">
                  <a:pos x="53" y="111"/>
                </a:cxn>
                <a:cxn ang="0">
                  <a:pos x="56" y="96"/>
                </a:cxn>
                <a:cxn ang="0">
                  <a:pos x="59" y="80"/>
                </a:cxn>
                <a:cxn ang="0">
                  <a:pos x="56" y="62"/>
                </a:cxn>
                <a:cxn ang="0">
                  <a:pos x="48" y="43"/>
                </a:cxn>
                <a:cxn ang="0">
                  <a:pos x="31" y="23"/>
                </a:cxn>
                <a:cxn ang="0">
                  <a:pos x="0" y="0"/>
                </a:cxn>
              </a:cxnLst>
              <a:rect l="0" t="0" r="r" b="b"/>
              <a:pathLst>
                <a:path w="109" h="156">
                  <a:moveTo>
                    <a:pt x="0" y="0"/>
                  </a:moveTo>
                  <a:lnTo>
                    <a:pt x="5" y="1"/>
                  </a:lnTo>
                  <a:lnTo>
                    <a:pt x="18" y="5"/>
                  </a:lnTo>
                  <a:lnTo>
                    <a:pt x="37" y="12"/>
                  </a:lnTo>
                  <a:lnTo>
                    <a:pt x="58" y="24"/>
                  </a:lnTo>
                  <a:lnTo>
                    <a:pt x="78" y="44"/>
                  </a:lnTo>
                  <a:lnTo>
                    <a:pt x="96" y="71"/>
                  </a:lnTo>
                  <a:lnTo>
                    <a:pt x="107" y="108"/>
                  </a:lnTo>
                  <a:lnTo>
                    <a:pt x="109" y="156"/>
                  </a:lnTo>
                  <a:lnTo>
                    <a:pt x="105" y="156"/>
                  </a:lnTo>
                  <a:lnTo>
                    <a:pt x="99" y="156"/>
                  </a:lnTo>
                  <a:lnTo>
                    <a:pt x="93" y="156"/>
                  </a:lnTo>
                  <a:lnTo>
                    <a:pt x="87" y="154"/>
                  </a:lnTo>
                  <a:lnTo>
                    <a:pt x="81" y="153"/>
                  </a:lnTo>
                  <a:lnTo>
                    <a:pt x="74" y="150"/>
                  </a:lnTo>
                  <a:lnTo>
                    <a:pt x="66" y="145"/>
                  </a:lnTo>
                  <a:lnTo>
                    <a:pt x="58" y="139"/>
                  </a:lnTo>
                  <a:lnTo>
                    <a:pt x="53" y="126"/>
                  </a:lnTo>
                  <a:lnTo>
                    <a:pt x="53" y="111"/>
                  </a:lnTo>
                  <a:lnTo>
                    <a:pt x="56" y="96"/>
                  </a:lnTo>
                  <a:lnTo>
                    <a:pt x="59" y="80"/>
                  </a:lnTo>
                  <a:lnTo>
                    <a:pt x="56" y="62"/>
                  </a:lnTo>
                  <a:lnTo>
                    <a:pt x="48" y="43"/>
                  </a:lnTo>
                  <a:lnTo>
                    <a:pt x="31" y="23"/>
                  </a:lnTo>
                  <a:lnTo>
                    <a:pt x="0" y="0"/>
                  </a:lnTo>
                  <a:close/>
                </a:path>
              </a:pathLst>
            </a:custGeom>
            <a:solidFill>
              <a:schemeClr val="folHlink"/>
            </a:solidFill>
            <a:ln w="9525">
              <a:noFill/>
              <a:round/>
              <a:headEnd/>
              <a:tailEnd/>
            </a:ln>
          </p:spPr>
          <p:txBody>
            <a:bodyPr/>
            <a:lstStyle/>
            <a:p>
              <a:pPr eaLnBrk="0" hangingPunct="0">
                <a:defRPr/>
              </a:pPr>
              <a:endParaRPr lang="en-US">
                <a:solidFill>
                  <a:srgbClr val="006699"/>
                </a:solidFill>
                <a:cs typeface="+mn-cs"/>
              </a:endParaRPr>
            </a:p>
          </p:txBody>
        </p:sp>
        <p:sp>
          <p:nvSpPr>
            <p:cNvPr id="71713" name="Freeform 33"/>
            <p:cNvSpPr>
              <a:spLocks/>
            </p:cNvSpPr>
            <p:nvPr/>
          </p:nvSpPr>
          <p:spPr bwMode="ltGray">
            <a:xfrm rot="828663">
              <a:off x="266" y="3592"/>
              <a:ext cx="66" cy="43"/>
            </a:xfrm>
            <a:custGeom>
              <a:avLst/>
              <a:gdLst/>
              <a:ahLst/>
              <a:cxnLst>
                <a:cxn ang="0">
                  <a:pos x="0" y="0"/>
                </a:cxn>
                <a:cxn ang="0">
                  <a:pos x="1" y="1"/>
                </a:cxn>
                <a:cxn ang="0">
                  <a:pos x="6" y="3"/>
                </a:cxn>
                <a:cxn ang="0">
                  <a:pos x="13" y="8"/>
                </a:cxn>
                <a:cxn ang="0">
                  <a:pos x="21" y="12"/>
                </a:cxn>
                <a:cxn ang="0">
                  <a:pos x="29" y="15"/>
                </a:cxn>
                <a:cxn ang="0">
                  <a:pos x="38" y="17"/>
                </a:cxn>
                <a:cxn ang="0">
                  <a:pos x="46" y="18"/>
                </a:cxn>
                <a:cxn ang="0">
                  <a:pos x="54" y="16"/>
                </a:cxn>
                <a:cxn ang="0">
                  <a:pos x="53" y="25"/>
                </a:cxn>
                <a:cxn ang="0">
                  <a:pos x="50" y="33"/>
                </a:cxn>
                <a:cxn ang="0">
                  <a:pos x="44" y="38"/>
                </a:cxn>
                <a:cxn ang="0">
                  <a:pos x="37" y="40"/>
                </a:cxn>
                <a:cxn ang="0">
                  <a:pos x="28" y="39"/>
                </a:cxn>
                <a:cxn ang="0">
                  <a:pos x="19" y="32"/>
                </a:cxn>
                <a:cxn ang="0">
                  <a:pos x="10" y="20"/>
                </a:cxn>
                <a:cxn ang="0">
                  <a:pos x="0" y="0"/>
                </a:cxn>
              </a:cxnLst>
              <a:rect l="0" t="0" r="r" b="b"/>
              <a:pathLst>
                <a:path w="54" h="40">
                  <a:moveTo>
                    <a:pt x="0" y="0"/>
                  </a:moveTo>
                  <a:lnTo>
                    <a:pt x="1" y="1"/>
                  </a:lnTo>
                  <a:lnTo>
                    <a:pt x="6" y="3"/>
                  </a:lnTo>
                  <a:lnTo>
                    <a:pt x="13" y="8"/>
                  </a:lnTo>
                  <a:lnTo>
                    <a:pt x="21" y="12"/>
                  </a:lnTo>
                  <a:lnTo>
                    <a:pt x="29" y="15"/>
                  </a:lnTo>
                  <a:lnTo>
                    <a:pt x="38" y="17"/>
                  </a:lnTo>
                  <a:lnTo>
                    <a:pt x="46" y="18"/>
                  </a:lnTo>
                  <a:lnTo>
                    <a:pt x="54" y="16"/>
                  </a:lnTo>
                  <a:lnTo>
                    <a:pt x="53" y="25"/>
                  </a:lnTo>
                  <a:lnTo>
                    <a:pt x="50" y="33"/>
                  </a:lnTo>
                  <a:lnTo>
                    <a:pt x="44" y="38"/>
                  </a:lnTo>
                  <a:lnTo>
                    <a:pt x="37" y="40"/>
                  </a:lnTo>
                  <a:lnTo>
                    <a:pt x="28" y="39"/>
                  </a:lnTo>
                  <a:lnTo>
                    <a:pt x="19" y="32"/>
                  </a:lnTo>
                  <a:lnTo>
                    <a:pt x="10" y="20"/>
                  </a:lnTo>
                  <a:lnTo>
                    <a:pt x="0" y="0"/>
                  </a:lnTo>
                  <a:close/>
                </a:path>
              </a:pathLst>
            </a:custGeom>
            <a:solidFill>
              <a:schemeClr val="folHlink"/>
            </a:solidFill>
            <a:ln w="9525">
              <a:noFill/>
              <a:round/>
              <a:headEnd/>
              <a:tailEnd/>
            </a:ln>
          </p:spPr>
          <p:txBody>
            <a:bodyPr/>
            <a:lstStyle/>
            <a:p>
              <a:pPr eaLnBrk="0" hangingPunct="0">
                <a:defRPr/>
              </a:pPr>
              <a:endParaRPr lang="en-US">
                <a:solidFill>
                  <a:srgbClr val="006699"/>
                </a:solidFill>
                <a:cs typeface="+mn-cs"/>
              </a:endParaRPr>
            </a:p>
          </p:txBody>
        </p:sp>
        <p:sp>
          <p:nvSpPr>
            <p:cNvPr id="71714" name="Freeform 34"/>
            <p:cNvSpPr>
              <a:spLocks/>
            </p:cNvSpPr>
            <p:nvPr/>
          </p:nvSpPr>
          <p:spPr bwMode="ltGray">
            <a:xfrm>
              <a:off x="11" y="4110"/>
              <a:ext cx="118" cy="209"/>
            </a:xfrm>
            <a:custGeom>
              <a:avLst/>
              <a:gdLst/>
              <a:ahLst/>
              <a:cxnLst>
                <a:cxn ang="0">
                  <a:pos x="0" y="0"/>
                </a:cxn>
                <a:cxn ang="0">
                  <a:pos x="6" y="8"/>
                </a:cxn>
                <a:cxn ang="0">
                  <a:pos x="15" y="19"/>
                </a:cxn>
                <a:cxn ang="0">
                  <a:pos x="26" y="33"/>
                </a:cxn>
                <a:cxn ang="0">
                  <a:pos x="38" y="51"/>
                </a:cxn>
                <a:cxn ang="0">
                  <a:pos x="54" y="72"/>
                </a:cxn>
                <a:cxn ang="0">
                  <a:pos x="67" y="94"/>
                </a:cxn>
                <a:cxn ang="0">
                  <a:pos x="79" y="119"/>
                </a:cxn>
                <a:cxn ang="0">
                  <a:pos x="87" y="146"/>
                </a:cxn>
                <a:cxn ang="0">
                  <a:pos x="94" y="175"/>
                </a:cxn>
                <a:cxn ang="0">
                  <a:pos x="91" y="209"/>
                </a:cxn>
                <a:cxn ang="0">
                  <a:pos x="118" y="209"/>
                </a:cxn>
                <a:cxn ang="0">
                  <a:pos x="117" y="177"/>
                </a:cxn>
                <a:cxn ang="0">
                  <a:pos x="104" y="119"/>
                </a:cxn>
                <a:cxn ang="0">
                  <a:pos x="82" y="69"/>
                </a:cxn>
                <a:cxn ang="0">
                  <a:pos x="47" y="27"/>
                </a:cxn>
                <a:cxn ang="0">
                  <a:pos x="0" y="0"/>
                </a:cxn>
              </a:cxnLst>
              <a:rect l="0" t="0" r="r" b="b"/>
              <a:pathLst>
                <a:path w="118" h="209">
                  <a:moveTo>
                    <a:pt x="0" y="0"/>
                  </a:moveTo>
                  <a:lnTo>
                    <a:pt x="6" y="8"/>
                  </a:lnTo>
                  <a:lnTo>
                    <a:pt x="15" y="19"/>
                  </a:lnTo>
                  <a:lnTo>
                    <a:pt x="26" y="33"/>
                  </a:lnTo>
                  <a:lnTo>
                    <a:pt x="38" y="51"/>
                  </a:lnTo>
                  <a:lnTo>
                    <a:pt x="54" y="72"/>
                  </a:lnTo>
                  <a:lnTo>
                    <a:pt x="67" y="94"/>
                  </a:lnTo>
                  <a:lnTo>
                    <a:pt x="79" y="119"/>
                  </a:lnTo>
                  <a:lnTo>
                    <a:pt x="87" y="146"/>
                  </a:lnTo>
                  <a:lnTo>
                    <a:pt x="94" y="175"/>
                  </a:lnTo>
                  <a:lnTo>
                    <a:pt x="91" y="209"/>
                  </a:lnTo>
                  <a:lnTo>
                    <a:pt x="118" y="209"/>
                  </a:lnTo>
                  <a:lnTo>
                    <a:pt x="117" y="177"/>
                  </a:lnTo>
                  <a:lnTo>
                    <a:pt x="104" y="119"/>
                  </a:lnTo>
                  <a:lnTo>
                    <a:pt x="82" y="69"/>
                  </a:lnTo>
                  <a:lnTo>
                    <a:pt x="47" y="27"/>
                  </a:lnTo>
                  <a:lnTo>
                    <a:pt x="0" y="0"/>
                  </a:lnTo>
                  <a:close/>
                </a:path>
              </a:pathLst>
            </a:custGeom>
            <a:solidFill>
              <a:schemeClr val="folHlink"/>
            </a:solidFill>
            <a:ln w="9525">
              <a:noFill/>
              <a:round/>
              <a:headEnd/>
              <a:tailEnd/>
            </a:ln>
          </p:spPr>
          <p:txBody>
            <a:bodyPr/>
            <a:lstStyle/>
            <a:p>
              <a:pPr eaLnBrk="0" hangingPunct="0">
                <a:defRPr/>
              </a:pPr>
              <a:endParaRPr lang="en-US">
                <a:solidFill>
                  <a:srgbClr val="006699"/>
                </a:solidFill>
                <a:cs typeface="+mn-cs"/>
              </a:endParaRPr>
            </a:p>
          </p:txBody>
        </p:sp>
        <p:sp>
          <p:nvSpPr>
            <p:cNvPr id="71715" name="Freeform 35"/>
            <p:cNvSpPr>
              <a:spLocks/>
            </p:cNvSpPr>
            <p:nvPr/>
          </p:nvSpPr>
          <p:spPr bwMode="ltGray">
            <a:xfrm>
              <a:off x="0" y="3968"/>
              <a:ext cx="130" cy="128"/>
            </a:xfrm>
            <a:custGeom>
              <a:avLst/>
              <a:gdLst/>
              <a:ahLst/>
              <a:cxnLst>
                <a:cxn ang="0">
                  <a:pos x="103" y="0"/>
                </a:cxn>
                <a:cxn ang="0">
                  <a:pos x="130" y="128"/>
                </a:cxn>
                <a:cxn ang="0">
                  <a:pos x="125" y="126"/>
                </a:cxn>
                <a:cxn ang="0">
                  <a:pos x="111" y="121"/>
                </a:cxn>
                <a:cxn ang="0">
                  <a:pos x="92" y="111"/>
                </a:cxn>
                <a:cxn ang="0">
                  <a:pos x="68" y="103"/>
                </a:cxn>
                <a:cxn ang="0">
                  <a:pos x="41" y="94"/>
                </a:cxn>
                <a:cxn ang="0">
                  <a:pos x="19" y="90"/>
                </a:cxn>
                <a:cxn ang="0">
                  <a:pos x="0" y="93"/>
                </a:cxn>
                <a:cxn ang="0">
                  <a:pos x="0" y="72"/>
                </a:cxn>
                <a:cxn ang="0">
                  <a:pos x="12" y="70"/>
                </a:cxn>
                <a:cxn ang="0">
                  <a:pos x="24" y="66"/>
                </a:cxn>
                <a:cxn ang="0">
                  <a:pos x="38" y="66"/>
                </a:cxn>
                <a:cxn ang="0">
                  <a:pos x="51" y="67"/>
                </a:cxn>
                <a:cxn ang="0">
                  <a:pos x="65" y="70"/>
                </a:cxn>
                <a:cxn ang="0">
                  <a:pos x="78" y="78"/>
                </a:cxn>
                <a:cxn ang="0">
                  <a:pos x="81" y="74"/>
                </a:cxn>
                <a:cxn ang="0">
                  <a:pos x="81" y="58"/>
                </a:cxn>
                <a:cxn ang="0">
                  <a:pos x="82" y="37"/>
                </a:cxn>
                <a:cxn ang="0">
                  <a:pos x="82" y="29"/>
                </a:cxn>
                <a:cxn ang="0">
                  <a:pos x="80" y="29"/>
                </a:cxn>
                <a:cxn ang="0">
                  <a:pos x="77" y="27"/>
                </a:cxn>
                <a:cxn ang="0">
                  <a:pos x="76" y="22"/>
                </a:cxn>
                <a:cxn ang="0">
                  <a:pos x="75" y="19"/>
                </a:cxn>
                <a:cxn ang="0">
                  <a:pos x="76" y="15"/>
                </a:cxn>
                <a:cxn ang="0">
                  <a:pos x="79" y="10"/>
                </a:cxn>
                <a:cxn ang="0">
                  <a:pos x="89" y="6"/>
                </a:cxn>
                <a:cxn ang="0">
                  <a:pos x="103" y="0"/>
                </a:cxn>
              </a:cxnLst>
              <a:rect l="0" t="0" r="r" b="b"/>
              <a:pathLst>
                <a:path w="130" h="128">
                  <a:moveTo>
                    <a:pt x="103" y="0"/>
                  </a:moveTo>
                  <a:lnTo>
                    <a:pt x="130" y="128"/>
                  </a:lnTo>
                  <a:lnTo>
                    <a:pt x="125" y="126"/>
                  </a:lnTo>
                  <a:lnTo>
                    <a:pt x="111" y="121"/>
                  </a:lnTo>
                  <a:lnTo>
                    <a:pt x="92" y="111"/>
                  </a:lnTo>
                  <a:lnTo>
                    <a:pt x="68" y="103"/>
                  </a:lnTo>
                  <a:lnTo>
                    <a:pt x="41" y="94"/>
                  </a:lnTo>
                  <a:lnTo>
                    <a:pt x="19" y="90"/>
                  </a:lnTo>
                  <a:lnTo>
                    <a:pt x="0" y="93"/>
                  </a:lnTo>
                  <a:lnTo>
                    <a:pt x="0" y="72"/>
                  </a:lnTo>
                  <a:lnTo>
                    <a:pt x="12" y="70"/>
                  </a:lnTo>
                  <a:lnTo>
                    <a:pt x="24" y="66"/>
                  </a:lnTo>
                  <a:lnTo>
                    <a:pt x="38" y="66"/>
                  </a:lnTo>
                  <a:lnTo>
                    <a:pt x="51" y="67"/>
                  </a:lnTo>
                  <a:lnTo>
                    <a:pt x="65" y="70"/>
                  </a:lnTo>
                  <a:lnTo>
                    <a:pt x="78" y="78"/>
                  </a:lnTo>
                  <a:lnTo>
                    <a:pt x="81" y="74"/>
                  </a:lnTo>
                  <a:lnTo>
                    <a:pt x="81" y="58"/>
                  </a:lnTo>
                  <a:lnTo>
                    <a:pt x="82" y="37"/>
                  </a:lnTo>
                  <a:lnTo>
                    <a:pt x="82" y="29"/>
                  </a:lnTo>
                  <a:lnTo>
                    <a:pt x="80" y="29"/>
                  </a:lnTo>
                  <a:lnTo>
                    <a:pt x="77" y="27"/>
                  </a:lnTo>
                  <a:lnTo>
                    <a:pt x="76" y="22"/>
                  </a:lnTo>
                  <a:lnTo>
                    <a:pt x="75" y="19"/>
                  </a:lnTo>
                  <a:lnTo>
                    <a:pt x="76" y="15"/>
                  </a:lnTo>
                  <a:lnTo>
                    <a:pt x="79" y="10"/>
                  </a:lnTo>
                  <a:lnTo>
                    <a:pt x="89" y="6"/>
                  </a:lnTo>
                  <a:lnTo>
                    <a:pt x="103" y="0"/>
                  </a:lnTo>
                  <a:close/>
                </a:path>
              </a:pathLst>
            </a:custGeom>
            <a:solidFill>
              <a:schemeClr val="folHlink"/>
            </a:solidFill>
            <a:ln w="9525">
              <a:noFill/>
              <a:round/>
              <a:headEnd/>
              <a:tailEnd/>
            </a:ln>
          </p:spPr>
          <p:txBody>
            <a:bodyPr/>
            <a:lstStyle/>
            <a:p>
              <a:pPr eaLnBrk="0" hangingPunct="0">
                <a:defRPr/>
              </a:pPr>
              <a:endParaRPr lang="en-US">
                <a:solidFill>
                  <a:srgbClr val="006699"/>
                </a:solidFill>
                <a:cs typeface="+mn-cs"/>
              </a:endParaRPr>
            </a:p>
          </p:txBody>
        </p:sp>
        <p:sp>
          <p:nvSpPr>
            <p:cNvPr id="71716" name="Freeform 36"/>
            <p:cNvSpPr>
              <a:spLocks/>
            </p:cNvSpPr>
            <p:nvPr/>
          </p:nvSpPr>
          <p:spPr bwMode="ltGray">
            <a:xfrm>
              <a:off x="0" y="3949"/>
              <a:ext cx="47" cy="86"/>
            </a:xfrm>
            <a:custGeom>
              <a:avLst/>
              <a:gdLst/>
              <a:ahLst/>
              <a:cxnLst>
                <a:cxn ang="0">
                  <a:pos x="37" y="0"/>
                </a:cxn>
                <a:cxn ang="0">
                  <a:pos x="15" y="37"/>
                </a:cxn>
                <a:cxn ang="0">
                  <a:pos x="0" y="59"/>
                </a:cxn>
                <a:cxn ang="0">
                  <a:pos x="0" y="86"/>
                </a:cxn>
                <a:cxn ang="0">
                  <a:pos x="8" y="82"/>
                </a:cxn>
                <a:cxn ang="0">
                  <a:pos x="20" y="73"/>
                </a:cxn>
                <a:cxn ang="0">
                  <a:pos x="33" y="63"/>
                </a:cxn>
                <a:cxn ang="0">
                  <a:pos x="42" y="51"/>
                </a:cxn>
                <a:cxn ang="0">
                  <a:pos x="47" y="36"/>
                </a:cxn>
                <a:cxn ang="0">
                  <a:pos x="46" y="19"/>
                </a:cxn>
                <a:cxn ang="0">
                  <a:pos x="37" y="0"/>
                </a:cxn>
              </a:cxnLst>
              <a:rect l="0" t="0" r="r" b="b"/>
              <a:pathLst>
                <a:path w="47" h="86">
                  <a:moveTo>
                    <a:pt x="37" y="0"/>
                  </a:moveTo>
                  <a:lnTo>
                    <a:pt x="15" y="37"/>
                  </a:lnTo>
                  <a:lnTo>
                    <a:pt x="0" y="59"/>
                  </a:lnTo>
                  <a:lnTo>
                    <a:pt x="0" y="86"/>
                  </a:lnTo>
                  <a:lnTo>
                    <a:pt x="8" y="82"/>
                  </a:lnTo>
                  <a:lnTo>
                    <a:pt x="20" y="73"/>
                  </a:lnTo>
                  <a:lnTo>
                    <a:pt x="33" y="63"/>
                  </a:lnTo>
                  <a:lnTo>
                    <a:pt x="42" y="51"/>
                  </a:lnTo>
                  <a:lnTo>
                    <a:pt x="47" y="36"/>
                  </a:lnTo>
                  <a:lnTo>
                    <a:pt x="46" y="19"/>
                  </a:lnTo>
                  <a:lnTo>
                    <a:pt x="37" y="0"/>
                  </a:lnTo>
                  <a:close/>
                </a:path>
              </a:pathLst>
            </a:custGeom>
            <a:solidFill>
              <a:schemeClr val="folHlink"/>
            </a:solidFill>
            <a:ln w="9525">
              <a:noFill/>
              <a:round/>
              <a:headEnd/>
              <a:tailEnd/>
            </a:ln>
          </p:spPr>
          <p:txBody>
            <a:bodyPr/>
            <a:lstStyle/>
            <a:p>
              <a:pPr eaLnBrk="0" hangingPunct="0">
                <a:defRPr/>
              </a:pPr>
              <a:endParaRPr lang="en-US">
                <a:solidFill>
                  <a:srgbClr val="006699"/>
                </a:solidFill>
                <a:cs typeface="+mn-cs"/>
              </a:endParaRPr>
            </a:p>
          </p:txBody>
        </p:sp>
        <p:sp>
          <p:nvSpPr>
            <p:cNvPr id="71717" name="Freeform 37"/>
            <p:cNvSpPr>
              <a:spLocks/>
            </p:cNvSpPr>
            <p:nvPr/>
          </p:nvSpPr>
          <p:spPr bwMode="ltGray">
            <a:xfrm>
              <a:off x="0" y="3239"/>
              <a:ext cx="497" cy="740"/>
            </a:xfrm>
            <a:custGeom>
              <a:avLst/>
              <a:gdLst/>
              <a:ahLst/>
              <a:cxnLst>
                <a:cxn ang="0">
                  <a:pos x="0" y="13"/>
                </a:cxn>
                <a:cxn ang="0">
                  <a:pos x="41" y="4"/>
                </a:cxn>
                <a:cxn ang="0">
                  <a:pos x="101" y="0"/>
                </a:cxn>
                <a:cxn ang="0">
                  <a:pos x="170" y="4"/>
                </a:cxn>
                <a:cxn ang="0">
                  <a:pos x="248" y="21"/>
                </a:cxn>
                <a:cxn ang="0">
                  <a:pos x="323" y="50"/>
                </a:cxn>
                <a:cxn ang="0">
                  <a:pos x="382" y="90"/>
                </a:cxn>
                <a:cxn ang="0">
                  <a:pos x="428" y="141"/>
                </a:cxn>
                <a:cxn ang="0">
                  <a:pos x="463" y="199"/>
                </a:cxn>
                <a:cxn ang="0">
                  <a:pos x="485" y="262"/>
                </a:cxn>
                <a:cxn ang="0">
                  <a:pos x="496" y="327"/>
                </a:cxn>
                <a:cxn ang="0">
                  <a:pos x="497" y="396"/>
                </a:cxn>
                <a:cxn ang="0">
                  <a:pos x="487" y="462"/>
                </a:cxn>
                <a:cxn ang="0">
                  <a:pos x="470" y="527"/>
                </a:cxn>
                <a:cxn ang="0">
                  <a:pos x="443" y="586"/>
                </a:cxn>
                <a:cxn ang="0">
                  <a:pos x="406" y="639"/>
                </a:cxn>
                <a:cxn ang="0">
                  <a:pos x="364" y="683"/>
                </a:cxn>
                <a:cxn ang="0">
                  <a:pos x="315" y="715"/>
                </a:cxn>
                <a:cxn ang="0">
                  <a:pos x="259" y="736"/>
                </a:cxn>
                <a:cxn ang="0">
                  <a:pos x="198" y="740"/>
                </a:cxn>
                <a:cxn ang="0">
                  <a:pos x="131" y="727"/>
                </a:cxn>
                <a:cxn ang="0">
                  <a:pos x="167" y="728"/>
                </a:cxn>
                <a:cxn ang="0">
                  <a:pos x="204" y="718"/>
                </a:cxn>
                <a:cxn ang="0">
                  <a:pos x="238" y="700"/>
                </a:cxn>
                <a:cxn ang="0">
                  <a:pos x="272" y="670"/>
                </a:cxn>
                <a:cxn ang="0">
                  <a:pos x="304" y="635"/>
                </a:cxn>
                <a:cxn ang="0">
                  <a:pos x="333" y="594"/>
                </a:cxn>
                <a:cxn ang="0">
                  <a:pos x="358" y="549"/>
                </a:cxn>
                <a:cxn ang="0">
                  <a:pos x="381" y="500"/>
                </a:cxn>
                <a:cxn ang="0">
                  <a:pos x="396" y="449"/>
                </a:cxn>
                <a:cxn ang="0">
                  <a:pos x="408" y="397"/>
                </a:cxn>
                <a:cxn ang="0">
                  <a:pos x="414" y="346"/>
                </a:cxn>
                <a:cxn ang="0">
                  <a:pos x="412" y="296"/>
                </a:cxn>
                <a:cxn ang="0">
                  <a:pos x="402" y="251"/>
                </a:cxn>
                <a:cxn ang="0">
                  <a:pos x="384" y="208"/>
                </a:cxn>
                <a:cxn ang="0">
                  <a:pos x="357" y="172"/>
                </a:cxn>
                <a:cxn ang="0">
                  <a:pos x="320" y="142"/>
                </a:cxn>
                <a:cxn ang="0">
                  <a:pos x="260" y="107"/>
                </a:cxn>
                <a:cxn ang="0">
                  <a:pos x="203" y="82"/>
                </a:cxn>
                <a:cxn ang="0">
                  <a:pos x="154" y="65"/>
                </a:cxn>
                <a:cxn ang="0">
                  <a:pos x="108" y="56"/>
                </a:cxn>
                <a:cxn ang="0">
                  <a:pos x="68" y="55"/>
                </a:cxn>
                <a:cxn ang="0">
                  <a:pos x="32" y="61"/>
                </a:cxn>
                <a:cxn ang="0">
                  <a:pos x="0" y="70"/>
                </a:cxn>
                <a:cxn ang="0">
                  <a:pos x="0" y="13"/>
                </a:cxn>
              </a:cxnLst>
              <a:rect l="0" t="0" r="r" b="b"/>
              <a:pathLst>
                <a:path w="497" h="740">
                  <a:moveTo>
                    <a:pt x="0" y="13"/>
                  </a:moveTo>
                  <a:lnTo>
                    <a:pt x="41" y="4"/>
                  </a:lnTo>
                  <a:lnTo>
                    <a:pt x="101" y="0"/>
                  </a:lnTo>
                  <a:lnTo>
                    <a:pt x="170" y="4"/>
                  </a:lnTo>
                  <a:lnTo>
                    <a:pt x="248" y="21"/>
                  </a:lnTo>
                  <a:lnTo>
                    <a:pt x="323" y="50"/>
                  </a:lnTo>
                  <a:lnTo>
                    <a:pt x="382" y="90"/>
                  </a:lnTo>
                  <a:lnTo>
                    <a:pt x="428" y="141"/>
                  </a:lnTo>
                  <a:lnTo>
                    <a:pt x="463" y="199"/>
                  </a:lnTo>
                  <a:lnTo>
                    <a:pt x="485" y="262"/>
                  </a:lnTo>
                  <a:lnTo>
                    <a:pt x="496" y="327"/>
                  </a:lnTo>
                  <a:lnTo>
                    <a:pt x="497" y="396"/>
                  </a:lnTo>
                  <a:lnTo>
                    <a:pt x="487" y="462"/>
                  </a:lnTo>
                  <a:lnTo>
                    <a:pt x="470" y="527"/>
                  </a:lnTo>
                  <a:lnTo>
                    <a:pt x="443" y="586"/>
                  </a:lnTo>
                  <a:lnTo>
                    <a:pt x="406" y="639"/>
                  </a:lnTo>
                  <a:lnTo>
                    <a:pt x="364" y="683"/>
                  </a:lnTo>
                  <a:lnTo>
                    <a:pt x="315" y="715"/>
                  </a:lnTo>
                  <a:lnTo>
                    <a:pt x="259" y="736"/>
                  </a:lnTo>
                  <a:lnTo>
                    <a:pt x="198" y="740"/>
                  </a:lnTo>
                  <a:lnTo>
                    <a:pt x="131" y="727"/>
                  </a:lnTo>
                  <a:lnTo>
                    <a:pt x="167" y="728"/>
                  </a:lnTo>
                  <a:lnTo>
                    <a:pt x="204" y="718"/>
                  </a:lnTo>
                  <a:lnTo>
                    <a:pt x="238" y="700"/>
                  </a:lnTo>
                  <a:lnTo>
                    <a:pt x="272" y="670"/>
                  </a:lnTo>
                  <a:lnTo>
                    <a:pt x="304" y="635"/>
                  </a:lnTo>
                  <a:lnTo>
                    <a:pt x="333" y="594"/>
                  </a:lnTo>
                  <a:lnTo>
                    <a:pt x="358" y="549"/>
                  </a:lnTo>
                  <a:lnTo>
                    <a:pt x="381" y="500"/>
                  </a:lnTo>
                  <a:lnTo>
                    <a:pt x="396" y="449"/>
                  </a:lnTo>
                  <a:lnTo>
                    <a:pt x="408" y="397"/>
                  </a:lnTo>
                  <a:lnTo>
                    <a:pt x="414" y="346"/>
                  </a:lnTo>
                  <a:lnTo>
                    <a:pt x="412" y="296"/>
                  </a:lnTo>
                  <a:lnTo>
                    <a:pt x="402" y="251"/>
                  </a:lnTo>
                  <a:lnTo>
                    <a:pt x="384" y="208"/>
                  </a:lnTo>
                  <a:lnTo>
                    <a:pt x="357" y="172"/>
                  </a:lnTo>
                  <a:lnTo>
                    <a:pt x="320" y="142"/>
                  </a:lnTo>
                  <a:lnTo>
                    <a:pt x="260" y="107"/>
                  </a:lnTo>
                  <a:lnTo>
                    <a:pt x="203" y="82"/>
                  </a:lnTo>
                  <a:lnTo>
                    <a:pt x="154" y="65"/>
                  </a:lnTo>
                  <a:lnTo>
                    <a:pt x="108" y="56"/>
                  </a:lnTo>
                  <a:lnTo>
                    <a:pt x="68" y="55"/>
                  </a:lnTo>
                  <a:lnTo>
                    <a:pt x="32" y="61"/>
                  </a:lnTo>
                  <a:lnTo>
                    <a:pt x="0" y="70"/>
                  </a:lnTo>
                  <a:lnTo>
                    <a:pt x="0" y="13"/>
                  </a:lnTo>
                  <a:close/>
                </a:path>
              </a:pathLst>
            </a:custGeom>
            <a:solidFill>
              <a:schemeClr val="folHlink"/>
            </a:solidFill>
            <a:ln w="9525">
              <a:noFill/>
              <a:round/>
              <a:headEnd/>
              <a:tailEnd/>
            </a:ln>
          </p:spPr>
          <p:txBody>
            <a:bodyPr/>
            <a:lstStyle/>
            <a:p>
              <a:pPr eaLnBrk="0" hangingPunct="0">
                <a:defRPr/>
              </a:pPr>
              <a:endParaRPr lang="en-US">
                <a:solidFill>
                  <a:srgbClr val="006699"/>
                </a:solidFill>
                <a:cs typeface="+mn-cs"/>
              </a:endParaRPr>
            </a:p>
          </p:txBody>
        </p:sp>
        <p:sp>
          <p:nvSpPr>
            <p:cNvPr id="71718" name="Freeform 38"/>
            <p:cNvSpPr>
              <a:spLocks/>
            </p:cNvSpPr>
            <p:nvPr/>
          </p:nvSpPr>
          <p:spPr bwMode="ltGray">
            <a:xfrm rot="1584153">
              <a:off x="20" y="410"/>
              <a:ext cx="344" cy="245"/>
            </a:xfrm>
            <a:custGeom>
              <a:avLst/>
              <a:gdLst/>
              <a:ahLst/>
              <a:cxnLst>
                <a:cxn ang="0">
                  <a:pos x="0" y="0"/>
                </a:cxn>
                <a:cxn ang="0">
                  <a:pos x="0" y="25"/>
                </a:cxn>
                <a:cxn ang="0">
                  <a:pos x="3" y="50"/>
                </a:cxn>
                <a:cxn ang="0">
                  <a:pos x="6" y="75"/>
                </a:cxn>
                <a:cxn ang="0">
                  <a:pos x="11" y="98"/>
                </a:cxn>
                <a:cxn ang="0">
                  <a:pos x="18" y="119"/>
                </a:cxn>
                <a:cxn ang="0">
                  <a:pos x="27" y="141"/>
                </a:cxn>
                <a:cxn ang="0">
                  <a:pos x="38" y="161"/>
                </a:cxn>
                <a:cxn ang="0">
                  <a:pos x="51" y="178"/>
                </a:cxn>
                <a:cxn ang="0">
                  <a:pos x="67" y="194"/>
                </a:cxn>
                <a:cxn ang="0">
                  <a:pos x="86" y="208"/>
                </a:cxn>
                <a:cxn ang="0">
                  <a:pos x="106" y="219"/>
                </a:cxn>
                <a:cxn ang="0">
                  <a:pos x="131" y="228"/>
                </a:cxn>
                <a:cxn ang="0">
                  <a:pos x="158" y="234"/>
                </a:cxn>
                <a:cxn ang="0">
                  <a:pos x="188" y="237"/>
                </a:cxn>
                <a:cxn ang="0">
                  <a:pos x="220" y="236"/>
                </a:cxn>
                <a:cxn ang="0">
                  <a:pos x="257" y="232"/>
                </a:cxn>
                <a:cxn ang="0">
                  <a:pos x="224" y="227"/>
                </a:cxn>
                <a:cxn ang="0">
                  <a:pos x="195" y="220"/>
                </a:cxn>
                <a:cxn ang="0">
                  <a:pos x="170" y="212"/>
                </a:cxn>
                <a:cxn ang="0">
                  <a:pos x="148" y="204"/>
                </a:cxn>
                <a:cxn ang="0">
                  <a:pos x="128" y="193"/>
                </a:cxn>
                <a:cxn ang="0">
                  <a:pos x="112" y="182"/>
                </a:cxn>
                <a:cxn ang="0">
                  <a:pos x="97" y="169"/>
                </a:cxn>
                <a:cxn ang="0">
                  <a:pos x="84" y="155"/>
                </a:cxn>
                <a:cxn ang="0">
                  <a:pos x="72" y="141"/>
                </a:cxn>
                <a:cxn ang="0">
                  <a:pos x="61" y="125"/>
                </a:cxn>
                <a:cxn ang="0">
                  <a:pos x="52" y="107"/>
                </a:cxn>
                <a:cxn ang="0">
                  <a:pos x="43" y="88"/>
                </a:cxn>
                <a:cxn ang="0">
                  <a:pos x="33" y="69"/>
                </a:cxn>
                <a:cxn ang="0">
                  <a:pos x="23" y="47"/>
                </a:cxn>
                <a:cxn ang="0">
                  <a:pos x="12" y="24"/>
                </a:cxn>
                <a:cxn ang="0">
                  <a:pos x="0" y="0"/>
                </a:cxn>
              </a:cxnLst>
              <a:rect l="0" t="0" r="r" b="b"/>
              <a:pathLst>
                <a:path w="257" h="237">
                  <a:moveTo>
                    <a:pt x="0" y="0"/>
                  </a:moveTo>
                  <a:lnTo>
                    <a:pt x="0" y="25"/>
                  </a:lnTo>
                  <a:lnTo>
                    <a:pt x="3" y="50"/>
                  </a:lnTo>
                  <a:lnTo>
                    <a:pt x="6" y="75"/>
                  </a:lnTo>
                  <a:lnTo>
                    <a:pt x="11" y="98"/>
                  </a:lnTo>
                  <a:lnTo>
                    <a:pt x="18" y="119"/>
                  </a:lnTo>
                  <a:lnTo>
                    <a:pt x="27" y="141"/>
                  </a:lnTo>
                  <a:lnTo>
                    <a:pt x="38" y="161"/>
                  </a:lnTo>
                  <a:lnTo>
                    <a:pt x="51" y="178"/>
                  </a:lnTo>
                  <a:lnTo>
                    <a:pt x="67" y="194"/>
                  </a:lnTo>
                  <a:lnTo>
                    <a:pt x="86" y="208"/>
                  </a:lnTo>
                  <a:lnTo>
                    <a:pt x="106" y="219"/>
                  </a:lnTo>
                  <a:lnTo>
                    <a:pt x="131" y="228"/>
                  </a:lnTo>
                  <a:lnTo>
                    <a:pt x="158" y="234"/>
                  </a:lnTo>
                  <a:lnTo>
                    <a:pt x="188" y="237"/>
                  </a:lnTo>
                  <a:lnTo>
                    <a:pt x="220" y="236"/>
                  </a:lnTo>
                  <a:lnTo>
                    <a:pt x="257" y="232"/>
                  </a:lnTo>
                  <a:lnTo>
                    <a:pt x="224" y="227"/>
                  </a:lnTo>
                  <a:lnTo>
                    <a:pt x="195" y="220"/>
                  </a:lnTo>
                  <a:lnTo>
                    <a:pt x="170" y="212"/>
                  </a:lnTo>
                  <a:lnTo>
                    <a:pt x="148" y="204"/>
                  </a:lnTo>
                  <a:lnTo>
                    <a:pt x="128" y="193"/>
                  </a:lnTo>
                  <a:lnTo>
                    <a:pt x="112" y="182"/>
                  </a:lnTo>
                  <a:lnTo>
                    <a:pt x="97" y="169"/>
                  </a:lnTo>
                  <a:lnTo>
                    <a:pt x="84" y="155"/>
                  </a:lnTo>
                  <a:lnTo>
                    <a:pt x="72" y="141"/>
                  </a:lnTo>
                  <a:lnTo>
                    <a:pt x="61" y="125"/>
                  </a:lnTo>
                  <a:lnTo>
                    <a:pt x="52" y="107"/>
                  </a:lnTo>
                  <a:lnTo>
                    <a:pt x="43" y="88"/>
                  </a:lnTo>
                  <a:lnTo>
                    <a:pt x="33" y="69"/>
                  </a:lnTo>
                  <a:lnTo>
                    <a:pt x="23" y="47"/>
                  </a:lnTo>
                  <a:lnTo>
                    <a:pt x="12" y="24"/>
                  </a:lnTo>
                  <a:lnTo>
                    <a:pt x="0" y="0"/>
                  </a:lnTo>
                  <a:close/>
                </a:path>
              </a:pathLst>
            </a:custGeom>
            <a:solidFill>
              <a:schemeClr val="accent1"/>
            </a:solidFill>
            <a:ln w="9525">
              <a:noFill/>
              <a:round/>
              <a:headEnd/>
              <a:tailEnd/>
            </a:ln>
          </p:spPr>
          <p:txBody>
            <a:bodyPr/>
            <a:lstStyle/>
            <a:p>
              <a:pPr eaLnBrk="0" hangingPunct="0">
                <a:defRPr/>
              </a:pPr>
              <a:endParaRPr lang="en-US">
                <a:solidFill>
                  <a:srgbClr val="006699"/>
                </a:solidFill>
                <a:cs typeface="+mn-cs"/>
              </a:endParaRPr>
            </a:p>
          </p:txBody>
        </p:sp>
        <p:sp>
          <p:nvSpPr>
            <p:cNvPr id="71719" name="Freeform 39"/>
            <p:cNvSpPr>
              <a:spLocks/>
            </p:cNvSpPr>
            <p:nvPr/>
          </p:nvSpPr>
          <p:spPr bwMode="ltGray">
            <a:xfrm rot="1584153">
              <a:off x="242" y="756"/>
              <a:ext cx="167" cy="115"/>
            </a:xfrm>
            <a:custGeom>
              <a:avLst/>
              <a:gdLst/>
              <a:ahLst/>
              <a:cxnLst>
                <a:cxn ang="0">
                  <a:pos x="77" y="0"/>
                </a:cxn>
                <a:cxn ang="0">
                  <a:pos x="124" y="108"/>
                </a:cxn>
                <a:cxn ang="0">
                  <a:pos x="120" y="107"/>
                </a:cxn>
                <a:cxn ang="0">
                  <a:pos x="107" y="105"/>
                </a:cxn>
                <a:cxn ang="0">
                  <a:pos x="89" y="101"/>
                </a:cxn>
                <a:cxn ang="0">
                  <a:pos x="68" y="99"/>
                </a:cxn>
                <a:cxn ang="0">
                  <a:pos x="45" y="97"/>
                </a:cxn>
                <a:cxn ang="0">
                  <a:pos x="25" y="98"/>
                </a:cxn>
                <a:cxn ang="0">
                  <a:pos x="9" y="102"/>
                </a:cxn>
                <a:cxn ang="0">
                  <a:pos x="0" y="110"/>
                </a:cxn>
                <a:cxn ang="0">
                  <a:pos x="4" y="98"/>
                </a:cxn>
                <a:cxn ang="0">
                  <a:pos x="8" y="89"/>
                </a:cxn>
                <a:cxn ang="0">
                  <a:pos x="16" y="82"/>
                </a:cxn>
                <a:cxn ang="0">
                  <a:pos x="25" y="76"/>
                </a:cxn>
                <a:cxn ang="0">
                  <a:pos x="36" y="72"/>
                </a:cxn>
                <a:cxn ang="0">
                  <a:pos x="47" y="71"/>
                </a:cxn>
                <a:cxn ang="0">
                  <a:pos x="59" y="71"/>
                </a:cxn>
                <a:cxn ang="0">
                  <a:pos x="72" y="74"/>
                </a:cxn>
                <a:cxn ang="0">
                  <a:pos x="73" y="71"/>
                </a:cxn>
                <a:cxn ang="0">
                  <a:pos x="70" y="56"/>
                </a:cxn>
                <a:cxn ang="0">
                  <a:pos x="67" y="38"/>
                </a:cxn>
                <a:cxn ang="0">
                  <a:pos x="65" y="30"/>
                </a:cxn>
                <a:cxn ang="0">
                  <a:pos x="63" y="30"/>
                </a:cxn>
                <a:cxn ang="0">
                  <a:pos x="61" y="29"/>
                </a:cxn>
                <a:cxn ang="0">
                  <a:pos x="59" y="26"/>
                </a:cxn>
                <a:cxn ang="0">
                  <a:pos x="57" y="23"/>
                </a:cxn>
                <a:cxn ang="0">
                  <a:pos x="57" y="19"/>
                </a:cxn>
                <a:cxn ang="0">
                  <a:pos x="59" y="14"/>
                </a:cxn>
                <a:cxn ang="0">
                  <a:pos x="66" y="8"/>
                </a:cxn>
                <a:cxn ang="0">
                  <a:pos x="77" y="0"/>
                </a:cxn>
              </a:cxnLst>
              <a:rect l="0" t="0" r="r" b="b"/>
              <a:pathLst>
                <a:path w="124" h="110">
                  <a:moveTo>
                    <a:pt x="77" y="0"/>
                  </a:moveTo>
                  <a:lnTo>
                    <a:pt x="124" y="108"/>
                  </a:lnTo>
                  <a:lnTo>
                    <a:pt x="120" y="107"/>
                  </a:lnTo>
                  <a:lnTo>
                    <a:pt x="107" y="105"/>
                  </a:lnTo>
                  <a:lnTo>
                    <a:pt x="89" y="101"/>
                  </a:lnTo>
                  <a:lnTo>
                    <a:pt x="68" y="99"/>
                  </a:lnTo>
                  <a:lnTo>
                    <a:pt x="45" y="97"/>
                  </a:lnTo>
                  <a:lnTo>
                    <a:pt x="25" y="98"/>
                  </a:lnTo>
                  <a:lnTo>
                    <a:pt x="9" y="102"/>
                  </a:lnTo>
                  <a:lnTo>
                    <a:pt x="0" y="110"/>
                  </a:lnTo>
                  <a:lnTo>
                    <a:pt x="4" y="98"/>
                  </a:lnTo>
                  <a:lnTo>
                    <a:pt x="8" y="89"/>
                  </a:lnTo>
                  <a:lnTo>
                    <a:pt x="16" y="82"/>
                  </a:lnTo>
                  <a:lnTo>
                    <a:pt x="25" y="76"/>
                  </a:lnTo>
                  <a:lnTo>
                    <a:pt x="36" y="72"/>
                  </a:lnTo>
                  <a:lnTo>
                    <a:pt x="47" y="71"/>
                  </a:lnTo>
                  <a:lnTo>
                    <a:pt x="59" y="71"/>
                  </a:lnTo>
                  <a:lnTo>
                    <a:pt x="72" y="74"/>
                  </a:lnTo>
                  <a:lnTo>
                    <a:pt x="73" y="71"/>
                  </a:lnTo>
                  <a:lnTo>
                    <a:pt x="70" y="56"/>
                  </a:lnTo>
                  <a:lnTo>
                    <a:pt x="67" y="38"/>
                  </a:lnTo>
                  <a:lnTo>
                    <a:pt x="65" y="30"/>
                  </a:lnTo>
                  <a:lnTo>
                    <a:pt x="63" y="30"/>
                  </a:lnTo>
                  <a:lnTo>
                    <a:pt x="61" y="29"/>
                  </a:lnTo>
                  <a:lnTo>
                    <a:pt x="59" y="26"/>
                  </a:lnTo>
                  <a:lnTo>
                    <a:pt x="57" y="23"/>
                  </a:lnTo>
                  <a:lnTo>
                    <a:pt x="57" y="19"/>
                  </a:lnTo>
                  <a:lnTo>
                    <a:pt x="59" y="14"/>
                  </a:lnTo>
                  <a:lnTo>
                    <a:pt x="66" y="8"/>
                  </a:lnTo>
                  <a:lnTo>
                    <a:pt x="77" y="0"/>
                  </a:lnTo>
                  <a:close/>
                </a:path>
              </a:pathLst>
            </a:custGeom>
            <a:solidFill>
              <a:schemeClr val="accent1"/>
            </a:solidFill>
            <a:ln w="9525">
              <a:noFill/>
              <a:round/>
              <a:headEnd/>
              <a:tailEnd/>
            </a:ln>
          </p:spPr>
          <p:txBody>
            <a:bodyPr/>
            <a:lstStyle/>
            <a:p>
              <a:pPr eaLnBrk="0" hangingPunct="0">
                <a:defRPr/>
              </a:pPr>
              <a:endParaRPr lang="en-US">
                <a:solidFill>
                  <a:srgbClr val="006699"/>
                </a:solidFill>
                <a:cs typeface="+mn-cs"/>
              </a:endParaRPr>
            </a:p>
          </p:txBody>
        </p:sp>
        <p:sp>
          <p:nvSpPr>
            <p:cNvPr id="71720" name="Freeform 40"/>
            <p:cNvSpPr>
              <a:spLocks/>
            </p:cNvSpPr>
            <p:nvPr/>
          </p:nvSpPr>
          <p:spPr bwMode="ltGray">
            <a:xfrm rot="1584153">
              <a:off x="574" y="286"/>
              <a:ext cx="147" cy="160"/>
            </a:xfrm>
            <a:custGeom>
              <a:avLst/>
              <a:gdLst/>
              <a:ahLst/>
              <a:cxnLst>
                <a:cxn ang="0">
                  <a:pos x="0" y="0"/>
                </a:cxn>
                <a:cxn ang="0">
                  <a:pos x="5" y="1"/>
                </a:cxn>
                <a:cxn ang="0">
                  <a:pos x="18" y="5"/>
                </a:cxn>
                <a:cxn ang="0">
                  <a:pos x="37" y="12"/>
                </a:cxn>
                <a:cxn ang="0">
                  <a:pos x="58" y="24"/>
                </a:cxn>
                <a:cxn ang="0">
                  <a:pos x="78" y="44"/>
                </a:cxn>
                <a:cxn ang="0">
                  <a:pos x="96" y="71"/>
                </a:cxn>
                <a:cxn ang="0">
                  <a:pos x="107" y="108"/>
                </a:cxn>
                <a:cxn ang="0">
                  <a:pos x="109" y="156"/>
                </a:cxn>
                <a:cxn ang="0">
                  <a:pos x="105" y="156"/>
                </a:cxn>
                <a:cxn ang="0">
                  <a:pos x="99" y="156"/>
                </a:cxn>
                <a:cxn ang="0">
                  <a:pos x="93" y="156"/>
                </a:cxn>
                <a:cxn ang="0">
                  <a:pos x="87" y="154"/>
                </a:cxn>
                <a:cxn ang="0">
                  <a:pos x="81" y="153"/>
                </a:cxn>
                <a:cxn ang="0">
                  <a:pos x="74" y="150"/>
                </a:cxn>
                <a:cxn ang="0">
                  <a:pos x="66" y="145"/>
                </a:cxn>
                <a:cxn ang="0">
                  <a:pos x="58" y="139"/>
                </a:cxn>
                <a:cxn ang="0">
                  <a:pos x="53" y="126"/>
                </a:cxn>
                <a:cxn ang="0">
                  <a:pos x="53" y="111"/>
                </a:cxn>
                <a:cxn ang="0">
                  <a:pos x="56" y="96"/>
                </a:cxn>
                <a:cxn ang="0">
                  <a:pos x="59" y="80"/>
                </a:cxn>
                <a:cxn ang="0">
                  <a:pos x="56" y="62"/>
                </a:cxn>
                <a:cxn ang="0">
                  <a:pos x="48" y="43"/>
                </a:cxn>
                <a:cxn ang="0">
                  <a:pos x="31" y="23"/>
                </a:cxn>
                <a:cxn ang="0">
                  <a:pos x="0" y="0"/>
                </a:cxn>
              </a:cxnLst>
              <a:rect l="0" t="0" r="r" b="b"/>
              <a:pathLst>
                <a:path w="109" h="156">
                  <a:moveTo>
                    <a:pt x="0" y="0"/>
                  </a:moveTo>
                  <a:lnTo>
                    <a:pt x="5" y="1"/>
                  </a:lnTo>
                  <a:lnTo>
                    <a:pt x="18" y="5"/>
                  </a:lnTo>
                  <a:lnTo>
                    <a:pt x="37" y="12"/>
                  </a:lnTo>
                  <a:lnTo>
                    <a:pt x="58" y="24"/>
                  </a:lnTo>
                  <a:lnTo>
                    <a:pt x="78" y="44"/>
                  </a:lnTo>
                  <a:lnTo>
                    <a:pt x="96" y="71"/>
                  </a:lnTo>
                  <a:lnTo>
                    <a:pt x="107" y="108"/>
                  </a:lnTo>
                  <a:lnTo>
                    <a:pt x="109" y="156"/>
                  </a:lnTo>
                  <a:lnTo>
                    <a:pt x="105" y="156"/>
                  </a:lnTo>
                  <a:lnTo>
                    <a:pt x="99" y="156"/>
                  </a:lnTo>
                  <a:lnTo>
                    <a:pt x="93" y="156"/>
                  </a:lnTo>
                  <a:lnTo>
                    <a:pt x="87" y="154"/>
                  </a:lnTo>
                  <a:lnTo>
                    <a:pt x="81" y="153"/>
                  </a:lnTo>
                  <a:lnTo>
                    <a:pt x="74" y="150"/>
                  </a:lnTo>
                  <a:lnTo>
                    <a:pt x="66" y="145"/>
                  </a:lnTo>
                  <a:lnTo>
                    <a:pt x="58" y="139"/>
                  </a:lnTo>
                  <a:lnTo>
                    <a:pt x="53" y="126"/>
                  </a:lnTo>
                  <a:lnTo>
                    <a:pt x="53" y="111"/>
                  </a:lnTo>
                  <a:lnTo>
                    <a:pt x="56" y="96"/>
                  </a:lnTo>
                  <a:lnTo>
                    <a:pt x="59" y="80"/>
                  </a:lnTo>
                  <a:lnTo>
                    <a:pt x="56" y="62"/>
                  </a:lnTo>
                  <a:lnTo>
                    <a:pt x="48" y="43"/>
                  </a:lnTo>
                  <a:lnTo>
                    <a:pt x="31" y="23"/>
                  </a:lnTo>
                  <a:lnTo>
                    <a:pt x="0" y="0"/>
                  </a:lnTo>
                  <a:close/>
                </a:path>
              </a:pathLst>
            </a:custGeom>
            <a:solidFill>
              <a:schemeClr val="accent1"/>
            </a:solidFill>
            <a:ln w="9525">
              <a:noFill/>
              <a:round/>
              <a:headEnd/>
              <a:tailEnd/>
            </a:ln>
          </p:spPr>
          <p:txBody>
            <a:bodyPr/>
            <a:lstStyle/>
            <a:p>
              <a:pPr eaLnBrk="0" hangingPunct="0">
                <a:defRPr/>
              </a:pPr>
              <a:endParaRPr lang="en-US">
                <a:solidFill>
                  <a:srgbClr val="006699"/>
                </a:solidFill>
                <a:cs typeface="+mn-cs"/>
              </a:endParaRPr>
            </a:p>
          </p:txBody>
        </p:sp>
        <p:sp>
          <p:nvSpPr>
            <p:cNvPr id="71721" name="Freeform 41"/>
            <p:cNvSpPr>
              <a:spLocks/>
            </p:cNvSpPr>
            <p:nvPr/>
          </p:nvSpPr>
          <p:spPr bwMode="ltGray">
            <a:xfrm rot="1584153">
              <a:off x="236" y="721"/>
              <a:ext cx="62" cy="97"/>
            </a:xfrm>
            <a:custGeom>
              <a:avLst/>
              <a:gdLst/>
              <a:ahLst/>
              <a:cxnLst>
                <a:cxn ang="0">
                  <a:pos x="31" y="0"/>
                </a:cxn>
                <a:cxn ang="0">
                  <a:pos x="20" y="38"/>
                </a:cxn>
                <a:cxn ang="0">
                  <a:pos x="15" y="62"/>
                </a:cxn>
                <a:cxn ang="0">
                  <a:pos x="11" y="79"/>
                </a:cxn>
                <a:cxn ang="0">
                  <a:pos x="0" y="94"/>
                </a:cxn>
                <a:cxn ang="0">
                  <a:pos x="12" y="88"/>
                </a:cxn>
                <a:cxn ang="0">
                  <a:pos x="23" y="80"/>
                </a:cxn>
                <a:cxn ang="0">
                  <a:pos x="32" y="69"/>
                </a:cxn>
                <a:cxn ang="0">
                  <a:pos x="40" y="57"/>
                </a:cxn>
                <a:cxn ang="0">
                  <a:pos x="45" y="44"/>
                </a:cxn>
                <a:cxn ang="0">
                  <a:pos x="46" y="30"/>
                </a:cxn>
                <a:cxn ang="0">
                  <a:pos x="42" y="15"/>
                </a:cxn>
                <a:cxn ang="0">
                  <a:pos x="31" y="0"/>
                </a:cxn>
              </a:cxnLst>
              <a:rect l="0" t="0" r="r" b="b"/>
              <a:pathLst>
                <a:path w="46" h="94">
                  <a:moveTo>
                    <a:pt x="31" y="0"/>
                  </a:moveTo>
                  <a:lnTo>
                    <a:pt x="20" y="38"/>
                  </a:lnTo>
                  <a:lnTo>
                    <a:pt x="15" y="62"/>
                  </a:lnTo>
                  <a:lnTo>
                    <a:pt x="11" y="79"/>
                  </a:lnTo>
                  <a:lnTo>
                    <a:pt x="0" y="94"/>
                  </a:lnTo>
                  <a:lnTo>
                    <a:pt x="12" y="88"/>
                  </a:lnTo>
                  <a:lnTo>
                    <a:pt x="23" y="80"/>
                  </a:lnTo>
                  <a:lnTo>
                    <a:pt x="32" y="69"/>
                  </a:lnTo>
                  <a:lnTo>
                    <a:pt x="40" y="57"/>
                  </a:lnTo>
                  <a:lnTo>
                    <a:pt x="45" y="44"/>
                  </a:lnTo>
                  <a:lnTo>
                    <a:pt x="46" y="30"/>
                  </a:lnTo>
                  <a:lnTo>
                    <a:pt x="42" y="15"/>
                  </a:lnTo>
                  <a:lnTo>
                    <a:pt x="31" y="0"/>
                  </a:lnTo>
                  <a:close/>
                </a:path>
              </a:pathLst>
            </a:custGeom>
            <a:solidFill>
              <a:schemeClr val="accent1"/>
            </a:solidFill>
            <a:ln w="9525">
              <a:noFill/>
              <a:round/>
              <a:headEnd/>
              <a:tailEnd/>
            </a:ln>
          </p:spPr>
          <p:txBody>
            <a:bodyPr/>
            <a:lstStyle/>
            <a:p>
              <a:pPr eaLnBrk="0" hangingPunct="0">
                <a:defRPr/>
              </a:pPr>
              <a:endParaRPr lang="en-US">
                <a:solidFill>
                  <a:srgbClr val="006699"/>
                </a:solidFill>
                <a:cs typeface="+mn-cs"/>
              </a:endParaRPr>
            </a:p>
          </p:txBody>
        </p:sp>
        <p:sp>
          <p:nvSpPr>
            <p:cNvPr id="71722" name="Freeform 42"/>
            <p:cNvSpPr>
              <a:spLocks/>
            </p:cNvSpPr>
            <p:nvPr/>
          </p:nvSpPr>
          <p:spPr bwMode="ltGray">
            <a:xfrm rot="1584153">
              <a:off x="585" y="466"/>
              <a:ext cx="72" cy="41"/>
            </a:xfrm>
            <a:custGeom>
              <a:avLst/>
              <a:gdLst/>
              <a:ahLst/>
              <a:cxnLst>
                <a:cxn ang="0">
                  <a:pos x="0" y="0"/>
                </a:cxn>
                <a:cxn ang="0">
                  <a:pos x="1" y="1"/>
                </a:cxn>
                <a:cxn ang="0">
                  <a:pos x="6" y="3"/>
                </a:cxn>
                <a:cxn ang="0">
                  <a:pos x="13" y="8"/>
                </a:cxn>
                <a:cxn ang="0">
                  <a:pos x="21" y="12"/>
                </a:cxn>
                <a:cxn ang="0">
                  <a:pos x="29" y="15"/>
                </a:cxn>
                <a:cxn ang="0">
                  <a:pos x="38" y="17"/>
                </a:cxn>
                <a:cxn ang="0">
                  <a:pos x="46" y="18"/>
                </a:cxn>
                <a:cxn ang="0">
                  <a:pos x="54" y="16"/>
                </a:cxn>
                <a:cxn ang="0">
                  <a:pos x="53" y="25"/>
                </a:cxn>
                <a:cxn ang="0">
                  <a:pos x="50" y="33"/>
                </a:cxn>
                <a:cxn ang="0">
                  <a:pos x="44" y="38"/>
                </a:cxn>
                <a:cxn ang="0">
                  <a:pos x="37" y="40"/>
                </a:cxn>
                <a:cxn ang="0">
                  <a:pos x="28" y="39"/>
                </a:cxn>
                <a:cxn ang="0">
                  <a:pos x="19" y="32"/>
                </a:cxn>
                <a:cxn ang="0">
                  <a:pos x="10" y="20"/>
                </a:cxn>
                <a:cxn ang="0">
                  <a:pos x="0" y="0"/>
                </a:cxn>
              </a:cxnLst>
              <a:rect l="0" t="0" r="r" b="b"/>
              <a:pathLst>
                <a:path w="54" h="40">
                  <a:moveTo>
                    <a:pt x="0" y="0"/>
                  </a:moveTo>
                  <a:lnTo>
                    <a:pt x="1" y="1"/>
                  </a:lnTo>
                  <a:lnTo>
                    <a:pt x="6" y="3"/>
                  </a:lnTo>
                  <a:lnTo>
                    <a:pt x="13" y="8"/>
                  </a:lnTo>
                  <a:lnTo>
                    <a:pt x="21" y="12"/>
                  </a:lnTo>
                  <a:lnTo>
                    <a:pt x="29" y="15"/>
                  </a:lnTo>
                  <a:lnTo>
                    <a:pt x="38" y="17"/>
                  </a:lnTo>
                  <a:lnTo>
                    <a:pt x="46" y="18"/>
                  </a:lnTo>
                  <a:lnTo>
                    <a:pt x="54" y="16"/>
                  </a:lnTo>
                  <a:lnTo>
                    <a:pt x="53" y="25"/>
                  </a:lnTo>
                  <a:lnTo>
                    <a:pt x="50" y="33"/>
                  </a:lnTo>
                  <a:lnTo>
                    <a:pt x="44" y="38"/>
                  </a:lnTo>
                  <a:lnTo>
                    <a:pt x="37" y="40"/>
                  </a:lnTo>
                  <a:lnTo>
                    <a:pt x="28" y="39"/>
                  </a:lnTo>
                  <a:lnTo>
                    <a:pt x="19" y="32"/>
                  </a:lnTo>
                  <a:lnTo>
                    <a:pt x="10" y="20"/>
                  </a:lnTo>
                  <a:lnTo>
                    <a:pt x="0" y="0"/>
                  </a:lnTo>
                  <a:close/>
                </a:path>
              </a:pathLst>
            </a:custGeom>
            <a:solidFill>
              <a:schemeClr val="accent1"/>
            </a:solidFill>
            <a:ln w="9525">
              <a:noFill/>
              <a:round/>
              <a:headEnd/>
              <a:tailEnd/>
            </a:ln>
          </p:spPr>
          <p:txBody>
            <a:bodyPr/>
            <a:lstStyle/>
            <a:p>
              <a:pPr eaLnBrk="0" hangingPunct="0">
                <a:defRPr/>
              </a:pPr>
              <a:endParaRPr lang="en-US">
                <a:solidFill>
                  <a:srgbClr val="006699"/>
                </a:solidFill>
                <a:cs typeface="+mn-cs"/>
              </a:endParaRPr>
            </a:p>
          </p:txBody>
        </p:sp>
        <p:sp>
          <p:nvSpPr>
            <p:cNvPr id="71723" name="Freeform 43"/>
            <p:cNvSpPr>
              <a:spLocks/>
            </p:cNvSpPr>
            <p:nvPr/>
          </p:nvSpPr>
          <p:spPr bwMode="ltGray">
            <a:xfrm>
              <a:off x="0" y="886"/>
              <a:ext cx="360" cy="650"/>
            </a:xfrm>
            <a:custGeom>
              <a:avLst/>
              <a:gdLst/>
              <a:ahLst/>
              <a:cxnLst>
                <a:cxn ang="0">
                  <a:pos x="264" y="0"/>
                </a:cxn>
                <a:cxn ang="0">
                  <a:pos x="269" y="9"/>
                </a:cxn>
                <a:cxn ang="0">
                  <a:pos x="277" y="22"/>
                </a:cxn>
                <a:cxn ang="0">
                  <a:pos x="286" y="39"/>
                </a:cxn>
                <a:cxn ang="0">
                  <a:pos x="297" y="58"/>
                </a:cxn>
                <a:cxn ang="0">
                  <a:pos x="309" y="83"/>
                </a:cxn>
                <a:cxn ang="0">
                  <a:pos x="319" y="108"/>
                </a:cxn>
                <a:cxn ang="0">
                  <a:pos x="329" y="136"/>
                </a:cxn>
                <a:cxn ang="0">
                  <a:pos x="333" y="163"/>
                </a:cxn>
                <a:cxn ang="0">
                  <a:pos x="336" y="193"/>
                </a:cxn>
                <a:cxn ang="0">
                  <a:pos x="332" y="223"/>
                </a:cxn>
                <a:cxn ang="0">
                  <a:pos x="323" y="255"/>
                </a:cxn>
                <a:cxn ang="0">
                  <a:pos x="310" y="285"/>
                </a:cxn>
                <a:cxn ang="0">
                  <a:pos x="287" y="315"/>
                </a:cxn>
                <a:cxn ang="0">
                  <a:pos x="257" y="343"/>
                </a:cxn>
                <a:cxn ang="0">
                  <a:pos x="218" y="370"/>
                </a:cxn>
                <a:cxn ang="0">
                  <a:pos x="167" y="396"/>
                </a:cxn>
                <a:cxn ang="0">
                  <a:pos x="111" y="425"/>
                </a:cxn>
                <a:cxn ang="0">
                  <a:pos x="69" y="457"/>
                </a:cxn>
                <a:cxn ang="0">
                  <a:pos x="35" y="490"/>
                </a:cxn>
                <a:cxn ang="0">
                  <a:pos x="12" y="526"/>
                </a:cxn>
                <a:cxn ang="0">
                  <a:pos x="0" y="553"/>
                </a:cxn>
                <a:cxn ang="0">
                  <a:pos x="0" y="650"/>
                </a:cxn>
                <a:cxn ang="0">
                  <a:pos x="6" y="628"/>
                </a:cxn>
                <a:cxn ang="0">
                  <a:pos x="19" y="594"/>
                </a:cxn>
                <a:cxn ang="0">
                  <a:pos x="43" y="551"/>
                </a:cxn>
                <a:cxn ang="0">
                  <a:pos x="76" y="503"/>
                </a:cxn>
                <a:cxn ang="0">
                  <a:pos x="125" y="454"/>
                </a:cxn>
                <a:cxn ang="0">
                  <a:pos x="190" y="408"/>
                </a:cxn>
                <a:cxn ang="0">
                  <a:pos x="275" y="365"/>
                </a:cxn>
                <a:cxn ang="0">
                  <a:pos x="308" y="342"/>
                </a:cxn>
                <a:cxn ang="0">
                  <a:pos x="335" y="305"/>
                </a:cxn>
                <a:cxn ang="0">
                  <a:pos x="352" y="255"/>
                </a:cxn>
                <a:cxn ang="0">
                  <a:pos x="360" y="201"/>
                </a:cxn>
                <a:cxn ang="0">
                  <a:pos x="356" y="144"/>
                </a:cxn>
                <a:cxn ang="0">
                  <a:pos x="341" y="88"/>
                </a:cxn>
                <a:cxn ang="0">
                  <a:pos x="311" y="39"/>
                </a:cxn>
                <a:cxn ang="0">
                  <a:pos x="264" y="0"/>
                </a:cxn>
              </a:cxnLst>
              <a:rect l="0" t="0" r="r" b="b"/>
              <a:pathLst>
                <a:path w="360" h="650">
                  <a:moveTo>
                    <a:pt x="264" y="0"/>
                  </a:moveTo>
                  <a:lnTo>
                    <a:pt x="269" y="9"/>
                  </a:lnTo>
                  <a:lnTo>
                    <a:pt x="277" y="22"/>
                  </a:lnTo>
                  <a:lnTo>
                    <a:pt x="286" y="39"/>
                  </a:lnTo>
                  <a:lnTo>
                    <a:pt x="297" y="58"/>
                  </a:lnTo>
                  <a:lnTo>
                    <a:pt x="309" y="83"/>
                  </a:lnTo>
                  <a:lnTo>
                    <a:pt x="319" y="108"/>
                  </a:lnTo>
                  <a:lnTo>
                    <a:pt x="329" y="136"/>
                  </a:lnTo>
                  <a:lnTo>
                    <a:pt x="333" y="163"/>
                  </a:lnTo>
                  <a:lnTo>
                    <a:pt x="336" y="193"/>
                  </a:lnTo>
                  <a:lnTo>
                    <a:pt x="332" y="223"/>
                  </a:lnTo>
                  <a:lnTo>
                    <a:pt x="323" y="255"/>
                  </a:lnTo>
                  <a:lnTo>
                    <a:pt x="310" y="285"/>
                  </a:lnTo>
                  <a:lnTo>
                    <a:pt x="287" y="315"/>
                  </a:lnTo>
                  <a:lnTo>
                    <a:pt x="257" y="343"/>
                  </a:lnTo>
                  <a:lnTo>
                    <a:pt x="218" y="370"/>
                  </a:lnTo>
                  <a:lnTo>
                    <a:pt x="167" y="396"/>
                  </a:lnTo>
                  <a:lnTo>
                    <a:pt x="111" y="425"/>
                  </a:lnTo>
                  <a:lnTo>
                    <a:pt x="69" y="457"/>
                  </a:lnTo>
                  <a:lnTo>
                    <a:pt x="35" y="490"/>
                  </a:lnTo>
                  <a:lnTo>
                    <a:pt x="12" y="526"/>
                  </a:lnTo>
                  <a:lnTo>
                    <a:pt x="0" y="553"/>
                  </a:lnTo>
                  <a:lnTo>
                    <a:pt x="0" y="650"/>
                  </a:lnTo>
                  <a:lnTo>
                    <a:pt x="6" y="628"/>
                  </a:lnTo>
                  <a:lnTo>
                    <a:pt x="19" y="594"/>
                  </a:lnTo>
                  <a:lnTo>
                    <a:pt x="43" y="551"/>
                  </a:lnTo>
                  <a:lnTo>
                    <a:pt x="76" y="503"/>
                  </a:lnTo>
                  <a:lnTo>
                    <a:pt x="125" y="454"/>
                  </a:lnTo>
                  <a:lnTo>
                    <a:pt x="190" y="408"/>
                  </a:lnTo>
                  <a:lnTo>
                    <a:pt x="275" y="365"/>
                  </a:lnTo>
                  <a:lnTo>
                    <a:pt x="308" y="342"/>
                  </a:lnTo>
                  <a:lnTo>
                    <a:pt x="335" y="305"/>
                  </a:lnTo>
                  <a:lnTo>
                    <a:pt x="352" y="255"/>
                  </a:lnTo>
                  <a:lnTo>
                    <a:pt x="360" y="201"/>
                  </a:lnTo>
                  <a:lnTo>
                    <a:pt x="356" y="144"/>
                  </a:lnTo>
                  <a:lnTo>
                    <a:pt x="341" y="88"/>
                  </a:lnTo>
                  <a:lnTo>
                    <a:pt x="311" y="39"/>
                  </a:lnTo>
                  <a:lnTo>
                    <a:pt x="264" y="0"/>
                  </a:lnTo>
                  <a:close/>
                </a:path>
              </a:pathLst>
            </a:custGeom>
            <a:solidFill>
              <a:schemeClr val="accent1"/>
            </a:solidFill>
            <a:ln w="9525">
              <a:noFill/>
              <a:round/>
              <a:headEnd/>
              <a:tailEnd/>
            </a:ln>
          </p:spPr>
          <p:txBody>
            <a:bodyPr/>
            <a:lstStyle/>
            <a:p>
              <a:pPr eaLnBrk="0" hangingPunct="0">
                <a:defRPr/>
              </a:pPr>
              <a:endParaRPr lang="en-US">
                <a:solidFill>
                  <a:srgbClr val="006699"/>
                </a:solidFill>
                <a:cs typeface="+mn-cs"/>
              </a:endParaRPr>
            </a:p>
          </p:txBody>
        </p:sp>
        <p:sp>
          <p:nvSpPr>
            <p:cNvPr id="71724" name="Freeform 44"/>
            <p:cNvSpPr>
              <a:spLocks/>
            </p:cNvSpPr>
            <p:nvPr/>
          </p:nvSpPr>
          <p:spPr bwMode="ltGray">
            <a:xfrm rot="1584153">
              <a:off x="56" y="84"/>
              <a:ext cx="804" cy="686"/>
            </a:xfrm>
            <a:custGeom>
              <a:avLst/>
              <a:gdLst/>
              <a:ahLst/>
              <a:cxnLst>
                <a:cxn ang="0">
                  <a:pos x="16" y="370"/>
                </a:cxn>
                <a:cxn ang="0">
                  <a:pos x="6" y="341"/>
                </a:cxn>
                <a:cxn ang="0">
                  <a:pos x="0" y="289"/>
                </a:cxn>
                <a:cxn ang="0">
                  <a:pos x="4" y="222"/>
                </a:cxn>
                <a:cxn ang="0">
                  <a:pos x="25" y="151"/>
                </a:cxn>
                <a:cxn ang="0">
                  <a:pos x="69" y="84"/>
                </a:cxn>
                <a:cxn ang="0">
                  <a:pos x="142" y="31"/>
                </a:cxn>
                <a:cxn ang="0">
                  <a:pos x="247" y="2"/>
                </a:cxn>
                <a:cxn ang="0">
                  <a:pos x="380" y="9"/>
                </a:cxn>
                <a:cxn ang="0">
                  <a:pos x="484" y="68"/>
                </a:cxn>
                <a:cxn ang="0">
                  <a:pos x="554" y="165"/>
                </a:cxn>
                <a:cxn ang="0">
                  <a:pos x="591" y="284"/>
                </a:cxn>
                <a:cxn ang="0">
                  <a:pos x="595" y="409"/>
                </a:cxn>
                <a:cxn ang="0">
                  <a:pos x="566" y="525"/>
                </a:cxn>
                <a:cxn ang="0">
                  <a:pos x="507" y="615"/>
                </a:cxn>
                <a:cxn ang="0">
                  <a:pos x="417" y="663"/>
                </a:cxn>
                <a:cxn ang="0">
                  <a:pos x="389" y="659"/>
                </a:cxn>
                <a:cxn ang="0">
                  <a:pos x="441" y="617"/>
                </a:cxn>
                <a:cxn ang="0">
                  <a:pos x="482" y="544"/>
                </a:cxn>
                <a:cxn ang="0">
                  <a:pos x="509" y="454"/>
                </a:cxn>
                <a:cxn ang="0">
                  <a:pos x="520" y="355"/>
                </a:cxn>
                <a:cxn ang="0">
                  <a:pos x="514" y="258"/>
                </a:cxn>
                <a:cxn ang="0">
                  <a:pos x="485" y="174"/>
                </a:cxn>
                <a:cxn ang="0">
                  <a:pos x="433" y="112"/>
                </a:cxn>
                <a:cxn ang="0">
                  <a:pos x="341" y="75"/>
                </a:cxn>
                <a:cxn ang="0">
                  <a:pos x="246" y="61"/>
                </a:cxn>
                <a:cxn ang="0">
                  <a:pos x="174" y="71"/>
                </a:cxn>
                <a:cxn ang="0">
                  <a:pos x="121" y="101"/>
                </a:cxn>
                <a:cxn ang="0">
                  <a:pos x="84" y="149"/>
                </a:cxn>
                <a:cxn ang="0">
                  <a:pos x="57" y="206"/>
                </a:cxn>
                <a:cxn ang="0">
                  <a:pos x="40" y="272"/>
                </a:cxn>
                <a:cxn ang="0">
                  <a:pos x="28" y="339"/>
                </a:cxn>
              </a:cxnLst>
              <a:rect l="0" t="0" r="r" b="b"/>
              <a:pathLst>
                <a:path w="596" h="666">
                  <a:moveTo>
                    <a:pt x="22" y="372"/>
                  </a:moveTo>
                  <a:lnTo>
                    <a:pt x="16" y="370"/>
                  </a:lnTo>
                  <a:lnTo>
                    <a:pt x="10" y="360"/>
                  </a:lnTo>
                  <a:lnTo>
                    <a:pt x="6" y="341"/>
                  </a:lnTo>
                  <a:lnTo>
                    <a:pt x="1" y="318"/>
                  </a:lnTo>
                  <a:lnTo>
                    <a:pt x="0" y="289"/>
                  </a:lnTo>
                  <a:lnTo>
                    <a:pt x="0" y="257"/>
                  </a:lnTo>
                  <a:lnTo>
                    <a:pt x="4" y="222"/>
                  </a:lnTo>
                  <a:lnTo>
                    <a:pt x="13" y="187"/>
                  </a:lnTo>
                  <a:lnTo>
                    <a:pt x="25" y="151"/>
                  </a:lnTo>
                  <a:lnTo>
                    <a:pt x="45" y="116"/>
                  </a:lnTo>
                  <a:lnTo>
                    <a:pt x="69" y="84"/>
                  </a:lnTo>
                  <a:lnTo>
                    <a:pt x="101" y="55"/>
                  </a:lnTo>
                  <a:lnTo>
                    <a:pt x="142" y="31"/>
                  </a:lnTo>
                  <a:lnTo>
                    <a:pt x="190" y="13"/>
                  </a:lnTo>
                  <a:lnTo>
                    <a:pt x="247" y="2"/>
                  </a:lnTo>
                  <a:lnTo>
                    <a:pt x="314" y="0"/>
                  </a:lnTo>
                  <a:lnTo>
                    <a:pt x="380" y="9"/>
                  </a:lnTo>
                  <a:lnTo>
                    <a:pt x="436" y="33"/>
                  </a:lnTo>
                  <a:lnTo>
                    <a:pt x="484" y="68"/>
                  </a:lnTo>
                  <a:lnTo>
                    <a:pt x="524" y="113"/>
                  </a:lnTo>
                  <a:lnTo>
                    <a:pt x="554" y="165"/>
                  </a:lnTo>
                  <a:lnTo>
                    <a:pt x="577" y="222"/>
                  </a:lnTo>
                  <a:lnTo>
                    <a:pt x="591" y="284"/>
                  </a:lnTo>
                  <a:lnTo>
                    <a:pt x="596" y="347"/>
                  </a:lnTo>
                  <a:lnTo>
                    <a:pt x="595" y="409"/>
                  </a:lnTo>
                  <a:lnTo>
                    <a:pt x="585" y="469"/>
                  </a:lnTo>
                  <a:lnTo>
                    <a:pt x="566" y="525"/>
                  </a:lnTo>
                  <a:lnTo>
                    <a:pt x="540" y="574"/>
                  </a:lnTo>
                  <a:lnTo>
                    <a:pt x="507" y="615"/>
                  </a:lnTo>
                  <a:lnTo>
                    <a:pt x="465" y="645"/>
                  </a:lnTo>
                  <a:lnTo>
                    <a:pt x="417" y="663"/>
                  </a:lnTo>
                  <a:lnTo>
                    <a:pt x="360" y="666"/>
                  </a:lnTo>
                  <a:lnTo>
                    <a:pt x="389" y="659"/>
                  </a:lnTo>
                  <a:lnTo>
                    <a:pt x="417" y="642"/>
                  </a:lnTo>
                  <a:lnTo>
                    <a:pt x="441" y="617"/>
                  </a:lnTo>
                  <a:lnTo>
                    <a:pt x="463" y="583"/>
                  </a:lnTo>
                  <a:lnTo>
                    <a:pt x="482" y="544"/>
                  </a:lnTo>
                  <a:lnTo>
                    <a:pt x="497" y="501"/>
                  </a:lnTo>
                  <a:lnTo>
                    <a:pt x="509" y="454"/>
                  </a:lnTo>
                  <a:lnTo>
                    <a:pt x="517" y="404"/>
                  </a:lnTo>
                  <a:lnTo>
                    <a:pt x="520" y="355"/>
                  </a:lnTo>
                  <a:lnTo>
                    <a:pt x="519" y="305"/>
                  </a:lnTo>
                  <a:lnTo>
                    <a:pt x="514" y="258"/>
                  </a:lnTo>
                  <a:lnTo>
                    <a:pt x="502" y="213"/>
                  </a:lnTo>
                  <a:lnTo>
                    <a:pt x="485" y="174"/>
                  </a:lnTo>
                  <a:lnTo>
                    <a:pt x="462" y="139"/>
                  </a:lnTo>
                  <a:lnTo>
                    <a:pt x="433" y="112"/>
                  </a:lnTo>
                  <a:lnTo>
                    <a:pt x="397" y="93"/>
                  </a:lnTo>
                  <a:lnTo>
                    <a:pt x="341" y="75"/>
                  </a:lnTo>
                  <a:lnTo>
                    <a:pt x="290" y="65"/>
                  </a:lnTo>
                  <a:lnTo>
                    <a:pt x="246" y="61"/>
                  </a:lnTo>
                  <a:lnTo>
                    <a:pt x="207" y="63"/>
                  </a:lnTo>
                  <a:lnTo>
                    <a:pt x="174" y="71"/>
                  </a:lnTo>
                  <a:lnTo>
                    <a:pt x="146" y="84"/>
                  </a:lnTo>
                  <a:lnTo>
                    <a:pt x="121" y="101"/>
                  </a:lnTo>
                  <a:lnTo>
                    <a:pt x="101" y="123"/>
                  </a:lnTo>
                  <a:lnTo>
                    <a:pt x="84" y="149"/>
                  </a:lnTo>
                  <a:lnTo>
                    <a:pt x="69" y="176"/>
                  </a:lnTo>
                  <a:lnTo>
                    <a:pt x="57" y="206"/>
                  </a:lnTo>
                  <a:lnTo>
                    <a:pt x="48" y="239"/>
                  </a:lnTo>
                  <a:lnTo>
                    <a:pt x="40" y="272"/>
                  </a:lnTo>
                  <a:lnTo>
                    <a:pt x="33" y="305"/>
                  </a:lnTo>
                  <a:lnTo>
                    <a:pt x="28" y="339"/>
                  </a:lnTo>
                  <a:lnTo>
                    <a:pt x="22" y="372"/>
                  </a:lnTo>
                  <a:close/>
                </a:path>
              </a:pathLst>
            </a:custGeom>
            <a:solidFill>
              <a:schemeClr val="accent1"/>
            </a:solidFill>
            <a:ln w="9525">
              <a:noFill/>
              <a:round/>
              <a:headEnd/>
              <a:tailEnd/>
            </a:ln>
          </p:spPr>
          <p:txBody>
            <a:bodyPr/>
            <a:lstStyle/>
            <a:p>
              <a:pPr eaLnBrk="0" hangingPunct="0">
                <a:defRPr/>
              </a:pPr>
              <a:endParaRPr lang="en-US">
                <a:solidFill>
                  <a:srgbClr val="006699"/>
                </a:solidFill>
                <a:cs typeface="+mn-cs"/>
              </a:endParaRPr>
            </a:p>
          </p:txBody>
        </p:sp>
      </p:grpSp>
      <p:sp>
        <p:nvSpPr>
          <p:cNvPr id="71725" name="Rectangle 45"/>
          <p:cNvSpPr>
            <a:spLocks noGrp="1" noChangeArrowheads="1"/>
          </p:cNvSpPr>
          <p:nvPr>
            <p:ph type="title"/>
          </p:nvPr>
        </p:nvSpPr>
        <p:spPr bwMode="auto">
          <a:xfrm>
            <a:off x="442913" y="103188"/>
            <a:ext cx="8243887" cy="131445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1028" name="Rectangle 46"/>
          <p:cNvSpPr>
            <a:spLocks noGrp="1" noChangeArrowheads="1"/>
          </p:cNvSpPr>
          <p:nvPr>
            <p:ph type="body" idx="1"/>
          </p:nvPr>
        </p:nvSpPr>
        <p:spPr bwMode="auto">
          <a:xfrm>
            <a:off x="457200" y="1600200"/>
            <a:ext cx="8229600" cy="4456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71727" name="Rectangle 47"/>
          <p:cNvSpPr>
            <a:spLocks noGrp="1" noChangeArrowheads="1"/>
          </p:cNvSpPr>
          <p:nvPr>
            <p:ph type="dt" sz="half" idx="2"/>
          </p:nvPr>
        </p:nvSpPr>
        <p:spPr bwMode="auto">
          <a:xfrm>
            <a:off x="457200" y="6243638"/>
            <a:ext cx="21336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eaLnBrk="1" hangingPunct="1">
              <a:defRPr sz="1400" smtClean="0">
                <a:latin typeface="+mn-lt"/>
              </a:defRPr>
            </a:lvl1pPr>
          </a:lstStyle>
          <a:p>
            <a:pPr>
              <a:defRPr/>
            </a:pPr>
            <a:endParaRPr lang="en-US">
              <a:solidFill>
                <a:srgbClr val="006699"/>
              </a:solidFill>
              <a:cs typeface="+mn-cs"/>
            </a:endParaRPr>
          </a:p>
        </p:txBody>
      </p:sp>
      <p:sp>
        <p:nvSpPr>
          <p:cNvPr id="71728" name="Rectangle 48"/>
          <p:cNvSpPr>
            <a:spLocks noGrp="1" noChangeArrowheads="1"/>
          </p:cNvSpPr>
          <p:nvPr>
            <p:ph type="ftr" sz="quarter" idx="3"/>
          </p:nvPr>
        </p:nvSpPr>
        <p:spPr bwMode="auto">
          <a:xfrm>
            <a:off x="3124200" y="6248400"/>
            <a:ext cx="28956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eaLnBrk="1" hangingPunct="1">
              <a:defRPr sz="1400" smtClean="0">
                <a:latin typeface="+mn-lt"/>
              </a:defRPr>
            </a:lvl1pPr>
          </a:lstStyle>
          <a:p>
            <a:pPr>
              <a:defRPr/>
            </a:pPr>
            <a:endParaRPr lang="en-US">
              <a:solidFill>
                <a:srgbClr val="006699"/>
              </a:solidFill>
              <a:cs typeface="+mn-cs"/>
            </a:endParaRPr>
          </a:p>
        </p:txBody>
      </p:sp>
      <p:sp>
        <p:nvSpPr>
          <p:cNvPr id="71729" name="Rectangle 49"/>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1" hangingPunct="1">
              <a:defRPr sz="1400" smtClean="0">
                <a:latin typeface="+mn-lt"/>
              </a:defRPr>
            </a:lvl1pPr>
          </a:lstStyle>
          <a:p>
            <a:pPr>
              <a:defRPr/>
            </a:pPr>
            <a:fld id="{AE1D18F4-14FB-4F4F-A939-CE3216803781}" type="slidenum">
              <a:rPr lang="en-US">
                <a:solidFill>
                  <a:srgbClr val="006699"/>
                </a:solidFill>
                <a:cs typeface="+mn-cs"/>
              </a:rPr>
              <a:pPr>
                <a:defRPr/>
              </a:pPr>
              <a:t>‹#›</a:t>
            </a:fld>
            <a:endParaRPr lang="en-US">
              <a:solidFill>
                <a:srgbClr val="006699"/>
              </a:solidFill>
              <a:cs typeface="+mn-cs"/>
            </a:endParaRPr>
          </a:p>
        </p:txBody>
      </p:sp>
    </p:spTree>
    <p:extLst>
      <p:ext uri="{BB962C8B-B14F-4D97-AF65-F5344CB8AC3E}">
        <p14:creationId xmlns:p14="http://schemas.microsoft.com/office/powerpoint/2010/main" xmlns="" val="3353300544"/>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Lst>
  <p:transition spd="med">
    <p:wheel spokes="8"/>
  </p:transition>
  <p:txStyles>
    <p:titleStyle>
      <a:lvl1pPr algn="ctr" rtl="0" eaLnBrk="0" fontAlgn="base" hangingPunct="0">
        <a:lnSpc>
          <a:spcPct val="90000"/>
        </a:lnSpc>
        <a:spcBef>
          <a:spcPct val="0"/>
        </a:spcBef>
        <a:spcAft>
          <a:spcPct val="0"/>
        </a:spcAft>
        <a:defRPr sz="4400">
          <a:solidFill>
            <a:schemeClr val="tx2"/>
          </a:solidFill>
          <a:effectLst>
            <a:outerShdw blurRad="38100" dist="38100" dir="2700000" algn="tl">
              <a:srgbClr val="C0C0C0"/>
            </a:outerShdw>
          </a:effectLst>
          <a:latin typeface="+mj-lt"/>
          <a:ea typeface="+mj-ea"/>
          <a:cs typeface="+mj-cs"/>
        </a:defRPr>
      </a:lvl1pPr>
      <a:lvl2pPr algn="ctr" rtl="0" eaLnBrk="0" fontAlgn="base" hangingPunct="0">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defRPr>
      </a:lvl2pPr>
      <a:lvl3pPr algn="ctr" rtl="0" eaLnBrk="0" fontAlgn="base" hangingPunct="0">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defRPr>
      </a:lvl3pPr>
      <a:lvl4pPr algn="ctr" rtl="0" eaLnBrk="0" fontAlgn="base" hangingPunct="0">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defRPr>
      </a:lvl4pPr>
      <a:lvl5pPr algn="ctr" rtl="0" eaLnBrk="0" fontAlgn="base" hangingPunct="0">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defRPr>
      </a:lvl5pPr>
      <a:lvl6pPr marL="457200"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defRPr>
      </a:lvl6pPr>
      <a:lvl7pPr marL="914400"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defRPr>
      </a:lvl7pPr>
      <a:lvl8pPr marL="1371600"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defRPr>
      </a:lvl8pPr>
      <a:lvl9pPr marL="1828800"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7938" y="0"/>
            <a:ext cx="2833688" cy="6856413"/>
            <a:chOff x="-5" y="0"/>
            <a:chExt cx="1785" cy="4319"/>
          </a:xfrm>
        </p:grpSpPr>
        <p:sp>
          <p:nvSpPr>
            <p:cNvPr id="71683" name="Freeform 3"/>
            <p:cNvSpPr>
              <a:spLocks/>
            </p:cNvSpPr>
            <p:nvPr/>
          </p:nvSpPr>
          <p:spPr bwMode="ltGray">
            <a:xfrm>
              <a:off x="-5" y="3262"/>
              <a:ext cx="472" cy="802"/>
            </a:xfrm>
            <a:custGeom>
              <a:avLst/>
              <a:gdLst/>
              <a:ahLst/>
              <a:cxnLst>
                <a:cxn ang="0">
                  <a:pos x="5" y="32"/>
                </a:cxn>
                <a:cxn ang="0">
                  <a:pos x="189" y="26"/>
                </a:cxn>
                <a:cxn ang="0">
                  <a:pos x="309" y="66"/>
                </a:cxn>
                <a:cxn ang="0">
                  <a:pos x="357" y="98"/>
                </a:cxn>
                <a:cxn ang="0">
                  <a:pos x="413" y="162"/>
                </a:cxn>
                <a:cxn ang="0">
                  <a:pos x="437" y="250"/>
                </a:cxn>
                <a:cxn ang="0">
                  <a:pos x="397" y="530"/>
                </a:cxn>
                <a:cxn ang="0">
                  <a:pos x="341" y="634"/>
                </a:cxn>
                <a:cxn ang="0">
                  <a:pos x="173" y="714"/>
                </a:cxn>
                <a:cxn ang="0">
                  <a:pos x="77" y="730"/>
                </a:cxn>
                <a:cxn ang="0">
                  <a:pos x="69" y="802"/>
                </a:cxn>
                <a:cxn ang="0">
                  <a:pos x="7" y="788"/>
                </a:cxn>
                <a:cxn ang="0">
                  <a:pos x="5" y="751"/>
                </a:cxn>
                <a:cxn ang="0">
                  <a:pos x="37" y="722"/>
                </a:cxn>
                <a:cxn ang="0">
                  <a:pos x="5" y="670"/>
                </a:cxn>
                <a:cxn ang="0">
                  <a:pos x="5" y="32"/>
                </a:cxn>
              </a:cxnLst>
              <a:rect l="0" t="0" r="r" b="b"/>
              <a:pathLst>
                <a:path w="472" h="802">
                  <a:moveTo>
                    <a:pt x="5" y="32"/>
                  </a:moveTo>
                  <a:cubicBezTo>
                    <a:pt x="101" y="0"/>
                    <a:pt x="20" y="17"/>
                    <a:pt x="189" y="26"/>
                  </a:cubicBezTo>
                  <a:cubicBezTo>
                    <a:pt x="221" y="37"/>
                    <a:pt x="280" y="47"/>
                    <a:pt x="309" y="66"/>
                  </a:cubicBezTo>
                  <a:cubicBezTo>
                    <a:pt x="325" y="77"/>
                    <a:pt x="357" y="98"/>
                    <a:pt x="357" y="98"/>
                  </a:cubicBezTo>
                  <a:cubicBezTo>
                    <a:pt x="394" y="154"/>
                    <a:pt x="373" y="135"/>
                    <a:pt x="413" y="162"/>
                  </a:cubicBezTo>
                  <a:cubicBezTo>
                    <a:pt x="433" y="223"/>
                    <a:pt x="426" y="193"/>
                    <a:pt x="437" y="250"/>
                  </a:cubicBezTo>
                  <a:cubicBezTo>
                    <a:pt x="433" y="370"/>
                    <a:pt x="472" y="455"/>
                    <a:pt x="397" y="530"/>
                  </a:cubicBezTo>
                  <a:cubicBezTo>
                    <a:pt x="385" y="567"/>
                    <a:pt x="368" y="607"/>
                    <a:pt x="341" y="634"/>
                  </a:cubicBezTo>
                  <a:cubicBezTo>
                    <a:pt x="319" y="701"/>
                    <a:pt x="233" y="707"/>
                    <a:pt x="173" y="714"/>
                  </a:cubicBezTo>
                  <a:cubicBezTo>
                    <a:pt x="142" y="724"/>
                    <a:pt x="100" y="707"/>
                    <a:pt x="77" y="730"/>
                  </a:cubicBezTo>
                  <a:cubicBezTo>
                    <a:pt x="60" y="747"/>
                    <a:pt x="72" y="778"/>
                    <a:pt x="69" y="802"/>
                  </a:cubicBezTo>
                  <a:cubicBezTo>
                    <a:pt x="53" y="799"/>
                    <a:pt x="23" y="792"/>
                    <a:pt x="7" y="788"/>
                  </a:cubicBezTo>
                  <a:cubicBezTo>
                    <a:pt x="5" y="788"/>
                    <a:pt x="0" y="762"/>
                    <a:pt x="5" y="751"/>
                  </a:cubicBezTo>
                  <a:cubicBezTo>
                    <a:pt x="10" y="740"/>
                    <a:pt x="37" y="735"/>
                    <a:pt x="37" y="722"/>
                  </a:cubicBezTo>
                  <a:cubicBezTo>
                    <a:pt x="26" y="682"/>
                    <a:pt x="22" y="685"/>
                    <a:pt x="5" y="670"/>
                  </a:cubicBezTo>
                  <a:cubicBezTo>
                    <a:pt x="5" y="541"/>
                    <a:pt x="5" y="233"/>
                    <a:pt x="5" y="32"/>
                  </a:cubicBezTo>
                  <a:close/>
                </a:path>
              </a:pathLst>
            </a:custGeom>
            <a:solidFill>
              <a:schemeClr val="folHlink">
                <a:alpha val="50000"/>
              </a:schemeClr>
            </a:solidFill>
            <a:ln w="9525">
              <a:noFill/>
              <a:round/>
              <a:headEnd/>
              <a:tailEnd/>
            </a:ln>
            <a:effectLst/>
          </p:spPr>
          <p:txBody>
            <a:bodyPr/>
            <a:lstStyle/>
            <a:p>
              <a:pPr eaLnBrk="0" hangingPunct="0">
                <a:defRPr/>
              </a:pPr>
              <a:endParaRPr lang="en-US">
                <a:solidFill>
                  <a:srgbClr val="006699"/>
                </a:solidFill>
                <a:cs typeface="+mn-cs"/>
              </a:endParaRPr>
            </a:p>
          </p:txBody>
        </p:sp>
        <p:grpSp>
          <p:nvGrpSpPr>
            <p:cNvPr id="1033" name="Group 4"/>
            <p:cNvGrpSpPr>
              <a:grpSpLocks/>
            </p:cNvGrpSpPr>
            <p:nvPr/>
          </p:nvGrpSpPr>
          <p:grpSpPr bwMode="auto">
            <a:xfrm rot="14964908" flipH="1">
              <a:off x="104" y="2441"/>
              <a:ext cx="452" cy="444"/>
              <a:chOff x="1727" y="866"/>
              <a:chExt cx="129" cy="157"/>
            </a:xfrm>
          </p:grpSpPr>
          <p:sp>
            <p:nvSpPr>
              <p:cNvPr id="71685" name="Freeform 5"/>
              <p:cNvSpPr>
                <a:spLocks/>
              </p:cNvSpPr>
              <p:nvPr userDrawn="1"/>
            </p:nvSpPr>
            <p:spPr bwMode="ltGray">
              <a:xfrm>
                <a:off x="1727" y="866"/>
                <a:ext cx="41" cy="59"/>
              </a:xfrm>
              <a:custGeom>
                <a:avLst/>
                <a:gdLst/>
                <a:ahLst/>
                <a:cxnLst>
                  <a:cxn ang="0">
                    <a:pos x="83" y="28"/>
                  </a:cxn>
                  <a:cxn ang="0">
                    <a:pos x="27" y="0"/>
                  </a:cxn>
                  <a:cxn ang="0">
                    <a:pos x="0" y="117"/>
                  </a:cxn>
                  <a:cxn ang="0">
                    <a:pos x="83" y="28"/>
                  </a:cxn>
                </a:cxnLst>
                <a:rect l="0" t="0" r="r" b="b"/>
                <a:pathLst>
                  <a:path w="83" h="117">
                    <a:moveTo>
                      <a:pt x="83" y="28"/>
                    </a:moveTo>
                    <a:lnTo>
                      <a:pt x="27" y="0"/>
                    </a:lnTo>
                    <a:lnTo>
                      <a:pt x="0" y="117"/>
                    </a:lnTo>
                    <a:lnTo>
                      <a:pt x="83" y="28"/>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sp>
            <p:nvSpPr>
              <p:cNvPr id="71686" name="Freeform 6"/>
              <p:cNvSpPr>
                <a:spLocks/>
              </p:cNvSpPr>
              <p:nvPr userDrawn="1"/>
            </p:nvSpPr>
            <p:spPr bwMode="ltGray">
              <a:xfrm>
                <a:off x="1786" y="894"/>
                <a:ext cx="70" cy="49"/>
              </a:xfrm>
              <a:custGeom>
                <a:avLst/>
                <a:gdLst/>
                <a:ahLst/>
                <a:cxnLst>
                  <a:cxn ang="0">
                    <a:pos x="0" y="98"/>
                  </a:cxn>
                  <a:cxn ang="0">
                    <a:pos x="118" y="0"/>
                  </a:cxn>
                  <a:cxn ang="0">
                    <a:pos x="140" y="49"/>
                  </a:cxn>
                  <a:cxn ang="0">
                    <a:pos x="0" y="98"/>
                  </a:cxn>
                </a:cxnLst>
                <a:rect l="0" t="0" r="r" b="b"/>
                <a:pathLst>
                  <a:path w="140" h="98">
                    <a:moveTo>
                      <a:pt x="0" y="98"/>
                    </a:moveTo>
                    <a:lnTo>
                      <a:pt x="118" y="0"/>
                    </a:lnTo>
                    <a:lnTo>
                      <a:pt x="140" y="49"/>
                    </a:lnTo>
                    <a:lnTo>
                      <a:pt x="0" y="98"/>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sp>
            <p:nvSpPr>
              <p:cNvPr id="71687" name="Freeform 7"/>
              <p:cNvSpPr>
                <a:spLocks/>
              </p:cNvSpPr>
              <p:nvPr userDrawn="1"/>
            </p:nvSpPr>
            <p:spPr bwMode="ltGray">
              <a:xfrm>
                <a:off x="1772" y="998"/>
                <a:ext cx="73" cy="25"/>
              </a:xfrm>
              <a:custGeom>
                <a:avLst/>
                <a:gdLst/>
                <a:ahLst/>
                <a:cxnLst>
                  <a:cxn ang="0">
                    <a:pos x="0" y="7"/>
                  </a:cxn>
                  <a:cxn ang="0">
                    <a:pos x="145" y="0"/>
                  </a:cxn>
                  <a:cxn ang="0">
                    <a:pos x="131" y="49"/>
                  </a:cxn>
                  <a:cxn ang="0">
                    <a:pos x="0" y="7"/>
                  </a:cxn>
                </a:cxnLst>
                <a:rect l="0" t="0" r="r" b="b"/>
                <a:pathLst>
                  <a:path w="145" h="49">
                    <a:moveTo>
                      <a:pt x="0" y="7"/>
                    </a:moveTo>
                    <a:lnTo>
                      <a:pt x="145" y="0"/>
                    </a:lnTo>
                    <a:lnTo>
                      <a:pt x="131" y="49"/>
                    </a:lnTo>
                    <a:lnTo>
                      <a:pt x="0" y="7"/>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grpSp>
        <p:sp>
          <p:nvSpPr>
            <p:cNvPr id="71688" name="Freeform 8"/>
            <p:cNvSpPr>
              <a:spLocks/>
            </p:cNvSpPr>
            <p:nvPr/>
          </p:nvSpPr>
          <p:spPr bwMode="ltGray">
            <a:xfrm>
              <a:off x="90" y="1736"/>
              <a:ext cx="710" cy="768"/>
            </a:xfrm>
            <a:custGeom>
              <a:avLst/>
              <a:gdLst/>
              <a:ahLst/>
              <a:cxnLst>
                <a:cxn ang="0">
                  <a:pos x="14" y="416"/>
                </a:cxn>
                <a:cxn ang="0">
                  <a:pos x="14" y="272"/>
                </a:cxn>
                <a:cxn ang="0">
                  <a:pos x="102" y="144"/>
                </a:cxn>
                <a:cxn ang="0">
                  <a:pos x="150" y="96"/>
                </a:cxn>
                <a:cxn ang="0">
                  <a:pos x="198" y="64"/>
                </a:cxn>
                <a:cxn ang="0">
                  <a:pos x="350" y="0"/>
                </a:cxn>
                <a:cxn ang="0">
                  <a:pos x="534" y="8"/>
                </a:cxn>
                <a:cxn ang="0">
                  <a:pos x="662" y="96"/>
                </a:cxn>
                <a:cxn ang="0">
                  <a:pos x="710" y="200"/>
                </a:cxn>
                <a:cxn ang="0">
                  <a:pos x="702" y="400"/>
                </a:cxn>
                <a:cxn ang="0">
                  <a:pos x="678" y="448"/>
                </a:cxn>
                <a:cxn ang="0">
                  <a:pos x="550" y="632"/>
                </a:cxn>
                <a:cxn ang="0">
                  <a:pos x="518" y="656"/>
                </a:cxn>
                <a:cxn ang="0">
                  <a:pos x="470" y="664"/>
                </a:cxn>
                <a:cxn ang="0">
                  <a:pos x="518" y="680"/>
                </a:cxn>
                <a:cxn ang="0">
                  <a:pos x="566" y="696"/>
                </a:cxn>
                <a:cxn ang="0">
                  <a:pos x="574" y="720"/>
                </a:cxn>
                <a:cxn ang="0">
                  <a:pos x="526" y="736"/>
                </a:cxn>
                <a:cxn ang="0">
                  <a:pos x="502" y="752"/>
                </a:cxn>
                <a:cxn ang="0">
                  <a:pos x="454" y="768"/>
                </a:cxn>
                <a:cxn ang="0">
                  <a:pos x="438" y="712"/>
                </a:cxn>
                <a:cxn ang="0">
                  <a:pos x="246" y="688"/>
                </a:cxn>
                <a:cxn ang="0">
                  <a:pos x="134" y="648"/>
                </a:cxn>
                <a:cxn ang="0">
                  <a:pos x="110" y="624"/>
                </a:cxn>
                <a:cxn ang="0">
                  <a:pos x="78" y="576"/>
                </a:cxn>
                <a:cxn ang="0">
                  <a:pos x="54" y="464"/>
                </a:cxn>
                <a:cxn ang="0">
                  <a:pos x="30" y="408"/>
                </a:cxn>
                <a:cxn ang="0">
                  <a:pos x="22" y="384"/>
                </a:cxn>
                <a:cxn ang="0">
                  <a:pos x="14" y="416"/>
                </a:cxn>
              </a:cxnLst>
              <a:rect l="0" t="0" r="r" b="b"/>
              <a:pathLst>
                <a:path w="710" h="768">
                  <a:moveTo>
                    <a:pt x="14" y="416"/>
                  </a:moveTo>
                  <a:cubicBezTo>
                    <a:pt x="6" y="353"/>
                    <a:pt x="0" y="339"/>
                    <a:pt x="14" y="272"/>
                  </a:cubicBezTo>
                  <a:cubicBezTo>
                    <a:pt x="24" y="227"/>
                    <a:pt x="72" y="178"/>
                    <a:pt x="102" y="144"/>
                  </a:cubicBezTo>
                  <a:cubicBezTo>
                    <a:pt x="117" y="127"/>
                    <a:pt x="134" y="112"/>
                    <a:pt x="150" y="96"/>
                  </a:cubicBezTo>
                  <a:cubicBezTo>
                    <a:pt x="164" y="82"/>
                    <a:pt x="198" y="64"/>
                    <a:pt x="198" y="64"/>
                  </a:cubicBezTo>
                  <a:cubicBezTo>
                    <a:pt x="231" y="14"/>
                    <a:pt x="294" y="7"/>
                    <a:pt x="350" y="0"/>
                  </a:cubicBezTo>
                  <a:cubicBezTo>
                    <a:pt x="411" y="3"/>
                    <a:pt x="473" y="1"/>
                    <a:pt x="534" y="8"/>
                  </a:cubicBezTo>
                  <a:cubicBezTo>
                    <a:pt x="582" y="13"/>
                    <a:pt x="624" y="71"/>
                    <a:pt x="662" y="96"/>
                  </a:cubicBezTo>
                  <a:cubicBezTo>
                    <a:pt x="691" y="140"/>
                    <a:pt x="698" y="151"/>
                    <a:pt x="710" y="200"/>
                  </a:cubicBezTo>
                  <a:cubicBezTo>
                    <a:pt x="707" y="267"/>
                    <a:pt x="707" y="333"/>
                    <a:pt x="702" y="400"/>
                  </a:cubicBezTo>
                  <a:cubicBezTo>
                    <a:pt x="700" y="423"/>
                    <a:pt x="688" y="428"/>
                    <a:pt x="678" y="448"/>
                  </a:cubicBezTo>
                  <a:cubicBezTo>
                    <a:pt x="646" y="512"/>
                    <a:pt x="626" y="607"/>
                    <a:pt x="550" y="632"/>
                  </a:cubicBezTo>
                  <a:cubicBezTo>
                    <a:pt x="539" y="640"/>
                    <a:pt x="530" y="651"/>
                    <a:pt x="518" y="656"/>
                  </a:cubicBezTo>
                  <a:cubicBezTo>
                    <a:pt x="503" y="662"/>
                    <a:pt x="470" y="648"/>
                    <a:pt x="470" y="664"/>
                  </a:cubicBezTo>
                  <a:cubicBezTo>
                    <a:pt x="470" y="681"/>
                    <a:pt x="502" y="675"/>
                    <a:pt x="518" y="680"/>
                  </a:cubicBezTo>
                  <a:cubicBezTo>
                    <a:pt x="534" y="685"/>
                    <a:pt x="566" y="696"/>
                    <a:pt x="566" y="696"/>
                  </a:cubicBezTo>
                  <a:cubicBezTo>
                    <a:pt x="569" y="704"/>
                    <a:pt x="580" y="714"/>
                    <a:pt x="574" y="720"/>
                  </a:cubicBezTo>
                  <a:cubicBezTo>
                    <a:pt x="562" y="732"/>
                    <a:pt x="542" y="731"/>
                    <a:pt x="526" y="736"/>
                  </a:cubicBezTo>
                  <a:cubicBezTo>
                    <a:pt x="517" y="739"/>
                    <a:pt x="511" y="748"/>
                    <a:pt x="502" y="752"/>
                  </a:cubicBezTo>
                  <a:cubicBezTo>
                    <a:pt x="487" y="759"/>
                    <a:pt x="454" y="768"/>
                    <a:pt x="454" y="768"/>
                  </a:cubicBezTo>
                  <a:cubicBezTo>
                    <a:pt x="448" y="750"/>
                    <a:pt x="453" y="725"/>
                    <a:pt x="438" y="712"/>
                  </a:cubicBezTo>
                  <a:cubicBezTo>
                    <a:pt x="407" y="685"/>
                    <a:pt x="256" y="689"/>
                    <a:pt x="246" y="688"/>
                  </a:cubicBezTo>
                  <a:cubicBezTo>
                    <a:pt x="207" y="680"/>
                    <a:pt x="166" y="674"/>
                    <a:pt x="134" y="648"/>
                  </a:cubicBezTo>
                  <a:cubicBezTo>
                    <a:pt x="125" y="641"/>
                    <a:pt x="117" y="633"/>
                    <a:pt x="110" y="624"/>
                  </a:cubicBezTo>
                  <a:cubicBezTo>
                    <a:pt x="98" y="609"/>
                    <a:pt x="78" y="576"/>
                    <a:pt x="78" y="576"/>
                  </a:cubicBezTo>
                  <a:cubicBezTo>
                    <a:pt x="66" y="506"/>
                    <a:pt x="74" y="544"/>
                    <a:pt x="54" y="464"/>
                  </a:cubicBezTo>
                  <a:cubicBezTo>
                    <a:pt x="37" y="397"/>
                    <a:pt x="58" y="463"/>
                    <a:pt x="30" y="408"/>
                  </a:cubicBezTo>
                  <a:cubicBezTo>
                    <a:pt x="26" y="400"/>
                    <a:pt x="30" y="380"/>
                    <a:pt x="22" y="384"/>
                  </a:cubicBezTo>
                  <a:cubicBezTo>
                    <a:pt x="12" y="389"/>
                    <a:pt x="17" y="405"/>
                    <a:pt x="14" y="416"/>
                  </a:cubicBezTo>
                  <a:close/>
                </a:path>
              </a:pathLst>
            </a:custGeom>
            <a:solidFill>
              <a:schemeClr val="accent2">
                <a:alpha val="50000"/>
              </a:schemeClr>
            </a:solidFill>
            <a:ln w="9525">
              <a:noFill/>
              <a:round/>
              <a:headEnd/>
              <a:tailEnd/>
            </a:ln>
            <a:effectLst/>
          </p:spPr>
          <p:txBody>
            <a:bodyPr/>
            <a:lstStyle/>
            <a:p>
              <a:pPr eaLnBrk="0" hangingPunct="0">
                <a:defRPr/>
              </a:pPr>
              <a:endParaRPr lang="en-US">
                <a:solidFill>
                  <a:srgbClr val="006699"/>
                </a:solidFill>
                <a:cs typeface="+mn-cs"/>
              </a:endParaRPr>
            </a:p>
          </p:txBody>
        </p:sp>
        <p:grpSp>
          <p:nvGrpSpPr>
            <p:cNvPr id="1035" name="Group 9"/>
            <p:cNvGrpSpPr>
              <a:grpSpLocks/>
            </p:cNvGrpSpPr>
            <p:nvPr/>
          </p:nvGrpSpPr>
          <p:grpSpPr bwMode="auto">
            <a:xfrm rot="416244">
              <a:off x="9" y="1746"/>
              <a:ext cx="1771" cy="1741"/>
              <a:chOff x="41" y="2787"/>
              <a:chExt cx="902" cy="833"/>
            </a:xfrm>
          </p:grpSpPr>
          <p:sp>
            <p:nvSpPr>
              <p:cNvPr id="71690" name="Freeform 10"/>
              <p:cNvSpPr>
                <a:spLocks/>
              </p:cNvSpPr>
              <p:nvPr userDrawn="1"/>
            </p:nvSpPr>
            <p:spPr bwMode="ltGray">
              <a:xfrm rot="373331" flipH="1">
                <a:off x="125" y="2787"/>
                <a:ext cx="313" cy="303"/>
              </a:xfrm>
              <a:custGeom>
                <a:avLst/>
                <a:gdLst/>
                <a:ahLst/>
                <a:cxnLst>
                  <a:cxn ang="0">
                    <a:pos x="46" y="210"/>
                  </a:cxn>
                  <a:cxn ang="0">
                    <a:pos x="37" y="198"/>
                  </a:cxn>
                  <a:cxn ang="0">
                    <a:pos x="26" y="181"/>
                  </a:cxn>
                  <a:cxn ang="0">
                    <a:pos x="15" y="159"/>
                  </a:cxn>
                  <a:cxn ang="0">
                    <a:pos x="5" y="135"/>
                  </a:cxn>
                  <a:cxn ang="0">
                    <a:pos x="0" y="109"/>
                  </a:cxn>
                  <a:cxn ang="0">
                    <a:pos x="1" y="82"/>
                  </a:cxn>
                  <a:cxn ang="0">
                    <a:pos x="9" y="57"/>
                  </a:cxn>
                  <a:cxn ang="0">
                    <a:pos x="27" y="35"/>
                  </a:cxn>
                  <a:cxn ang="0">
                    <a:pos x="45" y="22"/>
                  </a:cxn>
                  <a:cxn ang="0">
                    <a:pos x="60" y="12"/>
                  </a:cxn>
                  <a:cxn ang="0">
                    <a:pos x="72" y="7"/>
                  </a:cxn>
                  <a:cxn ang="0">
                    <a:pos x="81" y="5"/>
                  </a:cxn>
                  <a:cxn ang="0">
                    <a:pos x="88" y="5"/>
                  </a:cxn>
                  <a:cxn ang="0">
                    <a:pos x="104" y="0"/>
                  </a:cxn>
                  <a:cxn ang="0">
                    <a:pos x="148" y="8"/>
                  </a:cxn>
                  <a:cxn ang="0">
                    <a:pos x="160" y="12"/>
                  </a:cxn>
                  <a:cxn ang="0">
                    <a:pos x="172" y="15"/>
                  </a:cxn>
                  <a:cxn ang="0">
                    <a:pos x="182" y="19"/>
                  </a:cxn>
                  <a:cxn ang="0">
                    <a:pos x="190" y="23"/>
                  </a:cxn>
                  <a:cxn ang="0">
                    <a:pos x="198" y="27"/>
                  </a:cxn>
                  <a:cxn ang="0">
                    <a:pos x="205" y="32"/>
                  </a:cxn>
                  <a:cxn ang="0">
                    <a:pos x="211" y="38"/>
                  </a:cxn>
                  <a:cxn ang="0">
                    <a:pos x="217" y="45"/>
                  </a:cxn>
                  <a:cxn ang="0">
                    <a:pos x="205" y="40"/>
                  </a:cxn>
                  <a:cxn ang="0">
                    <a:pos x="194" y="36"/>
                  </a:cxn>
                  <a:cxn ang="0">
                    <a:pos x="183" y="33"/>
                  </a:cxn>
                  <a:cxn ang="0">
                    <a:pos x="172" y="30"/>
                  </a:cxn>
                  <a:cxn ang="0">
                    <a:pos x="163" y="27"/>
                  </a:cxn>
                  <a:cxn ang="0">
                    <a:pos x="153" y="26"/>
                  </a:cxn>
                  <a:cxn ang="0">
                    <a:pos x="143" y="24"/>
                  </a:cxn>
                  <a:cxn ang="0">
                    <a:pos x="134" y="24"/>
                  </a:cxn>
                  <a:cxn ang="0">
                    <a:pos x="125" y="24"/>
                  </a:cxn>
                  <a:cxn ang="0">
                    <a:pos x="116" y="25"/>
                  </a:cxn>
                  <a:cxn ang="0">
                    <a:pos x="107" y="27"/>
                  </a:cxn>
                  <a:cxn ang="0">
                    <a:pos x="99" y="29"/>
                  </a:cxn>
                  <a:cxn ang="0">
                    <a:pos x="91" y="33"/>
                  </a:cxn>
                  <a:cxn ang="0">
                    <a:pos x="82" y="36"/>
                  </a:cxn>
                  <a:cxn ang="0">
                    <a:pos x="74" y="41"/>
                  </a:cxn>
                  <a:cxn ang="0">
                    <a:pos x="66" y="46"/>
                  </a:cxn>
                  <a:cxn ang="0">
                    <a:pos x="52" y="61"/>
                  </a:cxn>
                  <a:cxn ang="0">
                    <a:pos x="42" y="80"/>
                  </a:cxn>
                  <a:cxn ang="0">
                    <a:pos x="37" y="103"/>
                  </a:cxn>
                  <a:cxn ang="0">
                    <a:pos x="35" y="126"/>
                  </a:cxn>
                  <a:cxn ang="0">
                    <a:pos x="35" y="151"/>
                  </a:cxn>
                  <a:cxn ang="0">
                    <a:pos x="38" y="174"/>
                  </a:cxn>
                  <a:cxn ang="0">
                    <a:pos x="41" y="194"/>
                  </a:cxn>
                  <a:cxn ang="0">
                    <a:pos x="46" y="210"/>
                  </a:cxn>
                </a:cxnLst>
                <a:rect l="0" t="0" r="r" b="b"/>
                <a:pathLst>
                  <a:path w="217" h="210">
                    <a:moveTo>
                      <a:pt x="46" y="210"/>
                    </a:moveTo>
                    <a:lnTo>
                      <a:pt x="37" y="198"/>
                    </a:lnTo>
                    <a:lnTo>
                      <a:pt x="26" y="181"/>
                    </a:lnTo>
                    <a:lnTo>
                      <a:pt x="15" y="159"/>
                    </a:lnTo>
                    <a:lnTo>
                      <a:pt x="5" y="135"/>
                    </a:lnTo>
                    <a:lnTo>
                      <a:pt x="0" y="109"/>
                    </a:lnTo>
                    <a:lnTo>
                      <a:pt x="1" y="82"/>
                    </a:lnTo>
                    <a:lnTo>
                      <a:pt x="9" y="57"/>
                    </a:lnTo>
                    <a:lnTo>
                      <a:pt x="27" y="35"/>
                    </a:lnTo>
                    <a:lnTo>
                      <a:pt x="45" y="22"/>
                    </a:lnTo>
                    <a:lnTo>
                      <a:pt x="60" y="12"/>
                    </a:lnTo>
                    <a:lnTo>
                      <a:pt x="72" y="7"/>
                    </a:lnTo>
                    <a:lnTo>
                      <a:pt x="81" y="5"/>
                    </a:lnTo>
                    <a:lnTo>
                      <a:pt x="88" y="5"/>
                    </a:lnTo>
                    <a:lnTo>
                      <a:pt x="104" y="0"/>
                    </a:lnTo>
                    <a:lnTo>
                      <a:pt x="148" y="8"/>
                    </a:lnTo>
                    <a:lnTo>
                      <a:pt x="160" y="12"/>
                    </a:lnTo>
                    <a:lnTo>
                      <a:pt x="172" y="15"/>
                    </a:lnTo>
                    <a:lnTo>
                      <a:pt x="182" y="19"/>
                    </a:lnTo>
                    <a:lnTo>
                      <a:pt x="190" y="23"/>
                    </a:lnTo>
                    <a:lnTo>
                      <a:pt x="198" y="27"/>
                    </a:lnTo>
                    <a:lnTo>
                      <a:pt x="205" y="32"/>
                    </a:lnTo>
                    <a:lnTo>
                      <a:pt x="211" y="38"/>
                    </a:lnTo>
                    <a:lnTo>
                      <a:pt x="217" y="45"/>
                    </a:lnTo>
                    <a:lnTo>
                      <a:pt x="205" y="40"/>
                    </a:lnTo>
                    <a:lnTo>
                      <a:pt x="194" y="36"/>
                    </a:lnTo>
                    <a:lnTo>
                      <a:pt x="183" y="33"/>
                    </a:lnTo>
                    <a:lnTo>
                      <a:pt x="172" y="30"/>
                    </a:lnTo>
                    <a:lnTo>
                      <a:pt x="163" y="27"/>
                    </a:lnTo>
                    <a:lnTo>
                      <a:pt x="153" y="26"/>
                    </a:lnTo>
                    <a:lnTo>
                      <a:pt x="143" y="24"/>
                    </a:lnTo>
                    <a:lnTo>
                      <a:pt x="134" y="24"/>
                    </a:lnTo>
                    <a:lnTo>
                      <a:pt x="125" y="24"/>
                    </a:lnTo>
                    <a:lnTo>
                      <a:pt x="116" y="25"/>
                    </a:lnTo>
                    <a:lnTo>
                      <a:pt x="107" y="27"/>
                    </a:lnTo>
                    <a:lnTo>
                      <a:pt x="99" y="29"/>
                    </a:lnTo>
                    <a:lnTo>
                      <a:pt x="91" y="33"/>
                    </a:lnTo>
                    <a:lnTo>
                      <a:pt x="82" y="36"/>
                    </a:lnTo>
                    <a:lnTo>
                      <a:pt x="74" y="41"/>
                    </a:lnTo>
                    <a:lnTo>
                      <a:pt x="66" y="46"/>
                    </a:lnTo>
                    <a:lnTo>
                      <a:pt x="52" y="61"/>
                    </a:lnTo>
                    <a:lnTo>
                      <a:pt x="42" y="80"/>
                    </a:lnTo>
                    <a:lnTo>
                      <a:pt x="37" y="103"/>
                    </a:lnTo>
                    <a:lnTo>
                      <a:pt x="35" y="126"/>
                    </a:lnTo>
                    <a:lnTo>
                      <a:pt x="35" y="151"/>
                    </a:lnTo>
                    <a:lnTo>
                      <a:pt x="38" y="174"/>
                    </a:lnTo>
                    <a:lnTo>
                      <a:pt x="41" y="194"/>
                    </a:lnTo>
                    <a:lnTo>
                      <a:pt x="46" y="210"/>
                    </a:lnTo>
                    <a:close/>
                  </a:path>
                </a:pathLst>
              </a:custGeom>
              <a:solidFill>
                <a:schemeClr val="accent2"/>
              </a:solidFill>
              <a:ln w="9525">
                <a:noFill/>
                <a:round/>
                <a:headEnd/>
                <a:tailEnd/>
              </a:ln>
            </p:spPr>
            <p:txBody>
              <a:bodyPr/>
              <a:lstStyle/>
              <a:p>
                <a:pPr eaLnBrk="0" hangingPunct="0">
                  <a:defRPr/>
                </a:pPr>
                <a:endParaRPr lang="en-US">
                  <a:solidFill>
                    <a:srgbClr val="006699"/>
                  </a:solidFill>
                  <a:cs typeface="+mn-cs"/>
                </a:endParaRPr>
              </a:p>
            </p:txBody>
          </p:sp>
          <p:sp>
            <p:nvSpPr>
              <p:cNvPr id="71691" name="Freeform 11"/>
              <p:cNvSpPr>
                <a:spLocks/>
              </p:cNvSpPr>
              <p:nvPr userDrawn="1"/>
            </p:nvSpPr>
            <p:spPr bwMode="ltGray">
              <a:xfrm rot="373331" flipH="1">
                <a:off x="41" y="2843"/>
                <a:ext cx="262" cy="308"/>
              </a:xfrm>
              <a:custGeom>
                <a:avLst/>
                <a:gdLst/>
                <a:ahLst/>
                <a:cxnLst>
                  <a:cxn ang="0">
                    <a:pos x="109" y="0"/>
                  </a:cxn>
                  <a:cxn ang="0">
                    <a:pos x="112" y="2"/>
                  </a:cxn>
                  <a:cxn ang="0">
                    <a:pos x="118" y="8"/>
                  </a:cxn>
                  <a:cxn ang="0">
                    <a:pos x="127" y="18"/>
                  </a:cxn>
                  <a:cxn ang="0">
                    <a:pos x="137" y="33"/>
                  </a:cxn>
                  <a:cxn ang="0">
                    <a:pos x="145" y="52"/>
                  </a:cxn>
                  <a:cxn ang="0">
                    <a:pos x="150" y="76"/>
                  </a:cxn>
                  <a:cxn ang="0">
                    <a:pos x="150" y="105"/>
                  </a:cxn>
                  <a:cxn ang="0">
                    <a:pos x="144" y="139"/>
                  </a:cxn>
                  <a:cxn ang="0">
                    <a:pos x="140" y="149"/>
                  </a:cxn>
                  <a:cxn ang="0">
                    <a:pos x="136" y="157"/>
                  </a:cxn>
                  <a:cxn ang="0">
                    <a:pos x="131" y="165"/>
                  </a:cxn>
                  <a:cxn ang="0">
                    <a:pos x="125" y="173"/>
                  </a:cxn>
                  <a:cxn ang="0">
                    <a:pos x="117" y="180"/>
                  </a:cxn>
                  <a:cxn ang="0">
                    <a:pos x="110" y="185"/>
                  </a:cxn>
                  <a:cxn ang="0">
                    <a:pos x="102" y="191"/>
                  </a:cxn>
                  <a:cxn ang="0">
                    <a:pos x="92" y="195"/>
                  </a:cxn>
                  <a:cxn ang="0">
                    <a:pos x="82" y="197"/>
                  </a:cxn>
                  <a:cxn ang="0">
                    <a:pos x="72" y="200"/>
                  </a:cxn>
                  <a:cxn ang="0">
                    <a:pos x="61" y="201"/>
                  </a:cxn>
                  <a:cxn ang="0">
                    <a:pos x="49" y="201"/>
                  </a:cxn>
                  <a:cxn ang="0">
                    <a:pos x="37" y="200"/>
                  </a:cxn>
                  <a:cxn ang="0">
                    <a:pos x="25" y="197"/>
                  </a:cxn>
                  <a:cxn ang="0">
                    <a:pos x="12" y="193"/>
                  </a:cxn>
                  <a:cxn ang="0">
                    <a:pos x="0" y="188"/>
                  </a:cxn>
                  <a:cxn ang="0">
                    <a:pos x="11" y="195"/>
                  </a:cxn>
                  <a:cxn ang="0">
                    <a:pos x="22" y="200"/>
                  </a:cxn>
                  <a:cxn ang="0">
                    <a:pos x="33" y="205"/>
                  </a:cxn>
                  <a:cxn ang="0">
                    <a:pos x="43" y="208"/>
                  </a:cxn>
                  <a:cxn ang="0">
                    <a:pos x="53" y="211"/>
                  </a:cxn>
                  <a:cxn ang="0">
                    <a:pos x="63" y="212"/>
                  </a:cxn>
                  <a:cxn ang="0">
                    <a:pos x="73" y="213"/>
                  </a:cxn>
                  <a:cxn ang="0">
                    <a:pos x="83" y="213"/>
                  </a:cxn>
                  <a:cxn ang="0">
                    <a:pos x="91" y="212"/>
                  </a:cxn>
                  <a:cxn ang="0">
                    <a:pos x="100" y="210"/>
                  </a:cxn>
                  <a:cxn ang="0">
                    <a:pos x="108" y="208"/>
                  </a:cxn>
                  <a:cxn ang="0">
                    <a:pos x="116" y="206"/>
                  </a:cxn>
                  <a:cxn ang="0">
                    <a:pos x="123" y="203"/>
                  </a:cxn>
                  <a:cxn ang="0">
                    <a:pos x="130" y="199"/>
                  </a:cxn>
                  <a:cxn ang="0">
                    <a:pos x="136" y="195"/>
                  </a:cxn>
                  <a:cxn ang="0">
                    <a:pos x="142" y="191"/>
                  </a:cxn>
                  <a:cxn ang="0">
                    <a:pos x="158" y="176"/>
                  </a:cxn>
                  <a:cxn ang="0">
                    <a:pos x="169" y="161"/>
                  </a:cxn>
                  <a:cxn ang="0">
                    <a:pos x="176" y="144"/>
                  </a:cxn>
                  <a:cxn ang="0">
                    <a:pos x="179" y="128"/>
                  </a:cxn>
                  <a:cxn ang="0">
                    <a:pos x="181" y="111"/>
                  </a:cxn>
                  <a:cxn ang="0">
                    <a:pos x="181" y="95"/>
                  </a:cxn>
                  <a:cxn ang="0">
                    <a:pos x="182" y="79"/>
                  </a:cxn>
                  <a:cxn ang="0">
                    <a:pos x="173" y="46"/>
                  </a:cxn>
                  <a:cxn ang="0">
                    <a:pos x="156" y="21"/>
                  </a:cxn>
                  <a:cxn ang="0">
                    <a:pos x="151" y="18"/>
                  </a:cxn>
                  <a:cxn ang="0">
                    <a:pos x="147" y="15"/>
                  </a:cxn>
                  <a:cxn ang="0">
                    <a:pos x="142" y="13"/>
                  </a:cxn>
                  <a:cxn ang="0">
                    <a:pos x="138" y="11"/>
                  </a:cxn>
                  <a:cxn ang="0">
                    <a:pos x="132" y="9"/>
                  </a:cxn>
                  <a:cxn ang="0">
                    <a:pos x="126" y="6"/>
                  </a:cxn>
                  <a:cxn ang="0">
                    <a:pos x="119" y="3"/>
                  </a:cxn>
                  <a:cxn ang="0">
                    <a:pos x="109" y="0"/>
                  </a:cxn>
                </a:cxnLst>
                <a:rect l="0" t="0" r="r" b="b"/>
                <a:pathLst>
                  <a:path w="182" h="213">
                    <a:moveTo>
                      <a:pt x="109" y="0"/>
                    </a:moveTo>
                    <a:lnTo>
                      <a:pt x="112" y="2"/>
                    </a:lnTo>
                    <a:lnTo>
                      <a:pt x="118" y="8"/>
                    </a:lnTo>
                    <a:lnTo>
                      <a:pt x="127" y="18"/>
                    </a:lnTo>
                    <a:lnTo>
                      <a:pt x="137" y="33"/>
                    </a:lnTo>
                    <a:lnTo>
                      <a:pt x="145" y="52"/>
                    </a:lnTo>
                    <a:lnTo>
                      <a:pt x="150" y="76"/>
                    </a:lnTo>
                    <a:lnTo>
                      <a:pt x="150" y="105"/>
                    </a:lnTo>
                    <a:lnTo>
                      <a:pt x="144" y="139"/>
                    </a:lnTo>
                    <a:lnTo>
                      <a:pt x="140" y="149"/>
                    </a:lnTo>
                    <a:lnTo>
                      <a:pt x="136" y="157"/>
                    </a:lnTo>
                    <a:lnTo>
                      <a:pt x="131" y="165"/>
                    </a:lnTo>
                    <a:lnTo>
                      <a:pt x="125" y="173"/>
                    </a:lnTo>
                    <a:lnTo>
                      <a:pt x="117" y="180"/>
                    </a:lnTo>
                    <a:lnTo>
                      <a:pt x="110" y="185"/>
                    </a:lnTo>
                    <a:lnTo>
                      <a:pt x="102" y="191"/>
                    </a:lnTo>
                    <a:lnTo>
                      <a:pt x="92" y="195"/>
                    </a:lnTo>
                    <a:lnTo>
                      <a:pt x="82" y="197"/>
                    </a:lnTo>
                    <a:lnTo>
                      <a:pt x="72" y="200"/>
                    </a:lnTo>
                    <a:lnTo>
                      <a:pt x="61" y="201"/>
                    </a:lnTo>
                    <a:lnTo>
                      <a:pt x="49" y="201"/>
                    </a:lnTo>
                    <a:lnTo>
                      <a:pt x="37" y="200"/>
                    </a:lnTo>
                    <a:lnTo>
                      <a:pt x="25" y="197"/>
                    </a:lnTo>
                    <a:lnTo>
                      <a:pt x="12" y="193"/>
                    </a:lnTo>
                    <a:lnTo>
                      <a:pt x="0" y="188"/>
                    </a:lnTo>
                    <a:lnTo>
                      <a:pt x="11" y="195"/>
                    </a:lnTo>
                    <a:lnTo>
                      <a:pt x="22" y="200"/>
                    </a:lnTo>
                    <a:lnTo>
                      <a:pt x="33" y="205"/>
                    </a:lnTo>
                    <a:lnTo>
                      <a:pt x="43" y="208"/>
                    </a:lnTo>
                    <a:lnTo>
                      <a:pt x="53" y="211"/>
                    </a:lnTo>
                    <a:lnTo>
                      <a:pt x="63" y="212"/>
                    </a:lnTo>
                    <a:lnTo>
                      <a:pt x="73" y="213"/>
                    </a:lnTo>
                    <a:lnTo>
                      <a:pt x="83" y="213"/>
                    </a:lnTo>
                    <a:lnTo>
                      <a:pt x="91" y="212"/>
                    </a:lnTo>
                    <a:lnTo>
                      <a:pt x="100" y="210"/>
                    </a:lnTo>
                    <a:lnTo>
                      <a:pt x="108" y="208"/>
                    </a:lnTo>
                    <a:lnTo>
                      <a:pt x="116" y="206"/>
                    </a:lnTo>
                    <a:lnTo>
                      <a:pt x="123" y="203"/>
                    </a:lnTo>
                    <a:lnTo>
                      <a:pt x="130" y="199"/>
                    </a:lnTo>
                    <a:lnTo>
                      <a:pt x="136" y="195"/>
                    </a:lnTo>
                    <a:lnTo>
                      <a:pt x="142" y="191"/>
                    </a:lnTo>
                    <a:lnTo>
                      <a:pt x="158" y="176"/>
                    </a:lnTo>
                    <a:lnTo>
                      <a:pt x="169" y="161"/>
                    </a:lnTo>
                    <a:lnTo>
                      <a:pt x="176" y="144"/>
                    </a:lnTo>
                    <a:lnTo>
                      <a:pt x="179" y="128"/>
                    </a:lnTo>
                    <a:lnTo>
                      <a:pt x="181" y="111"/>
                    </a:lnTo>
                    <a:lnTo>
                      <a:pt x="181" y="95"/>
                    </a:lnTo>
                    <a:lnTo>
                      <a:pt x="182" y="79"/>
                    </a:lnTo>
                    <a:lnTo>
                      <a:pt x="173" y="46"/>
                    </a:lnTo>
                    <a:lnTo>
                      <a:pt x="156" y="21"/>
                    </a:lnTo>
                    <a:lnTo>
                      <a:pt x="151" y="18"/>
                    </a:lnTo>
                    <a:lnTo>
                      <a:pt x="147" y="15"/>
                    </a:lnTo>
                    <a:lnTo>
                      <a:pt x="142" y="13"/>
                    </a:lnTo>
                    <a:lnTo>
                      <a:pt x="138" y="11"/>
                    </a:lnTo>
                    <a:lnTo>
                      <a:pt x="132" y="9"/>
                    </a:lnTo>
                    <a:lnTo>
                      <a:pt x="126" y="6"/>
                    </a:lnTo>
                    <a:lnTo>
                      <a:pt x="119" y="3"/>
                    </a:lnTo>
                    <a:lnTo>
                      <a:pt x="109" y="0"/>
                    </a:lnTo>
                    <a:close/>
                  </a:path>
                </a:pathLst>
              </a:custGeom>
              <a:solidFill>
                <a:schemeClr val="accent2"/>
              </a:solidFill>
              <a:ln w="9525">
                <a:noFill/>
                <a:round/>
                <a:headEnd/>
                <a:tailEnd/>
              </a:ln>
            </p:spPr>
            <p:txBody>
              <a:bodyPr/>
              <a:lstStyle/>
              <a:p>
                <a:pPr eaLnBrk="0" hangingPunct="0">
                  <a:defRPr/>
                </a:pPr>
                <a:endParaRPr lang="en-US">
                  <a:solidFill>
                    <a:srgbClr val="006699"/>
                  </a:solidFill>
                  <a:cs typeface="+mn-cs"/>
                </a:endParaRPr>
              </a:p>
            </p:txBody>
          </p:sp>
          <p:sp>
            <p:nvSpPr>
              <p:cNvPr id="71692" name="Freeform 12"/>
              <p:cNvSpPr>
                <a:spLocks/>
              </p:cNvSpPr>
              <p:nvPr userDrawn="1"/>
            </p:nvSpPr>
            <p:spPr bwMode="ltGray">
              <a:xfrm rot="373331" flipH="1">
                <a:off x="121" y="2907"/>
                <a:ext cx="93" cy="156"/>
              </a:xfrm>
              <a:custGeom>
                <a:avLst/>
                <a:gdLst/>
                <a:ahLst/>
                <a:cxnLst>
                  <a:cxn ang="0">
                    <a:pos x="94" y="0"/>
                  </a:cxn>
                  <a:cxn ang="0">
                    <a:pos x="105" y="9"/>
                  </a:cxn>
                  <a:cxn ang="0">
                    <a:pos x="115" y="27"/>
                  </a:cxn>
                  <a:cxn ang="0">
                    <a:pos x="123" y="50"/>
                  </a:cxn>
                  <a:cxn ang="0">
                    <a:pos x="128" y="78"/>
                  </a:cxn>
                  <a:cxn ang="0">
                    <a:pos x="127" y="111"/>
                  </a:cxn>
                  <a:cxn ang="0">
                    <a:pos x="116" y="145"/>
                  </a:cxn>
                  <a:cxn ang="0">
                    <a:pos x="94" y="181"/>
                  </a:cxn>
                  <a:cxn ang="0">
                    <a:pos x="60" y="217"/>
                  </a:cxn>
                  <a:cxn ang="0">
                    <a:pos x="49" y="213"/>
                  </a:cxn>
                  <a:cxn ang="0">
                    <a:pos x="38" y="210"/>
                  </a:cxn>
                  <a:cxn ang="0">
                    <a:pos x="26" y="205"/>
                  </a:cxn>
                  <a:cxn ang="0">
                    <a:pos x="16" y="201"/>
                  </a:cxn>
                  <a:cxn ang="0">
                    <a:pos x="8" y="196"/>
                  </a:cxn>
                  <a:cxn ang="0">
                    <a:pos x="2" y="190"/>
                  </a:cxn>
                  <a:cxn ang="0">
                    <a:pos x="0" y="183"/>
                  </a:cxn>
                  <a:cxn ang="0">
                    <a:pos x="1" y="178"/>
                  </a:cxn>
                  <a:cxn ang="0">
                    <a:pos x="13" y="171"/>
                  </a:cxn>
                  <a:cxn ang="0">
                    <a:pos x="29" y="161"/>
                  </a:cxn>
                  <a:cxn ang="0">
                    <a:pos x="46" y="150"/>
                  </a:cxn>
                  <a:cxn ang="0">
                    <a:pos x="63" y="134"/>
                  </a:cxn>
                  <a:cxn ang="0">
                    <a:pos x="79" y="112"/>
                  </a:cxn>
                  <a:cxn ang="0">
                    <a:pos x="91" y="83"/>
                  </a:cxn>
                  <a:cxn ang="0">
                    <a:pos x="97" y="46"/>
                  </a:cxn>
                  <a:cxn ang="0">
                    <a:pos x="94" y="0"/>
                  </a:cxn>
                </a:cxnLst>
                <a:rect l="0" t="0" r="r" b="b"/>
                <a:pathLst>
                  <a:path w="128" h="217">
                    <a:moveTo>
                      <a:pt x="94" y="0"/>
                    </a:moveTo>
                    <a:lnTo>
                      <a:pt x="105" y="9"/>
                    </a:lnTo>
                    <a:lnTo>
                      <a:pt x="115" y="27"/>
                    </a:lnTo>
                    <a:lnTo>
                      <a:pt x="123" y="50"/>
                    </a:lnTo>
                    <a:lnTo>
                      <a:pt x="128" y="78"/>
                    </a:lnTo>
                    <a:lnTo>
                      <a:pt x="127" y="111"/>
                    </a:lnTo>
                    <a:lnTo>
                      <a:pt x="116" y="145"/>
                    </a:lnTo>
                    <a:lnTo>
                      <a:pt x="94" y="181"/>
                    </a:lnTo>
                    <a:lnTo>
                      <a:pt x="60" y="217"/>
                    </a:lnTo>
                    <a:lnTo>
                      <a:pt x="49" y="213"/>
                    </a:lnTo>
                    <a:lnTo>
                      <a:pt x="38" y="210"/>
                    </a:lnTo>
                    <a:lnTo>
                      <a:pt x="26" y="205"/>
                    </a:lnTo>
                    <a:lnTo>
                      <a:pt x="16" y="201"/>
                    </a:lnTo>
                    <a:lnTo>
                      <a:pt x="8" y="196"/>
                    </a:lnTo>
                    <a:lnTo>
                      <a:pt x="2" y="190"/>
                    </a:lnTo>
                    <a:lnTo>
                      <a:pt x="0" y="183"/>
                    </a:lnTo>
                    <a:lnTo>
                      <a:pt x="1" y="178"/>
                    </a:lnTo>
                    <a:lnTo>
                      <a:pt x="13" y="171"/>
                    </a:lnTo>
                    <a:lnTo>
                      <a:pt x="29" y="161"/>
                    </a:lnTo>
                    <a:lnTo>
                      <a:pt x="46" y="150"/>
                    </a:lnTo>
                    <a:lnTo>
                      <a:pt x="63" y="134"/>
                    </a:lnTo>
                    <a:lnTo>
                      <a:pt x="79" y="112"/>
                    </a:lnTo>
                    <a:lnTo>
                      <a:pt x="91" y="83"/>
                    </a:lnTo>
                    <a:lnTo>
                      <a:pt x="97" y="46"/>
                    </a:lnTo>
                    <a:lnTo>
                      <a:pt x="94" y="0"/>
                    </a:lnTo>
                    <a:close/>
                  </a:path>
                </a:pathLst>
              </a:custGeom>
              <a:solidFill>
                <a:schemeClr val="accent2"/>
              </a:solidFill>
              <a:ln w="9525">
                <a:noFill/>
                <a:round/>
                <a:headEnd/>
                <a:tailEnd/>
              </a:ln>
            </p:spPr>
            <p:txBody>
              <a:bodyPr/>
              <a:lstStyle/>
              <a:p>
                <a:pPr eaLnBrk="0" hangingPunct="0">
                  <a:defRPr/>
                </a:pPr>
                <a:endParaRPr lang="en-US">
                  <a:solidFill>
                    <a:srgbClr val="006699"/>
                  </a:solidFill>
                  <a:cs typeface="+mn-cs"/>
                </a:endParaRPr>
              </a:p>
            </p:txBody>
          </p:sp>
          <p:sp>
            <p:nvSpPr>
              <p:cNvPr id="71693" name="Freeform 13"/>
              <p:cNvSpPr>
                <a:spLocks/>
              </p:cNvSpPr>
              <p:nvPr userDrawn="1"/>
            </p:nvSpPr>
            <p:spPr bwMode="ltGray">
              <a:xfrm rot="373331" flipH="1">
                <a:off x="313" y="3110"/>
                <a:ext cx="85" cy="93"/>
              </a:xfrm>
              <a:custGeom>
                <a:avLst/>
                <a:gdLst/>
                <a:ahLst/>
                <a:cxnLst>
                  <a:cxn ang="0">
                    <a:pos x="75" y="0"/>
                  </a:cxn>
                  <a:cxn ang="0">
                    <a:pos x="0" y="25"/>
                  </a:cxn>
                  <a:cxn ang="0">
                    <a:pos x="3" y="26"/>
                  </a:cxn>
                  <a:cxn ang="0">
                    <a:pos x="14" y="29"/>
                  </a:cxn>
                  <a:cxn ang="0">
                    <a:pos x="29" y="36"/>
                  </a:cxn>
                  <a:cxn ang="0">
                    <a:pos x="46" y="47"/>
                  </a:cxn>
                  <a:cxn ang="0">
                    <a:pos x="66" y="62"/>
                  </a:cxn>
                  <a:cxn ang="0">
                    <a:pos x="84" y="80"/>
                  </a:cxn>
                  <a:cxn ang="0">
                    <a:pos x="102" y="103"/>
                  </a:cxn>
                  <a:cxn ang="0">
                    <a:pos x="116" y="132"/>
                  </a:cxn>
                  <a:cxn ang="0">
                    <a:pos x="117" y="120"/>
                  </a:cxn>
                  <a:cxn ang="0">
                    <a:pos x="115" y="107"/>
                  </a:cxn>
                  <a:cxn ang="0">
                    <a:pos x="108" y="90"/>
                  </a:cxn>
                  <a:cxn ang="0">
                    <a:pos x="99" y="74"/>
                  </a:cxn>
                  <a:cxn ang="0">
                    <a:pos x="89" y="58"/>
                  </a:cxn>
                  <a:cxn ang="0">
                    <a:pos x="78" y="45"/>
                  </a:cxn>
                  <a:cxn ang="0">
                    <a:pos x="67" y="36"/>
                  </a:cxn>
                  <a:cxn ang="0">
                    <a:pos x="58" y="32"/>
                  </a:cxn>
                  <a:cxn ang="0">
                    <a:pos x="69" y="29"/>
                  </a:cxn>
                  <a:cxn ang="0">
                    <a:pos x="79" y="28"/>
                  </a:cxn>
                  <a:cxn ang="0">
                    <a:pos x="89" y="26"/>
                  </a:cxn>
                  <a:cxn ang="0">
                    <a:pos x="98" y="25"/>
                  </a:cxn>
                  <a:cxn ang="0">
                    <a:pos x="105" y="24"/>
                  </a:cxn>
                  <a:cxn ang="0">
                    <a:pos x="109" y="22"/>
                  </a:cxn>
                  <a:cxn ang="0">
                    <a:pos x="113" y="21"/>
                  </a:cxn>
                  <a:cxn ang="0">
                    <a:pos x="114" y="21"/>
                  </a:cxn>
                  <a:cxn ang="0">
                    <a:pos x="75" y="0"/>
                  </a:cxn>
                </a:cxnLst>
                <a:rect l="0" t="0" r="r" b="b"/>
                <a:pathLst>
                  <a:path w="117" h="132">
                    <a:moveTo>
                      <a:pt x="75" y="0"/>
                    </a:moveTo>
                    <a:lnTo>
                      <a:pt x="0" y="25"/>
                    </a:lnTo>
                    <a:lnTo>
                      <a:pt x="3" y="26"/>
                    </a:lnTo>
                    <a:lnTo>
                      <a:pt x="14" y="29"/>
                    </a:lnTo>
                    <a:lnTo>
                      <a:pt x="29" y="36"/>
                    </a:lnTo>
                    <a:lnTo>
                      <a:pt x="46" y="47"/>
                    </a:lnTo>
                    <a:lnTo>
                      <a:pt x="66" y="62"/>
                    </a:lnTo>
                    <a:lnTo>
                      <a:pt x="84" y="80"/>
                    </a:lnTo>
                    <a:lnTo>
                      <a:pt x="102" y="103"/>
                    </a:lnTo>
                    <a:lnTo>
                      <a:pt x="116" y="132"/>
                    </a:lnTo>
                    <a:lnTo>
                      <a:pt x="117" y="120"/>
                    </a:lnTo>
                    <a:lnTo>
                      <a:pt x="115" y="107"/>
                    </a:lnTo>
                    <a:lnTo>
                      <a:pt x="108" y="90"/>
                    </a:lnTo>
                    <a:lnTo>
                      <a:pt x="99" y="74"/>
                    </a:lnTo>
                    <a:lnTo>
                      <a:pt x="89" y="58"/>
                    </a:lnTo>
                    <a:lnTo>
                      <a:pt x="78" y="45"/>
                    </a:lnTo>
                    <a:lnTo>
                      <a:pt x="67" y="36"/>
                    </a:lnTo>
                    <a:lnTo>
                      <a:pt x="58" y="32"/>
                    </a:lnTo>
                    <a:lnTo>
                      <a:pt x="69" y="29"/>
                    </a:lnTo>
                    <a:lnTo>
                      <a:pt x="79" y="28"/>
                    </a:lnTo>
                    <a:lnTo>
                      <a:pt x="89" y="26"/>
                    </a:lnTo>
                    <a:lnTo>
                      <a:pt x="98" y="25"/>
                    </a:lnTo>
                    <a:lnTo>
                      <a:pt x="105" y="24"/>
                    </a:lnTo>
                    <a:lnTo>
                      <a:pt x="109" y="22"/>
                    </a:lnTo>
                    <a:lnTo>
                      <a:pt x="113" y="21"/>
                    </a:lnTo>
                    <a:lnTo>
                      <a:pt x="114" y="21"/>
                    </a:lnTo>
                    <a:lnTo>
                      <a:pt x="75" y="0"/>
                    </a:lnTo>
                    <a:close/>
                  </a:path>
                </a:pathLst>
              </a:custGeom>
              <a:solidFill>
                <a:schemeClr val="accent2"/>
              </a:solidFill>
              <a:ln w="9525">
                <a:noFill/>
                <a:round/>
                <a:headEnd/>
                <a:tailEnd/>
              </a:ln>
            </p:spPr>
            <p:txBody>
              <a:bodyPr/>
              <a:lstStyle/>
              <a:p>
                <a:pPr eaLnBrk="0" hangingPunct="0">
                  <a:defRPr/>
                </a:pPr>
                <a:endParaRPr lang="en-US">
                  <a:solidFill>
                    <a:srgbClr val="006699"/>
                  </a:solidFill>
                  <a:cs typeface="+mn-cs"/>
                </a:endParaRPr>
              </a:p>
            </p:txBody>
          </p:sp>
          <p:sp>
            <p:nvSpPr>
              <p:cNvPr id="71694" name="Freeform 14"/>
              <p:cNvSpPr>
                <a:spLocks/>
              </p:cNvSpPr>
              <p:nvPr userDrawn="1"/>
            </p:nvSpPr>
            <p:spPr bwMode="ltGray">
              <a:xfrm rot="373331" flipH="1">
                <a:off x="289" y="3134"/>
                <a:ext cx="21" cy="55"/>
              </a:xfrm>
              <a:custGeom>
                <a:avLst/>
                <a:gdLst/>
                <a:ahLst/>
                <a:cxnLst>
                  <a:cxn ang="0">
                    <a:pos x="29" y="0"/>
                  </a:cxn>
                  <a:cxn ang="0">
                    <a:pos x="23" y="0"/>
                  </a:cxn>
                  <a:cxn ang="0">
                    <a:pos x="16" y="4"/>
                  </a:cxn>
                  <a:cxn ang="0">
                    <a:pos x="9" y="9"/>
                  </a:cxn>
                  <a:cxn ang="0">
                    <a:pos x="4" y="19"/>
                  </a:cxn>
                  <a:cxn ang="0">
                    <a:pos x="1" y="30"/>
                  </a:cxn>
                  <a:cxn ang="0">
                    <a:pos x="0" y="44"/>
                  </a:cxn>
                  <a:cxn ang="0">
                    <a:pos x="3" y="60"/>
                  </a:cxn>
                  <a:cxn ang="0">
                    <a:pos x="11" y="77"/>
                  </a:cxn>
                  <a:cxn ang="0">
                    <a:pos x="15" y="53"/>
                  </a:cxn>
                  <a:cxn ang="0">
                    <a:pos x="19" y="37"/>
                  </a:cxn>
                  <a:cxn ang="0">
                    <a:pos x="23" y="22"/>
                  </a:cxn>
                  <a:cxn ang="0">
                    <a:pos x="29" y="0"/>
                  </a:cxn>
                </a:cxnLst>
                <a:rect l="0" t="0" r="r" b="b"/>
                <a:pathLst>
                  <a:path w="29" h="77">
                    <a:moveTo>
                      <a:pt x="29" y="0"/>
                    </a:moveTo>
                    <a:lnTo>
                      <a:pt x="23" y="0"/>
                    </a:lnTo>
                    <a:lnTo>
                      <a:pt x="16" y="4"/>
                    </a:lnTo>
                    <a:lnTo>
                      <a:pt x="9" y="9"/>
                    </a:lnTo>
                    <a:lnTo>
                      <a:pt x="4" y="19"/>
                    </a:lnTo>
                    <a:lnTo>
                      <a:pt x="1" y="30"/>
                    </a:lnTo>
                    <a:lnTo>
                      <a:pt x="0" y="44"/>
                    </a:lnTo>
                    <a:lnTo>
                      <a:pt x="3" y="60"/>
                    </a:lnTo>
                    <a:lnTo>
                      <a:pt x="11" y="77"/>
                    </a:lnTo>
                    <a:lnTo>
                      <a:pt x="15" y="53"/>
                    </a:lnTo>
                    <a:lnTo>
                      <a:pt x="19" y="37"/>
                    </a:lnTo>
                    <a:lnTo>
                      <a:pt x="23" y="22"/>
                    </a:lnTo>
                    <a:lnTo>
                      <a:pt x="29" y="0"/>
                    </a:lnTo>
                    <a:close/>
                  </a:path>
                </a:pathLst>
              </a:custGeom>
              <a:solidFill>
                <a:schemeClr val="accent2"/>
              </a:solidFill>
              <a:ln w="9525">
                <a:noFill/>
                <a:round/>
                <a:headEnd/>
                <a:tailEnd/>
              </a:ln>
            </p:spPr>
            <p:txBody>
              <a:bodyPr/>
              <a:lstStyle/>
              <a:p>
                <a:pPr eaLnBrk="0" hangingPunct="0">
                  <a:defRPr/>
                </a:pPr>
                <a:endParaRPr lang="en-US">
                  <a:solidFill>
                    <a:srgbClr val="006699"/>
                  </a:solidFill>
                  <a:cs typeface="+mn-cs"/>
                </a:endParaRPr>
              </a:p>
            </p:txBody>
          </p:sp>
          <p:grpSp>
            <p:nvGrpSpPr>
              <p:cNvPr id="1067" name="Group 15"/>
              <p:cNvGrpSpPr>
                <a:grpSpLocks/>
              </p:cNvGrpSpPr>
              <p:nvPr userDrawn="1"/>
            </p:nvGrpSpPr>
            <p:grpSpPr bwMode="auto">
              <a:xfrm rot="10886446" flipH="1">
                <a:off x="335" y="3251"/>
                <a:ext cx="608" cy="369"/>
                <a:chOff x="-366" y="1704"/>
                <a:chExt cx="608" cy="369"/>
              </a:xfrm>
            </p:grpSpPr>
            <p:sp>
              <p:nvSpPr>
                <p:cNvPr id="71696" name="Freeform 16"/>
                <p:cNvSpPr>
                  <a:spLocks/>
                </p:cNvSpPr>
                <p:nvPr userDrawn="1"/>
              </p:nvSpPr>
              <p:spPr bwMode="ltGray">
                <a:xfrm rot="4200091">
                  <a:off x="-243" y="1807"/>
                  <a:ext cx="143" cy="390"/>
                </a:xfrm>
                <a:custGeom>
                  <a:avLst/>
                  <a:gdLst/>
                  <a:ahLst/>
                  <a:cxnLst>
                    <a:cxn ang="0">
                      <a:pos x="12" y="44"/>
                    </a:cxn>
                    <a:cxn ang="0">
                      <a:pos x="6" y="72"/>
                    </a:cxn>
                    <a:cxn ang="0">
                      <a:pos x="3" y="99"/>
                    </a:cxn>
                    <a:cxn ang="0">
                      <a:pos x="0" y="125"/>
                    </a:cxn>
                    <a:cxn ang="0">
                      <a:pos x="0" y="151"/>
                    </a:cxn>
                    <a:cxn ang="0">
                      <a:pos x="3" y="180"/>
                    </a:cxn>
                    <a:cxn ang="0">
                      <a:pos x="7" y="211"/>
                    </a:cxn>
                    <a:cxn ang="0">
                      <a:pos x="16" y="247"/>
                    </a:cxn>
                    <a:cxn ang="0">
                      <a:pos x="29" y="287"/>
                    </a:cxn>
                    <a:cxn ang="0">
                      <a:pos x="43" y="325"/>
                    </a:cxn>
                    <a:cxn ang="0">
                      <a:pos x="61" y="364"/>
                    </a:cxn>
                    <a:cxn ang="0">
                      <a:pos x="83" y="406"/>
                    </a:cxn>
                    <a:cxn ang="0">
                      <a:pos x="106" y="446"/>
                    </a:cxn>
                    <a:cxn ang="0">
                      <a:pos x="132" y="483"/>
                    </a:cxn>
                    <a:cxn ang="0">
                      <a:pos x="157" y="516"/>
                    </a:cxn>
                    <a:cxn ang="0">
                      <a:pos x="182" y="544"/>
                    </a:cxn>
                    <a:cxn ang="0">
                      <a:pos x="207" y="564"/>
                    </a:cxn>
                    <a:cxn ang="0">
                      <a:pos x="160" y="501"/>
                    </a:cxn>
                    <a:cxn ang="0">
                      <a:pos x="127" y="448"/>
                    </a:cxn>
                    <a:cxn ang="0">
                      <a:pos x="103" y="405"/>
                    </a:cxn>
                    <a:cxn ang="0">
                      <a:pos x="87" y="368"/>
                    </a:cxn>
                    <a:cxn ang="0">
                      <a:pos x="75" y="337"/>
                    </a:cxn>
                    <a:cxn ang="0">
                      <a:pos x="68" y="309"/>
                    </a:cxn>
                    <a:cxn ang="0">
                      <a:pos x="63" y="285"/>
                    </a:cxn>
                    <a:cxn ang="0">
                      <a:pos x="56" y="261"/>
                    </a:cxn>
                    <a:cxn ang="0">
                      <a:pos x="44" y="205"/>
                    </a:cxn>
                    <a:cxn ang="0">
                      <a:pos x="41" y="140"/>
                    </a:cxn>
                    <a:cxn ang="0">
                      <a:pos x="43" y="68"/>
                    </a:cxn>
                    <a:cxn ang="0">
                      <a:pos x="50" y="0"/>
                    </a:cxn>
                    <a:cxn ang="0">
                      <a:pos x="12" y="44"/>
                    </a:cxn>
                  </a:cxnLst>
                  <a:rect l="0" t="0" r="r" b="b"/>
                  <a:pathLst>
                    <a:path w="207" h="564">
                      <a:moveTo>
                        <a:pt x="12" y="44"/>
                      </a:moveTo>
                      <a:lnTo>
                        <a:pt x="6" y="72"/>
                      </a:lnTo>
                      <a:lnTo>
                        <a:pt x="3" y="99"/>
                      </a:lnTo>
                      <a:lnTo>
                        <a:pt x="0" y="125"/>
                      </a:lnTo>
                      <a:lnTo>
                        <a:pt x="0" y="151"/>
                      </a:lnTo>
                      <a:lnTo>
                        <a:pt x="3" y="180"/>
                      </a:lnTo>
                      <a:lnTo>
                        <a:pt x="7" y="211"/>
                      </a:lnTo>
                      <a:lnTo>
                        <a:pt x="16" y="247"/>
                      </a:lnTo>
                      <a:lnTo>
                        <a:pt x="29" y="287"/>
                      </a:lnTo>
                      <a:lnTo>
                        <a:pt x="43" y="325"/>
                      </a:lnTo>
                      <a:lnTo>
                        <a:pt x="61" y="364"/>
                      </a:lnTo>
                      <a:lnTo>
                        <a:pt x="83" y="406"/>
                      </a:lnTo>
                      <a:lnTo>
                        <a:pt x="106" y="446"/>
                      </a:lnTo>
                      <a:lnTo>
                        <a:pt x="132" y="483"/>
                      </a:lnTo>
                      <a:lnTo>
                        <a:pt x="157" y="516"/>
                      </a:lnTo>
                      <a:lnTo>
                        <a:pt x="182" y="544"/>
                      </a:lnTo>
                      <a:lnTo>
                        <a:pt x="207" y="564"/>
                      </a:lnTo>
                      <a:lnTo>
                        <a:pt x="160" y="501"/>
                      </a:lnTo>
                      <a:lnTo>
                        <a:pt x="127" y="448"/>
                      </a:lnTo>
                      <a:lnTo>
                        <a:pt x="103" y="405"/>
                      </a:lnTo>
                      <a:lnTo>
                        <a:pt x="87" y="368"/>
                      </a:lnTo>
                      <a:lnTo>
                        <a:pt x="75" y="337"/>
                      </a:lnTo>
                      <a:lnTo>
                        <a:pt x="68" y="309"/>
                      </a:lnTo>
                      <a:lnTo>
                        <a:pt x="63" y="285"/>
                      </a:lnTo>
                      <a:lnTo>
                        <a:pt x="56" y="261"/>
                      </a:lnTo>
                      <a:lnTo>
                        <a:pt x="44" y="205"/>
                      </a:lnTo>
                      <a:lnTo>
                        <a:pt x="41" y="140"/>
                      </a:lnTo>
                      <a:lnTo>
                        <a:pt x="43" y="68"/>
                      </a:lnTo>
                      <a:lnTo>
                        <a:pt x="50" y="0"/>
                      </a:lnTo>
                      <a:lnTo>
                        <a:pt x="12" y="44"/>
                      </a:lnTo>
                      <a:close/>
                    </a:path>
                  </a:pathLst>
                </a:custGeom>
                <a:solidFill>
                  <a:schemeClr val="accent2"/>
                </a:solidFill>
                <a:ln w="9525">
                  <a:noFill/>
                  <a:round/>
                  <a:headEnd/>
                  <a:tailEnd/>
                </a:ln>
              </p:spPr>
              <p:txBody>
                <a:bodyPr/>
                <a:lstStyle/>
                <a:p>
                  <a:pPr eaLnBrk="0" hangingPunct="0">
                    <a:defRPr/>
                  </a:pPr>
                  <a:endParaRPr lang="en-US">
                    <a:solidFill>
                      <a:srgbClr val="006699"/>
                    </a:solidFill>
                    <a:cs typeface="+mn-cs"/>
                  </a:endParaRPr>
                </a:p>
              </p:txBody>
            </p:sp>
            <p:sp>
              <p:nvSpPr>
                <p:cNvPr id="71697" name="Freeform 17"/>
                <p:cNvSpPr>
                  <a:spLocks/>
                </p:cNvSpPr>
                <p:nvPr userDrawn="1"/>
              </p:nvSpPr>
              <p:spPr bwMode="ltGray">
                <a:xfrm rot="4200091">
                  <a:off x="124" y="1761"/>
                  <a:ext cx="33" cy="160"/>
                </a:xfrm>
                <a:custGeom>
                  <a:avLst/>
                  <a:gdLst/>
                  <a:ahLst/>
                  <a:cxnLst>
                    <a:cxn ang="0">
                      <a:pos x="0" y="19"/>
                    </a:cxn>
                    <a:cxn ang="0">
                      <a:pos x="14" y="55"/>
                    </a:cxn>
                    <a:cxn ang="0">
                      <a:pos x="22" y="101"/>
                    </a:cxn>
                    <a:cxn ang="0">
                      <a:pos x="24" y="159"/>
                    </a:cxn>
                    <a:cxn ang="0">
                      <a:pos x="19" y="232"/>
                    </a:cxn>
                    <a:cxn ang="0">
                      <a:pos x="45" y="217"/>
                    </a:cxn>
                    <a:cxn ang="0">
                      <a:pos x="47" y="178"/>
                    </a:cxn>
                    <a:cxn ang="0">
                      <a:pos x="47" y="140"/>
                    </a:cxn>
                    <a:cxn ang="0">
                      <a:pos x="45" y="103"/>
                    </a:cxn>
                    <a:cxn ang="0">
                      <a:pos x="41" y="71"/>
                    </a:cxn>
                    <a:cxn ang="0">
                      <a:pos x="36" y="52"/>
                    </a:cxn>
                    <a:cxn ang="0">
                      <a:pos x="29" y="34"/>
                    </a:cxn>
                    <a:cxn ang="0">
                      <a:pos x="22" y="17"/>
                    </a:cxn>
                    <a:cxn ang="0">
                      <a:pos x="13" y="0"/>
                    </a:cxn>
                    <a:cxn ang="0">
                      <a:pos x="0" y="19"/>
                    </a:cxn>
                  </a:cxnLst>
                  <a:rect l="0" t="0" r="r" b="b"/>
                  <a:pathLst>
                    <a:path w="47" h="232">
                      <a:moveTo>
                        <a:pt x="0" y="19"/>
                      </a:moveTo>
                      <a:lnTo>
                        <a:pt x="14" y="55"/>
                      </a:lnTo>
                      <a:lnTo>
                        <a:pt x="22" y="101"/>
                      </a:lnTo>
                      <a:lnTo>
                        <a:pt x="24" y="159"/>
                      </a:lnTo>
                      <a:lnTo>
                        <a:pt x="19" y="232"/>
                      </a:lnTo>
                      <a:lnTo>
                        <a:pt x="45" y="217"/>
                      </a:lnTo>
                      <a:lnTo>
                        <a:pt x="47" y="178"/>
                      </a:lnTo>
                      <a:lnTo>
                        <a:pt x="47" y="140"/>
                      </a:lnTo>
                      <a:lnTo>
                        <a:pt x="45" y="103"/>
                      </a:lnTo>
                      <a:lnTo>
                        <a:pt x="41" y="71"/>
                      </a:lnTo>
                      <a:lnTo>
                        <a:pt x="36" y="52"/>
                      </a:lnTo>
                      <a:lnTo>
                        <a:pt x="29" y="34"/>
                      </a:lnTo>
                      <a:lnTo>
                        <a:pt x="22" y="17"/>
                      </a:lnTo>
                      <a:lnTo>
                        <a:pt x="13" y="0"/>
                      </a:lnTo>
                      <a:lnTo>
                        <a:pt x="0" y="19"/>
                      </a:lnTo>
                      <a:close/>
                    </a:path>
                  </a:pathLst>
                </a:custGeom>
                <a:solidFill>
                  <a:schemeClr val="accent2"/>
                </a:solidFill>
                <a:ln w="9525">
                  <a:noFill/>
                  <a:round/>
                  <a:headEnd/>
                  <a:tailEnd/>
                </a:ln>
              </p:spPr>
              <p:txBody>
                <a:bodyPr/>
                <a:lstStyle/>
                <a:p>
                  <a:pPr eaLnBrk="0" hangingPunct="0">
                    <a:defRPr/>
                  </a:pPr>
                  <a:endParaRPr lang="en-US">
                    <a:solidFill>
                      <a:srgbClr val="006699"/>
                    </a:solidFill>
                    <a:cs typeface="+mn-cs"/>
                  </a:endParaRPr>
                </a:p>
              </p:txBody>
            </p:sp>
            <p:sp>
              <p:nvSpPr>
                <p:cNvPr id="71698" name="Freeform 18"/>
                <p:cNvSpPr>
                  <a:spLocks/>
                </p:cNvSpPr>
                <p:nvPr userDrawn="1"/>
              </p:nvSpPr>
              <p:spPr bwMode="ltGray">
                <a:xfrm rot="4200091">
                  <a:off x="197" y="1721"/>
                  <a:ext cx="60" cy="27"/>
                </a:xfrm>
                <a:custGeom>
                  <a:avLst/>
                  <a:gdLst/>
                  <a:ahLst/>
                  <a:cxnLst>
                    <a:cxn ang="0">
                      <a:pos x="87" y="22"/>
                    </a:cxn>
                    <a:cxn ang="0">
                      <a:pos x="77" y="17"/>
                    </a:cxn>
                    <a:cxn ang="0">
                      <a:pos x="68" y="12"/>
                    </a:cxn>
                    <a:cxn ang="0">
                      <a:pos x="58" y="7"/>
                    </a:cxn>
                    <a:cxn ang="0">
                      <a:pos x="47" y="5"/>
                    </a:cxn>
                    <a:cxn ang="0">
                      <a:pos x="37" y="3"/>
                    </a:cxn>
                    <a:cxn ang="0">
                      <a:pos x="26" y="2"/>
                    </a:cxn>
                    <a:cxn ang="0">
                      <a:pos x="13" y="0"/>
                    </a:cxn>
                    <a:cxn ang="0">
                      <a:pos x="0" y="2"/>
                    </a:cxn>
                    <a:cxn ang="0">
                      <a:pos x="6" y="6"/>
                    </a:cxn>
                    <a:cxn ang="0">
                      <a:pos x="14" y="10"/>
                    </a:cxn>
                    <a:cxn ang="0">
                      <a:pos x="22" y="14"/>
                    </a:cxn>
                    <a:cxn ang="0">
                      <a:pos x="33" y="18"/>
                    </a:cxn>
                    <a:cxn ang="0">
                      <a:pos x="42" y="22"/>
                    </a:cxn>
                    <a:cxn ang="0">
                      <a:pos x="52" y="27"/>
                    </a:cxn>
                    <a:cxn ang="0">
                      <a:pos x="64" y="33"/>
                    </a:cxn>
                    <a:cxn ang="0">
                      <a:pos x="74" y="40"/>
                    </a:cxn>
                    <a:cxn ang="0">
                      <a:pos x="87" y="22"/>
                    </a:cxn>
                  </a:cxnLst>
                  <a:rect l="0" t="0" r="r" b="b"/>
                  <a:pathLst>
                    <a:path w="87" h="40">
                      <a:moveTo>
                        <a:pt x="87" y="22"/>
                      </a:moveTo>
                      <a:lnTo>
                        <a:pt x="77" y="17"/>
                      </a:lnTo>
                      <a:lnTo>
                        <a:pt x="68" y="12"/>
                      </a:lnTo>
                      <a:lnTo>
                        <a:pt x="58" y="7"/>
                      </a:lnTo>
                      <a:lnTo>
                        <a:pt x="47" y="5"/>
                      </a:lnTo>
                      <a:lnTo>
                        <a:pt x="37" y="3"/>
                      </a:lnTo>
                      <a:lnTo>
                        <a:pt x="26" y="2"/>
                      </a:lnTo>
                      <a:lnTo>
                        <a:pt x="13" y="0"/>
                      </a:lnTo>
                      <a:lnTo>
                        <a:pt x="0" y="2"/>
                      </a:lnTo>
                      <a:lnTo>
                        <a:pt x="6" y="6"/>
                      </a:lnTo>
                      <a:lnTo>
                        <a:pt x="14" y="10"/>
                      </a:lnTo>
                      <a:lnTo>
                        <a:pt x="22" y="14"/>
                      </a:lnTo>
                      <a:lnTo>
                        <a:pt x="33" y="18"/>
                      </a:lnTo>
                      <a:lnTo>
                        <a:pt x="42" y="22"/>
                      </a:lnTo>
                      <a:lnTo>
                        <a:pt x="52" y="27"/>
                      </a:lnTo>
                      <a:lnTo>
                        <a:pt x="64" y="33"/>
                      </a:lnTo>
                      <a:lnTo>
                        <a:pt x="74" y="40"/>
                      </a:lnTo>
                      <a:lnTo>
                        <a:pt x="87" y="22"/>
                      </a:lnTo>
                      <a:close/>
                    </a:path>
                  </a:pathLst>
                </a:custGeom>
                <a:solidFill>
                  <a:schemeClr val="accent2"/>
                </a:solidFill>
                <a:ln w="9525">
                  <a:noFill/>
                  <a:round/>
                  <a:headEnd/>
                  <a:tailEnd/>
                </a:ln>
              </p:spPr>
              <p:txBody>
                <a:bodyPr/>
                <a:lstStyle/>
                <a:p>
                  <a:pPr eaLnBrk="0" hangingPunct="0">
                    <a:defRPr/>
                  </a:pPr>
                  <a:endParaRPr lang="en-US">
                    <a:solidFill>
                      <a:srgbClr val="006699"/>
                    </a:solidFill>
                    <a:cs typeface="+mn-cs"/>
                  </a:endParaRPr>
                </a:p>
              </p:txBody>
            </p:sp>
          </p:grpSp>
        </p:grpSp>
        <p:grpSp>
          <p:nvGrpSpPr>
            <p:cNvPr id="1036" name="Group 19"/>
            <p:cNvGrpSpPr>
              <a:grpSpLocks/>
            </p:cNvGrpSpPr>
            <p:nvPr/>
          </p:nvGrpSpPr>
          <p:grpSpPr bwMode="auto">
            <a:xfrm rot="6248562">
              <a:off x="343" y="3854"/>
              <a:ext cx="392" cy="424"/>
              <a:chOff x="1727" y="866"/>
              <a:chExt cx="129" cy="157"/>
            </a:xfrm>
          </p:grpSpPr>
          <p:sp>
            <p:nvSpPr>
              <p:cNvPr id="71700" name="Freeform 20"/>
              <p:cNvSpPr>
                <a:spLocks/>
              </p:cNvSpPr>
              <p:nvPr userDrawn="1"/>
            </p:nvSpPr>
            <p:spPr bwMode="ltGray">
              <a:xfrm>
                <a:off x="1727" y="867"/>
                <a:ext cx="41" cy="59"/>
              </a:xfrm>
              <a:custGeom>
                <a:avLst/>
                <a:gdLst/>
                <a:ahLst/>
                <a:cxnLst>
                  <a:cxn ang="0">
                    <a:pos x="83" y="28"/>
                  </a:cxn>
                  <a:cxn ang="0">
                    <a:pos x="27" y="0"/>
                  </a:cxn>
                  <a:cxn ang="0">
                    <a:pos x="0" y="117"/>
                  </a:cxn>
                  <a:cxn ang="0">
                    <a:pos x="83" y="28"/>
                  </a:cxn>
                </a:cxnLst>
                <a:rect l="0" t="0" r="r" b="b"/>
                <a:pathLst>
                  <a:path w="83" h="117">
                    <a:moveTo>
                      <a:pt x="83" y="28"/>
                    </a:moveTo>
                    <a:lnTo>
                      <a:pt x="27" y="0"/>
                    </a:lnTo>
                    <a:lnTo>
                      <a:pt x="0" y="117"/>
                    </a:lnTo>
                    <a:lnTo>
                      <a:pt x="83" y="28"/>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sp>
            <p:nvSpPr>
              <p:cNvPr id="71701" name="Freeform 21"/>
              <p:cNvSpPr>
                <a:spLocks/>
              </p:cNvSpPr>
              <p:nvPr userDrawn="1"/>
            </p:nvSpPr>
            <p:spPr bwMode="ltGray">
              <a:xfrm>
                <a:off x="1786" y="895"/>
                <a:ext cx="70" cy="49"/>
              </a:xfrm>
              <a:custGeom>
                <a:avLst/>
                <a:gdLst/>
                <a:ahLst/>
                <a:cxnLst>
                  <a:cxn ang="0">
                    <a:pos x="0" y="98"/>
                  </a:cxn>
                  <a:cxn ang="0">
                    <a:pos x="118" y="0"/>
                  </a:cxn>
                  <a:cxn ang="0">
                    <a:pos x="140" y="49"/>
                  </a:cxn>
                  <a:cxn ang="0">
                    <a:pos x="0" y="98"/>
                  </a:cxn>
                </a:cxnLst>
                <a:rect l="0" t="0" r="r" b="b"/>
                <a:pathLst>
                  <a:path w="140" h="98">
                    <a:moveTo>
                      <a:pt x="0" y="98"/>
                    </a:moveTo>
                    <a:lnTo>
                      <a:pt x="118" y="0"/>
                    </a:lnTo>
                    <a:lnTo>
                      <a:pt x="140" y="49"/>
                    </a:lnTo>
                    <a:lnTo>
                      <a:pt x="0" y="98"/>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sp>
            <p:nvSpPr>
              <p:cNvPr id="71702" name="Freeform 22"/>
              <p:cNvSpPr>
                <a:spLocks/>
              </p:cNvSpPr>
              <p:nvPr userDrawn="1"/>
            </p:nvSpPr>
            <p:spPr bwMode="ltGray">
              <a:xfrm>
                <a:off x="1772" y="998"/>
                <a:ext cx="73" cy="25"/>
              </a:xfrm>
              <a:custGeom>
                <a:avLst/>
                <a:gdLst/>
                <a:ahLst/>
                <a:cxnLst>
                  <a:cxn ang="0">
                    <a:pos x="0" y="7"/>
                  </a:cxn>
                  <a:cxn ang="0">
                    <a:pos x="145" y="0"/>
                  </a:cxn>
                  <a:cxn ang="0">
                    <a:pos x="131" y="49"/>
                  </a:cxn>
                  <a:cxn ang="0">
                    <a:pos x="0" y="7"/>
                  </a:cxn>
                </a:cxnLst>
                <a:rect l="0" t="0" r="r" b="b"/>
                <a:pathLst>
                  <a:path w="145" h="49">
                    <a:moveTo>
                      <a:pt x="0" y="7"/>
                    </a:moveTo>
                    <a:lnTo>
                      <a:pt x="145" y="0"/>
                    </a:lnTo>
                    <a:lnTo>
                      <a:pt x="131" y="49"/>
                    </a:lnTo>
                    <a:lnTo>
                      <a:pt x="0" y="7"/>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grpSp>
        <p:grpSp>
          <p:nvGrpSpPr>
            <p:cNvPr id="1037" name="Group 23"/>
            <p:cNvGrpSpPr>
              <a:grpSpLocks/>
            </p:cNvGrpSpPr>
            <p:nvPr/>
          </p:nvGrpSpPr>
          <p:grpSpPr bwMode="auto">
            <a:xfrm rot="5003157">
              <a:off x="249" y="1102"/>
              <a:ext cx="412" cy="500"/>
              <a:chOff x="1727" y="866"/>
              <a:chExt cx="129" cy="157"/>
            </a:xfrm>
          </p:grpSpPr>
          <p:sp>
            <p:nvSpPr>
              <p:cNvPr id="71704" name="Freeform 24"/>
              <p:cNvSpPr>
                <a:spLocks/>
              </p:cNvSpPr>
              <p:nvPr userDrawn="1"/>
            </p:nvSpPr>
            <p:spPr bwMode="ltGray">
              <a:xfrm>
                <a:off x="1727" y="866"/>
                <a:ext cx="41" cy="59"/>
              </a:xfrm>
              <a:custGeom>
                <a:avLst/>
                <a:gdLst/>
                <a:ahLst/>
                <a:cxnLst>
                  <a:cxn ang="0">
                    <a:pos x="83" y="28"/>
                  </a:cxn>
                  <a:cxn ang="0">
                    <a:pos x="27" y="0"/>
                  </a:cxn>
                  <a:cxn ang="0">
                    <a:pos x="0" y="117"/>
                  </a:cxn>
                  <a:cxn ang="0">
                    <a:pos x="83" y="28"/>
                  </a:cxn>
                </a:cxnLst>
                <a:rect l="0" t="0" r="r" b="b"/>
                <a:pathLst>
                  <a:path w="83" h="117">
                    <a:moveTo>
                      <a:pt x="83" y="28"/>
                    </a:moveTo>
                    <a:lnTo>
                      <a:pt x="27" y="0"/>
                    </a:lnTo>
                    <a:lnTo>
                      <a:pt x="0" y="117"/>
                    </a:lnTo>
                    <a:lnTo>
                      <a:pt x="83" y="28"/>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sp>
            <p:nvSpPr>
              <p:cNvPr id="71705" name="Freeform 25"/>
              <p:cNvSpPr>
                <a:spLocks/>
              </p:cNvSpPr>
              <p:nvPr userDrawn="1"/>
            </p:nvSpPr>
            <p:spPr bwMode="ltGray">
              <a:xfrm>
                <a:off x="1786" y="894"/>
                <a:ext cx="70" cy="49"/>
              </a:xfrm>
              <a:custGeom>
                <a:avLst/>
                <a:gdLst/>
                <a:ahLst/>
                <a:cxnLst>
                  <a:cxn ang="0">
                    <a:pos x="0" y="98"/>
                  </a:cxn>
                  <a:cxn ang="0">
                    <a:pos x="118" y="0"/>
                  </a:cxn>
                  <a:cxn ang="0">
                    <a:pos x="140" y="49"/>
                  </a:cxn>
                  <a:cxn ang="0">
                    <a:pos x="0" y="98"/>
                  </a:cxn>
                </a:cxnLst>
                <a:rect l="0" t="0" r="r" b="b"/>
                <a:pathLst>
                  <a:path w="140" h="98">
                    <a:moveTo>
                      <a:pt x="0" y="98"/>
                    </a:moveTo>
                    <a:lnTo>
                      <a:pt x="118" y="0"/>
                    </a:lnTo>
                    <a:lnTo>
                      <a:pt x="140" y="49"/>
                    </a:lnTo>
                    <a:lnTo>
                      <a:pt x="0" y="98"/>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sp>
            <p:nvSpPr>
              <p:cNvPr id="71706" name="Freeform 26"/>
              <p:cNvSpPr>
                <a:spLocks/>
              </p:cNvSpPr>
              <p:nvPr userDrawn="1"/>
            </p:nvSpPr>
            <p:spPr bwMode="ltGray">
              <a:xfrm>
                <a:off x="1772" y="998"/>
                <a:ext cx="73" cy="25"/>
              </a:xfrm>
              <a:custGeom>
                <a:avLst/>
                <a:gdLst/>
                <a:ahLst/>
                <a:cxnLst>
                  <a:cxn ang="0">
                    <a:pos x="0" y="7"/>
                  </a:cxn>
                  <a:cxn ang="0">
                    <a:pos x="145" y="0"/>
                  </a:cxn>
                  <a:cxn ang="0">
                    <a:pos x="131" y="49"/>
                  </a:cxn>
                  <a:cxn ang="0">
                    <a:pos x="0" y="7"/>
                  </a:cxn>
                </a:cxnLst>
                <a:rect l="0" t="0" r="r" b="b"/>
                <a:pathLst>
                  <a:path w="145" h="49">
                    <a:moveTo>
                      <a:pt x="0" y="7"/>
                    </a:moveTo>
                    <a:lnTo>
                      <a:pt x="145" y="0"/>
                    </a:lnTo>
                    <a:lnTo>
                      <a:pt x="131" y="49"/>
                    </a:lnTo>
                    <a:lnTo>
                      <a:pt x="0" y="7"/>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grpSp>
        <p:grpSp>
          <p:nvGrpSpPr>
            <p:cNvPr id="1038" name="Group 27"/>
            <p:cNvGrpSpPr>
              <a:grpSpLocks/>
            </p:cNvGrpSpPr>
            <p:nvPr/>
          </p:nvGrpSpPr>
          <p:grpSpPr bwMode="auto">
            <a:xfrm>
              <a:off x="815" y="0"/>
              <a:ext cx="345" cy="367"/>
              <a:chOff x="1727" y="866"/>
              <a:chExt cx="129" cy="157"/>
            </a:xfrm>
          </p:grpSpPr>
          <p:sp>
            <p:nvSpPr>
              <p:cNvPr id="71708" name="Freeform 28"/>
              <p:cNvSpPr>
                <a:spLocks/>
              </p:cNvSpPr>
              <p:nvPr userDrawn="1"/>
            </p:nvSpPr>
            <p:spPr bwMode="ltGray">
              <a:xfrm>
                <a:off x="1727" y="866"/>
                <a:ext cx="41" cy="59"/>
              </a:xfrm>
              <a:custGeom>
                <a:avLst/>
                <a:gdLst/>
                <a:ahLst/>
                <a:cxnLst>
                  <a:cxn ang="0">
                    <a:pos x="83" y="28"/>
                  </a:cxn>
                  <a:cxn ang="0">
                    <a:pos x="27" y="0"/>
                  </a:cxn>
                  <a:cxn ang="0">
                    <a:pos x="0" y="117"/>
                  </a:cxn>
                  <a:cxn ang="0">
                    <a:pos x="83" y="28"/>
                  </a:cxn>
                </a:cxnLst>
                <a:rect l="0" t="0" r="r" b="b"/>
                <a:pathLst>
                  <a:path w="83" h="117">
                    <a:moveTo>
                      <a:pt x="83" y="28"/>
                    </a:moveTo>
                    <a:lnTo>
                      <a:pt x="27" y="0"/>
                    </a:lnTo>
                    <a:lnTo>
                      <a:pt x="0" y="117"/>
                    </a:lnTo>
                    <a:lnTo>
                      <a:pt x="83" y="28"/>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sp>
            <p:nvSpPr>
              <p:cNvPr id="71709" name="Freeform 29"/>
              <p:cNvSpPr>
                <a:spLocks/>
              </p:cNvSpPr>
              <p:nvPr userDrawn="1"/>
            </p:nvSpPr>
            <p:spPr bwMode="ltGray">
              <a:xfrm>
                <a:off x="1786" y="894"/>
                <a:ext cx="70" cy="49"/>
              </a:xfrm>
              <a:custGeom>
                <a:avLst/>
                <a:gdLst/>
                <a:ahLst/>
                <a:cxnLst>
                  <a:cxn ang="0">
                    <a:pos x="0" y="98"/>
                  </a:cxn>
                  <a:cxn ang="0">
                    <a:pos x="118" y="0"/>
                  </a:cxn>
                  <a:cxn ang="0">
                    <a:pos x="140" y="49"/>
                  </a:cxn>
                  <a:cxn ang="0">
                    <a:pos x="0" y="98"/>
                  </a:cxn>
                </a:cxnLst>
                <a:rect l="0" t="0" r="r" b="b"/>
                <a:pathLst>
                  <a:path w="140" h="98">
                    <a:moveTo>
                      <a:pt x="0" y="98"/>
                    </a:moveTo>
                    <a:lnTo>
                      <a:pt x="118" y="0"/>
                    </a:lnTo>
                    <a:lnTo>
                      <a:pt x="140" y="49"/>
                    </a:lnTo>
                    <a:lnTo>
                      <a:pt x="0" y="98"/>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sp>
            <p:nvSpPr>
              <p:cNvPr id="71710" name="Freeform 30"/>
              <p:cNvSpPr>
                <a:spLocks/>
              </p:cNvSpPr>
              <p:nvPr userDrawn="1"/>
            </p:nvSpPr>
            <p:spPr bwMode="ltGray">
              <a:xfrm>
                <a:off x="1772" y="998"/>
                <a:ext cx="73" cy="25"/>
              </a:xfrm>
              <a:custGeom>
                <a:avLst/>
                <a:gdLst/>
                <a:ahLst/>
                <a:cxnLst>
                  <a:cxn ang="0">
                    <a:pos x="0" y="7"/>
                  </a:cxn>
                  <a:cxn ang="0">
                    <a:pos x="145" y="0"/>
                  </a:cxn>
                  <a:cxn ang="0">
                    <a:pos x="131" y="49"/>
                  </a:cxn>
                  <a:cxn ang="0">
                    <a:pos x="0" y="7"/>
                  </a:cxn>
                </a:cxnLst>
                <a:rect l="0" t="0" r="r" b="b"/>
                <a:pathLst>
                  <a:path w="145" h="49">
                    <a:moveTo>
                      <a:pt x="0" y="7"/>
                    </a:moveTo>
                    <a:lnTo>
                      <a:pt x="145" y="0"/>
                    </a:lnTo>
                    <a:lnTo>
                      <a:pt x="131" y="49"/>
                    </a:lnTo>
                    <a:lnTo>
                      <a:pt x="0" y="7"/>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grpSp>
        <p:sp>
          <p:nvSpPr>
            <p:cNvPr id="71711" name="Freeform 31"/>
            <p:cNvSpPr>
              <a:spLocks/>
            </p:cNvSpPr>
            <p:nvPr/>
          </p:nvSpPr>
          <p:spPr bwMode="ltGray">
            <a:xfrm>
              <a:off x="87" y="94"/>
              <a:ext cx="699" cy="756"/>
            </a:xfrm>
            <a:custGeom>
              <a:avLst/>
              <a:gdLst/>
              <a:ahLst/>
              <a:cxnLst>
                <a:cxn ang="0">
                  <a:pos x="1" y="392"/>
                </a:cxn>
                <a:cxn ang="0">
                  <a:pos x="3" y="252"/>
                </a:cxn>
                <a:cxn ang="0">
                  <a:pos x="21" y="210"/>
                </a:cxn>
                <a:cxn ang="0">
                  <a:pos x="29" y="182"/>
                </a:cxn>
                <a:cxn ang="0">
                  <a:pos x="39" y="154"/>
                </a:cxn>
                <a:cxn ang="0">
                  <a:pos x="51" y="138"/>
                </a:cxn>
                <a:cxn ang="0">
                  <a:pos x="111" y="74"/>
                </a:cxn>
                <a:cxn ang="0">
                  <a:pos x="169" y="30"/>
                </a:cxn>
                <a:cxn ang="0">
                  <a:pos x="225" y="10"/>
                </a:cxn>
                <a:cxn ang="0">
                  <a:pos x="249" y="4"/>
                </a:cxn>
                <a:cxn ang="0">
                  <a:pos x="265" y="0"/>
                </a:cxn>
                <a:cxn ang="0">
                  <a:pos x="357" y="2"/>
                </a:cxn>
                <a:cxn ang="0">
                  <a:pos x="385" y="6"/>
                </a:cxn>
                <a:cxn ang="0">
                  <a:pos x="489" y="40"/>
                </a:cxn>
                <a:cxn ang="0">
                  <a:pos x="619" y="128"/>
                </a:cxn>
                <a:cxn ang="0">
                  <a:pos x="653" y="178"/>
                </a:cxn>
                <a:cxn ang="0">
                  <a:pos x="693" y="322"/>
                </a:cxn>
                <a:cxn ang="0">
                  <a:pos x="687" y="434"/>
                </a:cxn>
                <a:cxn ang="0">
                  <a:pos x="665" y="538"/>
                </a:cxn>
                <a:cxn ang="0">
                  <a:pos x="639" y="564"/>
                </a:cxn>
                <a:cxn ang="0">
                  <a:pos x="631" y="580"/>
                </a:cxn>
                <a:cxn ang="0">
                  <a:pos x="607" y="588"/>
                </a:cxn>
                <a:cxn ang="0">
                  <a:pos x="473" y="664"/>
                </a:cxn>
                <a:cxn ang="0">
                  <a:pos x="449" y="678"/>
                </a:cxn>
                <a:cxn ang="0">
                  <a:pos x="405" y="684"/>
                </a:cxn>
                <a:cxn ang="0">
                  <a:pos x="375" y="690"/>
                </a:cxn>
                <a:cxn ang="0">
                  <a:pos x="267" y="684"/>
                </a:cxn>
                <a:cxn ang="0">
                  <a:pos x="259" y="722"/>
                </a:cxn>
                <a:cxn ang="0">
                  <a:pos x="241" y="756"/>
                </a:cxn>
                <a:cxn ang="0">
                  <a:pos x="185" y="728"/>
                </a:cxn>
                <a:cxn ang="0">
                  <a:pos x="163" y="720"/>
                </a:cxn>
                <a:cxn ang="0">
                  <a:pos x="151" y="716"/>
                </a:cxn>
                <a:cxn ang="0">
                  <a:pos x="195" y="674"/>
                </a:cxn>
                <a:cxn ang="0">
                  <a:pos x="211" y="644"/>
                </a:cxn>
                <a:cxn ang="0">
                  <a:pos x="209" y="626"/>
                </a:cxn>
                <a:cxn ang="0">
                  <a:pos x="195" y="620"/>
                </a:cxn>
                <a:cxn ang="0">
                  <a:pos x="165" y="596"/>
                </a:cxn>
                <a:cxn ang="0">
                  <a:pos x="99" y="534"/>
                </a:cxn>
                <a:cxn ang="0">
                  <a:pos x="61" y="506"/>
                </a:cxn>
                <a:cxn ang="0">
                  <a:pos x="23" y="470"/>
                </a:cxn>
                <a:cxn ang="0">
                  <a:pos x="7" y="434"/>
                </a:cxn>
                <a:cxn ang="0">
                  <a:pos x="5" y="396"/>
                </a:cxn>
                <a:cxn ang="0">
                  <a:pos x="1" y="392"/>
                </a:cxn>
              </a:cxnLst>
              <a:rect l="0" t="0" r="r" b="b"/>
              <a:pathLst>
                <a:path w="699" h="756">
                  <a:moveTo>
                    <a:pt x="1" y="392"/>
                  </a:moveTo>
                  <a:cubicBezTo>
                    <a:pt x="2" y="345"/>
                    <a:pt x="2" y="299"/>
                    <a:pt x="3" y="252"/>
                  </a:cubicBezTo>
                  <a:cubicBezTo>
                    <a:pt x="3" y="238"/>
                    <a:pt x="16" y="224"/>
                    <a:pt x="21" y="210"/>
                  </a:cubicBezTo>
                  <a:cubicBezTo>
                    <a:pt x="24" y="202"/>
                    <a:pt x="29" y="182"/>
                    <a:pt x="29" y="182"/>
                  </a:cubicBezTo>
                  <a:cubicBezTo>
                    <a:pt x="32" y="173"/>
                    <a:pt x="34" y="163"/>
                    <a:pt x="39" y="154"/>
                  </a:cubicBezTo>
                  <a:cubicBezTo>
                    <a:pt x="42" y="148"/>
                    <a:pt x="51" y="138"/>
                    <a:pt x="51" y="138"/>
                  </a:cubicBezTo>
                  <a:cubicBezTo>
                    <a:pt x="58" y="116"/>
                    <a:pt x="88" y="82"/>
                    <a:pt x="111" y="74"/>
                  </a:cubicBezTo>
                  <a:cubicBezTo>
                    <a:pt x="128" y="61"/>
                    <a:pt x="149" y="37"/>
                    <a:pt x="169" y="30"/>
                  </a:cubicBezTo>
                  <a:cubicBezTo>
                    <a:pt x="182" y="17"/>
                    <a:pt x="207" y="15"/>
                    <a:pt x="225" y="10"/>
                  </a:cubicBezTo>
                  <a:cubicBezTo>
                    <a:pt x="233" y="8"/>
                    <a:pt x="241" y="6"/>
                    <a:pt x="249" y="4"/>
                  </a:cubicBezTo>
                  <a:cubicBezTo>
                    <a:pt x="254" y="3"/>
                    <a:pt x="265" y="0"/>
                    <a:pt x="265" y="0"/>
                  </a:cubicBezTo>
                  <a:cubicBezTo>
                    <a:pt x="296" y="1"/>
                    <a:pt x="326" y="0"/>
                    <a:pt x="357" y="2"/>
                  </a:cubicBezTo>
                  <a:cubicBezTo>
                    <a:pt x="366" y="2"/>
                    <a:pt x="385" y="6"/>
                    <a:pt x="385" y="6"/>
                  </a:cubicBezTo>
                  <a:cubicBezTo>
                    <a:pt x="417" y="17"/>
                    <a:pt x="463" y="14"/>
                    <a:pt x="489" y="40"/>
                  </a:cubicBezTo>
                  <a:cubicBezTo>
                    <a:pt x="528" y="60"/>
                    <a:pt x="592" y="105"/>
                    <a:pt x="619" y="128"/>
                  </a:cubicBezTo>
                  <a:cubicBezTo>
                    <a:pt x="635" y="134"/>
                    <a:pt x="643" y="164"/>
                    <a:pt x="653" y="178"/>
                  </a:cubicBezTo>
                  <a:cubicBezTo>
                    <a:pt x="667" y="234"/>
                    <a:pt x="687" y="265"/>
                    <a:pt x="693" y="322"/>
                  </a:cubicBezTo>
                  <a:cubicBezTo>
                    <a:pt x="699" y="365"/>
                    <a:pt x="692" y="398"/>
                    <a:pt x="687" y="434"/>
                  </a:cubicBezTo>
                  <a:cubicBezTo>
                    <a:pt x="686" y="469"/>
                    <a:pt x="691" y="510"/>
                    <a:pt x="665" y="538"/>
                  </a:cubicBezTo>
                  <a:cubicBezTo>
                    <a:pt x="657" y="547"/>
                    <a:pt x="644" y="553"/>
                    <a:pt x="639" y="564"/>
                  </a:cubicBezTo>
                  <a:cubicBezTo>
                    <a:pt x="636" y="569"/>
                    <a:pt x="636" y="576"/>
                    <a:pt x="631" y="580"/>
                  </a:cubicBezTo>
                  <a:cubicBezTo>
                    <a:pt x="624" y="585"/>
                    <a:pt x="607" y="588"/>
                    <a:pt x="607" y="588"/>
                  </a:cubicBezTo>
                  <a:cubicBezTo>
                    <a:pt x="581" y="602"/>
                    <a:pt x="499" y="649"/>
                    <a:pt x="473" y="664"/>
                  </a:cubicBezTo>
                  <a:cubicBezTo>
                    <a:pt x="465" y="666"/>
                    <a:pt x="449" y="678"/>
                    <a:pt x="449" y="678"/>
                  </a:cubicBezTo>
                  <a:cubicBezTo>
                    <a:pt x="438" y="685"/>
                    <a:pt x="417" y="679"/>
                    <a:pt x="405" y="684"/>
                  </a:cubicBezTo>
                  <a:cubicBezTo>
                    <a:pt x="396" y="687"/>
                    <a:pt x="385" y="688"/>
                    <a:pt x="375" y="690"/>
                  </a:cubicBezTo>
                  <a:cubicBezTo>
                    <a:pt x="328" y="689"/>
                    <a:pt x="307" y="687"/>
                    <a:pt x="267" y="684"/>
                  </a:cubicBezTo>
                  <a:cubicBezTo>
                    <a:pt x="249" y="690"/>
                    <a:pt x="264" y="683"/>
                    <a:pt x="259" y="722"/>
                  </a:cubicBezTo>
                  <a:cubicBezTo>
                    <a:pt x="258" y="733"/>
                    <a:pt x="250" y="750"/>
                    <a:pt x="241" y="756"/>
                  </a:cubicBezTo>
                  <a:cubicBezTo>
                    <a:pt x="218" y="752"/>
                    <a:pt x="207" y="735"/>
                    <a:pt x="185" y="728"/>
                  </a:cubicBezTo>
                  <a:cubicBezTo>
                    <a:pt x="176" y="725"/>
                    <a:pt x="171" y="724"/>
                    <a:pt x="163" y="720"/>
                  </a:cubicBezTo>
                  <a:cubicBezTo>
                    <a:pt x="159" y="718"/>
                    <a:pt x="151" y="716"/>
                    <a:pt x="151" y="716"/>
                  </a:cubicBezTo>
                  <a:cubicBezTo>
                    <a:pt x="157" y="695"/>
                    <a:pt x="180" y="689"/>
                    <a:pt x="195" y="674"/>
                  </a:cubicBezTo>
                  <a:cubicBezTo>
                    <a:pt x="198" y="665"/>
                    <a:pt x="205" y="652"/>
                    <a:pt x="211" y="644"/>
                  </a:cubicBezTo>
                  <a:cubicBezTo>
                    <a:pt x="210" y="638"/>
                    <a:pt x="212" y="631"/>
                    <a:pt x="209" y="626"/>
                  </a:cubicBezTo>
                  <a:cubicBezTo>
                    <a:pt x="207" y="621"/>
                    <a:pt x="199" y="623"/>
                    <a:pt x="195" y="620"/>
                  </a:cubicBezTo>
                  <a:cubicBezTo>
                    <a:pt x="185" y="612"/>
                    <a:pt x="173" y="606"/>
                    <a:pt x="165" y="596"/>
                  </a:cubicBezTo>
                  <a:cubicBezTo>
                    <a:pt x="146" y="573"/>
                    <a:pt x="123" y="552"/>
                    <a:pt x="99" y="534"/>
                  </a:cubicBezTo>
                  <a:cubicBezTo>
                    <a:pt x="87" y="525"/>
                    <a:pt x="72" y="517"/>
                    <a:pt x="61" y="506"/>
                  </a:cubicBezTo>
                  <a:cubicBezTo>
                    <a:pt x="49" y="494"/>
                    <a:pt x="37" y="480"/>
                    <a:pt x="23" y="470"/>
                  </a:cubicBezTo>
                  <a:cubicBezTo>
                    <a:pt x="13" y="456"/>
                    <a:pt x="10" y="451"/>
                    <a:pt x="7" y="434"/>
                  </a:cubicBezTo>
                  <a:cubicBezTo>
                    <a:pt x="6" y="421"/>
                    <a:pt x="7" y="408"/>
                    <a:pt x="5" y="396"/>
                  </a:cubicBezTo>
                  <a:cubicBezTo>
                    <a:pt x="5" y="394"/>
                    <a:pt x="0" y="391"/>
                    <a:pt x="1" y="392"/>
                  </a:cubicBezTo>
                  <a:close/>
                </a:path>
              </a:pathLst>
            </a:custGeom>
            <a:solidFill>
              <a:schemeClr val="accent1">
                <a:alpha val="50000"/>
              </a:schemeClr>
            </a:solidFill>
            <a:ln w="9525">
              <a:noFill/>
              <a:round/>
              <a:headEnd/>
              <a:tailEnd/>
            </a:ln>
            <a:effectLst/>
          </p:spPr>
          <p:txBody>
            <a:bodyPr/>
            <a:lstStyle/>
            <a:p>
              <a:pPr eaLnBrk="0" hangingPunct="0">
                <a:defRPr/>
              </a:pPr>
              <a:endParaRPr lang="en-US">
                <a:solidFill>
                  <a:srgbClr val="006699"/>
                </a:solidFill>
                <a:cs typeface="+mn-cs"/>
              </a:endParaRPr>
            </a:p>
          </p:txBody>
        </p:sp>
        <p:sp>
          <p:nvSpPr>
            <p:cNvPr id="71712" name="Freeform 32"/>
            <p:cNvSpPr>
              <a:spLocks/>
            </p:cNvSpPr>
            <p:nvPr/>
          </p:nvSpPr>
          <p:spPr bwMode="ltGray">
            <a:xfrm rot="828663">
              <a:off x="242" y="3404"/>
              <a:ext cx="132" cy="167"/>
            </a:xfrm>
            <a:custGeom>
              <a:avLst/>
              <a:gdLst/>
              <a:ahLst/>
              <a:cxnLst>
                <a:cxn ang="0">
                  <a:pos x="0" y="0"/>
                </a:cxn>
                <a:cxn ang="0">
                  <a:pos x="5" y="1"/>
                </a:cxn>
                <a:cxn ang="0">
                  <a:pos x="18" y="5"/>
                </a:cxn>
                <a:cxn ang="0">
                  <a:pos x="37" y="12"/>
                </a:cxn>
                <a:cxn ang="0">
                  <a:pos x="58" y="24"/>
                </a:cxn>
                <a:cxn ang="0">
                  <a:pos x="78" y="44"/>
                </a:cxn>
                <a:cxn ang="0">
                  <a:pos x="96" y="71"/>
                </a:cxn>
                <a:cxn ang="0">
                  <a:pos x="107" y="108"/>
                </a:cxn>
                <a:cxn ang="0">
                  <a:pos x="109" y="156"/>
                </a:cxn>
                <a:cxn ang="0">
                  <a:pos x="105" y="156"/>
                </a:cxn>
                <a:cxn ang="0">
                  <a:pos x="99" y="156"/>
                </a:cxn>
                <a:cxn ang="0">
                  <a:pos x="93" y="156"/>
                </a:cxn>
                <a:cxn ang="0">
                  <a:pos x="87" y="154"/>
                </a:cxn>
                <a:cxn ang="0">
                  <a:pos x="81" y="153"/>
                </a:cxn>
                <a:cxn ang="0">
                  <a:pos x="74" y="150"/>
                </a:cxn>
                <a:cxn ang="0">
                  <a:pos x="66" y="145"/>
                </a:cxn>
                <a:cxn ang="0">
                  <a:pos x="58" y="139"/>
                </a:cxn>
                <a:cxn ang="0">
                  <a:pos x="53" y="126"/>
                </a:cxn>
                <a:cxn ang="0">
                  <a:pos x="53" y="111"/>
                </a:cxn>
                <a:cxn ang="0">
                  <a:pos x="56" y="96"/>
                </a:cxn>
                <a:cxn ang="0">
                  <a:pos x="59" y="80"/>
                </a:cxn>
                <a:cxn ang="0">
                  <a:pos x="56" y="62"/>
                </a:cxn>
                <a:cxn ang="0">
                  <a:pos x="48" y="43"/>
                </a:cxn>
                <a:cxn ang="0">
                  <a:pos x="31" y="23"/>
                </a:cxn>
                <a:cxn ang="0">
                  <a:pos x="0" y="0"/>
                </a:cxn>
              </a:cxnLst>
              <a:rect l="0" t="0" r="r" b="b"/>
              <a:pathLst>
                <a:path w="109" h="156">
                  <a:moveTo>
                    <a:pt x="0" y="0"/>
                  </a:moveTo>
                  <a:lnTo>
                    <a:pt x="5" y="1"/>
                  </a:lnTo>
                  <a:lnTo>
                    <a:pt x="18" y="5"/>
                  </a:lnTo>
                  <a:lnTo>
                    <a:pt x="37" y="12"/>
                  </a:lnTo>
                  <a:lnTo>
                    <a:pt x="58" y="24"/>
                  </a:lnTo>
                  <a:lnTo>
                    <a:pt x="78" y="44"/>
                  </a:lnTo>
                  <a:lnTo>
                    <a:pt x="96" y="71"/>
                  </a:lnTo>
                  <a:lnTo>
                    <a:pt x="107" y="108"/>
                  </a:lnTo>
                  <a:lnTo>
                    <a:pt x="109" y="156"/>
                  </a:lnTo>
                  <a:lnTo>
                    <a:pt x="105" y="156"/>
                  </a:lnTo>
                  <a:lnTo>
                    <a:pt x="99" y="156"/>
                  </a:lnTo>
                  <a:lnTo>
                    <a:pt x="93" y="156"/>
                  </a:lnTo>
                  <a:lnTo>
                    <a:pt x="87" y="154"/>
                  </a:lnTo>
                  <a:lnTo>
                    <a:pt x="81" y="153"/>
                  </a:lnTo>
                  <a:lnTo>
                    <a:pt x="74" y="150"/>
                  </a:lnTo>
                  <a:lnTo>
                    <a:pt x="66" y="145"/>
                  </a:lnTo>
                  <a:lnTo>
                    <a:pt x="58" y="139"/>
                  </a:lnTo>
                  <a:lnTo>
                    <a:pt x="53" y="126"/>
                  </a:lnTo>
                  <a:lnTo>
                    <a:pt x="53" y="111"/>
                  </a:lnTo>
                  <a:lnTo>
                    <a:pt x="56" y="96"/>
                  </a:lnTo>
                  <a:lnTo>
                    <a:pt x="59" y="80"/>
                  </a:lnTo>
                  <a:lnTo>
                    <a:pt x="56" y="62"/>
                  </a:lnTo>
                  <a:lnTo>
                    <a:pt x="48" y="43"/>
                  </a:lnTo>
                  <a:lnTo>
                    <a:pt x="31" y="23"/>
                  </a:lnTo>
                  <a:lnTo>
                    <a:pt x="0" y="0"/>
                  </a:lnTo>
                  <a:close/>
                </a:path>
              </a:pathLst>
            </a:custGeom>
            <a:solidFill>
              <a:schemeClr val="folHlink"/>
            </a:solidFill>
            <a:ln w="9525">
              <a:noFill/>
              <a:round/>
              <a:headEnd/>
              <a:tailEnd/>
            </a:ln>
          </p:spPr>
          <p:txBody>
            <a:bodyPr/>
            <a:lstStyle/>
            <a:p>
              <a:pPr eaLnBrk="0" hangingPunct="0">
                <a:defRPr/>
              </a:pPr>
              <a:endParaRPr lang="en-US">
                <a:solidFill>
                  <a:srgbClr val="006699"/>
                </a:solidFill>
                <a:cs typeface="+mn-cs"/>
              </a:endParaRPr>
            </a:p>
          </p:txBody>
        </p:sp>
        <p:sp>
          <p:nvSpPr>
            <p:cNvPr id="71713" name="Freeform 33"/>
            <p:cNvSpPr>
              <a:spLocks/>
            </p:cNvSpPr>
            <p:nvPr/>
          </p:nvSpPr>
          <p:spPr bwMode="ltGray">
            <a:xfrm rot="828663">
              <a:off x="266" y="3592"/>
              <a:ext cx="66" cy="43"/>
            </a:xfrm>
            <a:custGeom>
              <a:avLst/>
              <a:gdLst/>
              <a:ahLst/>
              <a:cxnLst>
                <a:cxn ang="0">
                  <a:pos x="0" y="0"/>
                </a:cxn>
                <a:cxn ang="0">
                  <a:pos x="1" y="1"/>
                </a:cxn>
                <a:cxn ang="0">
                  <a:pos x="6" y="3"/>
                </a:cxn>
                <a:cxn ang="0">
                  <a:pos x="13" y="8"/>
                </a:cxn>
                <a:cxn ang="0">
                  <a:pos x="21" y="12"/>
                </a:cxn>
                <a:cxn ang="0">
                  <a:pos x="29" y="15"/>
                </a:cxn>
                <a:cxn ang="0">
                  <a:pos x="38" y="17"/>
                </a:cxn>
                <a:cxn ang="0">
                  <a:pos x="46" y="18"/>
                </a:cxn>
                <a:cxn ang="0">
                  <a:pos x="54" y="16"/>
                </a:cxn>
                <a:cxn ang="0">
                  <a:pos x="53" y="25"/>
                </a:cxn>
                <a:cxn ang="0">
                  <a:pos x="50" y="33"/>
                </a:cxn>
                <a:cxn ang="0">
                  <a:pos x="44" y="38"/>
                </a:cxn>
                <a:cxn ang="0">
                  <a:pos x="37" y="40"/>
                </a:cxn>
                <a:cxn ang="0">
                  <a:pos x="28" y="39"/>
                </a:cxn>
                <a:cxn ang="0">
                  <a:pos x="19" y="32"/>
                </a:cxn>
                <a:cxn ang="0">
                  <a:pos x="10" y="20"/>
                </a:cxn>
                <a:cxn ang="0">
                  <a:pos x="0" y="0"/>
                </a:cxn>
              </a:cxnLst>
              <a:rect l="0" t="0" r="r" b="b"/>
              <a:pathLst>
                <a:path w="54" h="40">
                  <a:moveTo>
                    <a:pt x="0" y="0"/>
                  </a:moveTo>
                  <a:lnTo>
                    <a:pt x="1" y="1"/>
                  </a:lnTo>
                  <a:lnTo>
                    <a:pt x="6" y="3"/>
                  </a:lnTo>
                  <a:lnTo>
                    <a:pt x="13" y="8"/>
                  </a:lnTo>
                  <a:lnTo>
                    <a:pt x="21" y="12"/>
                  </a:lnTo>
                  <a:lnTo>
                    <a:pt x="29" y="15"/>
                  </a:lnTo>
                  <a:lnTo>
                    <a:pt x="38" y="17"/>
                  </a:lnTo>
                  <a:lnTo>
                    <a:pt x="46" y="18"/>
                  </a:lnTo>
                  <a:lnTo>
                    <a:pt x="54" y="16"/>
                  </a:lnTo>
                  <a:lnTo>
                    <a:pt x="53" y="25"/>
                  </a:lnTo>
                  <a:lnTo>
                    <a:pt x="50" y="33"/>
                  </a:lnTo>
                  <a:lnTo>
                    <a:pt x="44" y="38"/>
                  </a:lnTo>
                  <a:lnTo>
                    <a:pt x="37" y="40"/>
                  </a:lnTo>
                  <a:lnTo>
                    <a:pt x="28" y="39"/>
                  </a:lnTo>
                  <a:lnTo>
                    <a:pt x="19" y="32"/>
                  </a:lnTo>
                  <a:lnTo>
                    <a:pt x="10" y="20"/>
                  </a:lnTo>
                  <a:lnTo>
                    <a:pt x="0" y="0"/>
                  </a:lnTo>
                  <a:close/>
                </a:path>
              </a:pathLst>
            </a:custGeom>
            <a:solidFill>
              <a:schemeClr val="folHlink"/>
            </a:solidFill>
            <a:ln w="9525">
              <a:noFill/>
              <a:round/>
              <a:headEnd/>
              <a:tailEnd/>
            </a:ln>
          </p:spPr>
          <p:txBody>
            <a:bodyPr/>
            <a:lstStyle/>
            <a:p>
              <a:pPr eaLnBrk="0" hangingPunct="0">
                <a:defRPr/>
              </a:pPr>
              <a:endParaRPr lang="en-US">
                <a:solidFill>
                  <a:srgbClr val="006699"/>
                </a:solidFill>
                <a:cs typeface="+mn-cs"/>
              </a:endParaRPr>
            </a:p>
          </p:txBody>
        </p:sp>
        <p:sp>
          <p:nvSpPr>
            <p:cNvPr id="71714" name="Freeform 34"/>
            <p:cNvSpPr>
              <a:spLocks/>
            </p:cNvSpPr>
            <p:nvPr/>
          </p:nvSpPr>
          <p:spPr bwMode="ltGray">
            <a:xfrm>
              <a:off x="11" y="4110"/>
              <a:ext cx="118" cy="209"/>
            </a:xfrm>
            <a:custGeom>
              <a:avLst/>
              <a:gdLst/>
              <a:ahLst/>
              <a:cxnLst>
                <a:cxn ang="0">
                  <a:pos x="0" y="0"/>
                </a:cxn>
                <a:cxn ang="0">
                  <a:pos x="6" y="8"/>
                </a:cxn>
                <a:cxn ang="0">
                  <a:pos x="15" y="19"/>
                </a:cxn>
                <a:cxn ang="0">
                  <a:pos x="26" y="33"/>
                </a:cxn>
                <a:cxn ang="0">
                  <a:pos x="38" y="51"/>
                </a:cxn>
                <a:cxn ang="0">
                  <a:pos x="54" y="72"/>
                </a:cxn>
                <a:cxn ang="0">
                  <a:pos x="67" y="94"/>
                </a:cxn>
                <a:cxn ang="0">
                  <a:pos x="79" y="119"/>
                </a:cxn>
                <a:cxn ang="0">
                  <a:pos x="87" y="146"/>
                </a:cxn>
                <a:cxn ang="0">
                  <a:pos x="94" y="175"/>
                </a:cxn>
                <a:cxn ang="0">
                  <a:pos x="91" y="209"/>
                </a:cxn>
                <a:cxn ang="0">
                  <a:pos x="118" y="209"/>
                </a:cxn>
                <a:cxn ang="0">
                  <a:pos x="117" y="177"/>
                </a:cxn>
                <a:cxn ang="0">
                  <a:pos x="104" y="119"/>
                </a:cxn>
                <a:cxn ang="0">
                  <a:pos x="82" y="69"/>
                </a:cxn>
                <a:cxn ang="0">
                  <a:pos x="47" y="27"/>
                </a:cxn>
                <a:cxn ang="0">
                  <a:pos x="0" y="0"/>
                </a:cxn>
              </a:cxnLst>
              <a:rect l="0" t="0" r="r" b="b"/>
              <a:pathLst>
                <a:path w="118" h="209">
                  <a:moveTo>
                    <a:pt x="0" y="0"/>
                  </a:moveTo>
                  <a:lnTo>
                    <a:pt x="6" y="8"/>
                  </a:lnTo>
                  <a:lnTo>
                    <a:pt x="15" y="19"/>
                  </a:lnTo>
                  <a:lnTo>
                    <a:pt x="26" y="33"/>
                  </a:lnTo>
                  <a:lnTo>
                    <a:pt x="38" y="51"/>
                  </a:lnTo>
                  <a:lnTo>
                    <a:pt x="54" y="72"/>
                  </a:lnTo>
                  <a:lnTo>
                    <a:pt x="67" y="94"/>
                  </a:lnTo>
                  <a:lnTo>
                    <a:pt x="79" y="119"/>
                  </a:lnTo>
                  <a:lnTo>
                    <a:pt x="87" y="146"/>
                  </a:lnTo>
                  <a:lnTo>
                    <a:pt x="94" y="175"/>
                  </a:lnTo>
                  <a:lnTo>
                    <a:pt x="91" y="209"/>
                  </a:lnTo>
                  <a:lnTo>
                    <a:pt x="118" y="209"/>
                  </a:lnTo>
                  <a:lnTo>
                    <a:pt x="117" y="177"/>
                  </a:lnTo>
                  <a:lnTo>
                    <a:pt x="104" y="119"/>
                  </a:lnTo>
                  <a:lnTo>
                    <a:pt x="82" y="69"/>
                  </a:lnTo>
                  <a:lnTo>
                    <a:pt x="47" y="27"/>
                  </a:lnTo>
                  <a:lnTo>
                    <a:pt x="0" y="0"/>
                  </a:lnTo>
                  <a:close/>
                </a:path>
              </a:pathLst>
            </a:custGeom>
            <a:solidFill>
              <a:schemeClr val="folHlink"/>
            </a:solidFill>
            <a:ln w="9525">
              <a:noFill/>
              <a:round/>
              <a:headEnd/>
              <a:tailEnd/>
            </a:ln>
          </p:spPr>
          <p:txBody>
            <a:bodyPr/>
            <a:lstStyle/>
            <a:p>
              <a:pPr eaLnBrk="0" hangingPunct="0">
                <a:defRPr/>
              </a:pPr>
              <a:endParaRPr lang="en-US">
                <a:solidFill>
                  <a:srgbClr val="006699"/>
                </a:solidFill>
                <a:cs typeface="+mn-cs"/>
              </a:endParaRPr>
            </a:p>
          </p:txBody>
        </p:sp>
        <p:sp>
          <p:nvSpPr>
            <p:cNvPr id="71715" name="Freeform 35"/>
            <p:cNvSpPr>
              <a:spLocks/>
            </p:cNvSpPr>
            <p:nvPr/>
          </p:nvSpPr>
          <p:spPr bwMode="ltGray">
            <a:xfrm>
              <a:off x="0" y="3968"/>
              <a:ext cx="130" cy="128"/>
            </a:xfrm>
            <a:custGeom>
              <a:avLst/>
              <a:gdLst/>
              <a:ahLst/>
              <a:cxnLst>
                <a:cxn ang="0">
                  <a:pos x="103" y="0"/>
                </a:cxn>
                <a:cxn ang="0">
                  <a:pos x="130" y="128"/>
                </a:cxn>
                <a:cxn ang="0">
                  <a:pos x="125" y="126"/>
                </a:cxn>
                <a:cxn ang="0">
                  <a:pos x="111" y="121"/>
                </a:cxn>
                <a:cxn ang="0">
                  <a:pos x="92" y="111"/>
                </a:cxn>
                <a:cxn ang="0">
                  <a:pos x="68" y="103"/>
                </a:cxn>
                <a:cxn ang="0">
                  <a:pos x="41" y="94"/>
                </a:cxn>
                <a:cxn ang="0">
                  <a:pos x="19" y="90"/>
                </a:cxn>
                <a:cxn ang="0">
                  <a:pos x="0" y="93"/>
                </a:cxn>
                <a:cxn ang="0">
                  <a:pos x="0" y="72"/>
                </a:cxn>
                <a:cxn ang="0">
                  <a:pos x="12" y="70"/>
                </a:cxn>
                <a:cxn ang="0">
                  <a:pos x="24" y="66"/>
                </a:cxn>
                <a:cxn ang="0">
                  <a:pos x="38" y="66"/>
                </a:cxn>
                <a:cxn ang="0">
                  <a:pos x="51" y="67"/>
                </a:cxn>
                <a:cxn ang="0">
                  <a:pos x="65" y="70"/>
                </a:cxn>
                <a:cxn ang="0">
                  <a:pos x="78" y="78"/>
                </a:cxn>
                <a:cxn ang="0">
                  <a:pos x="81" y="74"/>
                </a:cxn>
                <a:cxn ang="0">
                  <a:pos x="81" y="58"/>
                </a:cxn>
                <a:cxn ang="0">
                  <a:pos x="82" y="37"/>
                </a:cxn>
                <a:cxn ang="0">
                  <a:pos x="82" y="29"/>
                </a:cxn>
                <a:cxn ang="0">
                  <a:pos x="80" y="29"/>
                </a:cxn>
                <a:cxn ang="0">
                  <a:pos x="77" y="27"/>
                </a:cxn>
                <a:cxn ang="0">
                  <a:pos x="76" y="22"/>
                </a:cxn>
                <a:cxn ang="0">
                  <a:pos x="75" y="19"/>
                </a:cxn>
                <a:cxn ang="0">
                  <a:pos x="76" y="15"/>
                </a:cxn>
                <a:cxn ang="0">
                  <a:pos x="79" y="10"/>
                </a:cxn>
                <a:cxn ang="0">
                  <a:pos x="89" y="6"/>
                </a:cxn>
                <a:cxn ang="0">
                  <a:pos x="103" y="0"/>
                </a:cxn>
              </a:cxnLst>
              <a:rect l="0" t="0" r="r" b="b"/>
              <a:pathLst>
                <a:path w="130" h="128">
                  <a:moveTo>
                    <a:pt x="103" y="0"/>
                  </a:moveTo>
                  <a:lnTo>
                    <a:pt x="130" y="128"/>
                  </a:lnTo>
                  <a:lnTo>
                    <a:pt x="125" y="126"/>
                  </a:lnTo>
                  <a:lnTo>
                    <a:pt x="111" y="121"/>
                  </a:lnTo>
                  <a:lnTo>
                    <a:pt x="92" y="111"/>
                  </a:lnTo>
                  <a:lnTo>
                    <a:pt x="68" y="103"/>
                  </a:lnTo>
                  <a:lnTo>
                    <a:pt x="41" y="94"/>
                  </a:lnTo>
                  <a:lnTo>
                    <a:pt x="19" y="90"/>
                  </a:lnTo>
                  <a:lnTo>
                    <a:pt x="0" y="93"/>
                  </a:lnTo>
                  <a:lnTo>
                    <a:pt x="0" y="72"/>
                  </a:lnTo>
                  <a:lnTo>
                    <a:pt x="12" y="70"/>
                  </a:lnTo>
                  <a:lnTo>
                    <a:pt x="24" y="66"/>
                  </a:lnTo>
                  <a:lnTo>
                    <a:pt x="38" y="66"/>
                  </a:lnTo>
                  <a:lnTo>
                    <a:pt x="51" y="67"/>
                  </a:lnTo>
                  <a:lnTo>
                    <a:pt x="65" y="70"/>
                  </a:lnTo>
                  <a:lnTo>
                    <a:pt x="78" y="78"/>
                  </a:lnTo>
                  <a:lnTo>
                    <a:pt x="81" y="74"/>
                  </a:lnTo>
                  <a:lnTo>
                    <a:pt x="81" y="58"/>
                  </a:lnTo>
                  <a:lnTo>
                    <a:pt x="82" y="37"/>
                  </a:lnTo>
                  <a:lnTo>
                    <a:pt x="82" y="29"/>
                  </a:lnTo>
                  <a:lnTo>
                    <a:pt x="80" y="29"/>
                  </a:lnTo>
                  <a:lnTo>
                    <a:pt x="77" y="27"/>
                  </a:lnTo>
                  <a:lnTo>
                    <a:pt x="76" y="22"/>
                  </a:lnTo>
                  <a:lnTo>
                    <a:pt x="75" y="19"/>
                  </a:lnTo>
                  <a:lnTo>
                    <a:pt x="76" y="15"/>
                  </a:lnTo>
                  <a:lnTo>
                    <a:pt x="79" y="10"/>
                  </a:lnTo>
                  <a:lnTo>
                    <a:pt x="89" y="6"/>
                  </a:lnTo>
                  <a:lnTo>
                    <a:pt x="103" y="0"/>
                  </a:lnTo>
                  <a:close/>
                </a:path>
              </a:pathLst>
            </a:custGeom>
            <a:solidFill>
              <a:schemeClr val="folHlink"/>
            </a:solidFill>
            <a:ln w="9525">
              <a:noFill/>
              <a:round/>
              <a:headEnd/>
              <a:tailEnd/>
            </a:ln>
          </p:spPr>
          <p:txBody>
            <a:bodyPr/>
            <a:lstStyle/>
            <a:p>
              <a:pPr eaLnBrk="0" hangingPunct="0">
                <a:defRPr/>
              </a:pPr>
              <a:endParaRPr lang="en-US">
                <a:solidFill>
                  <a:srgbClr val="006699"/>
                </a:solidFill>
                <a:cs typeface="+mn-cs"/>
              </a:endParaRPr>
            </a:p>
          </p:txBody>
        </p:sp>
        <p:sp>
          <p:nvSpPr>
            <p:cNvPr id="71716" name="Freeform 36"/>
            <p:cNvSpPr>
              <a:spLocks/>
            </p:cNvSpPr>
            <p:nvPr/>
          </p:nvSpPr>
          <p:spPr bwMode="ltGray">
            <a:xfrm>
              <a:off x="0" y="3949"/>
              <a:ext cx="47" cy="86"/>
            </a:xfrm>
            <a:custGeom>
              <a:avLst/>
              <a:gdLst/>
              <a:ahLst/>
              <a:cxnLst>
                <a:cxn ang="0">
                  <a:pos x="37" y="0"/>
                </a:cxn>
                <a:cxn ang="0">
                  <a:pos x="15" y="37"/>
                </a:cxn>
                <a:cxn ang="0">
                  <a:pos x="0" y="59"/>
                </a:cxn>
                <a:cxn ang="0">
                  <a:pos x="0" y="86"/>
                </a:cxn>
                <a:cxn ang="0">
                  <a:pos x="8" y="82"/>
                </a:cxn>
                <a:cxn ang="0">
                  <a:pos x="20" y="73"/>
                </a:cxn>
                <a:cxn ang="0">
                  <a:pos x="33" y="63"/>
                </a:cxn>
                <a:cxn ang="0">
                  <a:pos x="42" y="51"/>
                </a:cxn>
                <a:cxn ang="0">
                  <a:pos x="47" y="36"/>
                </a:cxn>
                <a:cxn ang="0">
                  <a:pos x="46" y="19"/>
                </a:cxn>
                <a:cxn ang="0">
                  <a:pos x="37" y="0"/>
                </a:cxn>
              </a:cxnLst>
              <a:rect l="0" t="0" r="r" b="b"/>
              <a:pathLst>
                <a:path w="47" h="86">
                  <a:moveTo>
                    <a:pt x="37" y="0"/>
                  </a:moveTo>
                  <a:lnTo>
                    <a:pt x="15" y="37"/>
                  </a:lnTo>
                  <a:lnTo>
                    <a:pt x="0" y="59"/>
                  </a:lnTo>
                  <a:lnTo>
                    <a:pt x="0" y="86"/>
                  </a:lnTo>
                  <a:lnTo>
                    <a:pt x="8" y="82"/>
                  </a:lnTo>
                  <a:lnTo>
                    <a:pt x="20" y="73"/>
                  </a:lnTo>
                  <a:lnTo>
                    <a:pt x="33" y="63"/>
                  </a:lnTo>
                  <a:lnTo>
                    <a:pt x="42" y="51"/>
                  </a:lnTo>
                  <a:lnTo>
                    <a:pt x="47" y="36"/>
                  </a:lnTo>
                  <a:lnTo>
                    <a:pt x="46" y="19"/>
                  </a:lnTo>
                  <a:lnTo>
                    <a:pt x="37" y="0"/>
                  </a:lnTo>
                  <a:close/>
                </a:path>
              </a:pathLst>
            </a:custGeom>
            <a:solidFill>
              <a:schemeClr val="folHlink"/>
            </a:solidFill>
            <a:ln w="9525">
              <a:noFill/>
              <a:round/>
              <a:headEnd/>
              <a:tailEnd/>
            </a:ln>
          </p:spPr>
          <p:txBody>
            <a:bodyPr/>
            <a:lstStyle/>
            <a:p>
              <a:pPr eaLnBrk="0" hangingPunct="0">
                <a:defRPr/>
              </a:pPr>
              <a:endParaRPr lang="en-US">
                <a:solidFill>
                  <a:srgbClr val="006699"/>
                </a:solidFill>
                <a:cs typeface="+mn-cs"/>
              </a:endParaRPr>
            </a:p>
          </p:txBody>
        </p:sp>
        <p:sp>
          <p:nvSpPr>
            <p:cNvPr id="71717" name="Freeform 37"/>
            <p:cNvSpPr>
              <a:spLocks/>
            </p:cNvSpPr>
            <p:nvPr/>
          </p:nvSpPr>
          <p:spPr bwMode="ltGray">
            <a:xfrm>
              <a:off x="0" y="3239"/>
              <a:ext cx="497" cy="740"/>
            </a:xfrm>
            <a:custGeom>
              <a:avLst/>
              <a:gdLst/>
              <a:ahLst/>
              <a:cxnLst>
                <a:cxn ang="0">
                  <a:pos x="0" y="13"/>
                </a:cxn>
                <a:cxn ang="0">
                  <a:pos x="41" y="4"/>
                </a:cxn>
                <a:cxn ang="0">
                  <a:pos x="101" y="0"/>
                </a:cxn>
                <a:cxn ang="0">
                  <a:pos x="170" y="4"/>
                </a:cxn>
                <a:cxn ang="0">
                  <a:pos x="248" y="21"/>
                </a:cxn>
                <a:cxn ang="0">
                  <a:pos x="323" y="50"/>
                </a:cxn>
                <a:cxn ang="0">
                  <a:pos x="382" y="90"/>
                </a:cxn>
                <a:cxn ang="0">
                  <a:pos x="428" y="141"/>
                </a:cxn>
                <a:cxn ang="0">
                  <a:pos x="463" y="199"/>
                </a:cxn>
                <a:cxn ang="0">
                  <a:pos x="485" y="262"/>
                </a:cxn>
                <a:cxn ang="0">
                  <a:pos x="496" y="327"/>
                </a:cxn>
                <a:cxn ang="0">
                  <a:pos x="497" y="396"/>
                </a:cxn>
                <a:cxn ang="0">
                  <a:pos x="487" y="462"/>
                </a:cxn>
                <a:cxn ang="0">
                  <a:pos x="470" y="527"/>
                </a:cxn>
                <a:cxn ang="0">
                  <a:pos x="443" y="586"/>
                </a:cxn>
                <a:cxn ang="0">
                  <a:pos x="406" y="639"/>
                </a:cxn>
                <a:cxn ang="0">
                  <a:pos x="364" y="683"/>
                </a:cxn>
                <a:cxn ang="0">
                  <a:pos x="315" y="715"/>
                </a:cxn>
                <a:cxn ang="0">
                  <a:pos x="259" y="736"/>
                </a:cxn>
                <a:cxn ang="0">
                  <a:pos x="198" y="740"/>
                </a:cxn>
                <a:cxn ang="0">
                  <a:pos x="131" y="727"/>
                </a:cxn>
                <a:cxn ang="0">
                  <a:pos x="167" y="728"/>
                </a:cxn>
                <a:cxn ang="0">
                  <a:pos x="204" y="718"/>
                </a:cxn>
                <a:cxn ang="0">
                  <a:pos x="238" y="700"/>
                </a:cxn>
                <a:cxn ang="0">
                  <a:pos x="272" y="670"/>
                </a:cxn>
                <a:cxn ang="0">
                  <a:pos x="304" y="635"/>
                </a:cxn>
                <a:cxn ang="0">
                  <a:pos x="333" y="594"/>
                </a:cxn>
                <a:cxn ang="0">
                  <a:pos x="358" y="549"/>
                </a:cxn>
                <a:cxn ang="0">
                  <a:pos x="381" y="500"/>
                </a:cxn>
                <a:cxn ang="0">
                  <a:pos x="396" y="449"/>
                </a:cxn>
                <a:cxn ang="0">
                  <a:pos x="408" y="397"/>
                </a:cxn>
                <a:cxn ang="0">
                  <a:pos x="414" y="346"/>
                </a:cxn>
                <a:cxn ang="0">
                  <a:pos x="412" y="296"/>
                </a:cxn>
                <a:cxn ang="0">
                  <a:pos x="402" y="251"/>
                </a:cxn>
                <a:cxn ang="0">
                  <a:pos x="384" y="208"/>
                </a:cxn>
                <a:cxn ang="0">
                  <a:pos x="357" y="172"/>
                </a:cxn>
                <a:cxn ang="0">
                  <a:pos x="320" y="142"/>
                </a:cxn>
                <a:cxn ang="0">
                  <a:pos x="260" y="107"/>
                </a:cxn>
                <a:cxn ang="0">
                  <a:pos x="203" y="82"/>
                </a:cxn>
                <a:cxn ang="0">
                  <a:pos x="154" y="65"/>
                </a:cxn>
                <a:cxn ang="0">
                  <a:pos x="108" y="56"/>
                </a:cxn>
                <a:cxn ang="0">
                  <a:pos x="68" y="55"/>
                </a:cxn>
                <a:cxn ang="0">
                  <a:pos x="32" y="61"/>
                </a:cxn>
                <a:cxn ang="0">
                  <a:pos x="0" y="70"/>
                </a:cxn>
                <a:cxn ang="0">
                  <a:pos x="0" y="13"/>
                </a:cxn>
              </a:cxnLst>
              <a:rect l="0" t="0" r="r" b="b"/>
              <a:pathLst>
                <a:path w="497" h="740">
                  <a:moveTo>
                    <a:pt x="0" y="13"/>
                  </a:moveTo>
                  <a:lnTo>
                    <a:pt x="41" y="4"/>
                  </a:lnTo>
                  <a:lnTo>
                    <a:pt x="101" y="0"/>
                  </a:lnTo>
                  <a:lnTo>
                    <a:pt x="170" y="4"/>
                  </a:lnTo>
                  <a:lnTo>
                    <a:pt x="248" y="21"/>
                  </a:lnTo>
                  <a:lnTo>
                    <a:pt x="323" y="50"/>
                  </a:lnTo>
                  <a:lnTo>
                    <a:pt x="382" y="90"/>
                  </a:lnTo>
                  <a:lnTo>
                    <a:pt x="428" y="141"/>
                  </a:lnTo>
                  <a:lnTo>
                    <a:pt x="463" y="199"/>
                  </a:lnTo>
                  <a:lnTo>
                    <a:pt x="485" y="262"/>
                  </a:lnTo>
                  <a:lnTo>
                    <a:pt x="496" y="327"/>
                  </a:lnTo>
                  <a:lnTo>
                    <a:pt x="497" y="396"/>
                  </a:lnTo>
                  <a:lnTo>
                    <a:pt x="487" y="462"/>
                  </a:lnTo>
                  <a:lnTo>
                    <a:pt x="470" y="527"/>
                  </a:lnTo>
                  <a:lnTo>
                    <a:pt x="443" y="586"/>
                  </a:lnTo>
                  <a:lnTo>
                    <a:pt x="406" y="639"/>
                  </a:lnTo>
                  <a:lnTo>
                    <a:pt x="364" y="683"/>
                  </a:lnTo>
                  <a:lnTo>
                    <a:pt x="315" y="715"/>
                  </a:lnTo>
                  <a:lnTo>
                    <a:pt x="259" y="736"/>
                  </a:lnTo>
                  <a:lnTo>
                    <a:pt x="198" y="740"/>
                  </a:lnTo>
                  <a:lnTo>
                    <a:pt x="131" y="727"/>
                  </a:lnTo>
                  <a:lnTo>
                    <a:pt x="167" y="728"/>
                  </a:lnTo>
                  <a:lnTo>
                    <a:pt x="204" y="718"/>
                  </a:lnTo>
                  <a:lnTo>
                    <a:pt x="238" y="700"/>
                  </a:lnTo>
                  <a:lnTo>
                    <a:pt x="272" y="670"/>
                  </a:lnTo>
                  <a:lnTo>
                    <a:pt x="304" y="635"/>
                  </a:lnTo>
                  <a:lnTo>
                    <a:pt x="333" y="594"/>
                  </a:lnTo>
                  <a:lnTo>
                    <a:pt x="358" y="549"/>
                  </a:lnTo>
                  <a:lnTo>
                    <a:pt x="381" y="500"/>
                  </a:lnTo>
                  <a:lnTo>
                    <a:pt x="396" y="449"/>
                  </a:lnTo>
                  <a:lnTo>
                    <a:pt x="408" y="397"/>
                  </a:lnTo>
                  <a:lnTo>
                    <a:pt x="414" y="346"/>
                  </a:lnTo>
                  <a:lnTo>
                    <a:pt x="412" y="296"/>
                  </a:lnTo>
                  <a:lnTo>
                    <a:pt x="402" y="251"/>
                  </a:lnTo>
                  <a:lnTo>
                    <a:pt x="384" y="208"/>
                  </a:lnTo>
                  <a:lnTo>
                    <a:pt x="357" y="172"/>
                  </a:lnTo>
                  <a:lnTo>
                    <a:pt x="320" y="142"/>
                  </a:lnTo>
                  <a:lnTo>
                    <a:pt x="260" y="107"/>
                  </a:lnTo>
                  <a:lnTo>
                    <a:pt x="203" y="82"/>
                  </a:lnTo>
                  <a:lnTo>
                    <a:pt x="154" y="65"/>
                  </a:lnTo>
                  <a:lnTo>
                    <a:pt x="108" y="56"/>
                  </a:lnTo>
                  <a:lnTo>
                    <a:pt x="68" y="55"/>
                  </a:lnTo>
                  <a:lnTo>
                    <a:pt x="32" y="61"/>
                  </a:lnTo>
                  <a:lnTo>
                    <a:pt x="0" y="70"/>
                  </a:lnTo>
                  <a:lnTo>
                    <a:pt x="0" y="13"/>
                  </a:lnTo>
                  <a:close/>
                </a:path>
              </a:pathLst>
            </a:custGeom>
            <a:solidFill>
              <a:schemeClr val="folHlink"/>
            </a:solidFill>
            <a:ln w="9525">
              <a:noFill/>
              <a:round/>
              <a:headEnd/>
              <a:tailEnd/>
            </a:ln>
          </p:spPr>
          <p:txBody>
            <a:bodyPr/>
            <a:lstStyle/>
            <a:p>
              <a:pPr eaLnBrk="0" hangingPunct="0">
                <a:defRPr/>
              </a:pPr>
              <a:endParaRPr lang="en-US">
                <a:solidFill>
                  <a:srgbClr val="006699"/>
                </a:solidFill>
                <a:cs typeface="+mn-cs"/>
              </a:endParaRPr>
            </a:p>
          </p:txBody>
        </p:sp>
        <p:sp>
          <p:nvSpPr>
            <p:cNvPr id="71718" name="Freeform 38"/>
            <p:cNvSpPr>
              <a:spLocks/>
            </p:cNvSpPr>
            <p:nvPr/>
          </p:nvSpPr>
          <p:spPr bwMode="ltGray">
            <a:xfrm rot="1584153">
              <a:off x="20" y="410"/>
              <a:ext cx="344" cy="245"/>
            </a:xfrm>
            <a:custGeom>
              <a:avLst/>
              <a:gdLst/>
              <a:ahLst/>
              <a:cxnLst>
                <a:cxn ang="0">
                  <a:pos x="0" y="0"/>
                </a:cxn>
                <a:cxn ang="0">
                  <a:pos x="0" y="25"/>
                </a:cxn>
                <a:cxn ang="0">
                  <a:pos x="3" y="50"/>
                </a:cxn>
                <a:cxn ang="0">
                  <a:pos x="6" y="75"/>
                </a:cxn>
                <a:cxn ang="0">
                  <a:pos x="11" y="98"/>
                </a:cxn>
                <a:cxn ang="0">
                  <a:pos x="18" y="119"/>
                </a:cxn>
                <a:cxn ang="0">
                  <a:pos x="27" y="141"/>
                </a:cxn>
                <a:cxn ang="0">
                  <a:pos x="38" y="161"/>
                </a:cxn>
                <a:cxn ang="0">
                  <a:pos x="51" y="178"/>
                </a:cxn>
                <a:cxn ang="0">
                  <a:pos x="67" y="194"/>
                </a:cxn>
                <a:cxn ang="0">
                  <a:pos x="86" y="208"/>
                </a:cxn>
                <a:cxn ang="0">
                  <a:pos x="106" y="219"/>
                </a:cxn>
                <a:cxn ang="0">
                  <a:pos x="131" y="228"/>
                </a:cxn>
                <a:cxn ang="0">
                  <a:pos x="158" y="234"/>
                </a:cxn>
                <a:cxn ang="0">
                  <a:pos x="188" y="237"/>
                </a:cxn>
                <a:cxn ang="0">
                  <a:pos x="220" y="236"/>
                </a:cxn>
                <a:cxn ang="0">
                  <a:pos x="257" y="232"/>
                </a:cxn>
                <a:cxn ang="0">
                  <a:pos x="224" y="227"/>
                </a:cxn>
                <a:cxn ang="0">
                  <a:pos x="195" y="220"/>
                </a:cxn>
                <a:cxn ang="0">
                  <a:pos x="170" y="212"/>
                </a:cxn>
                <a:cxn ang="0">
                  <a:pos x="148" y="204"/>
                </a:cxn>
                <a:cxn ang="0">
                  <a:pos x="128" y="193"/>
                </a:cxn>
                <a:cxn ang="0">
                  <a:pos x="112" y="182"/>
                </a:cxn>
                <a:cxn ang="0">
                  <a:pos x="97" y="169"/>
                </a:cxn>
                <a:cxn ang="0">
                  <a:pos x="84" y="155"/>
                </a:cxn>
                <a:cxn ang="0">
                  <a:pos x="72" y="141"/>
                </a:cxn>
                <a:cxn ang="0">
                  <a:pos x="61" y="125"/>
                </a:cxn>
                <a:cxn ang="0">
                  <a:pos x="52" y="107"/>
                </a:cxn>
                <a:cxn ang="0">
                  <a:pos x="43" y="88"/>
                </a:cxn>
                <a:cxn ang="0">
                  <a:pos x="33" y="69"/>
                </a:cxn>
                <a:cxn ang="0">
                  <a:pos x="23" y="47"/>
                </a:cxn>
                <a:cxn ang="0">
                  <a:pos x="12" y="24"/>
                </a:cxn>
                <a:cxn ang="0">
                  <a:pos x="0" y="0"/>
                </a:cxn>
              </a:cxnLst>
              <a:rect l="0" t="0" r="r" b="b"/>
              <a:pathLst>
                <a:path w="257" h="237">
                  <a:moveTo>
                    <a:pt x="0" y="0"/>
                  </a:moveTo>
                  <a:lnTo>
                    <a:pt x="0" y="25"/>
                  </a:lnTo>
                  <a:lnTo>
                    <a:pt x="3" y="50"/>
                  </a:lnTo>
                  <a:lnTo>
                    <a:pt x="6" y="75"/>
                  </a:lnTo>
                  <a:lnTo>
                    <a:pt x="11" y="98"/>
                  </a:lnTo>
                  <a:lnTo>
                    <a:pt x="18" y="119"/>
                  </a:lnTo>
                  <a:lnTo>
                    <a:pt x="27" y="141"/>
                  </a:lnTo>
                  <a:lnTo>
                    <a:pt x="38" y="161"/>
                  </a:lnTo>
                  <a:lnTo>
                    <a:pt x="51" y="178"/>
                  </a:lnTo>
                  <a:lnTo>
                    <a:pt x="67" y="194"/>
                  </a:lnTo>
                  <a:lnTo>
                    <a:pt x="86" y="208"/>
                  </a:lnTo>
                  <a:lnTo>
                    <a:pt x="106" y="219"/>
                  </a:lnTo>
                  <a:lnTo>
                    <a:pt x="131" y="228"/>
                  </a:lnTo>
                  <a:lnTo>
                    <a:pt x="158" y="234"/>
                  </a:lnTo>
                  <a:lnTo>
                    <a:pt x="188" y="237"/>
                  </a:lnTo>
                  <a:lnTo>
                    <a:pt x="220" y="236"/>
                  </a:lnTo>
                  <a:lnTo>
                    <a:pt x="257" y="232"/>
                  </a:lnTo>
                  <a:lnTo>
                    <a:pt x="224" y="227"/>
                  </a:lnTo>
                  <a:lnTo>
                    <a:pt x="195" y="220"/>
                  </a:lnTo>
                  <a:lnTo>
                    <a:pt x="170" y="212"/>
                  </a:lnTo>
                  <a:lnTo>
                    <a:pt x="148" y="204"/>
                  </a:lnTo>
                  <a:lnTo>
                    <a:pt x="128" y="193"/>
                  </a:lnTo>
                  <a:lnTo>
                    <a:pt x="112" y="182"/>
                  </a:lnTo>
                  <a:lnTo>
                    <a:pt x="97" y="169"/>
                  </a:lnTo>
                  <a:lnTo>
                    <a:pt x="84" y="155"/>
                  </a:lnTo>
                  <a:lnTo>
                    <a:pt x="72" y="141"/>
                  </a:lnTo>
                  <a:lnTo>
                    <a:pt x="61" y="125"/>
                  </a:lnTo>
                  <a:lnTo>
                    <a:pt x="52" y="107"/>
                  </a:lnTo>
                  <a:lnTo>
                    <a:pt x="43" y="88"/>
                  </a:lnTo>
                  <a:lnTo>
                    <a:pt x="33" y="69"/>
                  </a:lnTo>
                  <a:lnTo>
                    <a:pt x="23" y="47"/>
                  </a:lnTo>
                  <a:lnTo>
                    <a:pt x="12" y="24"/>
                  </a:lnTo>
                  <a:lnTo>
                    <a:pt x="0" y="0"/>
                  </a:lnTo>
                  <a:close/>
                </a:path>
              </a:pathLst>
            </a:custGeom>
            <a:solidFill>
              <a:schemeClr val="accent1"/>
            </a:solidFill>
            <a:ln w="9525">
              <a:noFill/>
              <a:round/>
              <a:headEnd/>
              <a:tailEnd/>
            </a:ln>
          </p:spPr>
          <p:txBody>
            <a:bodyPr/>
            <a:lstStyle/>
            <a:p>
              <a:pPr eaLnBrk="0" hangingPunct="0">
                <a:defRPr/>
              </a:pPr>
              <a:endParaRPr lang="en-US">
                <a:solidFill>
                  <a:srgbClr val="006699"/>
                </a:solidFill>
                <a:cs typeface="+mn-cs"/>
              </a:endParaRPr>
            </a:p>
          </p:txBody>
        </p:sp>
        <p:sp>
          <p:nvSpPr>
            <p:cNvPr id="71719" name="Freeform 39"/>
            <p:cNvSpPr>
              <a:spLocks/>
            </p:cNvSpPr>
            <p:nvPr/>
          </p:nvSpPr>
          <p:spPr bwMode="ltGray">
            <a:xfrm rot="1584153">
              <a:off x="242" y="756"/>
              <a:ext cx="167" cy="115"/>
            </a:xfrm>
            <a:custGeom>
              <a:avLst/>
              <a:gdLst/>
              <a:ahLst/>
              <a:cxnLst>
                <a:cxn ang="0">
                  <a:pos x="77" y="0"/>
                </a:cxn>
                <a:cxn ang="0">
                  <a:pos x="124" y="108"/>
                </a:cxn>
                <a:cxn ang="0">
                  <a:pos x="120" y="107"/>
                </a:cxn>
                <a:cxn ang="0">
                  <a:pos x="107" y="105"/>
                </a:cxn>
                <a:cxn ang="0">
                  <a:pos x="89" y="101"/>
                </a:cxn>
                <a:cxn ang="0">
                  <a:pos x="68" y="99"/>
                </a:cxn>
                <a:cxn ang="0">
                  <a:pos x="45" y="97"/>
                </a:cxn>
                <a:cxn ang="0">
                  <a:pos x="25" y="98"/>
                </a:cxn>
                <a:cxn ang="0">
                  <a:pos x="9" y="102"/>
                </a:cxn>
                <a:cxn ang="0">
                  <a:pos x="0" y="110"/>
                </a:cxn>
                <a:cxn ang="0">
                  <a:pos x="4" y="98"/>
                </a:cxn>
                <a:cxn ang="0">
                  <a:pos x="8" y="89"/>
                </a:cxn>
                <a:cxn ang="0">
                  <a:pos x="16" y="82"/>
                </a:cxn>
                <a:cxn ang="0">
                  <a:pos x="25" y="76"/>
                </a:cxn>
                <a:cxn ang="0">
                  <a:pos x="36" y="72"/>
                </a:cxn>
                <a:cxn ang="0">
                  <a:pos x="47" y="71"/>
                </a:cxn>
                <a:cxn ang="0">
                  <a:pos x="59" y="71"/>
                </a:cxn>
                <a:cxn ang="0">
                  <a:pos x="72" y="74"/>
                </a:cxn>
                <a:cxn ang="0">
                  <a:pos x="73" y="71"/>
                </a:cxn>
                <a:cxn ang="0">
                  <a:pos x="70" y="56"/>
                </a:cxn>
                <a:cxn ang="0">
                  <a:pos x="67" y="38"/>
                </a:cxn>
                <a:cxn ang="0">
                  <a:pos x="65" y="30"/>
                </a:cxn>
                <a:cxn ang="0">
                  <a:pos x="63" y="30"/>
                </a:cxn>
                <a:cxn ang="0">
                  <a:pos x="61" y="29"/>
                </a:cxn>
                <a:cxn ang="0">
                  <a:pos x="59" y="26"/>
                </a:cxn>
                <a:cxn ang="0">
                  <a:pos x="57" y="23"/>
                </a:cxn>
                <a:cxn ang="0">
                  <a:pos x="57" y="19"/>
                </a:cxn>
                <a:cxn ang="0">
                  <a:pos x="59" y="14"/>
                </a:cxn>
                <a:cxn ang="0">
                  <a:pos x="66" y="8"/>
                </a:cxn>
                <a:cxn ang="0">
                  <a:pos x="77" y="0"/>
                </a:cxn>
              </a:cxnLst>
              <a:rect l="0" t="0" r="r" b="b"/>
              <a:pathLst>
                <a:path w="124" h="110">
                  <a:moveTo>
                    <a:pt x="77" y="0"/>
                  </a:moveTo>
                  <a:lnTo>
                    <a:pt x="124" y="108"/>
                  </a:lnTo>
                  <a:lnTo>
                    <a:pt x="120" y="107"/>
                  </a:lnTo>
                  <a:lnTo>
                    <a:pt x="107" y="105"/>
                  </a:lnTo>
                  <a:lnTo>
                    <a:pt x="89" y="101"/>
                  </a:lnTo>
                  <a:lnTo>
                    <a:pt x="68" y="99"/>
                  </a:lnTo>
                  <a:lnTo>
                    <a:pt x="45" y="97"/>
                  </a:lnTo>
                  <a:lnTo>
                    <a:pt x="25" y="98"/>
                  </a:lnTo>
                  <a:lnTo>
                    <a:pt x="9" y="102"/>
                  </a:lnTo>
                  <a:lnTo>
                    <a:pt x="0" y="110"/>
                  </a:lnTo>
                  <a:lnTo>
                    <a:pt x="4" y="98"/>
                  </a:lnTo>
                  <a:lnTo>
                    <a:pt x="8" y="89"/>
                  </a:lnTo>
                  <a:lnTo>
                    <a:pt x="16" y="82"/>
                  </a:lnTo>
                  <a:lnTo>
                    <a:pt x="25" y="76"/>
                  </a:lnTo>
                  <a:lnTo>
                    <a:pt x="36" y="72"/>
                  </a:lnTo>
                  <a:lnTo>
                    <a:pt x="47" y="71"/>
                  </a:lnTo>
                  <a:lnTo>
                    <a:pt x="59" y="71"/>
                  </a:lnTo>
                  <a:lnTo>
                    <a:pt x="72" y="74"/>
                  </a:lnTo>
                  <a:lnTo>
                    <a:pt x="73" y="71"/>
                  </a:lnTo>
                  <a:lnTo>
                    <a:pt x="70" y="56"/>
                  </a:lnTo>
                  <a:lnTo>
                    <a:pt x="67" y="38"/>
                  </a:lnTo>
                  <a:lnTo>
                    <a:pt x="65" y="30"/>
                  </a:lnTo>
                  <a:lnTo>
                    <a:pt x="63" y="30"/>
                  </a:lnTo>
                  <a:lnTo>
                    <a:pt x="61" y="29"/>
                  </a:lnTo>
                  <a:lnTo>
                    <a:pt x="59" y="26"/>
                  </a:lnTo>
                  <a:lnTo>
                    <a:pt x="57" y="23"/>
                  </a:lnTo>
                  <a:lnTo>
                    <a:pt x="57" y="19"/>
                  </a:lnTo>
                  <a:lnTo>
                    <a:pt x="59" y="14"/>
                  </a:lnTo>
                  <a:lnTo>
                    <a:pt x="66" y="8"/>
                  </a:lnTo>
                  <a:lnTo>
                    <a:pt x="77" y="0"/>
                  </a:lnTo>
                  <a:close/>
                </a:path>
              </a:pathLst>
            </a:custGeom>
            <a:solidFill>
              <a:schemeClr val="accent1"/>
            </a:solidFill>
            <a:ln w="9525">
              <a:noFill/>
              <a:round/>
              <a:headEnd/>
              <a:tailEnd/>
            </a:ln>
          </p:spPr>
          <p:txBody>
            <a:bodyPr/>
            <a:lstStyle/>
            <a:p>
              <a:pPr eaLnBrk="0" hangingPunct="0">
                <a:defRPr/>
              </a:pPr>
              <a:endParaRPr lang="en-US">
                <a:solidFill>
                  <a:srgbClr val="006699"/>
                </a:solidFill>
                <a:cs typeface="+mn-cs"/>
              </a:endParaRPr>
            </a:p>
          </p:txBody>
        </p:sp>
        <p:sp>
          <p:nvSpPr>
            <p:cNvPr id="71720" name="Freeform 40"/>
            <p:cNvSpPr>
              <a:spLocks/>
            </p:cNvSpPr>
            <p:nvPr/>
          </p:nvSpPr>
          <p:spPr bwMode="ltGray">
            <a:xfrm rot="1584153">
              <a:off x="574" y="286"/>
              <a:ext cx="147" cy="160"/>
            </a:xfrm>
            <a:custGeom>
              <a:avLst/>
              <a:gdLst/>
              <a:ahLst/>
              <a:cxnLst>
                <a:cxn ang="0">
                  <a:pos x="0" y="0"/>
                </a:cxn>
                <a:cxn ang="0">
                  <a:pos x="5" y="1"/>
                </a:cxn>
                <a:cxn ang="0">
                  <a:pos x="18" y="5"/>
                </a:cxn>
                <a:cxn ang="0">
                  <a:pos x="37" y="12"/>
                </a:cxn>
                <a:cxn ang="0">
                  <a:pos x="58" y="24"/>
                </a:cxn>
                <a:cxn ang="0">
                  <a:pos x="78" y="44"/>
                </a:cxn>
                <a:cxn ang="0">
                  <a:pos x="96" y="71"/>
                </a:cxn>
                <a:cxn ang="0">
                  <a:pos x="107" y="108"/>
                </a:cxn>
                <a:cxn ang="0">
                  <a:pos x="109" y="156"/>
                </a:cxn>
                <a:cxn ang="0">
                  <a:pos x="105" y="156"/>
                </a:cxn>
                <a:cxn ang="0">
                  <a:pos x="99" y="156"/>
                </a:cxn>
                <a:cxn ang="0">
                  <a:pos x="93" y="156"/>
                </a:cxn>
                <a:cxn ang="0">
                  <a:pos x="87" y="154"/>
                </a:cxn>
                <a:cxn ang="0">
                  <a:pos x="81" y="153"/>
                </a:cxn>
                <a:cxn ang="0">
                  <a:pos x="74" y="150"/>
                </a:cxn>
                <a:cxn ang="0">
                  <a:pos x="66" y="145"/>
                </a:cxn>
                <a:cxn ang="0">
                  <a:pos x="58" y="139"/>
                </a:cxn>
                <a:cxn ang="0">
                  <a:pos x="53" y="126"/>
                </a:cxn>
                <a:cxn ang="0">
                  <a:pos x="53" y="111"/>
                </a:cxn>
                <a:cxn ang="0">
                  <a:pos x="56" y="96"/>
                </a:cxn>
                <a:cxn ang="0">
                  <a:pos x="59" y="80"/>
                </a:cxn>
                <a:cxn ang="0">
                  <a:pos x="56" y="62"/>
                </a:cxn>
                <a:cxn ang="0">
                  <a:pos x="48" y="43"/>
                </a:cxn>
                <a:cxn ang="0">
                  <a:pos x="31" y="23"/>
                </a:cxn>
                <a:cxn ang="0">
                  <a:pos x="0" y="0"/>
                </a:cxn>
              </a:cxnLst>
              <a:rect l="0" t="0" r="r" b="b"/>
              <a:pathLst>
                <a:path w="109" h="156">
                  <a:moveTo>
                    <a:pt x="0" y="0"/>
                  </a:moveTo>
                  <a:lnTo>
                    <a:pt x="5" y="1"/>
                  </a:lnTo>
                  <a:lnTo>
                    <a:pt x="18" y="5"/>
                  </a:lnTo>
                  <a:lnTo>
                    <a:pt x="37" y="12"/>
                  </a:lnTo>
                  <a:lnTo>
                    <a:pt x="58" y="24"/>
                  </a:lnTo>
                  <a:lnTo>
                    <a:pt x="78" y="44"/>
                  </a:lnTo>
                  <a:lnTo>
                    <a:pt x="96" y="71"/>
                  </a:lnTo>
                  <a:lnTo>
                    <a:pt x="107" y="108"/>
                  </a:lnTo>
                  <a:lnTo>
                    <a:pt x="109" y="156"/>
                  </a:lnTo>
                  <a:lnTo>
                    <a:pt x="105" y="156"/>
                  </a:lnTo>
                  <a:lnTo>
                    <a:pt x="99" y="156"/>
                  </a:lnTo>
                  <a:lnTo>
                    <a:pt x="93" y="156"/>
                  </a:lnTo>
                  <a:lnTo>
                    <a:pt x="87" y="154"/>
                  </a:lnTo>
                  <a:lnTo>
                    <a:pt x="81" y="153"/>
                  </a:lnTo>
                  <a:lnTo>
                    <a:pt x="74" y="150"/>
                  </a:lnTo>
                  <a:lnTo>
                    <a:pt x="66" y="145"/>
                  </a:lnTo>
                  <a:lnTo>
                    <a:pt x="58" y="139"/>
                  </a:lnTo>
                  <a:lnTo>
                    <a:pt x="53" y="126"/>
                  </a:lnTo>
                  <a:lnTo>
                    <a:pt x="53" y="111"/>
                  </a:lnTo>
                  <a:lnTo>
                    <a:pt x="56" y="96"/>
                  </a:lnTo>
                  <a:lnTo>
                    <a:pt x="59" y="80"/>
                  </a:lnTo>
                  <a:lnTo>
                    <a:pt x="56" y="62"/>
                  </a:lnTo>
                  <a:lnTo>
                    <a:pt x="48" y="43"/>
                  </a:lnTo>
                  <a:lnTo>
                    <a:pt x="31" y="23"/>
                  </a:lnTo>
                  <a:lnTo>
                    <a:pt x="0" y="0"/>
                  </a:lnTo>
                  <a:close/>
                </a:path>
              </a:pathLst>
            </a:custGeom>
            <a:solidFill>
              <a:schemeClr val="accent1"/>
            </a:solidFill>
            <a:ln w="9525">
              <a:noFill/>
              <a:round/>
              <a:headEnd/>
              <a:tailEnd/>
            </a:ln>
          </p:spPr>
          <p:txBody>
            <a:bodyPr/>
            <a:lstStyle/>
            <a:p>
              <a:pPr eaLnBrk="0" hangingPunct="0">
                <a:defRPr/>
              </a:pPr>
              <a:endParaRPr lang="en-US">
                <a:solidFill>
                  <a:srgbClr val="006699"/>
                </a:solidFill>
                <a:cs typeface="+mn-cs"/>
              </a:endParaRPr>
            </a:p>
          </p:txBody>
        </p:sp>
        <p:sp>
          <p:nvSpPr>
            <p:cNvPr id="71721" name="Freeform 41"/>
            <p:cNvSpPr>
              <a:spLocks/>
            </p:cNvSpPr>
            <p:nvPr/>
          </p:nvSpPr>
          <p:spPr bwMode="ltGray">
            <a:xfrm rot="1584153">
              <a:off x="236" y="721"/>
              <a:ext cx="62" cy="97"/>
            </a:xfrm>
            <a:custGeom>
              <a:avLst/>
              <a:gdLst/>
              <a:ahLst/>
              <a:cxnLst>
                <a:cxn ang="0">
                  <a:pos x="31" y="0"/>
                </a:cxn>
                <a:cxn ang="0">
                  <a:pos x="20" y="38"/>
                </a:cxn>
                <a:cxn ang="0">
                  <a:pos x="15" y="62"/>
                </a:cxn>
                <a:cxn ang="0">
                  <a:pos x="11" y="79"/>
                </a:cxn>
                <a:cxn ang="0">
                  <a:pos x="0" y="94"/>
                </a:cxn>
                <a:cxn ang="0">
                  <a:pos x="12" y="88"/>
                </a:cxn>
                <a:cxn ang="0">
                  <a:pos x="23" y="80"/>
                </a:cxn>
                <a:cxn ang="0">
                  <a:pos x="32" y="69"/>
                </a:cxn>
                <a:cxn ang="0">
                  <a:pos x="40" y="57"/>
                </a:cxn>
                <a:cxn ang="0">
                  <a:pos x="45" y="44"/>
                </a:cxn>
                <a:cxn ang="0">
                  <a:pos x="46" y="30"/>
                </a:cxn>
                <a:cxn ang="0">
                  <a:pos x="42" y="15"/>
                </a:cxn>
                <a:cxn ang="0">
                  <a:pos x="31" y="0"/>
                </a:cxn>
              </a:cxnLst>
              <a:rect l="0" t="0" r="r" b="b"/>
              <a:pathLst>
                <a:path w="46" h="94">
                  <a:moveTo>
                    <a:pt x="31" y="0"/>
                  </a:moveTo>
                  <a:lnTo>
                    <a:pt x="20" y="38"/>
                  </a:lnTo>
                  <a:lnTo>
                    <a:pt x="15" y="62"/>
                  </a:lnTo>
                  <a:lnTo>
                    <a:pt x="11" y="79"/>
                  </a:lnTo>
                  <a:lnTo>
                    <a:pt x="0" y="94"/>
                  </a:lnTo>
                  <a:lnTo>
                    <a:pt x="12" y="88"/>
                  </a:lnTo>
                  <a:lnTo>
                    <a:pt x="23" y="80"/>
                  </a:lnTo>
                  <a:lnTo>
                    <a:pt x="32" y="69"/>
                  </a:lnTo>
                  <a:lnTo>
                    <a:pt x="40" y="57"/>
                  </a:lnTo>
                  <a:lnTo>
                    <a:pt x="45" y="44"/>
                  </a:lnTo>
                  <a:lnTo>
                    <a:pt x="46" y="30"/>
                  </a:lnTo>
                  <a:lnTo>
                    <a:pt x="42" y="15"/>
                  </a:lnTo>
                  <a:lnTo>
                    <a:pt x="31" y="0"/>
                  </a:lnTo>
                  <a:close/>
                </a:path>
              </a:pathLst>
            </a:custGeom>
            <a:solidFill>
              <a:schemeClr val="accent1"/>
            </a:solidFill>
            <a:ln w="9525">
              <a:noFill/>
              <a:round/>
              <a:headEnd/>
              <a:tailEnd/>
            </a:ln>
          </p:spPr>
          <p:txBody>
            <a:bodyPr/>
            <a:lstStyle/>
            <a:p>
              <a:pPr eaLnBrk="0" hangingPunct="0">
                <a:defRPr/>
              </a:pPr>
              <a:endParaRPr lang="en-US">
                <a:solidFill>
                  <a:srgbClr val="006699"/>
                </a:solidFill>
                <a:cs typeface="+mn-cs"/>
              </a:endParaRPr>
            </a:p>
          </p:txBody>
        </p:sp>
        <p:sp>
          <p:nvSpPr>
            <p:cNvPr id="71722" name="Freeform 42"/>
            <p:cNvSpPr>
              <a:spLocks/>
            </p:cNvSpPr>
            <p:nvPr/>
          </p:nvSpPr>
          <p:spPr bwMode="ltGray">
            <a:xfrm rot="1584153">
              <a:off x="585" y="466"/>
              <a:ext cx="72" cy="41"/>
            </a:xfrm>
            <a:custGeom>
              <a:avLst/>
              <a:gdLst/>
              <a:ahLst/>
              <a:cxnLst>
                <a:cxn ang="0">
                  <a:pos x="0" y="0"/>
                </a:cxn>
                <a:cxn ang="0">
                  <a:pos x="1" y="1"/>
                </a:cxn>
                <a:cxn ang="0">
                  <a:pos x="6" y="3"/>
                </a:cxn>
                <a:cxn ang="0">
                  <a:pos x="13" y="8"/>
                </a:cxn>
                <a:cxn ang="0">
                  <a:pos x="21" y="12"/>
                </a:cxn>
                <a:cxn ang="0">
                  <a:pos x="29" y="15"/>
                </a:cxn>
                <a:cxn ang="0">
                  <a:pos x="38" y="17"/>
                </a:cxn>
                <a:cxn ang="0">
                  <a:pos x="46" y="18"/>
                </a:cxn>
                <a:cxn ang="0">
                  <a:pos x="54" y="16"/>
                </a:cxn>
                <a:cxn ang="0">
                  <a:pos x="53" y="25"/>
                </a:cxn>
                <a:cxn ang="0">
                  <a:pos x="50" y="33"/>
                </a:cxn>
                <a:cxn ang="0">
                  <a:pos x="44" y="38"/>
                </a:cxn>
                <a:cxn ang="0">
                  <a:pos x="37" y="40"/>
                </a:cxn>
                <a:cxn ang="0">
                  <a:pos x="28" y="39"/>
                </a:cxn>
                <a:cxn ang="0">
                  <a:pos x="19" y="32"/>
                </a:cxn>
                <a:cxn ang="0">
                  <a:pos x="10" y="20"/>
                </a:cxn>
                <a:cxn ang="0">
                  <a:pos x="0" y="0"/>
                </a:cxn>
              </a:cxnLst>
              <a:rect l="0" t="0" r="r" b="b"/>
              <a:pathLst>
                <a:path w="54" h="40">
                  <a:moveTo>
                    <a:pt x="0" y="0"/>
                  </a:moveTo>
                  <a:lnTo>
                    <a:pt x="1" y="1"/>
                  </a:lnTo>
                  <a:lnTo>
                    <a:pt x="6" y="3"/>
                  </a:lnTo>
                  <a:lnTo>
                    <a:pt x="13" y="8"/>
                  </a:lnTo>
                  <a:lnTo>
                    <a:pt x="21" y="12"/>
                  </a:lnTo>
                  <a:lnTo>
                    <a:pt x="29" y="15"/>
                  </a:lnTo>
                  <a:lnTo>
                    <a:pt x="38" y="17"/>
                  </a:lnTo>
                  <a:lnTo>
                    <a:pt x="46" y="18"/>
                  </a:lnTo>
                  <a:lnTo>
                    <a:pt x="54" y="16"/>
                  </a:lnTo>
                  <a:lnTo>
                    <a:pt x="53" y="25"/>
                  </a:lnTo>
                  <a:lnTo>
                    <a:pt x="50" y="33"/>
                  </a:lnTo>
                  <a:lnTo>
                    <a:pt x="44" y="38"/>
                  </a:lnTo>
                  <a:lnTo>
                    <a:pt x="37" y="40"/>
                  </a:lnTo>
                  <a:lnTo>
                    <a:pt x="28" y="39"/>
                  </a:lnTo>
                  <a:lnTo>
                    <a:pt x="19" y="32"/>
                  </a:lnTo>
                  <a:lnTo>
                    <a:pt x="10" y="20"/>
                  </a:lnTo>
                  <a:lnTo>
                    <a:pt x="0" y="0"/>
                  </a:lnTo>
                  <a:close/>
                </a:path>
              </a:pathLst>
            </a:custGeom>
            <a:solidFill>
              <a:schemeClr val="accent1"/>
            </a:solidFill>
            <a:ln w="9525">
              <a:noFill/>
              <a:round/>
              <a:headEnd/>
              <a:tailEnd/>
            </a:ln>
          </p:spPr>
          <p:txBody>
            <a:bodyPr/>
            <a:lstStyle/>
            <a:p>
              <a:pPr eaLnBrk="0" hangingPunct="0">
                <a:defRPr/>
              </a:pPr>
              <a:endParaRPr lang="en-US">
                <a:solidFill>
                  <a:srgbClr val="006699"/>
                </a:solidFill>
                <a:cs typeface="+mn-cs"/>
              </a:endParaRPr>
            </a:p>
          </p:txBody>
        </p:sp>
        <p:sp>
          <p:nvSpPr>
            <p:cNvPr id="71723" name="Freeform 43"/>
            <p:cNvSpPr>
              <a:spLocks/>
            </p:cNvSpPr>
            <p:nvPr/>
          </p:nvSpPr>
          <p:spPr bwMode="ltGray">
            <a:xfrm>
              <a:off x="0" y="886"/>
              <a:ext cx="360" cy="650"/>
            </a:xfrm>
            <a:custGeom>
              <a:avLst/>
              <a:gdLst/>
              <a:ahLst/>
              <a:cxnLst>
                <a:cxn ang="0">
                  <a:pos x="264" y="0"/>
                </a:cxn>
                <a:cxn ang="0">
                  <a:pos x="269" y="9"/>
                </a:cxn>
                <a:cxn ang="0">
                  <a:pos x="277" y="22"/>
                </a:cxn>
                <a:cxn ang="0">
                  <a:pos x="286" y="39"/>
                </a:cxn>
                <a:cxn ang="0">
                  <a:pos x="297" y="58"/>
                </a:cxn>
                <a:cxn ang="0">
                  <a:pos x="309" y="83"/>
                </a:cxn>
                <a:cxn ang="0">
                  <a:pos x="319" y="108"/>
                </a:cxn>
                <a:cxn ang="0">
                  <a:pos x="329" y="136"/>
                </a:cxn>
                <a:cxn ang="0">
                  <a:pos x="333" y="163"/>
                </a:cxn>
                <a:cxn ang="0">
                  <a:pos x="336" y="193"/>
                </a:cxn>
                <a:cxn ang="0">
                  <a:pos x="332" y="223"/>
                </a:cxn>
                <a:cxn ang="0">
                  <a:pos x="323" y="255"/>
                </a:cxn>
                <a:cxn ang="0">
                  <a:pos x="310" y="285"/>
                </a:cxn>
                <a:cxn ang="0">
                  <a:pos x="287" y="315"/>
                </a:cxn>
                <a:cxn ang="0">
                  <a:pos x="257" y="343"/>
                </a:cxn>
                <a:cxn ang="0">
                  <a:pos x="218" y="370"/>
                </a:cxn>
                <a:cxn ang="0">
                  <a:pos x="167" y="396"/>
                </a:cxn>
                <a:cxn ang="0">
                  <a:pos x="111" y="425"/>
                </a:cxn>
                <a:cxn ang="0">
                  <a:pos x="69" y="457"/>
                </a:cxn>
                <a:cxn ang="0">
                  <a:pos x="35" y="490"/>
                </a:cxn>
                <a:cxn ang="0">
                  <a:pos x="12" y="526"/>
                </a:cxn>
                <a:cxn ang="0">
                  <a:pos x="0" y="553"/>
                </a:cxn>
                <a:cxn ang="0">
                  <a:pos x="0" y="650"/>
                </a:cxn>
                <a:cxn ang="0">
                  <a:pos x="6" y="628"/>
                </a:cxn>
                <a:cxn ang="0">
                  <a:pos x="19" y="594"/>
                </a:cxn>
                <a:cxn ang="0">
                  <a:pos x="43" y="551"/>
                </a:cxn>
                <a:cxn ang="0">
                  <a:pos x="76" y="503"/>
                </a:cxn>
                <a:cxn ang="0">
                  <a:pos x="125" y="454"/>
                </a:cxn>
                <a:cxn ang="0">
                  <a:pos x="190" y="408"/>
                </a:cxn>
                <a:cxn ang="0">
                  <a:pos x="275" y="365"/>
                </a:cxn>
                <a:cxn ang="0">
                  <a:pos x="308" y="342"/>
                </a:cxn>
                <a:cxn ang="0">
                  <a:pos x="335" y="305"/>
                </a:cxn>
                <a:cxn ang="0">
                  <a:pos x="352" y="255"/>
                </a:cxn>
                <a:cxn ang="0">
                  <a:pos x="360" y="201"/>
                </a:cxn>
                <a:cxn ang="0">
                  <a:pos x="356" y="144"/>
                </a:cxn>
                <a:cxn ang="0">
                  <a:pos x="341" y="88"/>
                </a:cxn>
                <a:cxn ang="0">
                  <a:pos x="311" y="39"/>
                </a:cxn>
                <a:cxn ang="0">
                  <a:pos x="264" y="0"/>
                </a:cxn>
              </a:cxnLst>
              <a:rect l="0" t="0" r="r" b="b"/>
              <a:pathLst>
                <a:path w="360" h="650">
                  <a:moveTo>
                    <a:pt x="264" y="0"/>
                  </a:moveTo>
                  <a:lnTo>
                    <a:pt x="269" y="9"/>
                  </a:lnTo>
                  <a:lnTo>
                    <a:pt x="277" y="22"/>
                  </a:lnTo>
                  <a:lnTo>
                    <a:pt x="286" y="39"/>
                  </a:lnTo>
                  <a:lnTo>
                    <a:pt x="297" y="58"/>
                  </a:lnTo>
                  <a:lnTo>
                    <a:pt x="309" y="83"/>
                  </a:lnTo>
                  <a:lnTo>
                    <a:pt x="319" y="108"/>
                  </a:lnTo>
                  <a:lnTo>
                    <a:pt x="329" y="136"/>
                  </a:lnTo>
                  <a:lnTo>
                    <a:pt x="333" y="163"/>
                  </a:lnTo>
                  <a:lnTo>
                    <a:pt x="336" y="193"/>
                  </a:lnTo>
                  <a:lnTo>
                    <a:pt x="332" y="223"/>
                  </a:lnTo>
                  <a:lnTo>
                    <a:pt x="323" y="255"/>
                  </a:lnTo>
                  <a:lnTo>
                    <a:pt x="310" y="285"/>
                  </a:lnTo>
                  <a:lnTo>
                    <a:pt x="287" y="315"/>
                  </a:lnTo>
                  <a:lnTo>
                    <a:pt x="257" y="343"/>
                  </a:lnTo>
                  <a:lnTo>
                    <a:pt x="218" y="370"/>
                  </a:lnTo>
                  <a:lnTo>
                    <a:pt x="167" y="396"/>
                  </a:lnTo>
                  <a:lnTo>
                    <a:pt x="111" y="425"/>
                  </a:lnTo>
                  <a:lnTo>
                    <a:pt x="69" y="457"/>
                  </a:lnTo>
                  <a:lnTo>
                    <a:pt x="35" y="490"/>
                  </a:lnTo>
                  <a:lnTo>
                    <a:pt x="12" y="526"/>
                  </a:lnTo>
                  <a:lnTo>
                    <a:pt x="0" y="553"/>
                  </a:lnTo>
                  <a:lnTo>
                    <a:pt x="0" y="650"/>
                  </a:lnTo>
                  <a:lnTo>
                    <a:pt x="6" y="628"/>
                  </a:lnTo>
                  <a:lnTo>
                    <a:pt x="19" y="594"/>
                  </a:lnTo>
                  <a:lnTo>
                    <a:pt x="43" y="551"/>
                  </a:lnTo>
                  <a:lnTo>
                    <a:pt x="76" y="503"/>
                  </a:lnTo>
                  <a:lnTo>
                    <a:pt x="125" y="454"/>
                  </a:lnTo>
                  <a:lnTo>
                    <a:pt x="190" y="408"/>
                  </a:lnTo>
                  <a:lnTo>
                    <a:pt x="275" y="365"/>
                  </a:lnTo>
                  <a:lnTo>
                    <a:pt x="308" y="342"/>
                  </a:lnTo>
                  <a:lnTo>
                    <a:pt x="335" y="305"/>
                  </a:lnTo>
                  <a:lnTo>
                    <a:pt x="352" y="255"/>
                  </a:lnTo>
                  <a:lnTo>
                    <a:pt x="360" y="201"/>
                  </a:lnTo>
                  <a:lnTo>
                    <a:pt x="356" y="144"/>
                  </a:lnTo>
                  <a:lnTo>
                    <a:pt x="341" y="88"/>
                  </a:lnTo>
                  <a:lnTo>
                    <a:pt x="311" y="39"/>
                  </a:lnTo>
                  <a:lnTo>
                    <a:pt x="264" y="0"/>
                  </a:lnTo>
                  <a:close/>
                </a:path>
              </a:pathLst>
            </a:custGeom>
            <a:solidFill>
              <a:schemeClr val="accent1"/>
            </a:solidFill>
            <a:ln w="9525">
              <a:noFill/>
              <a:round/>
              <a:headEnd/>
              <a:tailEnd/>
            </a:ln>
          </p:spPr>
          <p:txBody>
            <a:bodyPr/>
            <a:lstStyle/>
            <a:p>
              <a:pPr eaLnBrk="0" hangingPunct="0">
                <a:defRPr/>
              </a:pPr>
              <a:endParaRPr lang="en-US">
                <a:solidFill>
                  <a:srgbClr val="006699"/>
                </a:solidFill>
                <a:cs typeface="+mn-cs"/>
              </a:endParaRPr>
            </a:p>
          </p:txBody>
        </p:sp>
        <p:sp>
          <p:nvSpPr>
            <p:cNvPr id="71724" name="Freeform 44"/>
            <p:cNvSpPr>
              <a:spLocks/>
            </p:cNvSpPr>
            <p:nvPr/>
          </p:nvSpPr>
          <p:spPr bwMode="ltGray">
            <a:xfrm rot="1584153">
              <a:off x="56" y="84"/>
              <a:ext cx="804" cy="686"/>
            </a:xfrm>
            <a:custGeom>
              <a:avLst/>
              <a:gdLst/>
              <a:ahLst/>
              <a:cxnLst>
                <a:cxn ang="0">
                  <a:pos x="16" y="370"/>
                </a:cxn>
                <a:cxn ang="0">
                  <a:pos x="6" y="341"/>
                </a:cxn>
                <a:cxn ang="0">
                  <a:pos x="0" y="289"/>
                </a:cxn>
                <a:cxn ang="0">
                  <a:pos x="4" y="222"/>
                </a:cxn>
                <a:cxn ang="0">
                  <a:pos x="25" y="151"/>
                </a:cxn>
                <a:cxn ang="0">
                  <a:pos x="69" y="84"/>
                </a:cxn>
                <a:cxn ang="0">
                  <a:pos x="142" y="31"/>
                </a:cxn>
                <a:cxn ang="0">
                  <a:pos x="247" y="2"/>
                </a:cxn>
                <a:cxn ang="0">
                  <a:pos x="380" y="9"/>
                </a:cxn>
                <a:cxn ang="0">
                  <a:pos x="484" y="68"/>
                </a:cxn>
                <a:cxn ang="0">
                  <a:pos x="554" y="165"/>
                </a:cxn>
                <a:cxn ang="0">
                  <a:pos x="591" y="284"/>
                </a:cxn>
                <a:cxn ang="0">
                  <a:pos x="595" y="409"/>
                </a:cxn>
                <a:cxn ang="0">
                  <a:pos x="566" y="525"/>
                </a:cxn>
                <a:cxn ang="0">
                  <a:pos x="507" y="615"/>
                </a:cxn>
                <a:cxn ang="0">
                  <a:pos x="417" y="663"/>
                </a:cxn>
                <a:cxn ang="0">
                  <a:pos x="389" y="659"/>
                </a:cxn>
                <a:cxn ang="0">
                  <a:pos x="441" y="617"/>
                </a:cxn>
                <a:cxn ang="0">
                  <a:pos x="482" y="544"/>
                </a:cxn>
                <a:cxn ang="0">
                  <a:pos x="509" y="454"/>
                </a:cxn>
                <a:cxn ang="0">
                  <a:pos x="520" y="355"/>
                </a:cxn>
                <a:cxn ang="0">
                  <a:pos x="514" y="258"/>
                </a:cxn>
                <a:cxn ang="0">
                  <a:pos x="485" y="174"/>
                </a:cxn>
                <a:cxn ang="0">
                  <a:pos x="433" y="112"/>
                </a:cxn>
                <a:cxn ang="0">
                  <a:pos x="341" y="75"/>
                </a:cxn>
                <a:cxn ang="0">
                  <a:pos x="246" y="61"/>
                </a:cxn>
                <a:cxn ang="0">
                  <a:pos x="174" y="71"/>
                </a:cxn>
                <a:cxn ang="0">
                  <a:pos x="121" y="101"/>
                </a:cxn>
                <a:cxn ang="0">
                  <a:pos x="84" y="149"/>
                </a:cxn>
                <a:cxn ang="0">
                  <a:pos x="57" y="206"/>
                </a:cxn>
                <a:cxn ang="0">
                  <a:pos x="40" y="272"/>
                </a:cxn>
                <a:cxn ang="0">
                  <a:pos x="28" y="339"/>
                </a:cxn>
              </a:cxnLst>
              <a:rect l="0" t="0" r="r" b="b"/>
              <a:pathLst>
                <a:path w="596" h="666">
                  <a:moveTo>
                    <a:pt x="22" y="372"/>
                  </a:moveTo>
                  <a:lnTo>
                    <a:pt x="16" y="370"/>
                  </a:lnTo>
                  <a:lnTo>
                    <a:pt x="10" y="360"/>
                  </a:lnTo>
                  <a:lnTo>
                    <a:pt x="6" y="341"/>
                  </a:lnTo>
                  <a:lnTo>
                    <a:pt x="1" y="318"/>
                  </a:lnTo>
                  <a:lnTo>
                    <a:pt x="0" y="289"/>
                  </a:lnTo>
                  <a:lnTo>
                    <a:pt x="0" y="257"/>
                  </a:lnTo>
                  <a:lnTo>
                    <a:pt x="4" y="222"/>
                  </a:lnTo>
                  <a:lnTo>
                    <a:pt x="13" y="187"/>
                  </a:lnTo>
                  <a:lnTo>
                    <a:pt x="25" y="151"/>
                  </a:lnTo>
                  <a:lnTo>
                    <a:pt x="45" y="116"/>
                  </a:lnTo>
                  <a:lnTo>
                    <a:pt x="69" y="84"/>
                  </a:lnTo>
                  <a:lnTo>
                    <a:pt x="101" y="55"/>
                  </a:lnTo>
                  <a:lnTo>
                    <a:pt x="142" y="31"/>
                  </a:lnTo>
                  <a:lnTo>
                    <a:pt x="190" y="13"/>
                  </a:lnTo>
                  <a:lnTo>
                    <a:pt x="247" y="2"/>
                  </a:lnTo>
                  <a:lnTo>
                    <a:pt x="314" y="0"/>
                  </a:lnTo>
                  <a:lnTo>
                    <a:pt x="380" y="9"/>
                  </a:lnTo>
                  <a:lnTo>
                    <a:pt x="436" y="33"/>
                  </a:lnTo>
                  <a:lnTo>
                    <a:pt x="484" y="68"/>
                  </a:lnTo>
                  <a:lnTo>
                    <a:pt x="524" y="113"/>
                  </a:lnTo>
                  <a:lnTo>
                    <a:pt x="554" y="165"/>
                  </a:lnTo>
                  <a:lnTo>
                    <a:pt x="577" y="222"/>
                  </a:lnTo>
                  <a:lnTo>
                    <a:pt x="591" y="284"/>
                  </a:lnTo>
                  <a:lnTo>
                    <a:pt x="596" y="347"/>
                  </a:lnTo>
                  <a:lnTo>
                    <a:pt x="595" y="409"/>
                  </a:lnTo>
                  <a:lnTo>
                    <a:pt x="585" y="469"/>
                  </a:lnTo>
                  <a:lnTo>
                    <a:pt x="566" y="525"/>
                  </a:lnTo>
                  <a:lnTo>
                    <a:pt x="540" y="574"/>
                  </a:lnTo>
                  <a:lnTo>
                    <a:pt x="507" y="615"/>
                  </a:lnTo>
                  <a:lnTo>
                    <a:pt x="465" y="645"/>
                  </a:lnTo>
                  <a:lnTo>
                    <a:pt x="417" y="663"/>
                  </a:lnTo>
                  <a:lnTo>
                    <a:pt x="360" y="666"/>
                  </a:lnTo>
                  <a:lnTo>
                    <a:pt x="389" y="659"/>
                  </a:lnTo>
                  <a:lnTo>
                    <a:pt x="417" y="642"/>
                  </a:lnTo>
                  <a:lnTo>
                    <a:pt x="441" y="617"/>
                  </a:lnTo>
                  <a:lnTo>
                    <a:pt x="463" y="583"/>
                  </a:lnTo>
                  <a:lnTo>
                    <a:pt x="482" y="544"/>
                  </a:lnTo>
                  <a:lnTo>
                    <a:pt x="497" y="501"/>
                  </a:lnTo>
                  <a:lnTo>
                    <a:pt x="509" y="454"/>
                  </a:lnTo>
                  <a:lnTo>
                    <a:pt x="517" y="404"/>
                  </a:lnTo>
                  <a:lnTo>
                    <a:pt x="520" y="355"/>
                  </a:lnTo>
                  <a:lnTo>
                    <a:pt x="519" y="305"/>
                  </a:lnTo>
                  <a:lnTo>
                    <a:pt x="514" y="258"/>
                  </a:lnTo>
                  <a:lnTo>
                    <a:pt x="502" y="213"/>
                  </a:lnTo>
                  <a:lnTo>
                    <a:pt x="485" y="174"/>
                  </a:lnTo>
                  <a:lnTo>
                    <a:pt x="462" y="139"/>
                  </a:lnTo>
                  <a:lnTo>
                    <a:pt x="433" y="112"/>
                  </a:lnTo>
                  <a:lnTo>
                    <a:pt x="397" y="93"/>
                  </a:lnTo>
                  <a:lnTo>
                    <a:pt x="341" y="75"/>
                  </a:lnTo>
                  <a:lnTo>
                    <a:pt x="290" y="65"/>
                  </a:lnTo>
                  <a:lnTo>
                    <a:pt x="246" y="61"/>
                  </a:lnTo>
                  <a:lnTo>
                    <a:pt x="207" y="63"/>
                  </a:lnTo>
                  <a:lnTo>
                    <a:pt x="174" y="71"/>
                  </a:lnTo>
                  <a:lnTo>
                    <a:pt x="146" y="84"/>
                  </a:lnTo>
                  <a:lnTo>
                    <a:pt x="121" y="101"/>
                  </a:lnTo>
                  <a:lnTo>
                    <a:pt x="101" y="123"/>
                  </a:lnTo>
                  <a:lnTo>
                    <a:pt x="84" y="149"/>
                  </a:lnTo>
                  <a:lnTo>
                    <a:pt x="69" y="176"/>
                  </a:lnTo>
                  <a:lnTo>
                    <a:pt x="57" y="206"/>
                  </a:lnTo>
                  <a:lnTo>
                    <a:pt x="48" y="239"/>
                  </a:lnTo>
                  <a:lnTo>
                    <a:pt x="40" y="272"/>
                  </a:lnTo>
                  <a:lnTo>
                    <a:pt x="33" y="305"/>
                  </a:lnTo>
                  <a:lnTo>
                    <a:pt x="28" y="339"/>
                  </a:lnTo>
                  <a:lnTo>
                    <a:pt x="22" y="372"/>
                  </a:lnTo>
                  <a:close/>
                </a:path>
              </a:pathLst>
            </a:custGeom>
            <a:solidFill>
              <a:schemeClr val="accent1"/>
            </a:solidFill>
            <a:ln w="9525">
              <a:noFill/>
              <a:round/>
              <a:headEnd/>
              <a:tailEnd/>
            </a:ln>
          </p:spPr>
          <p:txBody>
            <a:bodyPr/>
            <a:lstStyle/>
            <a:p>
              <a:pPr eaLnBrk="0" hangingPunct="0">
                <a:defRPr/>
              </a:pPr>
              <a:endParaRPr lang="en-US">
                <a:solidFill>
                  <a:srgbClr val="006699"/>
                </a:solidFill>
                <a:cs typeface="+mn-cs"/>
              </a:endParaRPr>
            </a:p>
          </p:txBody>
        </p:sp>
      </p:grpSp>
      <p:sp>
        <p:nvSpPr>
          <p:cNvPr id="71725" name="Rectangle 45"/>
          <p:cNvSpPr>
            <a:spLocks noGrp="1" noChangeArrowheads="1"/>
          </p:cNvSpPr>
          <p:nvPr>
            <p:ph type="title"/>
          </p:nvPr>
        </p:nvSpPr>
        <p:spPr bwMode="auto">
          <a:xfrm>
            <a:off x="442913" y="103188"/>
            <a:ext cx="8243887" cy="131445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1028" name="Rectangle 46"/>
          <p:cNvSpPr>
            <a:spLocks noGrp="1" noChangeArrowheads="1"/>
          </p:cNvSpPr>
          <p:nvPr>
            <p:ph type="body" idx="1"/>
          </p:nvPr>
        </p:nvSpPr>
        <p:spPr bwMode="auto">
          <a:xfrm>
            <a:off x="457200" y="1600200"/>
            <a:ext cx="8229600" cy="4456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71727" name="Rectangle 47"/>
          <p:cNvSpPr>
            <a:spLocks noGrp="1" noChangeArrowheads="1"/>
          </p:cNvSpPr>
          <p:nvPr>
            <p:ph type="dt" sz="half" idx="2"/>
          </p:nvPr>
        </p:nvSpPr>
        <p:spPr bwMode="auto">
          <a:xfrm>
            <a:off x="457200" y="6243638"/>
            <a:ext cx="21336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eaLnBrk="1" hangingPunct="1">
              <a:defRPr sz="1400" smtClean="0">
                <a:latin typeface="+mn-lt"/>
              </a:defRPr>
            </a:lvl1pPr>
          </a:lstStyle>
          <a:p>
            <a:pPr>
              <a:defRPr/>
            </a:pPr>
            <a:endParaRPr lang="en-US">
              <a:solidFill>
                <a:srgbClr val="006699"/>
              </a:solidFill>
              <a:cs typeface="+mn-cs"/>
            </a:endParaRPr>
          </a:p>
        </p:txBody>
      </p:sp>
      <p:sp>
        <p:nvSpPr>
          <p:cNvPr id="71728" name="Rectangle 48"/>
          <p:cNvSpPr>
            <a:spLocks noGrp="1" noChangeArrowheads="1"/>
          </p:cNvSpPr>
          <p:nvPr>
            <p:ph type="ftr" sz="quarter" idx="3"/>
          </p:nvPr>
        </p:nvSpPr>
        <p:spPr bwMode="auto">
          <a:xfrm>
            <a:off x="3124200" y="6248400"/>
            <a:ext cx="28956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eaLnBrk="1" hangingPunct="1">
              <a:defRPr sz="1400" smtClean="0">
                <a:latin typeface="+mn-lt"/>
              </a:defRPr>
            </a:lvl1pPr>
          </a:lstStyle>
          <a:p>
            <a:pPr>
              <a:defRPr/>
            </a:pPr>
            <a:endParaRPr lang="en-US">
              <a:solidFill>
                <a:srgbClr val="006699"/>
              </a:solidFill>
              <a:cs typeface="+mn-cs"/>
            </a:endParaRPr>
          </a:p>
        </p:txBody>
      </p:sp>
      <p:sp>
        <p:nvSpPr>
          <p:cNvPr id="71729" name="Rectangle 49"/>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1" hangingPunct="1">
              <a:defRPr sz="1400" smtClean="0">
                <a:latin typeface="+mn-lt"/>
              </a:defRPr>
            </a:lvl1pPr>
          </a:lstStyle>
          <a:p>
            <a:pPr>
              <a:defRPr/>
            </a:pPr>
            <a:fld id="{AE1D18F4-14FB-4F4F-A939-CE3216803781}" type="slidenum">
              <a:rPr lang="en-US">
                <a:solidFill>
                  <a:srgbClr val="006699"/>
                </a:solidFill>
                <a:cs typeface="+mn-cs"/>
              </a:rPr>
              <a:pPr>
                <a:defRPr/>
              </a:pPr>
              <a:t>‹#›</a:t>
            </a:fld>
            <a:endParaRPr lang="en-US">
              <a:solidFill>
                <a:srgbClr val="006699"/>
              </a:solidFill>
              <a:cs typeface="+mn-cs"/>
            </a:endParaRPr>
          </a:p>
        </p:txBody>
      </p:sp>
    </p:spTree>
    <p:extLst>
      <p:ext uri="{BB962C8B-B14F-4D97-AF65-F5344CB8AC3E}">
        <p14:creationId xmlns:p14="http://schemas.microsoft.com/office/powerpoint/2010/main" xmlns="" val="3076114005"/>
      </p:ext>
    </p:extLst>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Lst>
  <p:transition spd="med">
    <p:wheel spokes="8"/>
  </p:transition>
  <p:txStyles>
    <p:titleStyle>
      <a:lvl1pPr algn="ctr" rtl="0" eaLnBrk="0" fontAlgn="base" hangingPunct="0">
        <a:lnSpc>
          <a:spcPct val="90000"/>
        </a:lnSpc>
        <a:spcBef>
          <a:spcPct val="0"/>
        </a:spcBef>
        <a:spcAft>
          <a:spcPct val="0"/>
        </a:spcAft>
        <a:defRPr sz="4400">
          <a:solidFill>
            <a:schemeClr val="tx2"/>
          </a:solidFill>
          <a:effectLst>
            <a:outerShdw blurRad="38100" dist="38100" dir="2700000" algn="tl">
              <a:srgbClr val="C0C0C0"/>
            </a:outerShdw>
          </a:effectLst>
          <a:latin typeface="+mj-lt"/>
          <a:ea typeface="+mj-ea"/>
          <a:cs typeface="+mj-cs"/>
        </a:defRPr>
      </a:lvl1pPr>
      <a:lvl2pPr algn="ctr" rtl="0" eaLnBrk="0" fontAlgn="base" hangingPunct="0">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defRPr>
      </a:lvl2pPr>
      <a:lvl3pPr algn="ctr" rtl="0" eaLnBrk="0" fontAlgn="base" hangingPunct="0">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defRPr>
      </a:lvl3pPr>
      <a:lvl4pPr algn="ctr" rtl="0" eaLnBrk="0" fontAlgn="base" hangingPunct="0">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defRPr>
      </a:lvl4pPr>
      <a:lvl5pPr algn="ctr" rtl="0" eaLnBrk="0" fontAlgn="base" hangingPunct="0">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defRPr>
      </a:lvl5pPr>
      <a:lvl6pPr marL="457200"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defRPr>
      </a:lvl6pPr>
      <a:lvl7pPr marL="914400"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defRPr>
      </a:lvl7pPr>
      <a:lvl8pPr marL="1371600"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defRPr>
      </a:lvl8pPr>
      <a:lvl9pPr marL="1828800"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7938" y="0"/>
            <a:ext cx="2833688" cy="6856413"/>
            <a:chOff x="-5" y="0"/>
            <a:chExt cx="1785" cy="4319"/>
          </a:xfrm>
        </p:grpSpPr>
        <p:sp>
          <p:nvSpPr>
            <p:cNvPr id="71683" name="Freeform 3"/>
            <p:cNvSpPr>
              <a:spLocks/>
            </p:cNvSpPr>
            <p:nvPr/>
          </p:nvSpPr>
          <p:spPr bwMode="ltGray">
            <a:xfrm>
              <a:off x="-5" y="3262"/>
              <a:ext cx="472" cy="802"/>
            </a:xfrm>
            <a:custGeom>
              <a:avLst/>
              <a:gdLst/>
              <a:ahLst/>
              <a:cxnLst>
                <a:cxn ang="0">
                  <a:pos x="5" y="32"/>
                </a:cxn>
                <a:cxn ang="0">
                  <a:pos x="189" y="26"/>
                </a:cxn>
                <a:cxn ang="0">
                  <a:pos x="309" y="66"/>
                </a:cxn>
                <a:cxn ang="0">
                  <a:pos x="357" y="98"/>
                </a:cxn>
                <a:cxn ang="0">
                  <a:pos x="413" y="162"/>
                </a:cxn>
                <a:cxn ang="0">
                  <a:pos x="437" y="250"/>
                </a:cxn>
                <a:cxn ang="0">
                  <a:pos x="397" y="530"/>
                </a:cxn>
                <a:cxn ang="0">
                  <a:pos x="341" y="634"/>
                </a:cxn>
                <a:cxn ang="0">
                  <a:pos x="173" y="714"/>
                </a:cxn>
                <a:cxn ang="0">
                  <a:pos x="77" y="730"/>
                </a:cxn>
                <a:cxn ang="0">
                  <a:pos x="69" y="802"/>
                </a:cxn>
                <a:cxn ang="0">
                  <a:pos x="7" y="788"/>
                </a:cxn>
                <a:cxn ang="0">
                  <a:pos x="5" y="751"/>
                </a:cxn>
                <a:cxn ang="0">
                  <a:pos x="37" y="722"/>
                </a:cxn>
                <a:cxn ang="0">
                  <a:pos x="5" y="670"/>
                </a:cxn>
                <a:cxn ang="0">
                  <a:pos x="5" y="32"/>
                </a:cxn>
              </a:cxnLst>
              <a:rect l="0" t="0" r="r" b="b"/>
              <a:pathLst>
                <a:path w="472" h="802">
                  <a:moveTo>
                    <a:pt x="5" y="32"/>
                  </a:moveTo>
                  <a:cubicBezTo>
                    <a:pt x="101" y="0"/>
                    <a:pt x="20" y="17"/>
                    <a:pt x="189" y="26"/>
                  </a:cubicBezTo>
                  <a:cubicBezTo>
                    <a:pt x="221" y="37"/>
                    <a:pt x="280" y="47"/>
                    <a:pt x="309" y="66"/>
                  </a:cubicBezTo>
                  <a:cubicBezTo>
                    <a:pt x="325" y="77"/>
                    <a:pt x="357" y="98"/>
                    <a:pt x="357" y="98"/>
                  </a:cubicBezTo>
                  <a:cubicBezTo>
                    <a:pt x="394" y="154"/>
                    <a:pt x="373" y="135"/>
                    <a:pt x="413" y="162"/>
                  </a:cubicBezTo>
                  <a:cubicBezTo>
                    <a:pt x="433" y="223"/>
                    <a:pt x="426" y="193"/>
                    <a:pt x="437" y="250"/>
                  </a:cubicBezTo>
                  <a:cubicBezTo>
                    <a:pt x="433" y="370"/>
                    <a:pt x="472" y="455"/>
                    <a:pt x="397" y="530"/>
                  </a:cubicBezTo>
                  <a:cubicBezTo>
                    <a:pt x="385" y="567"/>
                    <a:pt x="368" y="607"/>
                    <a:pt x="341" y="634"/>
                  </a:cubicBezTo>
                  <a:cubicBezTo>
                    <a:pt x="319" y="701"/>
                    <a:pt x="233" y="707"/>
                    <a:pt x="173" y="714"/>
                  </a:cubicBezTo>
                  <a:cubicBezTo>
                    <a:pt x="142" y="724"/>
                    <a:pt x="100" y="707"/>
                    <a:pt x="77" y="730"/>
                  </a:cubicBezTo>
                  <a:cubicBezTo>
                    <a:pt x="60" y="747"/>
                    <a:pt x="72" y="778"/>
                    <a:pt x="69" y="802"/>
                  </a:cubicBezTo>
                  <a:cubicBezTo>
                    <a:pt x="53" y="799"/>
                    <a:pt x="23" y="792"/>
                    <a:pt x="7" y="788"/>
                  </a:cubicBezTo>
                  <a:cubicBezTo>
                    <a:pt x="5" y="788"/>
                    <a:pt x="0" y="762"/>
                    <a:pt x="5" y="751"/>
                  </a:cubicBezTo>
                  <a:cubicBezTo>
                    <a:pt x="10" y="740"/>
                    <a:pt x="37" y="735"/>
                    <a:pt x="37" y="722"/>
                  </a:cubicBezTo>
                  <a:cubicBezTo>
                    <a:pt x="26" y="682"/>
                    <a:pt x="22" y="685"/>
                    <a:pt x="5" y="670"/>
                  </a:cubicBezTo>
                  <a:cubicBezTo>
                    <a:pt x="5" y="541"/>
                    <a:pt x="5" y="233"/>
                    <a:pt x="5" y="32"/>
                  </a:cubicBezTo>
                  <a:close/>
                </a:path>
              </a:pathLst>
            </a:custGeom>
            <a:solidFill>
              <a:schemeClr val="folHlink">
                <a:alpha val="50000"/>
              </a:schemeClr>
            </a:solidFill>
            <a:ln w="9525">
              <a:noFill/>
              <a:round/>
              <a:headEnd/>
              <a:tailEnd/>
            </a:ln>
            <a:effectLst/>
          </p:spPr>
          <p:txBody>
            <a:bodyPr/>
            <a:lstStyle/>
            <a:p>
              <a:pPr eaLnBrk="0" hangingPunct="0">
                <a:defRPr/>
              </a:pPr>
              <a:endParaRPr lang="en-US">
                <a:solidFill>
                  <a:srgbClr val="006699"/>
                </a:solidFill>
                <a:cs typeface="+mn-cs"/>
              </a:endParaRPr>
            </a:p>
          </p:txBody>
        </p:sp>
        <p:grpSp>
          <p:nvGrpSpPr>
            <p:cNvPr id="1033" name="Group 4"/>
            <p:cNvGrpSpPr>
              <a:grpSpLocks/>
            </p:cNvGrpSpPr>
            <p:nvPr/>
          </p:nvGrpSpPr>
          <p:grpSpPr bwMode="auto">
            <a:xfrm rot="14964908" flipH="1">
              <a:off x="104" y="2441"/>
              <a:ext cx="452" cy="444"/>
              <a:chOff x="1727" y="866"/>
              <a:chExt cx="129" cy="157"/>
            </a:xfrm>
          </p:grpSpPr>
          <p:sp>
            <p:nvSpPr>
              <p:cNvPr id="71685" name="Freeform 5"/>
              <p:cNvSpPr>
                <a:spLocks/>
              </p:cNvSpPr>
              <p:nvPr userDrawn="1"/>
            </p:nvSpPr>
            <p:spPr bwMode="ltGray">
              <a:xfrm>
                <a:off x="1727" y="866"/>
                <a:ext cx="41" cy="59"/>
              </a:xfrm>
              <a:custGeom>
                <a:avLst/>
                <a:gdLst/>
                <a:ahLst/>
                <a:cxnLst>
                  <a:cxn ang="0">
                    <a:pos x="83" y="28"/>
                  </a:cxn>
                  <a:cxn ang="0">
                    <a:pos x="27" y="0"/>
                  </a:cxn>
                  <a:cxn ang="0">
                    <a:pos x="0" y="117"/>
                  </a:cxn>
                  <a:cxn ang="0">
                    <a:pos x="83" y="28"/>
                  </a:cxn>
                </a:cxnLst>
                <a:rect l="0" t="0" r="r" b="b"/>
                <a:pathLst>
                  <a:path w="83" h="117">
                    <a:moveTo>
                      <a:pt x="83" y="28"/>
                    </a:moveTo>
                    <a:lnTo>
                      <a:pt x="27" y="0"/>
                    </a:lnTo>
                    <a:lnTo>
                      <a:pt x="0" y="117"/>
                    </a:lnTo>
                    <a:lnTo>
                      <a:pt x="83" y="28"/>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sp>
            <p:nvSpPr>
              <p:cNvPr id="71686" name="Freeform 6"/>
              <p:cNvSpPr>
                <a:spLocks/>
              </p:cNvSpPr>
              <p:nvPr userDrawn="1"/>
            </p:nvSpPr>
            <p:spPr bwMode="ltGray">
              <a:xfrm>
                <a:off x="1786" y="894"/>
                <a:ext cx="70" cy="49"/>
              </a:xfrm>
              <a:custGeom>
                <a:avLst/>
                <a:gdLst/>
                <a:ahLst/>
                <a:cxnLst>
                  <a:cxn ang="0">
                    <a:pos x="0" y="98"/>
                  </a:cxn>
                  <a:cxn ang="0">
                    <a:pos x="118" y="0"/>
                  </a:cxn>
                  <a:cxn ang="0">
                    <a:pos x="140" y="49"/>
                  </a:cxn>
                  <a:cxn ang="0">
                    <a:pos x="0" y="98"/>
                  </a:cxn>
                </a:cxnLst>
                <a:rect l="0" t="0" r="r" b="b"/>
                <a:pathLst>
                  <a:path w="140" h="98">
                    <a:moveTo>
                      <a:pt x="0" y="98"/>
                    </a:moveTo>
                    <a:lnTo>
                      <a:pt x="118" y="0"/>
                    </a:lnTo>
                    <a:lnTo>
                      <a:pt x="140" y="49"/>
                    </a:lnTo>
                    <a:lnTo>
                      <a:pt x="0" y="98"/>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sp>
            <p:nvSpPr>
              <p:cNvPr id="71687" name="Freeform 7"/>
              <p:cNvSpPr>
                <a:spLocks/>
              </p:cNvSpPr>
              <p:nvPr userDrawn="1"/>
            </p:nvSpPr>
            <p:spPr bwMode="ltGray">
              <a:xfrm>
                <a:off x="1772" y="998"/>
                <a:ext cx="73" cy="25"/>
              </a:xfrm>
              <a:custGeom>
                <a:avLst/>
                <a:gdLst/>
                <a:ahLst/>
                <a:cxnLst>
                  <a:cxn ang="0">
                    <a:pos x="0" y="7"/>
                  </a:cxn>
                  <a:cxn ang="0">
                    <a:pos x="145" y="0"/>
                  </a:cxn>
                  <a:cxn ang="0">
                    <a:pos x="131" y="49"/>
                  </a:cxn>
                  <a:cxn ang="0">
                    <a:pos x="0" y="7"/>
                  </a:cxn>
                </a:cxnLst>
                <a:rect l="0" t="0" r="r" b="b"/>
                <a:pathLst>
                  <a:path w="145" h="49">
                    <a:moveTo>
                      <a:pt x="0" y="7"/>
                    </a:moveTo>
                    <a:lnTo>
                      <a:pt x="145" y="0"/>
                    </a:lnTo>
                    <a:lnTo>
                      <a:pt x="131" y="49"/>
                    </a:lnTo>
                    <a:lnTo>
                      <a:pt x="0" y="7"/>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grpSp>
        <p:sp>
          <p:nvSpPr>
            <p:cNvPr id="71688" name="Freeform 8"/>
            <p:cNvSpPr>
              <a:spLocks/>
            </p:cNvSpPr>
            <p:nvPr/>
          </p:nvSpPr>
          <p:spPr bwMode="ltGray">
            <a:xfrm>
              <a:off x="90" y="1736"/>
              <a:ext cx="710" cy="768"/>
            </a:xfrm>
            <a:custGeom>
              <a:avLst/>
              <a:gdLst/>
              <a:ahLst/>
              <a:cxnLst>
                <a:cxn ang="0">
                  <a:pos x="14" y="416"/>
                </a:cxn>
                <a:cxn ang="0">
                  <a:pos x="14" y="272"/>
                </a:cxn>
                <a:cxn ang="0">
                  <a:pos x="102" y="144"/>
                </a:cxn>
                <a:cxn ang="0">
                  <a:pos x="150" y="96"/>
                </a:cxn>
                <a:cxn ang="0">
                  <a:pos x="198" y="64"/>
                </a:cxn>
                <a:cxn ang="0">
                  <a:pos x="350" y="0"/>
                </a:cxn>
                <a:cxn ang="0">
                  <a:pos x="534" y="8"/>
                </a:cxn>
                <a:cxn ang="0">
                  <a:pos x="662" y="96"/>
                </a:cxn>
                <a:cxn ang="0">
                  <a:pos x="710" y="200"/>
                </a:cxn>
                <a:cxn ang="0">
                  <a:pos x="702" y="400"/>
                </a:cxn>
                <a:cxn ang="0">
                  <a:pos x="678" y="448"/>
                </a:cxn>
                <a:cxn ang="0">
                  <a:pos x="550" y="632"/>
                </a:cxn>
                <a:cxn ang="0">
                  <a:pos x="518" y="656"/>
                </a:cxn>
                <a:cxn ang="0">
                  <a:pos x="470" y="664"/>
                </a:cxn>
                <a:cxn ang="0">
                  <a:pos x="518" y="680"/>
                </a:cxn>
                <a:cxn ang="0">
                  <a:pos x="566" y="696"/>
                </a:cxn>
                <a:cxn ang="0">
                  <a:pos x="574" y="720"/>
                </a:cxn>
                <a:cxn ang="0">
                  <a:pos x="526" y="736"/>
                </a:cxn>
                <a:cxn ang="0">
                  <a:pos x="502" y="752"/>
                </a:cxn>
                <a:cxn ang="0">
                  <a:pos x="454" y="768"/>
                </a:cxn>
                <a:cxn ang="0">
                  <a:pos x="438" y="712"/>
                </a:cxn>
                <a:cxn ang="0">
                  <a:pos x="246" y="688"/>
                </a:cxn>
                <a:cxn ang="0">
                  <a:pos x="134" y="648"/>
                </a:cxn>
                <a:cxn ang="0">
                  <a:pos x="110" y="624"/>
                </a:cxn>
                <a:cxn ang="0">
                  <a:pos x="78" y="576"/>
                </a:cxn>
                <a:cxn ang="0">
                  <a:pos x="54" y="464"/>
                </a:cxn>
                <a:cxn ang="0">
                  <a:pos x="30" y="408"/>
                </a:cxn>
                <a:cxn ang="0">
                  <a:pos x="22" y="384"/>
                </a:cxn>
                <a:cxn ang="0">
                  <a:pos x="14" y="416"/>
                </a:cxn>
              </a:cxnLst>
              <a:rect l="0" t="0" r="r" b="b"/>
              <a:pathLst>
                <a:path w="710" h="768">
                  <a:moveTo>
                    <a:pt x="14" y="416"/>
                  </a:moveTo>
                  <a:cubicBezTo>
                    <a:pt x="6" y="353"/>
                    <a:pt x="0" y="339"/>
                    <a:pt x="14" y="272"/>
                  </a:cubicBezTo>
                  <a:cubicBezTo>
                    <a:pt x="24" y="227"/>
                    <a:pt x="72" y="178"/>
                    <a:pt x="102" y="144"/>
                  </a:cubicBezTo>
                  <a:cubicBezTo>
                    <a:pt x="117" y="127"/>
                    <a:pt x="134" y="112"/>
                    <a:pt x="150" y="96"/>
                  </a:cubicBezTo>
                  <a:cubicBezTo>
                    <a:pt x="164" y="82"/>
                    <a:pt x="198" y="64"/>
                    <a:pt x="198" y="64"/>
                  </a:cubicBezTo>
                  <a:cubicBezTo>
                    <a:pt x="231" y="14"/>
                    <a:pt x="294" y="7"/>
                    <a:pt x="350" y="0"/>
                  </a:cubicBezTo>
                  <a:cubicBezTo>
                    <a:pt x="411" y="3"/>
                    <a:pt x="473" y="1"/>
                    <a:pt x="534" y="8"/>
                  </a:cubicBezTo>
                  <a:cubicBezTo>
                    <a:pt x="582" y="13"/>
                    <a:pt x="624" y="71"/>
                    <a:pt x="662" y="96"/>
                  </a:cubicBezTo>
                  <a:cubicBezTo>
                    <a:pt x="691" y="140"/>
                    <a:pt x="698" y="151"/>
                    <a:pt x="710" y="200"/>
                  </a:cubicBezTo>
                  <a:cubicBezTo>
                    <a:pt x="707" y="267"/>
                    <a:pt x="707" y="333"/>
                    <a:pt x="702" y="400"/>
                  </a:cubicBezTo>
                  <a:cubicBezTo>
                    <a:pt x="700" y="423"/>
                    <a:pt x="688" y="428"/>
                    <a:pt x="678" y="448"/>
                  </a:cubicBezTo>
                  <a:cubicBezTo>
                    <a:pt x="646" y="512"/>
                    <a:pt x="626" y="607"/>
                    <a:pt x="550" y="632"/>
                  </a:cubicBezTo>
                  <a:cubicBezTo>
                    <a:pt x="539" y="640"/>
                    <a:pt x="530" y="651"/>
                    <a:pt x="518" y="656"/>
                  </a:cubicBezTo>
                  <a:cubicBezTo>
                    <a:pt x="503" y="662"/>
                    <a:pt x="470" y="648"/>
                    <a:pt x="470" y="664"/>
                  </a:cubicBezTo>
                  <a:cubicBezTo>
                    <a:pt x="470" y="681"/>
                    <a:pt x="502" y="675"/>
                    <a:pt x="518" y="680"/>
                  </a:cubicBezTo>
                  <a:cubicBezTo>
                    <a:pt x="534" y="685"/>
                    <a:pt x="566" y="696"/>
                    <a:pt x="566" y="696"/>
                  </a:cubicBezTo>
                  <a:cubicBezTo>
                    <a:pt x="569" y="704"/>
                    <a:pt x="580" y="714"/>
                    <a:pt x="574" y="720"/>
                  </a:cubicBezTo>
                  <a:cubicBezTo>
                    <a:pt x="562" y="732"/>
                    <a:pt x="542" y="731"/>
                    <a:pt x="526" y="736"/>
                  </a:cubicBezTo>
                  <a:cubicBezTo>
                    <a:pt x="517" y="739"/>
                    <a:pt x="511" y="748"/>
                    <a:pt x="502" y="752"/>
                  </a:cubicBezTo>
                  <a:cubicBezTo>
                    <a:pt x="487" y="759"/>
                    <a:pt x="454" y="768"/>
                    <a:pt x="454" y="768"/>
                  </a:cubicBezTo>
                  <a:cubicBezTo>
                    <a:pt x="448" y="750"/>
                    <a:pt x="453" y="725"/>
                    <a:pt x="438" y="712"/>
                  </a:cubicBezTo>
                  <a:cubicBezTo>
                    <a:pt x="407" y="685"/>
                    <a:pt x="256" y="689"/>
                    <a:pt x="246" y="688"/>
                  </a:cubicBezTo>
                  <a:cubicBezTo>
                    <a:pt x="207" y="680"/>
                    <a:pt x="166" y="674"/>
                    <a:pt x="134" y="648"/>
                  </a:cubicBezTo>
                  <a:cubicBezTo>
                    <a:pt x="125" y="641"/>
                    <a:pt x="117" y="633"/>
                    <a:pt x="110" y="624"/>
                  </a:cubicBezTo>
                  <a:cubicBezTo>
                    <a:pt x="98" y="609"/>
                    <a:pt x="78" y="576"/>
                    <a:pt x="78" y="576"/>
                  </a:cubicBezTo>
                  <a:cubicBezTo>
                    <a:pt x="66" y="506"/>
                    <a:pt x="74" y="544"/>
                    <a:pt x="54" y="464"/>
                  </a:cubicBezTo>
                  <a:cubicBezTo>
                    <a:pt x="37" y="397"/>
                    <a:pt x="58" y="463"/>
                    <a:pt x="30" y="408"/>
                  </a:cubicBezTo>
                  <a:cubicBezTo>
                    <a:pt x="26" y="400"/>
                    <a:pt x="30" y="380"/>
                    <a:pt x="22" y="384"/>
                  </a:cubicBezTo>
                  <a:cubicBezTo>
                    <a:pt x="12" y="389"/>
                    <a:pt x="17" y="405"/>
                    <a:pt x="14" y="416"/>
                  </a:cubicBezTo>
                  <a:close/>
                </a:path>
              </a:pathLst>
            </a:custGeom>
            <a:solidFill>
              <a:schemeClr val="accent2">
                <a:alpha val="50000"/>
              </a:schemeClr>
            </a:solidFill>
            <a:ln w="9525">
              <a:noFill/>
              <a:round/>
              <a:headEnd/>
              <a:tailEnd/>
            </a:ln>
            <a:effectLst/>
          </p:spPr>
          <p:txBody>
            <a:bodyPr/>
            <a:lstStyle/>
            <a:p>
              <a:pPr eaLnBrk="0" hangingPunct="0">
                <a:defRPr/>
              </a:pPr>
              <a:endParaRPr lang="en-US">
                <a:solidFill>
                  <a:srgbClr val="006699"/>
                </a:solidFill>
                <a:cs typeface="+mn-cs"/>
              </a:endParaRPr>
            </a:p>
          </p:txBody>
        </p:sp>
        <p:grpSp>
          <p:nvGrpSpPr>
            <p:cNvPr id="1035" name="Group 9"/>
            <p:cNvGrpSpPr>
              <a:grpSpLocks/>
            </p:cNvGrpSpPr>
            <p:nvPr/>
          </p:nvGrpSpPr>
          <p:grpSpPr bwMode="auto">
            <a:xfrm rot="416244">
              <a:off x="9" y="1746"/>
              <a:ext cx="1771" cy="1741"/>
              <a:chOff x="41" y="2787"/>
              <a:chExt cx="902" cy="833"/>
            </a:xfrm>
          </p:grpSpPr>
          <p:sp>
            <p:nvSpPr>
              <p:cNvPr id="71690" name="Freeform 10"/>
              <p:cNvSpPr>
                <a:spLocks/>
              </p:cNvSpPr>
              <p:nvPr userDrawn="1"/>
            </p:nvSpPr>
            <p:spPr bwMode="ltGray">
              <a:xfrm rot="373331" flipH="1">
                <a:off x="125" y="2787"/>
                <a:ext cx="313" cy="303"/>
              </a:xfrm>
              <a:custGeom>
                <a:avLst/>
                <a:gdLst/>
                <a:ahLst/>
                <a:cxnLst>
                  <a:cxn ang="0">
                    <a:pos x="46" y="210"/>
                  </a:cxn>
                  <a:cxn ang="0">
                    <a:pos x="37" y="198"/>
                  </a:cxn>
                  <a:cxn ang="0">
                    <a:pos x="26" y="181"/>
                  </a:cxn>
                  <a:cxn ang="0">
                    <a:pos x="15" y="159"/>
                  </a:cxn>
                  <a:cxn ang="0">
                    <a:pos x="5" y="135"/>
                  </a:cxn>
                  <a:cxn ang="0">
                    <a:pos x="0" y="109"/>
                  </a:cxn>
                  <a:cxn ang="0">
                    <a:pos x="1" y="82"/>
                  </a:cxn>
                  <a:cxn ang="0">
                    <a:pos x="9" y="57"/>
                  </a:cxn>
                  <a:cxn ang="0">
                    <a:pos x="27" y="35"/>
                  </a:cxn>
                  <a:cxn ang="0">
                    <a:pos x="45" y="22"/>
                  </a:cxn>
                  <a:cxn ang="0">
                    <a:pos x="60" y="12"/>
                  </a:cxn>
                  <a:cxn ang="0">
                    <a:pos x="72" y="7"/>
                  </a:cxn>
                  <a:cxn ang="0">
                    <a:pos x="81" y="5"/>
                  </a:cxn>
                  <a:cxn ang="0">
                    <a:pos x="88" y="5"/>
                  </a:cxn>
                  <a:cxn ang="0">
                    <a:pos x="104" y="0"/>
                  </a:cxn>
                  <a:cxn ang="0">
                    <a:pos x="148" y="8"/>
                  </a:cxn>
                  <a:cxn ang="0">
                    <a:pos x="160" y="12"/>
                  </a:cxn>
                  <a:cxn ang="0">
                    <a:pos x="172" y="15"/>
                  </a:cxn>
                  <a:cxn ang="0">
                    <a:pos x="182" y="19"/>
                  </a:cxn>
                  <a:cxn ang="0">
                    <a:pos x="190" y="23"/>
                  </a:cxn>
                  <a:cxn ang="0">
                    <a:pos x="198" y="27"/>
                  </a:cxn>
                  <a:cxn ang="0">
                    <a:pos x="205" y="32"/>
                  </a:cxn>
                  <a:cxn ang="0">
                    <a:pos x="211" y="38"/>
                  </a:cxn>
                  <a:cxn ang="0">
                    <a:pos x="217" y="45"/>
                  </a:cxn>
                  <a:cxn ang="0">
                    <a:pos x="205" y="40"/>
                  </a:cxn>
                  <a:cxn ang="0">
                    <a:pos x="194" y="36"/>
                  </a:cxn>
                  <a:cxn ang="0">
                    <a:pos x="183" y="33"/>
                  </a:cxn>
                  <a:cxn ang="0">
                    <a:pos x="172" y="30"/>
                  </a:cxn>
                  <a:cxn ang="0">
                    <a:pos x="163" y="27"/>
                  </a:cxn>
                  <a:cxn ang="0">
                    <a:pos x="153" y="26"/>
                  </a:cxn>
                  <a:cxn ang="0">
                    <a:pos x="143" y="24"/>
                  </a:cxn>
                  <a:cxn ang="0">
                    <a:pos x="134" y="24"/>
                  </a:cxn>
                  <a:cxn ang="0">
                    <a:pos x="125" y="24"/>
                  </a:cxn>
                  <a:cxn ang="0">
                    <a:pos x="116" y="25"/>
                  </a:cxn>
                  <a:cxn ang="0">
                    <a:pos x="107" y="27"/>
                  </a:cxn>
                  <a:cxn ang="0">
                    <a:pos x="99" y="29"/>
                  </a:cxn>
                  <a:cxn ang="0">
                    <a:pos x="91" y="33"/>
                  </a:cxn>
                  <a:cxn ang="0">
                    <a:pos x="82" y="36"/>
                  </a:cxn>
                  <a:cxn ang="0">
                    <a:pos x="74" y="41"/>
                  </a:cxn>
                  <a:cxn ang="0">
                    <a:pos x="66" y="46"/>
                  </a:cxn>
                  <a:cxn ang="0">
                    <a:pos x="52" y="61"/>
                  </a:cxn>
                  <a:cxn ang="0">
                    <a:pos x="42" y="80"/>
                  </a:cxn>
                  <a:cxn ang="0">
                    <a:pos x="37" y="103"/>
                  </a:cxn>
                  <a:cxn ang="0">
                    <a:pos x="35" y="126"/>
                  </a:cxn>
                  <a:cxn ang="0">
                    <a:pos x="35" y="151"/>
                  </a:cxn>
                  <a:cxn ang="0">
                    <a:pos x="38" y="174"/>
                  </a:cxn>
                  <a:cxn ang="0">
                    <a:pos x="41" y="194"/>
                  </a:cxn>
                  <a:cxn ang="0">
                    <a:pos x="46" y="210"/>
                  </a:cxn>
                </a:cxnLst>
                <a:rect l="0" t="0" r="r" b="b"/>
                <a:pathLst>
                  <a:path w="217" h="210">
                    <a:moveTo>
                      <a:pt x="46" y="210"/>
                    </a:moveTo>
                    <a:lnTo>
                      <a:pt x="37" y="198"/>
                    </a:lnTo>
                    <a:lnTo>
                      <a:pt x="26" y="181"/>
                    </a:lnTo>
                    <a:lnTo>
                      <a:pt x="15" y="159"/>
                    </a:lnTo>
                    <a:lnTo>
                      <a:pt x="5" y="135"/>
                    </a:lnTo>
                    <a:lnTo>
                      <a:pt x="0" y="109"/>
                    </a:lnTo>
                    <a:lnTo>
                      <a:pt x="1" y="82"/>
                    </a:lnTo>
                    <a:lnTo>
                      <a:pt x="9" y="57"/>
                    </a:lnTo>
                    <a:lnTo>
                      <a:pt x="27" y="35"/>
                    </a:lnTo>
                    <a:lnTo>
                      <a:pt x="45" y="22"/>
                    </a:lnTo>
                    <a:lnTo>
                      <a:pt x="60" y="12"/>
                    </a:lnTo>
                    <a:lnTo>
                      <a:pt x="72" y="7"/>
                    </a:lnTo>
                    <a:lnTo>
                      <a:pt x="81" y="5"/>
                    </a:lnTo>
                    <a:lnTo>
                      <a:pt x="88" y="5"/>
                    </a:lnTo>
                    <a:lnTo>
                      <a:pt x="104" y="0"/>
                    </a:lnTo>
                    <a:lnTo>
                      <a:pt x="148" y="8"/>
                    </a:lnTo>
                    <a:lnTo>
                      <a:pt x="160" y="12"/>
                    </a:lnTo>
                    <a:lnTo>
                      <a:pt x="172" y="15"/>
                    </a:lnTo>
                    <a:lnTo>
                      <a:pt x="182" y="19"/>
                    </a:lnTo>
                    <a:lnTo>
                      <a:pt x="190" y="23"/>
                    </a:lnTo>
                    <a:lnTo>
                      <a:pt x="198" y="27"/>
                    </a:lnTo>
                    <a:lnTo>
                      <a:pt x="205" y="32"/>
                    </a:lnTo>
                    <a:lnTo>
                      <a:pt x="211" y="38"/>
                    </a:lnTo>
                    <a:lnTo>
                      <a:pt x="217" y="45"/>
                    </a:lnTo>
                    <a:lnTo>
                      <a:pt x="205" y="40"/>
                    </a:lnTo>
                    <a:lnTo>
                      <a:pt x="194" y="36"/>
                    </a:lnTo>
                    <a:lnTo>
                      <a:pt x="183" y="33"/>
                    </a:lnTo>
                    <a:lnTo>
                      <a:pt x="172" y="30"/>
                    </a:lnTo>
                    <a:lnTo>
                      <a:pt x="163" y="27"/>
                    </a:lnTo>
                    <a:lnTo>
                      <a:pt x="153" y="26"/>
                    </a:lnTo>
                    <a:lnTo>
                      <a:pt x="143" y="24"/>
                    </a:lnTo>
                    <a:lnTo>
                      <a:pt x="134" y="24"/>
                    </a:lnTo>
                    <a:lnTo>
                      <a:pt x="125" y="24"/>
                    </a:lnTo>
                    <a:lnTo>
                      <a:pt x="116" y="25"/>
                    </a:lnTo>
                    <a:lnTo>
                      <a:pt x="107" y="27"/>
                    </a:lnTo>
                    <a:lnTo>
                      <a:pt x="99" y="29"/>
                    </a:lnTo>
                    <a:lnTo>
                      <a:pt x="91" y="33"/>
                    </a:lnTo>
                    <a:lnTo>
                      <a:pt x="82" y="36"/>
                    </a:lnTo>
                    <a:lnTo>
                      <a:pt x="74" y="41"/>
                    </a:lnTo>
                    <a:lnTo>
                      <a:pt x="66" y="46"/>
                    </a:lnTo>
                    <a:lnTo>
                      <a:pt x="52" y="61"/>
                    </a:lnTo>
                    <a:lnTo>
                      <a:pt x="42" y="80"/>
                    </a:lnTo>
                    <a:lnTo>
                      <a:pt x="37" y="103"/>
                    </a:lnTo>
                    <a:lnTo>
                      <a:pt x="35" y="126"/>
                    </a:lnTo>
                    <a:lnTo>
                      <a:pt x="35" y="151"/>
                    </a:lnTo>
                    <a:lnTo>
                      <a:pt x="38" y="174"/>
                    </a:lnTo>
                    <a:lnTo>
                      <a:pt x="41" y="194"/>
                    </a:lnTo>
                    <a:lnTo>
                      <a:pt x="46" y="210"/>
                    </a:lnTo>
                    <a:close/>
                  </a:path>
                </a:pathLst>
              </a:custGeom>
              <a:solidFill>
                <a:schemeClr val="accent2"/>
              </a:solidFill>
              <a:ln w="9525">
                <a:noFill/>
                <a:round/>
                <a:headEnd/>
                <a:tailEnd/>
              </a:ln>
            </p:spPr>
            <p:txBody>
              <a:bodyPr/>
              <a:lstStyle/>
              <a:p>
                <a:pPr eaLnBrk="0" hangingPunct="0">
                  <a:defRPr/>
                </a:pPr>
                <a:endParaRPr lang="en-US">
                  <a:solidFill>
                    <a:srgbClr val="006699"/>
                  </a:solidFill>
                  <a:cs typeface="+mn-cs"/>
                </a:endParaRPr>
              </a:p>
            </p:txBody>
          </p:sp>
          <p:sp>
            <p:nvSpPr>
              <p:cNvPr id="71691" name="Freeform 11"/>
              <p:cNvSpPr>
                <a:spLocks/>
              </p:cNvSpPr>
              <p:nvPr userDrawn="1"/>
            </p:nvSpPr>
            <p:spPr bwMode="ltGray">
              <a:xfrm rot="373331" flipH="1">
                <a:off x="41" y="2843"/>
                <a:ext cx="262" cy="308"/>
              </a:xfrm>
              <a:custGeom>
                <a:avLst/>
                <a:gdLst/>
                <a:ahLst/>
                <a:cxnLst>
                  <a:cxn ang="0">
                    <a:pos x="109" y="0"/>
                  </a:cxn>
                  <a:cxn ang="0">
                    <a:pos x="112" y="2"/>
                  </a:cxn>
                  <a:cxn ang="0">
                    <a:pos x="118" y="8"/>
                  </a:cxn>
                  <a:cxn ang="0">
                    <a:pos x="127" y="18"/>
                  </a:cxn>
                  <a:cxn ang="0">
                    <a:pos x="137" y="33"/>
                  </a:cxn>
                  <a:cxn ang="0">
                    <a:pos x="145" y="52"/>
                  </a:cxn>
                  <a:cxn ang="0">
                    <a:pos x="150" y="76"/>
                  </a:cxn>
                  <a:cxn ang="0">
                    <a:pos x="150" y="105"/>
                  </a:cxn>
                  <a:cxn ang="0">
                    <a:pos x="144" y="139"/>
                  </a:cxn>
                  <a:cxn ang="0">
                    <a:pos x="140" y="149"/>
                  </a:cxn>
                  <a:cxn ang="0">
                    <a:pos x="136" y="157"/>
                  </a:cxn>
                  <a:cxn ang="0">
                    <a:pos x="131" y="165"/>
                  </a:cxn>
                  <a:cxn ang="0">
                    <a:pos x="125" y="173"/>
                  </a:cxn>
                  <a:cxn ang="0">
                    <a:pos x="117" y="180"/>
                  </a:cxn>
                  <a:cxn ang="0">
                    <a:pos x="110" y="185"/>
                  </a:cxn>
                  <a:cxn ang="0">
                    <a:pos x="102" y="191"/>
                  </a:cxn>
                  <a:cxn ang="0">
                    <a:pos x="92" y="195"/>
                  </a:cxn>
                  <a:cxn ang="0">
                    <a:pos x="82" y="197"/>
                  </a:cxn>
                  <a:cxn ang="0">
                    <a:pos x="72" y="200"/>
                  </a:cxn>
                  <a:cxn ang="0">
                    <a:pos x="61" y="201"/>
                  </a:cxn>
                  <a:cxn ang="0">
                    <a:pos x="49" y="201"/>
                  </a:cxn>
                  <a:cxn ang="0">
                    <a:pos x="37" y="200"/>
                  </a:cxn>
                  <a:cxn ang="0">
                    <a:pos x="25" y="197"/>
                  </a:cxn>
                  <a:cxn ang="0">
                    <a:pos x="12" y="193"/>
                  </a:cxn>
                  <a:cxn ang="0">
                    <a:pos x="0" y="188"/>
                  </a:cxn>
                  <a:cxn ang="0">
                    <a:pos x="11" y="195"/>
                  </a:cxn>
                  <a:cxn ang="0">
                    <a:pos x="22" y="200"/>
                  </a:cxn>
                  <a:cxn ang="0">
                    <a:pos x="33" y="205"/>
                  </a:cxn>
                  <a:cxn ang="0">
                    <a:pos x="43" y="208"/>
                  </a:cxn>
                  <a:cxn ang="0">
                    <a:pos x="53" y="211"/>
                  </a:cxn>
                  <a:cxn ang="0">
                    <a:pos x="63" y="212"/>
                  </a:cxn>
                  <a:cxn ang="0">
                    <a:pos x="73" y="213"/>
                  </a:cxn>
                  <a:cxn ang="0">
                    <a:pos x="83" y="213"/>
                  </a:cxn>
                  <a:cxn ang="0">
                    <a:pos x="91" y="212"/>
                  </a:cxn>
                  <a:cxn ang="0">
                    <a:pos x="100" y="210"/>
                  </a:cxn>
                  <a:cxn ang="0">
                    <a:pos x="108" y="208"/>
                  </a:cxn>
                  <a:cxn ang="0">
                    <a:pos x="116" y="206"/>
                  </a:cxn>
                  <a:cxn ang="0">
                    <a:pos x="123" y="203"/>
                  </a:cxn>
                  <a:cxn ang="0">
                    <a:pos x="130" y="199"/>
                  </a:cxn>
                  <a:cxn ang="0">
                    <a:pos x="136" y="195"/>
                  </a:cxn>
                  <a:cxn ang="0">
                    <a:pos x="142" y="191"/>
                  </a:cxn>
                  <a:cxn ang="0">
                    <a:pos x="158" y="176"/>
                  </a:cxn>
                  <a:cxn ang="0">
                    <a:pos x="169" y="161"/>
                  </a:cxn>
                  <a:cxn ang="0">
                    <a:pos x="176" y="144"/>
                  </a:cxn>
                  <a:cxn ang="0">
                    <a:pos x="179" y="128"/>
                  </a:cxn>
                  <a:cxn ang="0">
                    <a:pos x="181" y="111"/>
                  </a:cxn>
                  <a:cxn ang="0">
                    <a:pos x="181" y="95"/>
                  </a:cxn>
                  <a:cxn ang="0">
                    <a:pos x="182" y="79"/>
                  </a:cxn>
                  <a:cxn ang="0">
                    <a:pos x="173" y="46"/>
                  </a:cxn>
                  <a:cxn ang="0">
                    <a:pos x="156" y="21"/>
                  </a:cxn>
                  <a:cxn ang="0">
                    <a:pos x="151" y="18"/>
                  </a:cxn>
                  <a:cxn ang="0">
                    <a:pos x="147" y="15"/>
                  </a:cxn>
                  <a:cxn ang="0">
                    <a:pos x="142" y="13"/>
                  </a:cxn>
                  <a:cxn ang="0">
                    <a:pos x="138" y="11"/>
                  </a:cxn>
                  <a:cxn ang="0">
                    <a:pos x="132" y="9"/>
                  </a:cxn>
                  <a:cxn ang="0">
                    <a:pos x="126" y="6"/>
                  </a:cxn>
                  <a:cxn ang="0">
                    <a:pos x="119" y="3"/>
                  </a:cxn>
                  <a:cxn ang="0">
                    <a:pos x="109" y="0"/>
                  </a:cxn>
                </a:cxnLst>
                <a:rect l="0" t="0" r="r" b="b"/>
                <a:pathLst>
                  <a:path w="182" h="213">
                    <a:moveTo>
                      <a:pt x="109" y="0"/>
                    </a:moveTo>
                    <a:lnTo>
                      <a:pt x="112" y="2"/>
                    </a:lnTo>
                    <a:lnTo>
                      <a:pt x="118" y="8"/>
                    </a:lnTo>
                    <a:lnTo>
                      <a:pt x="127" y="18"/>
                    </a:lnTo>
                    <a:lnTo>
                      <a:pt x="137" y="33"/>
                    </a:lnTo>
                    <a:lnTo>
                      <a:pt x="145" y="52"/>
                    </a:lnTo>
                    <a:lnTo>
                      <a:pt x="150" y="76"/>
                    </a:lnTo>
                    <a:lnTo>
                      <a:pt x="150" y="105"/>
                    </a:lnTo>
                    <a:lnTo>
                      <a:pt x="144" y="139"/>
                    </a:lnTo>
                    <a:lnTo>
                      <a:pt x="140" y="149"/>
                    </a:lnTo>
                    <a:lnTo>
                      <a:pt x="136" y="157"/>
                    </a:lnTo>
                    <a:lnTo>
                      <a:pt x="131" y="165"/>
                    </a:lnTo>
                    <a:lnTo>
                      <a:pt x="125" y="173"/>
                    </a:lnTo>
                    <a:lnTo>
                      <a:pt x="117" y="180"/>
                    </a:lnTo>
                    <a:lnTo>
                      <a:pt x="110" y="185"/>
                    </a:lnTo>
                    <a:lnTo>
                      <a:pt x="102" y="191"/>
                    </a:lnTo>
                    <a:lnTo>
                      <a:pt x="92" y="195"/>
                    </a:lnTo>
                    <a:lnTo>
                      <a:pt x="82" y="197"/>
                    </a:lnTo>
                    <a:lnTo>
                      <a:pt x="72" y="200"/>
                    </a:lnTo>
                    <a:lnTo>
                      <a:pt x="61" y="201"/>
                    </a:lnTo>
                    <a:lnTo>
                      <a:pt x="49" y="201"/>
                    </a:lnTo>
                    <a:lnTo>
                      <a:pt x="37" y="200"/>
                    </a:lnTo>
                    <a:lnTo>
                      <a:pt x="25" y="197"/>
                    </a:lnTo>
                    <a:lnTo>
                      <a:pt x="12" y="193"/>
                    </a:lnTo>
                    <a:lnTo>
                      <a:pt x="0" y="188"/>
                    </a:lnTo>
                    <a:lnTo>
                      <a:pt x="11" y="195"/>
                    </a:lnTo>
                    <a:lnTo>
                      <a:pt x="22" y="200"/>
                    </a:lnTo>
                    <a:lnTo>
                      <a:pt x="33" y="205"/>
                    </a:lnTo>
                    <a:lnTo>
                      <a:pt x="43" y="208"/>
                    </a:lnTo>
                    <a:lnTo>
                      <a:pt x="53" y="211"/>
                    </a:lnTo>
                    <a:lnTo>
                      <a:pt x="63" y="212"/>
                    </a:lnTo>
                    <a:lnTo>
                      <a:pt x="73" y="213"/>
                    </a:lnTo>
                    <a:lnTo>
                      <a:pt x="83" y="213"/>
                    </a:lnTo>
                    <a:lnTo>
                      <a:pt x="91" y="212"/>
                    </a:lnTo>
                    <a:lnTo>
                      <a:pt x="100" y="210"/>
                    </a:lnTo>
                    <a:lnTo>
                      <a:pt x="108" y="208"/>
                    </a:lnTo>
                    <a:lnTo>
                      <a:pt x="116" y="206"/>
                    </a:lnTo>
                    <a:lnTo>
                      <a:pt x="123" y="203"/>
                    </a:lnTo>
                    <a:lnTo>
                      <a:pt x="130" y="199"/>
                    </a:lnTo>
                    <a:lnTo>
                      <a:pt x="136" y="195"/>
                    </a:lnTo>
                    <a:lnTo>
                      <a:pt x="142" y="191"/>
                    </a:lnTo>
                    <a:lnTo>
                      <a:pt x="158" y="176"/>
                    </a:lnTo>
                    <a:lnTo>
                      <a:pt x="169" y="161"/>
                    </a:lnTo>
                    <a:lnTo>
                      <a:pt x="176" y="144"/>
                    </a:lnTo>
                    <a:lnTo>
                      <a:pt x="179" y="128"/>
                    </a:lnTo>
                    <a:lnTo>
                      <a:pt x="181" y="111"/>
                    </a:lnTo>
                    <a:lnTo>
                      <a:pt x="181" y="95"/>
                    </a:lnTo>
                    <a:lnTo>
                      <a:pt x="182" y="79"/>
                    </a:lnTo>
                    <a:lnTo>
                      <a:pt x="173" y="46"/>
                    </a:lnTo>
                    <a:lnTo>
                      <a:pt x="156" y="21"/>
                    </a:lnTo>
                    <a:lnTo>
                      <a:pt x="151" y="18"/>
                    </a:lnTo>
                    <a:lnTo>
                      <a:pt x="147" y="15"/>
                    </a:lnTo>
                    <a:lnTo>
                      <a:pt x="142" y="13"/>
                    </a:lnTo>
                    <a:lnTo>
                      <a:pt x="138" y="11"/>
                    </a:lnTo>
                    <a:lnTo>
                      <a:pt x="132" y="9"/>
                    </a:lnTo>
                    <a:lnTo>
                      <a:pt x="126" y="6"/>
                    </a:lnTo>
                    <a:lnTo>
                      <a:pt x="119" y="3"/>
                    </a:lnTo>
                    <a:lnTo>
                      <a:pt x="109" y="0"/>
                    </a:lnTo>
                    <a:close/>
                  </a:path>
                </a:pathLst>
              </a:custGeom>
              <a:solidFill>
                <a:schemeClr val="accent2"/>
              </a:solidFill>
              <a:ln w="9525">
                <a:noFill/>
                <a:round/>
                <a:headEnd/>
                <a:tailEnd/>
              </a:ln>
            </p:spPr>
            <p:txBody>
              <a:bodyPr/>
              <a:lstStyle/>
              <a:p>
                <a:pPr eaLnBrk="0" hangingPunct="0">
                  <a:defRPr/>
                </a:pPr>
                <a:endParaRPr lang="en-US">
                  <a:solidFill>
                    <a:srgbClr val="006699"/>
                  </a:solidFill>
                  <a:cs typeface="+mn-cs"/>
                </a:endParaRPr>
              </a:p>
            </p:txBody>
          </p:sp>
          <p:sp>
            <p:nvSpPr>
              <p:cNvPr id="71692" name="Freeform 12"/>
              <p:cNvSpPr>
                <a:spLocks/>
              </p:cNvSpPr>
              <p:nvPr userDrawn="1"/>
            </p:nvSpPr>
            <p:spPr bwMode="ltGray">
              <a:xfrm rot="373331" flipH="1">
                <a:off x="121" y="2907"/>
                <a:ext cx="93" cy="156"/>
              </a:xfrm>
              <a:custGeom>
                <a:avLst/>
                <a:gdLst/>
                <a:ahLst/>
                <a:cxnLst>
                  <a:cxn ang="0">
                    <a:pos x="94" y="0"/>
                  </a:cxn>
                  <a:cxn ang="0">
                    <a:pos x="105" y="9"/>
                  </a:cxn>
                  <a:cxn ang="0">
                    <a:pos x="115" y="27"/>
                  </a:cxn>
                  <a:cxn ang="0">
                    <a:pos x="123" y="50"/>
                  </a:cxn>
                  <a:cxn ang="0">
                    <a:pos x="128" y="78"/>
                  </a:cxn>
                  <a:cxn ang="0">
                    <a:pos x="127" y="111"/>
                  </a:cxn>
                  <a:cxn ang="0">
                    <a:pos x="116" y="145"/>
                  </a:cxn>
                  <a:cxn ang="0">
                    <a:pos x="94" y="181"/>
                  </a:cxn>
                  <a:cxn ang="0">
                    <a:pos x="60" y="217"/>
                  </a:cxn>
                  <a:cxn ang="0">
                    <a:pos x="49" y="213"/>
                  </a:cxn>
                  <a:cxn ang="0">
                    <a:pos x="38" y="210"/>
                  </a:cxn>
                  <a:cxn ang="0">
                    <a:pos x="26" y="205"/>
                  </a:cxn>
                  <a:cxn ang="0">
                    <a:pos x="16" y="201"/>
                  </a:cxn>
                  <a:cxn ang="0">
                    <a:pos x="8" y="196"/>
                  </a:cxn>
                  <a:cxn ang="0">
                    <a:pos x="2" y="190"/>
                  </a:cxn>
                  <a:cxn ang="0">
                    <a:pos x="0" y="183"/>
                  </a:cxn>
                  <a:cxn ang="0">
                    <a:pos x="1" y="178"/>
                  </a:cxn>
                  <a:cxn ang="0">
                    <a:pos x="13" y="171"/>
                  </a:cxn>
                  <a:cxn ang="0">
                    <a:pos x="29" y="161"/>
                  </a:cxn>
                  <a:cxn ang="0">
                    <a:pos x="46" y="150"/>
                  </a:cxn>
                  <a:cxn ang="0">
                    <a:pos x="63" y="134"/>
                  </a:cxn>
                  <a:cxn ang="0">
                    <a:pos x="79" y="112"/>
                  </a:cxn>
                  <a:cxn ang="0">
                    <a:pos x="91" y="83"/>
                  </a:cxn>
                  <a:cxn ang="0">
                    <a:pos x="97" y="46"/>
                  </a:cxn>
                  <a:cxn ang="0">
                    <a:pos x="94" y="0"/>
                  </a:cxn>
                </a:cxnLst>
                <a:rect l="0" t="0" r="r" b="b"/>
                <a:pathLst>
                  <a:path w="128" h="217">
                    <a:moveTo>
                      <a:pt x="94" y="0"/>
                    </a:moveTo>
                    <a:lnTo>
                      <a:pt x="105" y="9"/>
                    </a:lnTo>
                    <a:lnTo>
                      <a:pt x="115" y="27"/>
                    </a:lnTo>
                    <a:lnTo>
                      <a:pt x="123" y="50"/>
                    </a:lnTo>
                    <a:lnTo>
                      <a:pt x="128" y="78"/>
                    </a:lnTo>
                    <a:lnTo>
                      <a:pt x="127" y="111"/>
                    </a:lnTo>
                    <a:lnTo>
                      <a:pt x="116" y="145"/>
                    </a:lnTo>
                    <a:lnTo>
                      <a:pt x="94" y="181"/>
                    </a:lnTo>
                    <a:lnTo>
                      <a:pt x="60" y="217"/>
                    </a:lnTo>
                    <a:lnTo>
                      <a:pt x="49" y="213"/>
                    </a:lnTo>
                    <a:lnTo>
                      <a:pt x="38" y="210"/>
                    </a:lnTo>
                    <a:lnTo>
                      <a:pt x="26" y="205"/>
                    </a:lnTo>
                    <a:lnTo>
                      <a:pt x="16" y="201"/>
                    </a:lnTo>
                    <a:lnTo>
                      <a:pt x="8" y="196"/>
                    </a:lnTo>
                    <a:lnTo>
                      <a:pt x="2" y="190"/>
                    </a:lnTo>
                    <a:lnTo>
                      <a:pt x="0" y="183"/>
                    </a:lnTo>
                    <a:lnTo>
                      <a:pt x="1" y="178"/>
                    </a:lnTo>
                    <a:lnTo>
                      <a:pt x="13" y="171"/>
                    </a:lnTo>
                    <a:lnTo>
                      <a:pt x="29" y="161"/>
                    </a:lnTo>
                    <a:lnTo>
                      <a:pt x="46" y="150"/>
                    </a:lnTo>
                    <a:lnTo>
                      <a:pt x="63" y="134"/>
                    </a:lnTo>
                    <a:lnTo>
                      <a:pt x="79" y="112"/>
                    </a:lnTo>
                    <a:lnTo>
                      <a:pt x="91" y="83"/>
                    </a:lnTo>
                    <a:lnTo>
                      <a:pt x="97" y="46"/>
                    </a:lnTo>
                    <a:lnTo>
                      <a:pt x="94" y="0"/>
                    </a:lnTo>
                    <a:close/>
                  </a:path>
                </a:pathLst>
              </a:custGeom>
              <a:solidFill>
                <a:schemeClr val="accent2"/>
              </a:solidFill>
              <a:ln w="9525">
                <a:noFill/>
                <a:round/>
                <a:headEnd/>
                <a:tailEnd/>
              </a:ln>
            </p:spPr>
            <p:txBody>
              <a:bodyPr/>
              <a:lstStyle/>
              <a:p>
                <a:pPr eaLnBrk="0" hangingPunct="0">
                  <a:defRPr/>
                </a:pPr>
                <a:endParaRPr lang="en-US">
                  <a:solidFill>
                    <a:srgbClr val="006699"/>
                  </a:solidFill>
                  <a:cs typeface="+mn-cs"/>
                </a:endParaRPr>
              </a:p>
            </p:txBody>
          </p:sp>
          <p:sp>
            <p:nvSpPr>
              <p:cNvPr id="71693" name="Freeform 13"/>
              <p:cNvSpPr>
                <a:spLocks/>
              </p:cNvSpPr>
              <p:nvPr userDrawn="1"/>
            </p:nvSpPr>
            <p:spPr bwMode="ltGray">
              <a:xfrm rot="373331" flipH="1">
                <a:off x="313" y="3110"/>
                <a:ext cx="85" cy="93"/>
              </a:xfrm>
              <a:custGeom>
                <a:avLst/>
                <a:gdLst/>
                <a:ahLst/>
                <a:cxnLst>
                  <a:cxn ang="0">
                    <a:pos x="75" y="0"/>
                  </a:cxn>
                  <a:cxn ang="0">
                    <a:pos x="0" y="25"/>
                  </a:cxn>
                  <a:cxn ang="0">
                    <a:pos x="3" y="26"/>
                  </a:cxn>
                  <a:cxn ang="0">
                    <a:pos x="14" y="29"/>
                  </a:cxn>
                  <a:cxn ang="0">
                    <a:pos x="29" y="36"/>
                  </a:cxn>
                  <a:cxn ang="0">
                    <a:pos x="46" y="47"/>
                  </a:cxn>
                  <a:cxn ang="0">
                    <a:pos x="66" y="62"/>
                  </a:cxn>
                  <a:cxn ang="0">
                    <a:pos x="84" y="80"/>
                  </a:cxn>
                  <a:cxn ang="0">
                    <a:pos x="102" y="103"/>
                  </a:cxn>
                  <a:cxn ang="0">
                    <a:pos x="116" y="132"/>
                  </a:cxn>
                  <a:cxn ang="0">
                    <a:pos x="117" y="120"/>
                  </a:cxn>
                  <a:cxn ang="0">
                    <a:pos x="115" y="107"/>
                  </a:cxn>
                  <a:cxn ang="0">
                    <a:pos x="108" y="90"/>
                  </a:cxn>
                  <a:cxn ang="0">
                    <a:pos x="99" y="74"/>
                  </a:cxn>
                  <a:cxn ang="0">
                    <a:pos x="89" y="58"/>
                  </a:cxn>
                  <a:cxn ang="0">
                    <a:pos x="78" y="45"/>
                  </a:cxn>
                  <a:cxn ang="0">
                    <a:pos x="67" y="36"/>
                  </a:cxn>
                  <a:cxn ang="0">
                    <a:pos x="58" y="32"/>
                  </a:cxn>
                  <a:cxn ang="0">
                    <a:pos x="69" y="29"/>
                  </a:cxn>
                  <a:cxn ang="0">
                    <a:pos x="79" y="28"/>
                  </a:cxn>
                  <a:cxn ang="0">
                    <a:pos x="89" y="26"/>
                  </a:cxn>
                  <a:cxn ang="0">
                    <a:pos x="98" y="25"/>
                  </a:cxn>
                  <a:cxn ang="0">
                    <a:pos x="105" y="24"/>
                  </a:cxn>
                  <a:cxn ang="0">
                    <a:pos x="109" y="22"/>
                  </a:cxn>
                  <a:cxn ang="0">
                    <a:pos x="113" y="21"/>
                  </a:cxn>
                  <a:cxn ang="0">
                    <a:pos x="114" y="21"/>
                  </a:cxn>
                  <a:cxn ang="0">
                    <a:pos x="75" y="0"/>
                  </a:cxn>
                </a:cxnLst>
                <a:rect l="0" t="0" r="r" b="b"/>
                <a:pathLst>
                  <a:path w="117" h="132">
                    <a:moveTo>
                      <a:pt x="75" y="0"/>
                    </a:moveTo>
                    <a:lnTo>
                      <a:pt x="0" y="25"/>
                    </a:lnTo>
                    <a:lnTo>
                      <a:pt x="3" y="26"/>
                    </a:lnTo>
                    <a:lnTo>
                      <a:pt x="14" y="29"/>
                    </a:lnTo>
                    <a:lnTo>
                      <a:pt x="29" y="36"/>
                    </a:lnTo>
                    <a:lnTo>
                      <a:pt x="46" y="47"/>
                    </a:lnTo>
                    <a:lnTo>
                      <a:pt x="66" y="62"/>
                    </a:lnTo>
                    <a:lnTo>
                      <a:pt x="84" y="80"/>
                    </a:lnTo>
                    <a:lnTo>
                      <a:pt x="102" y="103"/>
                    </a:lnTo>
                    <a:lnTo>
                      <a:pt x="116" y="132"/>
                    </a:lnTo>
                    <a:lnTo>
                      <a:pt x="117" y="120"/>
                    </a:lnTo>
                    <a:lnTo>
                      <a:pt x="115" y="107"/>
                    </a:lnTo>
                    <a:lnTo>
                      <a:pt x="108" y="90"/>
                    </a:lnTo>
                    <a:lnTo>
                      <a:pt x="99" y="74"/>
                    </a:lnTo>
                    <a:lnTo>
                      <a:pt x="89" y="58"/>
                    </a:lnTo>
                    <a:lnTo>
                      <a:pt x="78" y="45"/>
                    </a:lnTo>
                    <a:lnTo>
                      <a:pt x="67" y="36"/>
                    </a:lnTo>
                    <a:lnTo>
                      <a:pt x="58" y="32"/>
                    </a:lnTo>
                    <a:lnTo>
                      <a:pt x="69" y="29"/>
                    </a:lnTo>
                    <a:lnTo>
                      <a:pt x="79" y="28"/>
                    </a:lnTo>
                    <a:lnTo>
                      <a:pt x="89" y="26"/>
                    </a:lnTo>
                    <a:lnTo>
                      <a:pt x="98" y="25"/>
                    </a:lnTo>
                    <a:lnTo>
                      <a:pt x="105" y="24"/>
                    </a:lnTo>
                    <a:lnTo>
                      <a:pt x="109" y="22"/>
                    </a:lnTo>
                    <a:lnTo>
                      <a:pt x="113" y="21"/>
                    </a:lnTo>
                    <a:lnTo>
                      <a:pt x="114" y="21"/>
                    </a:lnTo>
                    <a:lnTo>
                      <a:pt x="75" y="0"/>
                    </a:lnTo>
                    <a:close/>
                  </a:path>
                </a:pathLst>
              </a:custGeom>
              <a:solidFill>
                <a:schemeClr val="accent2"/>
              </a:solidFill>
              <a:ln w="9525">
                <a:noFill/>
                <a:round/>
                <a:headEnd/>
                <a:tailEnd/>
              </a:ln>
            </p:spPr>
            <p:txBody>
              <a:bodyPr/>
              <a:lstStyle/>
              <a:p>
                <a:pPr eaLnBrk="0" hangingPunct="0">
                  <a:defRPr/>
                </a:pPr>
                <a:endParaRPr lang="en-US">
                  <a:solidFill>
                    <a:srgbClr val="006699"/>
                  </a:solidFill>
                  <a:cs typeface="+mn-cs"/>
                </a:endParaRPr>
              </a:p>
            </p:txBody>
          </p:sp>
          <p:sp>
            <p:nvSpPr>
              <p:cNvPr id="71694" name="Freeform 14"/>
              <p:cNvSpPr>
                <a:spLocks/>
              </p:cNvSpPr>
              <p:nvPr userDrawn="1"/>
            </p:nvSpPr>
            <p:spPr bwMode="ltGray">
              <a:xfrm rot="373331" flipH="1">
                <a:off x="289" y="3134"/>
                <a:ext cx="21" cy="55"/>
              </a:xfrm>
              <a:custGeom>
                <a:avLst/>
                <a:gdLst/>
                <a:ahLst/>
                <a:cxnLst>
                  <a:cxn ang="0">
                    <a:pos x="29" y="0"/>
                  </a:cxn>
                  <a:cxn ang="0">
                    <a:pos x="23" y="0"/>
                  </a:cxn>
                  <a:cxn ang="0">
                    <a:pos x="16" y="4"/>
                  </a:cxn>
                  <a:cxn ang="0">
                    <a:pos x="9" y="9"/>
                  </a:cxn>
                  <a:cxn ang="0">
                    <a:pos x="4" y="19"/>
                  </a:cxn>
                  <a:cxn ang="0">
                    <a:pos x="1" y="30"/>
                  </a:cxn>
                  <a:cxn ang="0">
                    <a:pos x="0" y="44"/>
                  </a:cxn>
                  <a:cxn ang="0">
                    <a:pos x="3" y="60"/>
                  </a:cxn>
                  <a:cxn ang="0">
                    <a:pos x="11" y="77"/>
                  </a:cxn>
                  <a:cxn ang="0">
                    <a:pos x="15" y="53"/>
                  </a:cxn>
                  <a:cxn ang="0">
                    <a:pos x="19" y="37"/>
                  </a:cxn>
                  <a:cxn ang="0">
                    <a:pos x="23" y="22"/>
                  </a:cxn>
                  <a:cxn ang="0">
                    <a:pos x="29" y="0"/>
                  </a:cxn>
                </a:cxnLst>
                <a:rect l="0" t="0" r="r" b="b"/>
                <a:pathLst>
                  <a:path w="29" h="77">
                    <a:moveTo>
                      <a:pt x="29" y="0"/>
                    </a:moveTo>
                    <a:lnTo>
                      <a:pt x="23" y="0"/>
                    </a:lnTo>
                    <a:lnTo>
                      <a:pt x="16" y="4"/>
                    </a:lnTo>
                    <a:lnTo>
                      <a:pt x="9" y="9"/>
                    </a:lnTo>
                    <a:lnTo>
                      <a:pt x="4" y="19"/>
                    </a:lnTo>
                    <a:lnTo>
                      <a:pt x="1" y="30"/>
                    </a:lnTo>
                    <a:lnTo>
                      <a:pt x="0" y="44"/>
                    </a:lnTo>
                    <a:lnTo>
                      <a:pt x="3" y="60"/>
                    </a:lnTo>
                    <a:lnTo>
                      <a:pt x="11" y="77"/>
                    </a:lnTo>
                    <a:lnTo>
                      <a:pt x="15" y="53"/>
                    </a:lnTo>
                    <a:lnTo>
                      <a:pt x="19" y="37"/>
                    </a:lnTo>
                    <a:lnTo>
                      <a:pt x="23" y="22"/>
                    </a:lnTo>
                    <a:lnTo>
                      <a:pt x="29" y="0"/>
                    </a:lnTo>
                    <a:close/>
                  </a:path>
                </a:pathLst>
              </a:custGeom>
              <a:solidFill>
                <a:schemeClr val="accent2"/>
              </a:solidFill>
              <a:ln w="9525">
                <a:noFill/>
                <a:round/>
                <a:headEnd/>
                <a:tailEnd/>
              </a:ln>
            </p:spPr>
            <p:txBody>
              <a:bodyPr/>
              <a:lstStyle/>
              <a:p>
                <a:pPr eaLnBrk="0" hangingPunct="0">
                  <a:defRPr/>
                </a:pPr>
                <a:endParaRPr lang="en-US">
                  <a:solidFill>
                    <a:srgbClr val="006699"/>
                  </a:solidFill>
                  <a:cs typeface="+mn-cs"/>
                </a:endParaRPr>
              </a:p>
            </p:txBody>
          </p:sp>
          <p:grpSp>
            <p:nvGrpSpPr>
              <p:cNvPr id="1067" name="Group 15"/>
              <p:cNvGrpSpPr>
                <a:grpSpLocks/>
              </p:cNvGrpSpPr>
              <p:nvPr userDrawn="1"/>
            </p:nvGrpSpPr>
            <p:grpSpPr bwMode="auto">
              <a:xfrm rot="10886446" flipH="1">
                <a:off x="335" y="3251"/>
                <a:ext cx="608" cy="369"/>
                <a:chOff x="-366" y="1704"/>
                <a:chExt cx="608" cy="369"/>
              </a:xfrm>
            </p:grpSpPr>
            <p:sp>
              <p:nvSpPr>
                <p:cNvPr id="71696" name="Freeform 16"/>
                <p:cNvSpPr>
                  <a:spLocks/>
                </p:cNvSpPr>
                <p:nvPr userDrawn="1"/>
              </p:nvSpPr>
              <p:spPr bwMode="ltGray">
                <a:xfrm rot="4200091">
                  <a:off x="-243" y="1807"/>
                  <a:ext cx="143" cy="390"/>
                </a:xfrm>
                <a:custGeom>
                  <a:avLst/>
                  <a:gdLst/>
                  <a:ahLst/>
                  <a:cxnLst>
                    <a:cxn ang="0">
                      <a:pos x="12" y="44"/>
                    </a:cxn>
                    <a:cxn ang="0">
                      <a:pos x="6" y="72"/>
                    </a:cxn>
                    <a:cxn ang="0">
                      <a:pos x="3" y="99"/>
                    </a:cxn>
                    <a:cxn ang="0">
                      <a:pos x="0" y="125"/>
                    </a:cxn>
                    <a:cxn ang="0">
                      <a:pos x="0" y="151"/>
                    </a:cxn>
                    <a:cxn ang="0">
                      <a:pos x="3" y="180"/>
                    </a:cxn>
                    <a:cxn ang="0">
                      <a:pos x="7" y="211"/>
                    </a:cxn>
                    <a:cxn ang="0">
                      <a:pos x="16" y="247"/>
                    </a:cxn>
                    <a:cxn ang="0">
                      <a:pos x="29" y="287"/>
                    </a:cxn>
                    <a:cxn ang="0">
                      <a:pos x="43" y="325"/>
                    </a:cxn>
                    <a:cxn ang="0">
                      <a:pos x="61" y="364"/>
                    </a:cxn>
                    <a:cxn ang="0">
                      <a:pos x="83" y="406"/>
                    </a:cxn>
                    <a:cxn ang="0">
                      <a:pos x="106" y="446"/>
                    </a:cxn>
                    <a:cxn ang="0">
                      <a:pos x="132" y="483"/>
                    </a:cxn>
                    <a:cxn ang="0">
                      <a:pos x="157" y="516"/>
                    </a:cxn>
                    <a:cxn ang="0">
                      <a:pos x="182" y="544"/>
                    </a:cxn>
                    <a:cxn ang="0">
                      <a:pos x="207" y="564"/>
                    </a:cxn>
                    <a:cxn ang="0">
                      <a:pos x="160" y="501"/>
                    </a:cxn>
                    <a:cxn ang="0">
                      <a:pos x="127" y="448"/>
                    </a:cxn>
                    <a:cxn ang="0">
                      <a:pos x="103" y="405"/>
                    </a:cxn>
                    <a:cxn ang="0">
                      <a:pos x="87" y="368"/>
                    </a:cxn>
                    <a:cxn ang="0">
                      <a:pos x="75" y="337"/>
                    </a:cxn>
                    <a:cxn ang="0">
                      <a:pos x="68" y="309"/>
                    </a:cxn>
                    <a:cxn ang="0">
                      <a:pos x="63" y="285"/>
                    </a:cxn>
                    <a:cxn ang="0">
                      <a:pos x="56" y="261"/>
                    </a:cxn>
                    <a:cxn ang="0">
                      <a:pos x="44" y="205"/>
                    </a:cxn>
                    <a:cxn ang="0">
                      <a:pos x="41" y="140"/>
                    </a:cxn>
                    <a:cxn ang="0">
                      <a:pos x="43" y="68"/>
                    </a:cxn>
                    <a:cxn ang="0">
                      <a:pos x="50" y="0"/>
                    </a:cxn>
                    <a:cxn ang="0">
                      <a:pos x="12" y="44"/>
                    </a:cxn>
                  </a:cxnLst>
                  <a:rect l="0" t="0" r="r" b="b"/>
                  <a:pathLst>
                    <a:path w="207" h="564">
                      <a:moveTo>
                        <a:pt x="12" y="44"/>
                      </a:moveTo>
                      <a:lnTo>
                        <a:pt x="6" y="72"/>
                      </a:lnTo>
                      <a:lnTo>
                        <a:pt x="3" y="99"/>
                      </a:lnTo>
                      <a:lnTo>
                        <a:pt x="0" y="125"/>
                      </a:lnTo>
                      <a:lnTo>
                        <a:pt x="0" y="151"/>
                      </a:lnTo>
                      <a:lnTo>
                        <a:pt x="3" y="180"/>
                      </a:lnTo>
                      <a:lnTo>
                        <a:pt x="7" y="211"/>
                      </a:lnTo>
                      <a:lnTo>
                        <a:pt x="16" y="247"/>
                      </a:lnTo>
                      <a:lnTo>
                        <a:pt x="29" y="287"/>
                      </a:lnTo>
                      <a:lnTo>
                        <a:pt x="43" y="325"/>
                      </a:lnTo>
                      <a:lnTo>
                        <a:pt x="61" y="364"/>
                      </a:lnTo>
                      <a:lnTo>
                        <a:pt x="83" y="406"/>
                      </a:lnTo>
                      <a:lnTo>
                        <a:pt x="106" y="446"/>
                      </a:lnTo>
                      <a:lnTo>
                        <a:pt x="132" y="483"/>
                      </a:lnTo>
                      <a:lnTo>
                        <a:pt x="157" y="516"/>
                      </a:lnTo>
                      <a:lnTo>
                        <a:pt x="182" y="544"/>
                      </a:lnTo>
                      <a:lnTo>
                        <a:pt x="207" y="564"/>
                      </a:lnTo>
                      <a:lnTo>
                        <a:pt x="160" y="501"/>
                      </a:lnTo>
                      <a:lnTo>
                        <a:pt x="127" y="448"/>
                      </a:lnTo>
                      <a:lnTo>
                        <a:pt x="103" y="405"/>
                      </a:lnTo>
                      <a:lnTo>
                        <a:pt x="87" y="368"/>
                      </a:lnTo>
                      <a:lnTo>
                        <a:pt x="75" y="337"/>
                      </a:lnTo>
                      <a:lnTo>
                        <a:pt x="68" y="309"/>
                      </a:lnTo>
                      <a:lnTo>
                        <a:pt x="63" y="285"/>
                      </a:lnTo>
                      <a:lnTo>
                        <a:pt x="56" y="261"/>
                      </a:lnTo>
                      <a:lnTo>
                        <a:pt x="44" y="205"/>
                      </a:lnTo>
                      <a:lnTo>
                        <a:pt x="41" y="140"/>
                      </a:lnTo>
                      <a:lnTo>
                        <a:pt x="43" y="68"/>
                      </a:lnTo>
                      <a:lnTo>
                        <a:pt x="50" y="0"/>
                      </a:lnTo>
                      <a:lnTo>
                        <a:pt x="12" y="44"/>
                      </a:lnTo>
                      <a:close/>
                    </a:path>
                  </a:pathLst>
                </a:custGeom>
                <a:solidFill>
                  <a:schemeClr val="accent2"/>
                </a:solidFill>
                <a:ln w="9525">
                  <a:noFill/>
                  <a:round/>
                  <a:headEnd/>
                  <a:tailEnd/>
                </a:ln>
              </p:spPr>
              <p:txBody>
                <a:bodyPr/>
                <a:lstStyle/>
                <a:p>
                  <a:pPr eaLnBrk="0" hangingPunct="0">
                    <a:defRPr/>
                  </a:pPr>
                  <a:endParaRPr lang="en-US">
                    <a:solidFill>
                      <a:srgbClr val="006699"/>
                    </a:solidFill>
                    <a:cs typeface="+mn-cs"/>
                  </a:endParaRPr>
                </a:p>
              </p:txBody>
            </p:sp>
            <p:sp>
              <p:nvSpPr>
                <p:cNvPr id="71697" name="Freeform 17"/>
                <p:cNvSpPr>
                  <a:spLocks/>
                </p:cNvSpPr>
                <p:nvPr userDrawn="1"/>
              </p:nvSpPr>
              <p:spPr bwMode="ltGray">
                <a:xfrm rot="4200091">
                  <a:off x="124" y="1761"/>
                  <a:ext cx="33" cy="160"/>
                </a:xfrm>
                <a:custGeom>
                  <a:avLst/>
                  <a:gdLst/>
                  <a:ahLst/>
                  <a:cxnLst>
                    <a:cxn ang="0">
                      <a:pos x="0" y="19"/>
                    </a:cxn>
                    <a:cxn ang="0">
                      <a:pos x="14" y="55"/>
                    </a:cxn>
                    <a:cxn ang="0">
                      <a:pos x="22" y="101"/>
                    </a:cxn>
                    <a:cxn ang="0">
                      <a:pos x="24" y="159"/>
                    </a:cxn>
                    <a:cxn ang="0">
                      <a:pos x="19" y="232"/>
                    </a:cxn>
                    <a:cxn ang="0">
                      <a:pos x="45" y="217"/>
                    </a:cxn>
                    <a:cxn ang="0">
                      <a:pos x="47" y="178"/>
                    </a:cxn>
                    <a:cxn ang="0">
                      <a:pos x="47" y="140"/>
                    </a:cxn>
                    <a:cxn ang="0">
                      <a:pos x="45" y="103"/>
                    </a:cxn>
                    <a:cxn ang="0">
                      <a:pos x="41" y="71"/>
                    </a:cxn>
                    <a:cxn ang="0">
                      <a:pos x="36" y="52"/>
                    </a:cxn>
                    <a:cxn ang="0">
                      <a:pos x="29" y="34"/>
                    </a:cxn>
                    <a:cxn ang="0">
                      <a:pos x="22" y="17"/>
                    </a:cxn>
                    <a:cxn ang="0">
                      <a:pos x="13" y="0"/>
                    </a:cxn>
                    <a:cxn ang="0">
                      <a:pos x="0" y="19"/>
                    </a:cxn>
                  </a:cxnLst>
                  <a:rect l="0" t="0" r="r" b="b"/>
                  <a:pathLst>
                    <a:path w="47" h="232">
                      <a:moveTo>
                        <a:pt x="0" y="19"/>
                      </a:moveTo>
                      <a:lnTo>
                        <a:pt x="14" y="55"/>
                      </a:lnTo>
                      <a:lnTo>
                        <a:pt x="22" y="101"/>
                      </a:lnTo>
                      <a:lnTo>
                        <a:pt x="24" y="159"/>
                      </a:lnTo>
                      <a:lnTo>
                        <a:pt x="19" y="232"/>
                      </a:lnTo>
                      <a:lnTo>
                        <a:pt x="45" y="217"/>
                      </a:lnTo>
                      <a:lnTo>
                        <a:pt x="47" y="178"/>
                      </a:lnTo>
                      <a:lnTo>
                        <a:pt x="47" y="140"/>
                      </a:lnTo>
                      <a:lnTo>
                        <a:pt x="45" y="103"/>
                      </a:lnTo>
                      <a:lnTo>
                        <a:pt x="41" y="71"/>
                      </a:lnTo>
                      <a:lnTo>
                        <a:pt x="36" y="52"/>
                      </a:lnTo>
                      <a:lnTo>
                        <a:pt x="29" y="34"/>
                      </a:lnTo>
                      <a:lnTo>
                        <a:pt x="22" y="17"/>
                      </a:lnTo>
                      <a:lnTo>
                        <a:pt x="13" y="0"/>
                      </a:lnTo>
                      <a:lnTo>
                        <a:pt x="0" y="19"/>
                      </a:lnTo>
                      <a:close/>
                    </a:path>
                  </a:pathLst>
                </a:custGeom>
                <a:solidFill>
                  <a:schemeClr val="accent2"/>
                </a:solidFill>
                <a:ln w="9525">
                  <a:noFill/>
                  <a:round/>
                  <a:headEnd/>
                  <a:tailEnd/>
                </a:ln>
              </p:spPr>
              <p:txBody>
                <a:bodyPr/>
                <a:lstStyle/>
                <a:p>
                  <a:pPr eaLnBrk="0" hangingPunct="0">
                    <a:defRPr/>
                  </a:pPr>
                  <a:endParaRPr lang="en-US">
                    <a:solidFill>
                      <a:srgbClr val="006699"/>
                    </a:solidFill>
                    <a:cs typeface="+mn-cs"/>
                  </a:endParaRPr>
                </a:p>
              </p:txBody>
            </p:sp>
            <p:sp>
              <p:nvSpPr>
                <p:cNvPr id="71698" name="Freeform 18"/>
                <p:cNvSpPr>
                  <a:spLocks/>
                </p:cNvSpPr>
                <p:nvPr userDrawn="1"/>
              </p:nvSpPr>
              <p:spPr bwMode="ltGray">
                <a:xfrm rot="4200091">
                  <a:off x="197" y="1721"/>
                  <a:ext cx="60" cy="27"/>
                </a:xfrm>
                <a:custGeom>
                  <a:avLst/>
                  <a:gdLst/>
                  <a:ahLst/>
                  <a:cxnLst>
                    <a:cxn ang="0">
                      <a:pos x="87" y="22"/>
                    </a:cxn>
                    <a:cxn ang="0">
                      <a:pos x="77" y="17"/>
                    </a:cxn>
                    <a:cxn ang="0">
                      <a:pos x="68" y="12"/>
                    </a:cxn>
                    <a:cxn ang="0">
                      <a:pos x="58" y="7"/>
                    </a:cxn>
                    <a:cxn ang="0">
                      <a:pos x="47" y="5"/>
                    </a:cxn>
                    <a:cxn ang="0">
                      <a:pos x="37" y="3"/>
                    </a:cxn>
                    <a:cxn ang="0">
                      <a:pos x="26" y="2"/>
                    </a:cxn>
                    <a:cxn ang="0">
                      <a:pos x="13" y="0"/>
                    </a:cxn>
                    <a:cxn ang="0">
                      <a:pos x="0" y="2"/>
                    </a:cxn>
                    <a:cxn ang="0">
                      <a:pos x="6" y="6"/>
                    </a:cxn>
                    <a:cxn ang="0">
                      <a:pos x="14" y="10"/>
                    </a:cxn>
                    <a:cxn ang="0">
                      <a:pos x="22" y="14"/>
                    </a:cxn>
                    <a:cxn ang="0">
                      <a:pos x="33" y="18"/>
                    </a:cxn>
                    <a:cxn ang="0">
                      <a:pos x="42" y="22"/>
                    </a:cxn>
                    <a:cxn ang="0">
                      <a:pos x="52" y="27"/>
                    </a:cxn>
                    <a:cxn ang="0">
                      <a:pos x="64" y="33"/>
                    </a:cxn>
                    <a:cxn ang="0">
                      <a:pos x="74" y="40"/>
                    </a:cxn>
                    <a:cxn ang="0">
                      <a:pos x="87" y="22"/>
                    </a:cxn>
                  </a:cxnLst>
                  <a:rect l="0" t="0" r="r" b="b"/>
                  <a:pathLst>
                    <a:path w="87" h="40">
                      <a:moveTo>
                        <a:pt x="87" y="22"/>
                      </a:moveTo>
                      <a:lnTo>
                        <a:pt x="77" y="17"/>
                      </a:lnTo>
                      <a:lnTo>
                        <a:pt x="68" y="12"/>
                      </a:lnTo>
                      <a:lnTo>
                        <a:pt x="58" y="7"/>
                      </a:lnTo>
                      <a:lnTo>
                        <a:pt x="47" y="5"/>
                      </a:lnTo>
                      <a:lnTo>
                        <a:pt x="37" y="3"/>
                      </a:lnTo>
                      <a:lnTo>
                        <a:pt x="26" y="2"/>
                      </a:lnTo>
                      <a:lnTo>
                        <a:pt x="13" y="0"/>
                      </a:lnTo>
                      <a:lnTo>
                        <a:pt x="0" y="2"/>
                      </a:lnTo>
                      <a:lnTo>
                        <a:pt x="6" y="6"/>
                      </a:lnTo>
                      <a:lnTo>
                        <a:pt x="14" y="10"/>
                      </a:lnTo>
                      <a:lnTo>
                        <a:pt x="22" y="14"/>
                      </a:lnTo>
                      <a:lnTo>
                        <a:pt x="33" y="18"/>
                      </a:lnTo>
                      <a:lnTo>
                        <a:pt x="42" y="22"/>
                      </a:lnTo>
                      <a:lnTo>
                        <a:pt x="52" y="27"/>
                      </a:lnTo>
                      <a:lnTo>
                        <a:pt x="64" y="33"/>
                      </a:lnTo>
                      <a:lnTo>
                        <a:pt x="74" y="40"/>
                      </a:lnTo>
                      <a:lnTo>
                        <a:pt x="87" y="22"/>
                      </a:lnTo>
                      <a:close/>
                    </a:path>
                  </a:pathLst>
                </a:custGeom>
                <a:solidFill>
                  <a:schemeClr val="accent2"/>
                </a:solidFill>
                <a:ln w="9525">
                  <a:noFill/>
                  <a:round/>
                  <a:headEnd/>
                  <a:tailEnd/>
                </a:ln>
              </p:spPr>
              <p:txBody>
                <a:bodyPr/>
                <a:lstStyle/>
                <a:p>
                  <a:pPr eaLnBrk="0" hangingPunct="0">
                    <a:defRPr/>
                  </a:pPr>
                  <a:endParaRPr lang="en-US">
                    <a:solidFill>
                      <a:srgbClr val="006699"/>
                    </a:solidFill>
                    <a:cs typeface="+mn-cs"/>
                  </a:endParaRPr>
                </a:p>
              </p:txBody>
            </p:sp>
          </p:grpSp>
        </p:grpSp>
        <p:grpSp>
          <p:nvGrpSpPr>
            <p:cNvPr id="1036" name="Group 19"/>
            <p:cNvGrpSpPr>
              <a:grpSpLocks/>
            </p:cNvGrpSpPr>
            <p:nvPr/>
          </p:nvGrpSpPr>
          <p:grpSpPr bwMode="auto">
            <a:xfrm rot="6248562">
              <a:off x="343" y="3854"/>
              <a:ext cx="392" cy="424"/>
              <a:chOff x="1727" y="866"/>
              <a:chExt cx="129" cy="157"/>
            </a:xfrm>
          </p:grpSpPr>
          <p:sp>
            <p:nvSpPr>
              <p:cNvPr id="71700" name="Freeform 20"/>
              <p:cNvSpPr>
                <a:spLocks/>
              </p:cNvSpPr>
              <p:nvPr userDrawn="1"/>
            </p:nvSpPr>
            <p:spPr bwMode="ltGray">
              <a:xfrm>
                <a:off x="1727" y="867"/>
                <a:ext cx="41" cy="59"/>
              </a:xfrm>
              <a:custGeom>
                <a:avLst/>
                <a:gdLst/>
                <a:ahLst/>
                <a:cxnLst>
                  <a:cxn ang="0">
                    <a:pos x="83" y="28"/>
                  </a:cxn>
                  <a:cxn ang="0">
                    <a:pos x="27" y="0"/>
                  </a:cxn>
                  <a:cxn ang="0">
                    <a:pos x="0" y="117"/>
                  </a:cxn>
                  <a:cxn ang="0">
                    <a:pos x="83" y="28"/>
                  </a:cxn>
                </a:cxnLst>
                <a:rect l="0" t="0" r="r" b="b"/>
                <a:pathLst>
                  <a:path w="83" h="117">
                    <a:moveTo>
                      <a:pt x="83" y="28"/>
                    </a:moveTo>
                    <a:lnTo>
                      <a:pt x="27" y="0"/>
                    </a:lnTo>
                    <a:lnTo>
                      <a:pt x="0" y="117"/>
                    </a:lnTo>
                    <a:lnTo>
                      <a:pt x="83" y="28"/>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sp>
            <p:nvSpPr>
              <p:cNvPr id="71701" name="Freeform 21"/>
              <p:cNvSpPr>
                <a:spLocks/>
              </p:cNvSpPr>
              <p:nvPr userDrawn="1"/>
            </p:nvSpPr>
            <p:spPr bwMode="ltGray">
              <a:xfrm>
                <a:off x="1786" y="895"/>
                <a:ext cx="70" cy="49"/>
              </a:xfrm>
              <a:custGeom>
                <a:avLst/>
                <a:gdLst/>
                <a:ahLst/>
                <a:cxnLst>
                  <a:cxn ang="0">
                    <a:pos x="0" y="98"/>
                  </a:cxn>
                  <a:cxn ang="0">
                    <a:pos x="118" y="0"/>
                  </a:cxn>
                  <a:cxn ang="0">
                    <a:pos x="140" y="49"/>
                  </a:cxn>
                  <a:cxn ang="0">
                    <a:pos x="0" y="98"/>
                  </a:cxn>
                </a:cxnLst>
                <a:rect l="0" t="0" r="r" b="b"/>
                <a:pathLst>
                  <a:path w="140" h="98">
                    <a:moveTo>
                      <a:pt x="0" y="98"/>
                    </a:moveTo>
                    <a:lnTo>
                      <a:pt x="118" y="0"/>
                    </a:lnTo>
                    <a:lnTo>
                      <a:pt x="140" y="49"/>
                    </a:lnTo>
                    <a:lnTo>
                      <a:pt x="0" y="98"/>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sp>
            <p:nvSpPr>
              <p:cNvPr id="71702" name="Freeform 22"/>
              <p:cNvSpPr>
                <a:spLocks/>
              </p:cNvSpPr>
              <p:nvPr userDrawn="1"/>
            </p:nvSpPr>
            <p:spPr bwMode="ltGray">
              <a:xfrm>
                <a:off x="1772" y="998"/>
                <a:ext cx="73" cy="25"/>
              </a:xfrm>
              <a:custGeom>
                <a:avLst/>
                <a:gdLst/>
                <a:ahLst/>
                <a:cxnLst>
                  <a:cxn ang="0">
                    <a:pos x="0" y="7"/>
                  </a:cxn>
                  <a:cxn ang="0">
                    <a:pos x="145" y="0"/>
                  </a:cxn>
                  <a:cxn ang="0">
                    <a:pos x="131" y="49"/>
                  </a:cxn>
                  <a:cxn ang="0">
                    <a:pos x="0" y="7"/>
                  </a:cxn>
                </a:cxnLst>
                <a:rect l="0" t="0" r="r" b="b"/>
                <a:pathLst>
                  <a:path w="145" h="49">
                    <a:moveTo>
                      <a:pt x="0" y="7"/>
                    </a:moveTo>
                    <a:lnTo>
                      <a:pt x="145" y="0"/>
                    </a:lnTo>
                    <a:lnTo>
                      <a:pt x="131" y="49"/>
                    </a:lnTo>
                    <a:lnTo>
                      <a:pt x="0" y="7"/>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grpSp>
        <p:grpSp>
          <p:nvGrpSpPr>
            <p:cNvPr id="1037" name="Group 23"/>
            <p:cNvGrpSpPr>
              <a:grpSpLocks/>
            </p:cNvGrpSpPr>
            <p:nvPr/>
          </p:nvGrpSpPr>
          <p:grpSpPr bwMode="auto">
            <a:xfrm rot="5003157">
              <a:off x="249" y="1102"/>
              <a:ext cx="412" cy="500"/>
              <a:chOff x="1727" y="866"/>
              <a:chExt cx="129" cy="157"/>
            </a:xfrm>
          </p:grpSpPr>
          <p:sp>
            <p:nvSpPr>
              <p:cNvPr id="71704" name="Freeform 24"/>
              <p:cNvSpPr>
                <a:spLocks/>
              </p:cNvSpPr>
              <p:nvPr userDrawn="1"/>
            </p:nvSpPr>
            <p:spPr bwMode="ltGray">
              <a:xfrm>
                <a:off x="1727" y="866"/>
                <a:ext cx="41" cy="59"/>
              </a:xfrm>
              <a:custGeom>
                <a:avLst/>
                <a:gdLst/>
                <a:ahLst/>
                <a:cxnLst>
                  <a:cxn ang="0">
                    <a:pos x="83" y="28"/>
                  </a:cxn>
                  <a:cxn ang="0">
                    <a:pos x="27" y="0"/>
                  </a:cxn>
                  <a:cxn ang="0">
                    <a:pos x="0" y="117"/>
                  </a:cxn>
                  <a:cxn ang="0">
                    <a:pos x="83" y="28"/>
                  </a:cxn>
                </a:cxnLst>
                <a:rect l="0" t="0" r="r" b="b"/>
                <a:pathLst>
                  <a:path w="83" h="117">
                    <a:moveTo>
                      <a:pt x="83" y="28"/>
                    </a:moveTo>
                    <a:lnTo>
                      <a:pt x="27" y="0"/>
                    </a:lnTo>
                    <a:lnTo>
                      <a:pt x="0" y="117"/>
                    </a:lnTo>
                    <a:lnTo>
                      <a:pt x="83" y="28"/>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sp>
            <p:nvSpPr>
              <p:cNvPr id="71705" name="Freeform 25"/>
              <p:cNvSpPr>
                <a:spLocks/>
              </p:cNvSpPr>
              <p:nvPr userDrawn="1"/>
            </p:nvSpPr>
            <p:spPr bwMode="ltGray">
              <a:xfrm>
                <a:off x="1786" y="894"/>
                <a:ext cx="70" cy="49"/>
              </a:xfrm>
              <a:custGeom>
                <a:avLst/>
                <a:gdLst/>
                <a:ahLst/>
                <a:cxnLst>
                  <a:cxn ang="0">
                    <a:pos x="0" y="98"/>
                  </a:cxn>
                  <a:cxn ang="0">
                    <a:pos x="118" y="0"/>
                  </a:cxn>
                  <a:cxn ang="0">
                    <a:pos x="140" y="49"/>
                  </a:cxn>
                  <a:cxn ang="0">
                    <a:pos x="0" y="98"/>
                  </a:cxn>
                </a:cxnLst>
                <a:rect l="0" t="0" r="r" b="b"/>
                <a:pathLst>
                  <a:path w="140" h="98">
                    <a:moveTo>
                      <a:pt x="0" y="98"/>
                    </a:moveTo>
                    <a:lnTo>
                      <a:pt x="118" y="0"/>
                    </a:lnTo>
                    <a:lnTo>
                      <a:pt x="140" y="49"/>
                    </a:lnTo>
                    <a:lnTo>
                      <a:pt x="0" y="98"/>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sp>
            <p:nvSpPr>
              <p:cNvPr id="71706" name="Freeform 26"/>
              <p:cNvSpPr>
                <a:spLocks/>
              </p:cNvSpPr>
              <p:nvPr userDrawn="1"/>
            </p:nvSpPr>
            <p:spPr bwMode="ltGray">
              <a:xfrm>
                <a:off x="1772" y="998"/>
                <a:ext cx="73" cy="25"/>
              </a:xfrm>
              <a:custGeom>
                <a:avLst/>
                <a:gdLst/>
                <a:ahLst/>
                <a:cxnLst>
                  <a:cxn ang="0">
                    <a:pos x="0" y="7"/>
                  </a:cxn>
                  <a:cxn ang="0">
                    <a:pos x="145" y="0"/>
                  </a:cxn>
                  <a:cxn ang="0">
                    <a:pos x="131" y="49"/>
                  </a:cxn>
                  <a:cxn ang="0">
                    <a:pos x="0" y="7"/>
                  </a:cxn>
                </a:cxnLst>
                <a:rect l="0" t="0" r="r" b="b"/>
                <a:pathLst>
                  <a:path w="145" h="49">
                    <a:moveTo>
                      <a:pt x="0" y="7"/>
                    </a:moveTo>
                    <a:lnTo>
                      <a:pt x="145" y="0"/>
                    </a:lnTo>
                    <a:lnTo>
                      <a:pt x="131" y="49"/>
                    </a:lnTo>
                    <a:lnTo>
                      <a:pt x="0" y="7"/>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grpSp>
        <p:grpSp>
          <p:nvGrpSpPr>
            <p:cNvPr id="1038" name="Group 27"/>
            <p:cNvGrpSpPr>
              <a:grpSpLocks/>
            </p:cNvGrpSpPr>
            <p:nvPr/>
          </p:nvGrpSpPr>
          <p:grpSpPr bwMode="auto">
            <a:xfrm>
              <a:off x="815" y="0"/>
              <a:ext cx="345" cy="367"/>
              <a:chOff x="1727" y="866"/>
              <a:chExt cx="129" cy="157"/>
            </a:xfrm>
          </p:grpSpPr>
          <p:sp>
            <p:nvSpPr>
              <p:cNvPr id="71708" name="Freeform 28"/>
              <p:cNvSpPr>
                <a:spLocks/>
              </p:cNvSpPr>
              <p:nvPr userDrawn="1"/>
            </p:nvSpPr>
            <p:spPr bwMode="ltGray">
              <a:xfrm>
                <a:off x="1727" y="866"/>
                <a:ext cx="41" cy="59"/>
              </a:xfrm>
              <a:custGeom>
                <a:avLst/>
                <a:gdLst/>
                <a:ahLst/>
                <a:cxnLst>
                  <a:cxn ang="0">
                    <a:pos x="83" y="28"/>
                  </a:cxn>
                  <a:cxn ang="0">
                    <a:pos x="27" y="0"/>
                  </a:cxn>
                  <a:cxn ang="0">
                    <a:pos x="0" y="117"/>
                  </a:cxn>
                  <a:cxn ang="0">
                    <a:pos x="83" y="28"/>
                  </a:cxn>
                </a:cxnLst>
                <a:rect l="0" t="0" r="r" b="b"/>
                <a:pathLst>
                  <a:path w="83" h="117">
                    <a:moveTo>
                      <a:pt x="83" y="28"/>
                    </a:moveTo>
                    <a:lnTo>
                      <a:pt x="27" y="0"/>
                    </a:lnTo>
                    <a:lnTo>
                      <a:pt x="0" y="117"/>
                    </a:lnTo>
                    <a:lnTo>
                      <a:pt x="83" y="28"/>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sp>
            <p:nvSpPr>
              <p:cNvPr id="71709" name="Freeform 29"/>
              <p:cNvSpPr>
                <a:spLocks/>
              </p:cNvSpPr>
              <p:nvPr userDrawn="1"/>
            </p:nvSpPr>
            <p:spPr bwMode="ltGray">
              <a:xfrm>
                <a:off x="1786" y="894"/>
                <a:ext cx="70" cy="49"/>
              </a:xfrm>
              <a:custGeom>
                <a:avLst/>
                <a:gdLst/>
                <a:ahLst/>
                <a:cxnLst>
                  <a:cxn ang="0">
                    <a:pos x="0" y="98"/>
                  </a:cxn>
                  <a:cxn ang="0">
                    <a:pos x="118" y="0"/>
                  </a:cxn>
                  <a:cxn ang="0">
                    <a:pos x="140" y="49"/>
                  </a:cxn>
                  <a:cxn ang="0">
                    <a:pos x="0" y="98"/>
                  </a:cxn>
                </a:cxnLst>
                <a:rect l="0" t="0" r="r" b="b"/>
                <a:pathLst>
                  <a:path w="140" h="98">
                    <a:moveTo>
                      <a:pt x="0" y="98"/>
                    </a:moveTo>
                    <a:lnTo>
                      <a:pt x="118" y="0"/>
                    </a:lnTo>
                    <a:lnTo>
                      <a:pt x="140" y="49"/>
                    </a:lnTo>
                    <a:lnTo>
                      <a:pt x="0" y="98"/>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sp>
            <p:nvSpPr>
              <p:cNvPr id="71710" name="Freeform 30"/>
              <p:cNvSpPr>
                <a:spLocks/>
              </p:cNvSpPr>
              <p:nvPr userDrawn="1"/>
            </p:nvSpPr>
            <p:spPr bwMode="ltGray">
              <a:xfrm>
                <a:off x="1772" y="998"/>
                <a:ext cx="73" cy="25"/>
              </a:xfrm>
              <a:custGeom>
                <a:avLst/>
                <a:gdLst/>
                <a:ahLst/>
                <a:cxnLst>
                  <a:cxn ang="0">
                    <a:pos x="0" y="7"/>
                  </a:cxn>
                  <a:cxn ang="0">
                    <a:pos x="145" y="0"/>
                  </a:cxn>
                  <a:cxn ang="0">
                    <a:pos x="131" y="49"/>
                  </a:cxn>
                  <a:cxn ang="0">
                    <a:pos x="0" y="7"/>
                  </a:cxn>
                </a:cxnLst>
                <a:rect l="0" t="0" r="r" b="b"/>
                <a:pathLst>
                  <a:path w="145" h="49">
                    <a:moveTo>
                      <a:pt x="0" y="7"/>
                    </a:moveTo>
                    <a:lnTo>
                      <a:pt x="145" y="0"/>
                    </a:lnTo>
                    <a:lnTo>
                      <a:pt x="131" y="49"/>
                    </a:lnTo>
                    <a:lnTo>
                      <a:pt x="0" y="7"/>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grpSp>
        <p:sp>
          <p:nvSpPr>
            <p:cNvPr id="71711" name="Freeform 31"/>
            <p:cNvSpPr>
              <a:spLocks/>
            </p:cNvSpPr>
            <p:nvPr/>
          </p:nvSpPr>
          <p:spPr bwMode="ltGray">
            <a:xfrm>
              <a:off x="87" y="94"/>
              <a:ext cx="699" cy="756"/>
            </a:xfrm>
            <a:custGeom>
              <a:avLst/>
              <a:gdLst/>
              <a:ahLst/>
              <a:cxnLst>
                <a:cxn ang="0">
                  <a:pos x="1" y="392"/>
                </a:cxn>
                <a:cxn ang="0">
                  <a:pos x="3" y="252"/>
                </a:cxn>
                <a:cxn ang="0">
                  <a:pos x="21" y="210"/>
                </a:cxn>
                <a:cxn ang="0">
                  <a:pos x="29" y="182"/>
                </a:cxn>
                <a:cxn ang="0">
                  <a:pos x="39" y="154"/>
                </a:cxn>
                <a:cxn ang="0">
                  <a:pos x="51" y="138"/>
                </a:cxn>
                <a:cxn ang="0">
                  <a:pos x="111" y="74"/>
                </a:cxn>
                <a:cxn ang="0">
                  <a:pos x="169" y="30"/>
                </a:cxn>
                <a:cxn ang="0">
                  <a:pos x="225" y="10"/>
                </a:cxn>
                <a:cxn ang="0">
                  <a:pos x="249" y="4"/>
                </a:cxn>
                <a:cxn ang="0">
                  <a:pos x="265" y="0"/>
                </a:cxn>
                <a:cxn ang="0">
                  <a:pos x="357" y="2"/>
                </a:cxn>
                <a:cxn ang="0">
                  <a:pos x="385" y="6"/>
                </a:cxn>
                <a:cxn ang="0">
                  <a:pos x="489" y="40"/>
                </a:cxn>
                <a:cxn ang="0">
                  <a:pos x="619" y="128"/>
                </a:cxn>
                <a:cxn ang="0">
                  <a:pos x="653" y="178"/>
                </a:cxn>
                <a:cxn ang="0">
                  <a:pos x="693" y="322"/>
                </a:cxn>
                <a:cxn ang="0">
                  <a:pos x="687" y="434"/>
                </a:cxn>
                <a:cxn ang="0">
                  <a:pos x="665" y="538"/>
                </a:cxn>
                <a:cxn ang="0">
                  <a:pos x="639" y="564"/>
                </a:cxn>
                <a:cxn ang="0">
                  <a:pos x="631" y="580"/>
                </a:cxn>
                <a:cxn ang="0">
                  <a:pos x="607" y="588"/>
                </a:cxn>
                <a:cxn ang="0">
                  <a:pos x="473" y="664"/>
                </a:cxn>
                <a:cxn ang="0">
                  <a:pos x="449" y="678"/>
                </a:cxn>
                <a:cxn ang="0">
                  <a:pos x="405" y="684"/>
                </a:cxn>
                <a:cxn ang="0">
                  <a:pos x="375" y="690"/>
                </a:cxn>
                <a:cxn ang="0">
                  <a:pos x="267" y="684"/>
                </a:cxn>
                <a:cxn ang="0">
                  <a:pos x="259" y="722"/>
                </a:cxn>
                <a:cxn ang="0">
                  <a:pos x="241" y="756"/>
                </a:cxn>
                <a:cxn ang="0">
                  <a:pos x="185" y="728"/>
                </a:cxn>
                <a:cxn ang="0">
                  <a:pos x="163" y="720"/>
                </a:cxn>
                <a:cxn ang="0">
                  <a:pos x="151" y="716"/>
                </a:cxn>
                <a:cxn ang="0">
                  <a:pos x="195" y="674"/>
                </a:cxn>
                <a:cxn ang="0">
                  <a:pos x="211" y="644"/>
                </a:cxn>
                <a:cxn ang="0">
                  <a:pos x="209" y="626"/>
                </a:cxn>
                <a:cxn ang="0">
                  <a:pos x="195" y="620"/>
                </a:cxn>
                <a:cxn ang="0">
                  <a:pos x="165" y="596"/>
                </a:cxn>
                <a:cxn ang="0">
                  <a:pos x="99" y="534"/>
                </a:cxn>
                <a:cxn ang="0">
                  <a:pos x="61" y="506"/>
                </a:cxn>
                <a:cxn ang="0">
                  <a:pos x="23" y="470"/>
                </a:cxn>
                <a:cxn ang="0">
                  <a:pos x="7" y="434"/>
                </a:cxn>
                <a:cxn ang="0">
                  <a:pos x="5" y="396"/>
                </a:cxn>
                <a:cxn ang="0">
                  <a:pos x="1" y="392"/>
                </a:cxn>
              </a:cxnLst>
              <a:rect l="0" t="0" r="r" b="b"/>
              <a:pathLst>
                <a:path w="699" h="756">
                  <a:moveTo>
                    <a:pt x="1" y="392"/>
                  </a:moveTo>
                  <a:cubicBezTo>
                    <a:pt x="2" y="345"/>
                    <a:pt x="2" y="299"/>
                    <a:pt x="3" y="252"/>
                  </a:cubicBezTo>
                  <a:cubicBezTo>
                    <a:pt x="3" y="238"/>
                    <a:pt x="16" y="224"/>
                    <a:pt x="21" y="210"/>
                  </a:cubicBezTo>
                  <a:cubicBezTo>
                    <a:pt x="24" y="202"/>
                    <a:pt x="29" y="182"/>
                    <a:pt x="29" y="182"/>
                  </a:cubicBezTo>
                  <a:cubicBezTo>
                    <a:pt x="32" y="173"/>
                    <a:pt x="34" y="163"/>
                    <a:pt x="39" y="154"/>
                  </a:cubicBezTo>
                  <a:cubicBezTo>
                    <a:pt x="42" y="148"/>
                    <a:pt x="51" y="138"/>
                    <a:pt x="51" y="138"/>
                  </a:cubicBezTo>
                  <a:cubicBezTo>
                    <a:pt x="58" y="116"/>
                    <a:pt x="88" y="82"/>
                    <a:pt x="111" y="74"/>
                  </a:cubicBezTo>
                  <a:cubicBezTo>
                    <a:pt x="128" y="61"/>
                    <a:pt x="149" y="37"/>
                    <a:pt x="169" y="30"/>
                  </a:cubicBezTo>
                  <a:cubicBezTo>
                    <a:pt x="182" y="17"/>
                    <a:pt x="207" y="15"/>
                    <a:pt x="225" y="10"/>
                  </a:cubicBezTo>
                  <a:cubicBezTo>
                    <a:pt x="233" y="8"/>
                    <a:pt x="241" y="6"/>
                    <a:pt x="249" y="4"/>
                  </a:cubicBezTo>
                  <a:cubicBezTo>
                    <a:pt x="254" y="3"/>
                    <a:pt x="265" y="0"/>
                    <a:pt x="265" y="0"/>
                  </a:cubicBezTo>
                  <a:cubicBezTo>
                    <a:pt x="296" y="1"/>
                    <a:pt x="326" y="0"/>
                    <a:pt x="357" y="2"/>
                  </a:cubicBezTo>
                  <a:cubicBezTo>
                    <a:pt x="366" y="2"/>
                    <a:pt x="385" y="6"/>
                    <a:pt x="385" y="6"/>
                  </a:cubicBezTo>
                  <a:cubicBezTo>
                    <a:pt x="417" y="17"/>
                    <a:pt x="463" y="14"/>
                    <a:pt x="489" y="40"/>
                  </a:cubicBezTo>
                  <a:cubicBezTo>
                    <a:pt x="528" y="60"/>
                    <a:pt x="592" y="105"/>
                    <a:pt x="619" y="128"/>
                  </a:cubicBezTo>
                  <a:cubicBezTo>
                    <a:pt x="635" y="134"/>
                    <a:pt x="643" y="164"/>
                    <a:pt x="653" y="178"/>
                  </a:cubicBezTo>
                  <a:cubicBezTo>
                    <a:pt x="667" y="234"/>
                    <a:pt x="687" y="265"/>
                    <a:pt x="693" y="322"/>
                  </a:cubicBezTo>
                  <a:cubicBezTo>
                    <a:pt x="699" y="365"/>
                    <a:pt x="692" y="398"/>
                    <a:pt x="687" y="434"/>
                  </a:cubicBezTo>
                  <a:cubicBezTo>
                    <a:pt x="686" y="469"/>
                    <a:pt x="691" y="510"/>
                    <a:pt x="665" y="538"/>
                  </a:cubicBezTo>
                  <a:cubicBezTo>
                    <a:pt x="657" y="547"/>
                    <a:pt x="644" y="553"/>
                    <a:pt x="639" y="564"/>
                  </a:cubicBezTo>
                  <a:cubicBezTo>
                    <a:pt x="636" y="569"/>
                    <a:pt x="636" y="576"/>
                    <a:pt x="631" y="580"/>
                  </a:cubicBezTo>
                  <a:cubicBezTo>
                    <a:pt x="624" y="585"/>
                    <a:pt x="607" y="588"/>
                    <a:pt x="607" y="588"/>
                  </a:cubicBezTo>
                  <a:cubicBezTo>
                    <a:pt x="581" y="602"/>
                    <a:pt x="499" y="649"/>
                    <a:pt x="473" y="664"/>
                  </a:cubicBezTo>
                  <a:cubicBezTo>
                    <a:pt x="465" y="666"/>
                    <a:pt x="449" y="678"/>
                    <a:pt x="449" y="678"/>
                  </a:cubicBezTo>
                  <a:cubicBezTo>
                    <a:pt x="438" y="685"/>
                    <a:pt x="417" y="679"/>
                    <a:pt x="405" y="684"/>
                  </a:cubicBezTo>
                  <a:cubicBezTo>
                    <a:pt x="396" y="687"/>
                    <a:pt x="385" y="688"/>
                    <a:pt x="375" y="690"/>
                  </a:cubicBezTo>
                  <a:cubicBezTo>
                    <a:pt x="328" y="689"/>
                    <a:pt x="307" y="687"/>
                    <a:pt x="267" y="684"/>
                  </a:cubicBezTo>
                  <a:cubicBezTo>
                    <a:pt x="249" y="690"/>
                    <a:pt x="264" y="683"/>
                    <a:pt x="259" y="722"/>
                  </a:cubicBezTo>
                  <a:cubicBezTo>
                    <a:pt x="258" y="733"/>
                    <a:pt x="250" y="750"/>
                    <a:pt x="241" y="756"/>
                  </a:cubicBezTo>
                  <a:cubicBezTo>
                    <a:pt x="218" y="752"/>
                    <a:pt x="207" y="735"/>
                    <a:pt x="185" y="728"/>
                  </a:cubicBezTo>
                  <a:cubicBezTo>
                    <a:pt x="176" y="725"/>
                    <a:pt x="171" y="724"/>
                    <a:pt x="163" y="720"/>
                  </a:cubicBezTo>
                  <a:cubicBezTo>
                    <a:pt x="159" y="718"/>
                    <a:pt x="151" y="716"/>
                    <a:pt x="151" y="716"/>
                  </a:cubicBezTo>
                  <a:cubicBezTo>
                    <a:pt x="157" y="695"/>
                    <a:pt x="180" y="689"/>
                    <a:pt x="195" y="674"/>
                  </a:cubicBezTo>
                  <a:cubicBezTo>
                    <a:pt x="198" y="665"/>
                    <a:pt x="205" y="652"/>
                    <a:pt x="211" y="644"/>
                  </a:cubicBezTo>
                  <a:cubicBezTo>
                    <a:pt x="210" y="638"/>
                    <a:pt x="212" y="631"/>
                    <a:pt x="209" y="626"/>
                  </a:cubicBezTo>
                  <a:cubicBezTo>
                    <a:pt x="207" y="621"/>
                    <a:pt x="199" y="623"/>
                    <a:pt x="195" y="620"/>
                  </a:cubicBezTo>
                  <a:cubicBezTo>
                    <a:pt x="185" y="612"/>
                    <a:pt x="173" y="606"/>
                    <a:pt x="165" y="596"/>
                  </a:cubicBezTo>
                  <a:cubicBezTo>
                    <a:pt x="146" y="573"/>
                    <a:pt x="123" y="552"/>
                    <a:pt x="99" y="534"/>
                  </a:cubicBezTo>
                  <a:cubicBezTo>
                    <a:pt x="87" y="525"/>
                    <a:pt x="72" y="517"/>
                    <a:pt x="61" y="506"/>
                  </a:cubicBezTo>
                  <a:cubicBezTo>
                    <a:pt x="49" y="494"/>
                    <a:pt x="37" y="480"/>
                    <a:pt x="23" y="470"/>
                  </a:cubicBezTo>
                  <a:cubicBezTo>
                    <a:pt x="13" y="456"/>
                    <a:pt x="10" y="451"/>
                    <a:pt x="7" y="434"/>
                  </a:cubicBezTo>
                  <a:cubicBezTo>
                    <a:pt x="6" y="421"/>
                    <a:pt x="7" y="408"/>
                    <a:pt x="5" y="396"/>
                  </a:cubicBezTo>
                  <a:cubicBezTo>
                    <a:pt x="5" y="394"/>
                    <a:pt x="0" y="391"/>
                    <a:pt x="1" y="392"/>
                  </a:cubicBezTo>
                  <a:close/>
                </a:path>
              </a:pathLst>
            </a:custGeom>
            <a:solidFill>
              <a:schemeClr val="accent1">
                <a:alpha val="50000"/>
              </a:schemeClr>
            </a:solidFill>
            <a:ln w="9525">
              <a:noFill/>
              <a:round/>
              <a:headEnd/>
              <a:tailEnd/>
            </a:ln>
            <a:effectLst/>
          </p:spPr>
          <p:txBody>
            <a:bodyPr/>
            <a:lstStyle/>
            <a:p>
              <a:pPr eaLnBrk="0" hangingPunct="0">
                <a:defRPr/>
              </a:pPr>
              <a:endParaRPr lang="en-US">
                <a:solidFill>
                  <a:srgbClr val="006699"/>
                </a:solidFill>
                <a:cs typeface="+mn-cs"/>
              </a:endParaRPr>
            </a:p>
          </p:txBody>
        </p:sp>
        <p:sp>
          <p:nvSpPr>
            <p:cNvPr id="71712" name="Freeform 32"/>
            <p:cNvSpPr>
              <a:spLocks/>
            </p:cNvSpPr>
            <p:nvPr/>
          </p:nvSpPr>
          <p:spPr bwMode="ltGray">
            <a:xfrm rot="828663">
              <a:off x="242" y="3404"/>
              <a:ext cx="132" cy="167"/>
            </a:xfrm>
            <a:custGeom>
              <a:avLst/>
              <a:gdLst/>
              <a:ahLst/>
              <a:cxnLst>
                <a:cxn ang="0">
                  <a:pos x="0" y="0"/>
                </a:cxn>
                <a:cxn ang="0">
                  <a:pos x="5" y="1"/>
                </a:cxn>
                <a:cxn ang="0">
                  <a:pos x="18" y="5"/>
                </a:cxn>
                <a:cxn ang="0">
                  <a:pos x="37" y="12"/>
                </a:cxn>
                <a:cxn ang="0">
                  <a:pos x="58" y="24"/>
                </a:cxn>
                <a:cxn ang="0">
                  <a:pos x="78" y="44"/>
                </a:cxn>
                <a:cxn ang="0">
                  <a:pos x="96" y="71"/>
                </a:cxn>
                <a:cxn ang="0">
                  <a:pos x="107" y="108"/>
                </a:cxn>
                <a:cxn ang="0">
                  <a:pos x="109" y="156"/>
                </a:cxn>
                <a:cxn ang="0">
                  <a:pos x="105" y="156"/>
                </a:cxn>
                <a:cxn ang="0">
                  <a:pos x="99" y="156"/>
                </a:cxn>
                <a:cxn ang="0">
                  <a:pos x="93" y="156"/>
                </a:cxn>
                <a:cxn ang="0">
                  <a:pos x="87" y="154"/>
                </a:cxn>
                <a:cxn ang="0">
                  <a:pos x="81" y="153"/>
                </a:cxn>
                <a:cxn ang="0">
                  <a:pos x="74" y="150"/>
                </a:cxn>
                <a:cxn ang="0">
                  <a:pos x="66" y="145"/>
                </a:cxn>
                <a:cxn ang="0">
                  <a:pos x="58" y="139"/>
                </a:cxn>
                <a:cxn ang="0">
                  <a:pos x="53" y="126"/>
                </a:cxn>
                <a:cxn ang="0">
                  <a:pos x="53" y="111"/>
                </a:cxn>
                <a:cxn ang="0">
                  <a:pos x="56" y="96"/>
                </a:cxn>
                <a:cxn ang="0">
                  <a:pos x="59" y="80"/>
                </a:cxn>
                <a:cxn ang="0">
                  <a:pos x="56" y="62"/>
                </a:cxn>
                <a:cxn ang="0">
                  <a:pos x="48" y="43"/>
                </a:cxn>
                <a:cxn ang="0">
                  <a:pos x="31" y="23"/>
                </a:cxn>
                <a:cxn ang="0">
                  <a:pos x="0" y="0"/>
                </a:cxn>
              </a:cxnLst>
              <a:rect l="0" t="0" r="r" b="b"/>
              <a:pathLst>
                <a:path w="109" h="156">
                  <a:moveTo>
                    <a:pt x="0" y="0"/>
                  </a:moveTo>
                  <a:lnTo>
                    <a:pt x="5" y="1"/>
                  </a:lnTo>
                  <a:lnTo>
                    <a:pt x="18" y="5"/>
                  </a:lnTo>
                  <a:lnTo>
                    <a:pt x="37" y="12"/>
                  </a:lnTo>
                  <a:lnTo>
                    <a:pt x="58" y="24"/>
                  </a:lnTo>
                  <a:lnTo>
                    <a:pt x="78" y="44"/>
                  </a:lnTo>
                  <a:lnTo>
                    <a:pt x="96" y="71"/>
                  </a:lnTo>
                  <a:lnTo>
                    <a:pt x="107" y="108"/>
                  </a:lnTo>
                  <a:lnTo>
                    <a:pt x="109" y="156"/>
                  </a:lnTo>
                  <a:lnTo>
                    <a:pt x="105" y="156"/>
                  </a:lnTo>
                  <a:lnTo>
                    <a:pt x="99" y="156"/>
                  </a:lnTo>
                  <a:lnTo>
                    <a:pt x="93" y="156"/>
                  </a:lnTo>
                  <a:lnTo>
                    <a:pt x="87" y="154"/>
                  </a:lnTo>
                  <a:lnTo>
                    <a:pt x="81" y="153"/>
                  </a:lnTo>
                  <a:lnTo>
                    <a:pt x="74" y="150"/>
                  </a:lnTo>
                  <a:lnTo>
                    <a:pt x="66" y="145"/>
                  </a:lnTo>
                  <a:lnTo>
                    <a:pt x="58" y="139"/>
                  </a:lnTo>
                  <a:lnTo>
                    <a:pt x="53" y="126"/>
                  </a:lnTo>
                  <a:lnTo>
                    <a:pt x="53" y="111"/>
                  </a:lnTo>
                  <a:lnTo>
                    <a:pt x="56" y="96"/>
                  </a:lnTo>
                  <a:lnTo>
                    <a:pt x="59" y="80"/>
                  </a:lnTo>
                  <a:lnTo>
                    <a:pt x="56" y="62"/>
                  </a:lnTo>
                  <a:lnTo>
                    <a:pt x="48" y="43"/>
                  </a:lnTo>
                  <a:lnTo>
                    <a:pt x="31" y="23"/>
                  </a:lnTo>
                  <a:lnTo>
                    <a:pt x="0" y="0"/>
                  </a:lnTo>
                  <a:close/>
                </a:path>
              </a:pathLst>
            </a:custGeom>
            <a:solidFill>
              <a:schemeClr val="folHlink"/>
            </a:solidFill>
            <a:ln w="9525">
              <a:noFill/>
              <a:round/>
              <a:headEnd/>
              <a:tailEnd/>
            </a:ln>
          </p:spPr>
          <p:txBody>
            <a:bodyPr/>
            <a:lstStyle/>
            <a:p>
              <a:pPr eaLnBrk="0" hangingPunct="0">
                <a:defRPr/>
              </a:pPr>
              <a:endParaRPr lang="en-US">
                <a:solidFill>
                  <a:srgbClr val="006699"/>
                </a:solidFill>
                <a:cs typeface="+mn-cs"/>
              </a:endParaRPr>
            </a:p>
          </p:txBody>
        </p:sp>
        <p:sp>
          <p:nvSpPr>
            <p:cNvPr id="71713" name="Freeform 33"/>
            <p:cNvSpPr>
              <a:spLocks/>
            </p:cNvSpPr>
            <p:nvPr/>
          </p:nvSpPr>
          <p:spPr bwMode="ltGray">
            <a:xfrm rot="828663">
              <a:off x="266" y="3592"/>
              <a:ext cx="66" cy="43"/>
            </a:xfrm>
            <a:custGeom>
              <a:avLst/>
              <a:gdLst/>
              <a:ahLst/>
              <a:cxnLst>
                <a:cxn ang="0">
                  <a:pos x="0" y="0"/>
                </a:cxn>
                <a:cxn ang="0">
                  <a:pos x="1" y="1"/>
                </a:cxn>
                <a:cxn ang="0">
                  <a:pos x="6" y="3"/>
                </a:cxn>
                <a:cxn ang="0">
                  <a:pos x="13" y="8"/>
                </a:cxn>
                <a:cxn ang="0">
                  <a:pos x="21" y="12"/>
                </a:cxn>
                <a:cxn ang="0">
                  <a:pos x="29" y="15"/>
                </a:cxn>
                <a:cxn ang="0">
                  <a:pos x="38" y="17"/>
                </a:cxn>
                <a:cxn ang="0">
                  <a:pos x="46" y="18"/>
                </a:cxn>
                <a:cxn ang="0">
                  <a:pos x="54" y="16"/>
                </a:cxn>
                <a:cxn ang="0">
                  <a:pos x="53" y="25"/>
                </a:cxn>
                <a:cxn ang="0">
                  <a:pos x="50" y="33"/>
                </a:cxn>
                <a:cxn ang="0">
                  <a:pos x="44" y="38"/>
                </a:cxn>
                <a:cxn ang="0">
                  <a:pos x="37" y="40"/>
                </a:cxn>
                <a:cxn ang="0">
                  <a:pos x="28" y="39"/>
                </a:cxn>
                <a:cxn ang="0">
                  <a:pos x="19" y="32"/>
                </a:cxn>
                <a:cxn ang="0">
                  <a:pos x="10" y="20"/>
                </a:cxn>
                <a:cxn ang="0">
                  <a:pos x="0" y="0"/>
                </a:cxn>
              </a:cxnLst>
              <a:rect l="0" t="0" r="r" b="b"/>
              <a:pathLst>
                <a:path w="54" h="40">
                  <a:moveTo>
                    <a:pt x="0" y="0"/>
                  </a:moveTo>
                  <a:lnTo>
                    <a:pt x="1" y="1"/>
                  </a:lnTo>
                  <a:lnTo>
                    <a:pt x="6" y="3"/>
                  </a:lnTo>
                  <a:lnTo>
                    <a:pt x="13" y="8"/>
                  </a:lnTo>
                  <a:lnTo>
                    <a:pt x="21" y="12"/>
                  </a:lnTo>
                  <a:lnTo>
                    <a:pt x="29" y="15"/>
                  </a:lnTo>
                  <a:lnTo>
                    <a:pt x="38" y="17"/>
                  </a:lnTo>
                  <a:lnTo>
                    <a:pt x="46" y="18"/>
                  </a:lnTo>
                  <a:lnTo>
                    <a:pt x="54" y="16"/>
                  </a:lnTo>
                  <a:lnTo>
                    <a:pt x="53" y="25"/>
                  </a:lnTo>
                  <a:lnTo>
                    <a:pt x="50" y="33"/>
                  </a:lnTo>
                  <a:lnTo>
                    <a:pt x="44" y="38"/>
                  </a:lnTo>
                  <a:lnTo>
                    <a:pt x="37" y="40"/>
                  </a:lnTo>
                  <a:lnTo>
                    <a:pt x="28" y="39"/>
                  </a:lnTo>
                  <a:lnTo>
                    <a:pt x="19" y="32"/>
                  </a:lnTo>
                  <a:lnTo>
                    <a:pt x="10" y="20"/>
                  </a:lnTo>
                  <a:lnTo>
                    <a:pt x="0" y="0"/>
                  </a:lnTo>
                  <a:close/>
                </a:path>
              </a:pathLst>
            </a:custGeom>
            <a:solidFill>
              <a:schemeClr val="folHlink"/>
            </a:solidFill>
            <a:ln w="9525">
              <a:noFill/>
              <a:round/>
              <a:headEnd/>
              <a:tailEnd/>
            </a:ln>
          </p:spPr>
          <p:txBody>
            <a:bodyPr/>
            <a:lstStyle/>
            <a:p>
              <a:pPr eaLnBrk="0" hangingPunct="0">
                <a:defRPr/>
              </a:pPr>
              <a:endParaRPr lang="en-US">
                <a:solidFill>
                  <a:srgbClr val="006699"/>
                </a:solidFill>
                <a:cs typeface="+mn-cs"/>
              </a:endParaRPr>
            </a:p>
          </p:txBody>
        </p:sp>
        <p:sp>
          <p:nvSpPr>
            <p:cNvPr id="71714" name="Freeform 34"/>
            <p:cNvSpPr>
              <a:spLocks/>
            </p:cNvSpPr>
            <p:nvPr/>
          </p:nvSpPr>
          <p:spPr bwMode="ltGray">
            <a:xfrm>
              <a:off x="11" y="4110"/>
              <a:ext cx="118" cy="209"/>
            </a:xfrm>
            <a:custGeom>
              <a:avLst/>
              <a:gdLst/>
              <a:ahLst/>
              <a:cxnLst>
                <a:cxn ang="0">
                  <a:pos x="0" y="0"/>
                </a:cxn>
                <a:cxn ang="0">
                  <a:pos x="6" y="8"/>
                </a:cxn>
                <a:cxn ang="0">
                  <a:pos x="15" y="19"/>
                </a:cxn>
                <a:cxn ang="0">
                  <a:pos x="26" y="33"/>
                </a:cxn>
                <a:cxn ang="0">
                  <a:pos x="38" y="51"/>
                </a:cxn>
                <a:cxn ang="0">
                  <a:pos x="54" y="72"/>
                </a:cxn>
                <a:cxn ang="0">
                  <a:pos x="67" y="94"/>
                </a:cxn>
                <a:cxn ang="0">
                  <a:pos x="79" y="119"/>
                </a:cxn>
                <a:cxn ang="0">
                  <a:pos x="87" y="146"/>
                </a:cxn>
                <a:cxn ang="0">
                  <a:pos x="94" y="175"/>
                </a:cxn>
                <a:cxn ang="0">
                  <a:pos x="91" y="209"/>
                </a:cxn>
                <a:cxn ang="0">
                  <a:pos x="118" y="209"/>
                </a:cxn>
                <a:cxn ang="0">
                  <a:pos x="117" y="177"/>
                </a:cxn>
                <a:cxn ang="0">
                  <a:pos x="104" y="119"/>
                </a:cxn>
                <a:cxn ang="0">
                  <a:pos x="82" y="69"/>
                </a:cxn>
                <a:cxn ang="0">
                  <a:pos x="47" y="27"/>
                </a:cxn>
                <a:cxn ang="0">
                  <a:pos x="0" y="0"/>
                </a:cxn>
              </a:cxnLst>
              <a:rect l="0" t="0" r="r" b="b"/>
              <a:pathLst>
                <a:path w="118" h="209">
                  <a:moveTo>
                    <a:pt x="0" y="0"/>
                  </a:moveTo>
                  <a:lnTo>
                    <a:pt x="6" y="8"/>
                  </a:lnTo>
                  <a:lnTo>
                    <a:pt x="15" y="19"/>
                  </a:lnTo>
                  <a:lnTo>
                    <a:pt x="26" y="33"/>
                  </a:lnTo>
                  <a:lnTo>
                    <a:pt x="38" y="51"/>
                  </a:lnTo>
                  <a:lnTo>
                    <a:pt x="54" y="72"/>
                  </a:lnTo>
                  <a:lnTo>
                    <a:pt x="67" y="94"/>
                  </a:lnTo>
                  <a:lnTo>
                    <a:pt x="79" y="119"/>
                  </a:lnTo>
                  <a:lnTo>
                    <a:pt x="87" y="146"/>
                  </a:lnTo>
                  <a:lnTo>
                    <a:pt x="94" y="175"/>
                  </a:lnTo>
                  <a:lnTo>
                    <a:pt x="91" y="209"/>
                  </a:lnTo>
                  <a:lnTo>
                    <a:pt x="118" y="209"/>
                  </a:lnTo>
                  <a:lnTo>
                    <a:pt x="117" y="177"/>
                  </a:lnTo>
                  <a:lnTo>
                    <a:pt x="104" y="119"/>
                  </a:lnTo>
                  <a:lnTo>
                    <a:pt x="82" y="69"/>
                  </a:lnTo>
                  <a:lnTo>
                    <a:pt x="47" y="27"/>
                  </a:lnTo>
                  <a:lnTo>
                    <a:pt x="0" y="0"/>
                  </a:lnTo>
                  <a:close/>
                </a:path>
              </a:pathLst>
            </a:custGeom>
            <a:solidFill>
              <a:schemeClr val="folHlink"/>
            </a:solidFill>
            <a:ln w="9525">
              <a:noFill/>
              <a:round/>
              <a:headEnd/>
              <a:tailEnd/>
            </a:ln>
          </p:spPr>
          <p:txBody>
            <a:bodyPr/>
            <a:lstStyle/>
            <a:p>
              <a:pPr eaLnBrk="0" hangingPunct="0">
                <a:defRPr/>
              </a:pPr>
              <a:endParaRPr lang="en-US">
                <a:solidFill>
                  <a:srgbClr val="006699"/>
                </a:solidFill>
                <a:cs typeface="+mn-cs"/>
              </a:endParaRPr>
            </a:p>
          </p:txBody>
        </p:sp>
        <p:sp>
          <p:nvSpPr>
            <p:cNvPr id="71715" name="Freeform 35"/>
            <p:cNvSpPr>
              <a:spLocks/>
            </p:cNvSpPr>
            <p:nvPr/>
          </p:nvSpPr>
          <p:spPr bwMode="ltGray">
            <a:xfrm>
              <a:off x="0" y="3968"/>
              <a:ext cx="130" cy="128"/>
            </a:xfrm>
            <a:custGeom>
              <a:avLst/>
              <a:gdLst/>
              <a:ahLst/>
              <a:cxnLst>
                <a:cxn ang="0">
                  <a:pos x="103" y="0"/>
                </a:cxn>
                <a:cxn ang="0">
                  <a:pos x="130" y="128"/>
                </a:cxn>
                <a:cxn ang="0">
                  <a:pos x="125" y="126"/>
                </a:cxn>
                <a:cxn ang="0">
                  <a:pos x="111" y="121"/>
                </a:cxn>
                <a:cxn ang="0">
                  <a:pos x="92" y="111"/>
                </a:cxn>
                <a:cxn ang="0">
                  <a:pos x="68" y="103"/>
                </a:cxn>
                <a:cxn ang="0">
                  <a:pos x="41" y="94"/>
                </a:cxn>
                <a:cxn ang="0">
                  <a:pos x="19" y="90"/>
                </a:cxn>
                <a:cxn ang="0">
                  <a:pos x="0" y="93"/>
                </a:cxn>
                <a:cxn ang="0">
                  <a:pos x="0" y="72"/>
                </a:cxn>
                <a:cxn ang="0">
                  <a:pos x="12" y="70"/>
                </a:cxn>
                <a:cxn ang="0">
                  <a:pos x="24" y="66"/>
                </a:cxn>
                <a:cxn ang="0">
                  <a:pos x="38" y="66"/>
                </a:cxn>
                <a:cxn ang="0">
                  <a:pos x="51" y="67"/>
                </a:cxn>
                <a:cxn ang="0">
                  <a:pos x="65" y="70"/>
                </a:cxn>
                <a:cxn ang="0">
                  <a:pos x="78" y="78"/>
                </a:cxn>
                <a:cxn ang="0">
                  <a:pos x="81" y="74"/>
                </a:cxn>
                <a:cxn ang="0">
                  <a:pos x="81" y="58"/>
                </a:cxn>
                <a:cxn ang="0">
                  <a:pos x="82" y="37"/>
                </a:cxn>
                <a:cxn ang="0">
                  <a:pos x="82" y="29"/>
                </a:cxn>
                <a:cxn ang="0">
                  <a:pos x="80" y="29"/>
                </a:cxn>
                <a:cxn ang="0">
                  <a:pos x="77" y="27"/>
                </a:cxn>
                <a:cxn ang="0">
                  <a:pos x="76" y="22"/>
                </a:cxn>
                <a:cxn ang="0">
                  <a:pos x="75" y="19"/>
                </a:cxn>
                <a:cxn ang="0">
                  <a:pos x="76" y="15"/>
                </a:cxn>
                <a:cxn ang="0">
                  <a:pos x="79" y="10"/>
                </a:cxn>
                <a:cxn ang="0">
                  <a:pos x="89" y="6"/>
                </a:cxn>
                <a:cxn ang="0">
                  <a:pos x="103" y="0"/>
                </a:cxn>
              </a:cxnLst>
              <a:rect l="0" t="0" r="r" b="b"/>
              <a:pathLst>
                <a:path w="130" h="128">
                  <a:moveTo>
                    <a:pt x="103" y="0"/>
                  </a:moveTo>
                  <a:lnTo>
                    <a:pt x="130" y="128"/>
                  </a:lnTo>
                  <a:lnTo>
                    <a:pt x="125" y="126"/>
                  </a:lnTo>
                  <a:lnTo>
                    <a:pt x="111" y="121"/>
                  </a:lnTo>
                  <a:lnTo>
                    <a:pt x="92" y="111"/>
                  </a:lnTo>
                  <a:lnTo>
                    <a:pt x="68" y="103"/>
                  </a:lnTo>
                  <a:lnTo>
                    <a:pt x="41" y="94"/>
                  </a:lnTo>
                  <a:lnTo>
                    <a:pt x="19" y="90"/>
                  </a:lnTo>
                  <a:lnTo>
                    <a:pt x="0" y="93"/>
                  </a:lnTo>
                  <a:lnTo>
                    <a:pt x="0" y="72"/>
                  </a:lnTo>
                  <a:lnTo>
                    <a:pt x="12" y="70"/>
                  </a:lnTo>
                  <a:lnTo>
                    <a:pt x="24" y="66"/>
                  </a:lnTo>
                  <a:lnTo>
                    <a:pt x="38" y="66"/>
                  </a:lnTo>
                  <a:lnTo>
                    <a:pt x="51" y="67"/>
                  </a:lnTo>
                  <a:lnTo>
                    <a:pt x="65" y="70"/>
                  </a:lnTo>
                  <a:lnTo>
                    <a:pt x="78" y="78"/>
                  </a:lnTo>
                  <a:lnTo>
                    <a:pt x="81" y="74"/>
                  </a:lnTo>
                  <a:lnTo>
                    <a:pt x="81" y="58"/>
                  </a:lnTo>
                  <a:lnTo>
                    <a:pt x="82" y="37"/>
                  </a:lnTo>
                  <a:lnTo>
                    <a:pt x="82" y="29"/>
                  </a:lnTo>
                  <a:lnTo>
                    <a:pt x="80" y="29"/>
                  </a:lnTo>
                  <a:lnTo>
                    <a:pt x="77" y="27"/>
                  </a:lnTo>
                  <a:lnTo>
                    <a:pt x="76" y="22"/>
                  </a:lnTo>
                  <a:lnTo>
                    <a:pt x="75" y="19"/>
                  </a:lnTo>
                  <a:lnTo>
                    <a:pt x="76" y="15"/>
                  </a:lnTo>
                  <a:lnTo>
                    <a:pt x="79" y="10"/>
                  </a:lnTo>
                  <a:lnTo>
                    <a:pt x="89" y="6"/>
                  </a:lnTo>
                  <a:lnTo>
                    <a:pt x="103" y="0"/>
                  </a:lnTo>
                  <a:close/>
                </a:path>
              </a:pathLst>
            </a:custGeom>
            <a:solidFill>
              <a:schemeClr val="folHlink"/>
            </a:solidFill>
            <a:ln w="9525">
              <a:noFill/>
              <a:round/>
              <a:headEnd/>
              <a:tailEnd/>
            </a:ln>
          </p:spPr>
          <p:txBody>
            <a:bodyPr/>
            <a:lstStyle/>
            <a:p>
              <a:pPr eaLnBrk="0" hangingPunct="0">
                <a:defRPr/>
              </a:pPr>
              <a:endParaRPr lang="en-US">
                <a:solidFill>
                  <a:srgbClr val="006699"/>
                </a:solidFill>
                <a:cs typeface="+mn-cs"/>
              </a:endParaRPr>
            </a:p>
          </p:txBody>
        </p:sp>
        <p:sp>
          <p:nvSpPr>
            <p:cNvPr id="71716" name="Freeform 36"/>
            <p:cNvSpPr>
              <a:spLocks/>
            </p:cNvSpPr>
            <p:nvPr/>
          </p:nvSpPr>
          <p:spPr bwMode="ltGray">
            <a:xfrm>
              <a:off x="0" y="3949"/>
              <a:ext cx="47" cy="86"/>
            </a:xfrm>
            <a:custGeom>
              <a:avLst/>
              <a:gdLst/>
              <a:ahLst/>
              <a:cxnLst>
                <a:cxn ang="0">
                  <a:pos x="37" y="0"/>
                </a:cxn>
                <a:cxn ang="0">
                  <a:pos x="15" y="37"/>
                </a:cxn>
                <a:cxn ang="0">
                  <a:pos x="0" y="59"/>
                </a:cxn>
                <a:cxn ang="0">
                  <a:pos x="0" y="86"/>
                </a:cxn>
                <a:cxn ang="0">
                  <a:pos x="8" y="82"/>
                </a:cxn>
                <a:cxn ang="0">
                  <a:pos x="20" y="73"/>
                </a:cxn>
                <a:cxn ang="0">
                  <a:pos x="33" y="63"/>
                </a:cxn>
                <a:cxn ang="0">
                  <a:pos x="42" y="51"/>
                </a:cxn>
                <a:cxn ang="0">
                  <a:pos x="47" y="36"/>
                </a:cxn>
                <a:cxn ang="0">
                  <a:pos x="46" y="19"/>
                </a:cxn>
                <a:cxn ang="0">
                  <a:pos x="37" y="0"/>
                </a:cxn>
              </a:cxnLst>
              <a:rect l="0" t="0" r="r" b="b"/>
              <a:pathLst>
                <a:path w="47" h="86">
                  <a:moveTo>
                    <a:pt x="37" y="0"/>
                  </a:moveTo>
                  <a:lnTo>
                    <a:pt x="15" y="37"/>
                  </a:lnTo>
                  <a:lnTo>
                    <a:pt x="0" y="59"/>
                  </a:lnTo>
                  <a:lnTo>
                    <a:pt x="0" y="86"/>
                  </a:lnTo>
                  <a:lnTo>
                    <a:pt x="8" y="82"/>
                  </a:lnTo>
                  <a:lnTo>
                    <a:pt x="20" y="73"/>
                  </a:lnTo>
                  <a:lnTo>
                    <a:pt x="33" y="63"/>
                  </a:lnTo>
                  <a:lnTo>
                    <a:pt x="42" y="51"/>
                  </a:lnTo>
                  <a:lnTo>
                    <a:pt x="47" y="36"/>
                  </a:lnTo>
                  <a:lnTo>
                    <a:pt x="46" y="19"/>
                  </a:lnTo>
                  <a:lnTo>
                    <a:pt x="37" y="0"/>
                  </a:lnTo>
                  <a:close/>
                </a:path>
              </a:pathLst>
            </a:custGeom>
            <a:solidFill>
              <a:schemeClr val="folHlink"/>
            </a:solidFill>
            <a:ln w="9525">
              <a:noFill/>
              <a:round/>
              <a:headEnd/>
              <a:tailEnd/>
            </a:ln>
          </p:spPr>
          <p:txBody>
            <a:bodyPr/>
            <a:lstStyle/>
            <a:p>
              <a:pPr eaLnBrk="0" hangingPunct="0">
                <a:defRPr/>
              </a:pPr>
              <a:endParaRPr lang="en-US">
                <a:solidFill>
                  <a:srgbClr val="006699"/>
                </a:solidFill>
                <a:cs typeface="+mn-cs"/>
              </a:endParaRPr>
            </a:p>
          </p:txBody>
        </p:sp>
        <p:sp>
          <p:nvSpPr>
            <p:cNvPr id="71717" name="Freeform 37"/>
            <p:cNvSpPr>
              <a:spLocks/>
            </p:cNvSpPr>
            <p:nvPr/>
          </p:nvSpPr>
          <p:spPr bwMode="ltGray">
            <a:xfrm>
              <a:off x="0" y="3239"/>
              <a:ext cx="497" cy="740"/>
            </a:xfrm>
            <a:custGeom>
              <a:avLst/>
              <a:gdLst/>
              <a:ahLst/>
              <a:cxnLst>
                <a:cxn ang="0">
                  <a:pos x="0" y="13"/>
                </a:cxn>
                <a:cxn ang="0">
                  <a:pos x="41" y="4"/>
                </a:cxn>
                <a:cxn ang="0">
                  <a:pos x="101" y="0"/>
                </a:cxn>
                <a:cxn ang="0">
                  <a:pos x="170" y="4"/>
                </a:cxn>
                <a:cxn ang="0">
                  <a:pos x="248" y="21"/>
                </a:cxn>
                <a:cxn ang="0">
                  <a:pos x="323" y="50"/>
                </a:cxn>
                <a:cxn ang="0">
                  <a:pos x="382" y="90"/>
                </a:cxn>
                <a:cxn ang="0">
                  <a:pos x="428" y="141"/>
                </a:cxn>
                <a:cxn ang="0">
                  <a:pos x="463" y="199"/>
                </a:cxn>
                <a:cxn ang="0">
                  <a:pos x="485" y="262"/>
                </a:cxn>
                <a:cxn ang="0">
                  <a:pos x="496" y="327"/>
                </a:cxn>
                <a:cxn ang="0">
                  <a:pos x="497" y="396"/>
                </a:cxn>
                <a:cxn ang="0">
                  <a:pos x="487" y="462"/>
                </a:cxn>
                <a:cxn ang="0">
                  <a:pos x="470" y="527"/>
                </a:cxn>
                <a:cxn ang="0">
                  <a:pos x="443" y="586"/>
                </a:cxn>
                <a:cxn ang="0">
                  <a:pos x="406" y="639"/>
                </a:cxn>
                <a:cxn ang="0">
                  <a:pos x="364" y="683"/>
                </a:cxn>
                <a:cxn ang="0">
                  <a:pos x="315" y="715"/>
                </a:cxn>
                <a:cxn ang="0">
                  <a:pos x="259" y="736"/>
                </a:cxn>
                <a:cxn ang="0">
                  <a:pos x="198" y="740"/>
                </a:cxn>
                <a:cxn ang="0">
                  <a:pos x="131" y="727"/>
                </a:cxn>
                <a:cxn ang="0">
                  <a:pos x="167" y="728"/>
                </a:cxn>
                <a:cxn ang="0">
                  <a:pos x="204" y="718"/>
                </a:cxn>
                <a:cxn ang="0">
                  <a:pos x="238" y="700"/>
                </a:cxn>
                <a:cxn ang="0">
                  <a:pos x="272" y="670"/>
                </a:cxn>
                <a:cxn ang="0">
                  <a:pos x="304" y="635"/>
                </a:cxn>
                <a:cxn ang="0">
                  <a:pos x="333" y="594"/>
                </a:cxn>
                <a:cxn ang="0">
                  <a:pos x="358" y="549"/>
                </a:cxn>
                <a:cxn ang="0">
                  <a:pos x="381" y="500"/>
                </a:cxn>
                <a:cxn ang="0">
                  <a:pos x="396" y="449"/>
                </a:cxn>
                <a:cxn ang="0">
                  <a:pos x="408" y="397"/>
                </a:cxn>
                <a:cxn ang="0">
                  <a:pos x="414" y="346"/>
                </a:cxn>
                <a:cxn ang="0">
                  <a:pos x="412" y="296"/>
                </a:cxn>
                <a:cxn ang="0">
                  <a:pos x="402" y="251"/>
                </a:cxn>
                <a:cxn ang="0">
                  <a:pos x="384" y="208"/>
                </a:cxn>
                <a:cxn ang="0">
                  <a:pos x="357" y="172"/>
                </a:cxn>
                <a:cxn ang="0">
                  <a:pos x="320" y="142"/>
                </a:cxn>
                <a:cxn ang="0">
                  <a:pos x="260" y="107"/>
                </a:cxn>
                <a:cxn ang="0">
                  <a:pos x="203" y="82"/>
                </a:cxn>
                <a:cxn ang="0">
                  <a:pos x="154" y="65"/>
                </a:cxn>
                <a:cxn ang="0">
                  <a:pos x="108" y="56"/>
                </a:cxn>
                <a:cxn ang="0">
                  <a:pos x="68" y="55"/>
                </a:cxn>
                <a:cxn ang="0">
                  <a:pos x="32" y="61"/>
                </a:cxn>
                <a:cxn ang="0">
                  <a:pos x="0" y="70"/>
                </a:cxn>
                <a:cxn ang="0">
                  <a:pos x="0" y="13"/>
                </a:cxn>
              </a:cxnLst>
              <a:rect l="0" t="0" r="r" b="b"/>
              <a:pathLst>
                <a:path w="497" h="740">
                  <a:moveTo>
                    <a:pt x="0" y="13"/>
                  </a:moveTo>
                  <a:lnTo>
                    <a:pt x="41" y="4"/>
                  </a:lnTo>
                  <a:lnTo>
                    <a:pt x="101" y="0"/>
                  </a:lnTo>
                  <a:lnTo>
                    <a:pt x="170" y="4"/>
                  </a:lnTo>
                  <a:lnTo>
                    <a:pt x="248" y="21"/>
                  </a:lnTo>
                  <a:lnTo>
                    <a:pt x="323" y="50"/>
                  </a:lnTo>
                  <a:lnTo>
                    <a:pt x="382" y="90"/>
                  </a:lnTo>
                  <a:lnTo>
                    <a:pt x="428" y="141"/>
                  </a:lnTo>
                  <a:lnTo>
                    <a:pt x="463" y="199"/>
                  </a:lnTo>
                  <a:lnTo>
                    <a:pt x="485" y="262"/>
                  </a:lnTo>
                  <a:lnTo>
                    <a:pt x="496" y="327"/>
                  </a:lnTo>
                  <a:lnTo>
                    <a:pt x="497" y="396"/>
                  </a:lnTo>
                  <a:lnTo>
                    <a:pt x="487" y="462"/>
                  </a:lnTo>
                  <a:lnTo>
                    <a:pt x="470" y="527"/>
                  </a:lnTo>
                  <a:lnTo>
                    <a:pt x="443" y="586"/>
                  </a:lnTo>
                  <a:lnTo>
                    <a:pt x="406" y="639"/>
                  </a:lnTo>
                  <a:lnTo>
                    <a:pt x="364" y="683"/>
                  </a:lnTo>
                  <a:lnTo>
                    <a:pt x="315" y="715"/>
                  </a:lnTo>
                  <a:lnTo>
                    <a:pt x="259" y="736"/>
                  </a:lnTo>
                  <a:lnTo>
                    <a:pt x="198" y="740"/>
                  </a:lnTo>
                  <a:lnTo>
                    <a:pt x="131" y="727"/>
                  </a:lnTo>
                  <a:lnTo>
                    <a:pt x="167" y="728"/>
                  </a:lnTo>
                  <a:lnTo>
                    <a:pt x="204" y="718"/>
                  </a:lnTo>
                  <a:lnTo>
                    <a:pt x="238" y="700"/>
                  </a:lnTo>
                  <a:lnTo>
                    <a:pt x="272" y="670"/>
                  </a:lnTo>
                  <a:lnTo>
                    <a:pt x="304" y="635"/>
                  </a:lnTo>
                  <a:lnTo>
                    <a:pt x="333" y="594"/>
                  </a:lnTo>
                  <a:lnTo>
                    <a:pt x="358" y="549"/>
                  </a:lnTo>
                  <a:lnTo>
                    <a:pt x="381" y="500"/>
                  </a:lnTo>
                  <a:lnTo>
                    <a:pt x="396" y="449"/>
                  </a:lnTo>
                  <a:lnTo>
                    <a:pt x="408" y="397"/>
                  </a:lnTo>
                  <a:lnTo>
                    <a:pt x="414" y="346"/>
                  </a:lnTo>
                  <a:lnTo>
                    <a:pt x="412" y="296"/>
                  </a:lnTo>
                  <a:lnTo>
                    <a:pt x="402" y="251"/>
                  </a:lnTo>
                  <a:lnTo>
                    <a:pt x="384" y="208"/>
                  </a:lnTo>
                  <a:lnTo>
                    <a:pt x="357" y="172"/>
                  </a:lnTo>
                  <a:lnTo>
                    <a:pt x="320" y="142"/>
                  </a:lnTo>
                  <a:lnTo>
                    <a:pt x="260" y="107"/>
                  </a:lnTo>
                  <a:lnTo>
                    <a:pt x="203" y="82"/>
                  </a:lnTo>
                  <a:lnTo>
                    <a:pt x="154" y="65"/>
                  </a:lnTo>
                  <a:lnTo>
                    <a:pt x="108" y="56"/>
                  </a:lnTo>
                  <a:lnTo>
                    <a:pt x="68" y="55"/>
                  </a:lnTo>
                  <a:lnTo>
                    <a:pt x="32" y="61"/>
                  </a:lnTo>
                  <a:lnTo>
                    <a:pt x="0" y="70"/>
                  </a:lnTo>
                  <a:lnTo>
                    <a:pt x="0" y="13"/>
                  </a:lnTo>
                  <a:close/>
                </a:path>
              </a:pathLst>
            </a:custGeom>
            <a:solidFill>
              <a:schemeClr val="folHlink"/>
            </a:solidFill>
            <a:ln w="9525">
              <a:noFill/>
              <a:round/>
              <a:headEnd/>
              <a:tailEnd/>
            </a:ln>
          </p:spPr>
          <p:txBody>
            <a:bodyPr/>
            <a:lstStyle/>
            <a:p>
              <a:pPr eaLnBrk="0" hangingPunct="0">
                <a:defRPr/>
              </a:pPr>
              <a:endParaRPr lang="en-US">
                <a:solidFill>
                  <a:srgbClr val="006699"/>
                </a:solidFill>
                <a:cs typeface="+mn-cs"/>
              </a:endParaRPr>
            </a:p>
          </p:txBody>
        </p:sp>
        <p:sp>
          <p:nvSpPr>
            <p:cNvPr id="71718" name="Freeform 38"/>
            <p:cNvSpPr>
              <a:spLocks/>
            </p:cNvSpPr>
            <p:nvPr/>
          </p:nvSpPr>
          <p:spPr bwMode="ltGray">
            <a:xfrm rot="1584153">
              <a:off x="20" y="410"/>
              <a:ext cx="344" cy="245"/>
            </a:xfrm>
            <a:custGeom>
              <a:avLst/>
              <a:gdLst/>
              <a:ahLst/>
              <a:cxnLst>
                <a:cxn ang="0">
                  <a:pos x="0" y="0"/>
                </a:cxn>
                <a:cxn ang="0">
                  <a:pos x="0" y="25"/>
                </a:cxn>
                <a:cxn ang="0">
                  <a:pos x="3" y="50"/>
                </a:cxn>
                <a:cxn ang="0">
                  <a:pos x="6" y="75"/>
                </a:cxn>
                <a:cxn ang="0">
                  <a:pos x="11" y="98"/>
                </a:cxn>
                <a:cxn ang="0">
                  <a:pos x="18" y="119"/>
                </a:cxn>
                <a:cxn ang="0">
                  <a:pos x="27" y="141"/>
                </a:cxn>
                <a:cxn ang="0">
                  <a:pos x="38" y="161"/>
                </a:cxn>
                <a:cxn ang="0">
                  <a:pos x="51" y="178"/>
                </a:cxn>
                <a:cxn ang="0">
                  <a:pos x="67" y="194"/>
                </a:cxn>
                <a:cxn ang="0">
                  <a:pos x="86" y="208"/>
                </a:cxn>
                <a:cxn ang="0">
                  <a:pos x="106" y="219"/>
                </a:cxn>
                <a:cxn ang="0">
                  <a:pos x="131" y="228"/>
                </a:cxn>
                <a:cxn ang="0">
                  <a:pos x="158" y="234"/>
                </a:cxn>
                <a:cxn ang="0">
                  <a:pos x="188" y="237"/>
                </a:cxn>
                <a:cxn ang="0">
                  <a:pos x="220" y="236"/>
                </a:cxn>
                <a:cxn ang="0">
                  <a:pos x="257" y="232"/>
                </a:cxn>
                <a:cxn ang="0">
                  <a:pos x="224" y="227"/>
                </a:cxn>
                <a:cxn ang="0">
                  <a:pos x="195" y="220"/>
                </a:cxn>
                <a:cxn ang="0">
                  <a:pos x="170" y="212"/>
                </a:cxn>
                <a:cxn ang="0">
                  <a:pos x="148" y="204"/>
                </a:cxn>
                <a:cxn ang="0">
                  <a:pos x="128" y="193"/>
                </a:cxn>
                <a:cxn ang="0">
                  <a:pos x="112" y="182"/>
                </a:cxn>
                <a:cxn ang="0">
                  <a:pos x="97" y="169"/>
                </a:cxn>
                <a:cxn ang="0">
                  <a:pos x="84" y="155"/>
                </a:cxn>
                <a:cxn ang="0">
                  <a:pos x="72" y="141"/>
                </a:cxn>
                <a:cxn ang="0">
                  <a:pos x="61" y="125"/>
                </a:cxn>
                <a:cxn ang="0">
                  <a:pos x="52" y="107"/>
                </a:cxn>
                <a:cxn ang="0">
                  <a:pos x="43" y="88"/>
                </a:cxn>
                <a:cxn ang="0">
                  <a:pos x="33" y="69"/>
                </a:cxn>
                <a:cxn ang="0">
                  <a:pos x="23" y="47"/>
                </a:cxn>
                <a:cxn ang="0">
                  <a:pos x="12" y="24"/>
                </a:cxn>
                <a:cxn ang="0">
                  <a:pos x="0" y="0"/>
                </a:cxn>
              </a:cxnLst>
              <a:rect l="0" t="0" r="r" b="b"/>
              <a:pathLst>
                <a:path w="257" h="237">
                  <a:moveTo>
                    <a:pt x="0" y="0"/>
                  </a:moveTo>
                  <a:lnTo>
                    <a:pt x="0" y="25"/>
                  </a:lnTo>
                  <a:lnTo>
                    <a:pt x="3" y="50"/>
                  </a:lnTo>
                  <a:lnTo>
                    <a:pt x="6" y="75"/>
                  </a:lnTo>
                  <a:lnTo>
                    <a:pt x="11" y="98"/>
                  </a:lnTo>
                  <a:lnTo>
                    <a:pt x="18" y="119"/>
                  </a:lnTo>
                  <a:lnTo>
                    <a:pt x="27" y="141"/>
                  </a:lnTo>
                  <a:lnTo>
                    <a:pt x="38" y="161"/>
                  </a:lnTo>
                  <a:lnTo>
                    <a:pt x="51" y="178"/>
                  </a:lnTo>
                  <a:lnTo>
                    <a:pt x="67" y="194"/>
                  </a:lnTo>
                  <a:lnTo>
                    <a:pt x="86" y="208"/>
                  </a:lnTo>
                  <a:lnTo>
                    <a:pt x="106" y="219"/>
                  </a:lnTo>
                  <a:lnTo>
                    <a:pt x="131" y="228"/>
                  </a:lnTo>
                  <a:lnTo>
                    <a:pt x="158" y="234"/>
                  </a:lnTo>
                  <a:lnTo>
                    <a:pt x="188" y="237"/>
                  </a:lnTo>
                  <a:lnTo>
                    <a:pt x="220" y="236"/>
                  </a:lnTo>
                  <a:lnTo>
                    <a:pt x="257" y="232"/>
                  </a:lnTo>
                  <a:lnTo>
                    <a:pt x="224" y="227"/>
                  </a:lnTo>
                  <a:lnTo>
                    <a:pt x="195" y="220"/>
                  </a:lnTo>
                  <a:lnTo>
                    <a:pt x="170" y="212"/>
                  </a:lnTo>
                  <a:lnTo>
                    <a:pt x="148" y="204"/>
                  </a:lnTo>
                  <a:lnTo>
                    <a:pt x="128" y="193"/>
                  </a:lnTo>
                  <a:lnTo>
                    <a:pt x="112" y="182"/>
                  </a:lnTo>
                  <a:lnTo>
                    <a:pt x="97" y="169"/>
                  </a:lnTo>
                  <a:lnTo>
                    <a:pt x="84" y="155"/>
                  </a:lnTo>
                  <a:lnTo>
                    <a:pt x="72" y="141"/>
                  </a:lnTo>
                  <a:lnTo>
                    <a:pt x="61" y="125"/>
                  </a:lnTo>
                  <a:lnTo>
                    <a:pt x="52" y="107"/>
                  </a:lnTo>
                  <a:lnTo>
                    <a:pt x="43" y="88"/>
                  </a:lnTo>
                  <a:lnTo>
                    <a:pt x="33" y="69"/>
                  </a:lnTo>
                  <a:lnTo>
                    <a:pt x="23" y="47"/>
                  </a:lnTo>
                  <a:lnTo>
                    <a:pt x="12" y="24"/>
                  </a:lnTo>
                  <a:lnTo>
                    <a:pt x="0" y="0"/>
                  </a:lnTo>
                  <a:close/>
                </a:path>
              </a:pathLst>
            </a:custGeom>
            <a:solidFill>
              <a:schemeClr val="accent1"/>
            </a:solidFill>
            <a:ln w="9525">
              <a:noFill/>
              <a:round/>
              <a:headEnd/>
              <a:tailEnd/>
            </a:ln>
          </p:spPr>
          <p:txBody>
            <a:bodyPr/>
            <a:lstStyle/>
            <a:p>
              <a:pPr eaLnBrk="0" hangingPunct="0">
                <a:defRPr/>
              </a:pPr>
              <a:endParaRPr lang="en-US">
                <a:solidFill>
                  <a:srgbClr val="006699"/>
                </a:solidFill>
                <a:cs typeface="+mn-cs"/>
              </a:endParaRPr>
            </a:p>
          </p:txBody>
        </p:sp>
        <p:sp>
          <p:nvSpPr>
            <p:cNvPr id="71719" name="Freeform 39"/>
            <p:cNvSpPr>
              <a:spLocks/>
            </p:cNvSpPr>
            <p:nvPr/>
          </p:nvSpPr>
          <p:spPr bwMode="ltGray">
            <a:xfrm rot="1584153">
              <a:off x="242" y="756"/>
              <a:ext cx="167" cy="115"/>
            </a:xfrm>
            <a:custGeom>
              <a:avLst/>
              <a:gdLst/>
              <a:ahLst/>
              <a:cxnLst>
                <a:cxn ang="0">
                  <a:pos x="77" y="0"/>
                </a:cxn>
                <a:cxn ang="0">
                  <a:pos x="124" y="108"/>
                </a:cxn>
                <a:cxn ang="0">
                  <a:pos x="120" y="107"/>
                </a:cxn>
                <a:cxn ang="0">
                  <a:pos x="107" y="105"/>
                </a:cxn>
                <a:cxn ang="0">
                  <a:pos x="89" y="101"/>
                </a:cxn>
                <a:cxn ang="0">
                  <a:pos x="68" y="99"/>
                </a:cxn>
                <a:cxn ang="0">
                  <a:pos x="45" y="97"/>
                </a:cxn>
                <a:cxn ang="0">
                  <a:pos x="25" y="98"/>
                </a:cxn>
                <a:cxn ang="0">
                  <a:pos x="9" y="102"/>
                </a:cxn>
                <a:cxn ang="0">
                  <a:pos x="0" y="110"/>
                </a:cxn>
                <a:cxn ang="0">
                  <a:pos x="4" y="98"/>
                </a:cxn>
                <a:cxn ang="0">
                  <a:pos x="8" y="89"/>
                </a:cxn>
                <a:cxn ang="0">
                  <a:pos x="16" y="82"/>
                </a:cxn>
                <a:cxn ang="0">
                  <a:pos x="25" y="76"/>
                </a:cxn>
                <a:cxn ang="0">
                  <a:pos x="36" y="72"/>
                </a:cxn>
                <a:cxn ang="0">
                  <a:pos x="47" y="71"/>
                </a:cxn>
                <a:cxn ang="0">
                  <a:pos x="59" y="71"/>
                </a:cxn>
                <a:cxn ang="0">
                  <a:pos x="72" y="74"/>
                </a:cxn>
                <a:cxn ang="0">
                  <a:pos x="73" y="71"/>
                </a:cxn>
                <a:cxn ang="0">
                  <a:pos x="70" y="56"/>
                </a:cxn>
                <a:cxn ang="0">
                  <a:pos x="67" y="38"/>
                </a:cxn>
                <a:cxn ang="0">
                  <a:pos x="65" y="30"/>
                </a:cxn>
                <a:cxn ang="0">
                  <a:pos x="63" y="30"/>
                </a:cxn>
                <a:cxn ang="0">
                  <a:pos x="61" y="29"/>
                </a:cxn>
                <a:cxn ang="0">
                  <a:pos x="59" y="26"/>
                </a:cxn>
                <a:cxn ang="0">
                  <a:pos x="57" y="23"/>
                </a:cxn>
                <a:cxn ang="0">
                  <a:pos x="57" y="19"/>
                </a:cxn>
                <a:cxn ang="0">
                  <a:pos x="59" y="14"/>
                </a:cxn>
                <a:cxn ang="0">
                  <a:pos x="66" y="8"/>
                </a:cxn>
                <a:cxn ang="0">
                  <a:pos x="77" y="0"/>
                </a:cxn>
              </a:cxnLst>
              <a:rect l="0" t="0" r="r" b="b"/>
              <a:pathLst>
                <a:path w="124" h="110">
                  <a:moveTo>
                    <a:pt x="77" y="0"/>
                  </a:moveTo>
                  <a:lnTo>
                    <a:pt x="124" y="108"/>
                  </a:lnTo>
                  <a:lnTo>
                    <a:pt x="120" y="107"/>
                  </a:lnTo>
                  <a:lnTo>
                    <a:pt x="107" y="105"/>
                  </a:lnTo>
                  <a:lnTo>
                    <a:pt x="89" y="101"/>
                  </a:lnTo>
                  <a:lnTo>
                    <a:pt x="68" y="99"/>
                  </a:lnTo>
                  <a:lnTo>
                    <a:pt x="45" y="97"/>
                  </a:lnTo>
                  <a:lnTo>
                    <a:pt x="25" y="98"/>
                  </a:lnTo>
                  <a:lnTo>
                    <a:pt x="9" y="102"/>
                  </a:lnTo>
                  <a:lnTo>
                    <a:pt x="0" y="110"/>
                  </a:lnTo>
                  <a:lnTo>
                    <a:pt x="4" y="98"/>
                  </a:lnTo>
                  <a:lnTo>
                    <a:pt x="8" y="89"/>
                  </a:lnTo>
                  <a:lnTo>
                    <a:pt x="16" y="82"/>
                  </a:lnTo>
                  <a:lnTo>
                    <a:pt x="25" y="76"/>
                  </a:lnTo>
                  <a:lnTo>
                    <a:pt x="36" y="72"/>
                  </a:lnTo>
                  <a:lnTo>
                    <a:pt x="47" y="71"/>
                  </a:lnTo>
                  <a:lnTo>
                    <a:pt x="59" y="71"/>
                  </a:lnTo>
                  <a:lnTo>
                    <a:pt x="72" y="74"/>
                  </a:lnTo>
                  <a:lnTo>
                    <a:pt x="73" y="71"/>
                  </a:lnTo>
                  <a:lnTo>
                    <a:pt x="70" y="56"/>
                  </a:lnTo>
                  <a:lnTo>
                    <a:pt x="67" y="38"/>
                  </a:lnTo>
                  <a:lnTo>
                    <a:pt x="65" y="30"/>
                  </a:lnTo>
                  <a:lnTo>
                    <a:pt x="63" y="30"/>
                  </a:lnTo>
                  <a:lnTo>
                    <a:pt x="61" y="29"/>
                  </a:lnTo>
                  <a:lnTo>
                    <a:pt x="59" y="26"/>
                  </a:lnTo>
                  <a:lnTo>
                    <a:pt x="57" y="23"/>
                  </a:lnTo>
                  <a:lnTo>
                    <a:pt x="57" y="19"/>
                  </a:lnTo>
                  <a:lnTo>
                    <a:pt x="59" y="14"/>
                  </a:lnTo>
                  <a:lnTo>
                    <a:pt x="66" y="8"/>
                  </a:lnTo>
                  <a:lnTo>
                    <a:pt x="77" y="0"/>
                  </a:lnTo>
                  <a:close/>
                </a:path>
              </a:pathLst>
            </a:custGeom>
            <a:solidFill>
              <a:schemeClr val="accent1"/>
            </a:solidFill>
            <a:ln w="9525">
              <a:noFill/>
              <a:round/>
              <a:headEnd/>
              <a:tailEnd/>
            </a:ln>
          </p:spPr>
          <p:txBody>
            <a:bodyPr/>
            <a:lstStyle/>
            <a:p>
              <a:pPr eaLnBrk="0" hangingPunct="0">
                <a:defRPr/>
              </a:pPr>
              <a:endParaRPr lang="en-US">
                <a:solidFill>
                  <a:srgbClr val="006699"/>
                </a:solidFill>
                <a:cs typeface="+mn-cs"/>
              </a:endParaRPr>
            </a:p>
          </p:txBody>
        </p:sp>
        <p:sp>
          <p:nvSpPr>
            <p:cNvPr id="71720" name="Freeform 40"/>
            <p:cNvSpPr>
              <a:spLocks/>
            </p:cNvSpPr>
            <p:nvPr/>
          </p:nvSpPr>
          <p:spPr bwMode="ltGray">
            <a:xfrm rot="1584153">
              <a:off x="574" y="286"/>
              <a:ext cx="147" cy="160"/>
            </a:xfrm>
            <a:custGeom>
              <a:avLst/>
              <a:gdLst/>
              <a:ahLst/>
              <a:cxnLst>
                <a:cxn ang="0">
                  <a:pos x="0" y="0"/>
                </a:cxn>
                <a:cxn ang="0">
                  <a:pos x="5" y="1"/>
                </a:cxn>
                <a:cxn ang="0">
                  <a:pos x="18" y="5"/>
                </a:cxn>
                <a:cxn ang="0">
                  <a:pos x="37" y="12"/>
                </a:cxn>
                <a:cxn ang="0">
                  <a:pos x="58" y="24"/>
                </a:cxn>
                <a:cxn ang="0">
                  <a:pos x="78" y="44"/>
                </a:cxn>
                <a:cxn ang="0">
                  <a:pos x="96" y="71"/>
                </a:cxn>
                <a:cxn ang="0">
                  <a:pos x="107" y="108"/>
                </a:cxn>
                <a:cxn ang="0">
                  <a:pos x="109" y="156"/>
                </a:cxn>
                <a:cxn ang="0">
                  <a:pos x="105" y="156"/>
                </a:cxn>
                <a:cxn ang="0">
                  <a:pos x="99" y="156"/>
                </a:cxn>
                <a:cxn ang="0">
                  <a:pos x="93" y="156"/>
                </a:cxn>
                <a:cxn ang="0">
                  <a:pos x="87" y="154"/>
                </a:cxn>
                <a:cxn ang="0">
                  <a:pos x="81" y="153"/>
                </a:cxn>
                <a:cxn ang="0">
                  <a:pos x="74" y="150"/>
                </a:cxn>
                <a:cxn ang="0">
                  <a:pos x="66" y="145"/>
                </a:cxn>
                <a:cxn ang="0">
                  <a:pos x="58" y="139"/>
                </a:cxn>
                <a:cxn ang="0">
                  <a:pos x="53" y="126"/>
                </a:cxn>
                <a:cxn ang="0">
                  <a:pos x="53" y="111"/>
                </a:cxn>
                <a:cxn ang="0">
                  <a:pos x="56" y="96"/>
                </a:cxn>
                <a:cxn ang="0">
                  <a:pos x="59" y="80"/>
                </a:cxn>
                <a:cxn ang="0">
                  <a:pos x="56" y="62"/>
                </a:cxn>
                <a:cxn ang="0">
                  <a:pos x="48" y="43"/>
                </a:cxn>
                <a:cxn ang="0">
                  <a:pos x="31" y="23"/>
                </a:cxn>
                <a:cxn ang="0">
                  <a:pos x="0" y="0"/>
                </a:cxn>
              </a:cxnLst>
              <a:rect l="0" t="0" r="r" b="b"/>
              <a:pathLst>
                <a:path w="109" h="156">
                  <a:moveTo>
                    <a:pt x="0" y="0"/>
                  </a:moveTo>
                  <a:lnTo>
                    <a:pt x="5" y="1"/>
                  </a:lnTo>
                  <a:lnTo>
                    <a:pt x="18" y="5"/>
                  </a:lnTo>
                  <a:lnTo>
                    <a:pt x="37" y="12"/>
                  </a:lnTo>
                  <a:lnTo>
                    <a:pt x="58" y="24"/>
                  </a:lnTo>
                  <a:lnTo>
                    <a:pt x="78" y="44"/>
                  </a:lnTo>
                  <a:lnTo>
                    <a:pt x="96" y="71"/>
                  </a:lnTo>
                  <a:lnTo>
                    <a:pt x="107" y="108"/>
                  </a:lnTo>
                  <a:lnTo>
                    <a:pt x="109" y="156"/>
                  </a:lnTo>
                  <a:lnTo>
                    <a:pt x="105" y="156"/>
                  </a:lnTo>
                  <a:lnTo>
                    <a:pt x="99" y="156"/>
                  </a:lnTo>
                  <a:lnTo>
                    <a:pt x="93" y="156"/>
                  </a:lnTo>
                  <a:lnTo>
                    <a:pt x="87" y="154"/>
                  </a:lnTo>
                  <a:lnTo>
                    <a:pt x="81" y="153"/>
                  </a:lnTo>
                  <a:lnTo>
                    <a:pt x="74" y="150"/>
                  </a:lnTo>
                  <a:lnTo>
                    <a:pt x="66" y="145"/>
                  </a:lnTo>
                  <a:lnTo>
                    <a:pt x="58" y="139"/>
                  </a:lnTo>
                  <a:lnTo>
                    <a:pt x="53" y="126"/>
                  </a:lnTo>
                  <a:lnTo>
                    <a:pt x="53" y="111"/>
                  </a:lnTo>
                  <a:lnTo>
                    <a:pt x="56" y="96"/>
                  </a:lnTo>
                  <a:lnTo>
                    <a:pt x="59" y="80"/>
                  </a:lnTo>
                  <a:lnTo>
                    <a:pt x="56" y="62"/>
                  </a:lnTo>
                  <a:lnTo>
                    <a:pt x="48" y="43"/>
                  </a:lnTo>
                  <a:lnTo>
                    <a:pt x="31" y="23"/>
                  </a:lnTo>
                  <a:lnTo>
                    <a:pt x="0" y="0"/>
                  </a:lnTo>
                  <a:close/>
                </a:path>
              </a:pathLst>
            </a:custGeom>
            <a:solidFill>
              <a:schemeClr val="accent1"/>
            </a:solidFill>
            <a:ln w="9525">
              <a:noFill/>
              <a:round/>
              <a:headEnd/>
              <a:tailEnd/>
            </a:ln>
          </p:spPr>
          <p:txBody>
            <a:bodyPr/>
            <a:lstStyle/>
            <a:p>
              <a:pPr eaLnBrk="0" hangingPunct="0">
                <a:defRPr/>
              </a:pPr>
              <a:endParaRPr lang="en-US">
                <a:solidFill>
                  <a:srgbClr val="006699"/>
                </a:solidFill>
                <a:cs typeface="+mn-cs"/>
              </a:endParaRPr>
            </a:p>
          </p:txBody>
        </p:sp>
        <p:sp>
          <p:nvSpPr>
            <p:cNvPr id="71721" name="Freeform 41"/>
            <p:cNvSpPr>
              <a:spLocks/>
            </p:cNvSpPr>
            <p:nvPr/>
          </p:nvSpPr>
          <p:spPr bwMode="ltGray">
            <a:xfrm rot="1584153">
              <a:off x="236" y="721"/>
              <a:ext cx="62" cy="97"/>
            </a:xfrm>
            <a:custGeom>
              <a:avLst/>
              <a:gdLst/>
              <a:ahLst/>
              <a:cxnLst>
                <a:cxn ang="0">
                  <a:pos x="31" y="0"/>
                </a:cxn>
                <a:cxn ang="0">
                  <a:pos x="20" y="38"/>
                </a:cxn>
                <a:cxn ang="0">
                  <a:pos x="15" y="62"/>
                </a:cxn>
                <a:cxn ang="0">
                  <a:pos x="11" y="79"/>
                </a:cxn>
                <a:cxn ang="0">
                  <a:pos x="0" y="94"/>
                </a:cxn>
                <a:cxn ang="0">
                  <a:pos x="12" y="88"/>
                </a:cxn>
                <a:cxn ang="0">
                  <a:pos x="23" y="80"/>
                </a:cxn>
                <a:cxn ang="0">
                  <a:pos x="32" y="69"/>
                </a:cxn>
                <a:cxn ang="0">
                  <a:pos x="40" y="57"/>
                </a:cxn>
                <a:cxn ang="0">
                  <a:pos x="45" y="44"/>
                </a:cxn>
                <a:cxn ang="0">
                  <a:pos x="46" y="30"/>
                </a:cxn>
                <a:cxn ang="0">
                  <a:pos x="42" y="15"/>
                </a:cxn>
                <a:cxn ang="0">
                  <a:pos x="31" y="0"/>
                </a:cxn>
              </a:cxnLst>
              <a:rect l="0" t="0" r="r" b="b"/>
              <a:pathLst>
                <a:path w="46" h="94">
                  <a:moveTo>
                    <a:pt x="31" y="0"/>
                  </a:moveTo>
                  <a:lnTo>
                    <a:pt x="20" y="38"/>
                  </a:lnTo>
                  <a:lnTo>
                    <a:pt x="15" y="62"/>
                  </a:lnTo>
                  <a:lnTo>
                    <a:pt x="11" y="79"/>
                  </a:lnTo>
                  <a:lnTo>
                    <a:pt x="0" y="94"/>
                  </a:lnTo>
                  <a:lnTo>
                    <a:pt x="12" y="88"/>
                  </a:lnTo>
                  <a:lnTo>
                    <a:pt x="23" y="80"/>
                  </a:lnTo>
                  <a:lnTo>
                    <a:pt x="32" y="69"/>
                  </a:lnTo>
                  <a:lnTo>
                    <a:pt x="40" y="57"/>
                  </a:lnTo>
                  <a:lnTo>
                    <a:pt x="45" y="44"/>
                  </a:lnTo>
                  <a:lnTo>
                    <a:pt x="46" y="30"/>
                  </a:lnTo>
                  <a:lnTo>
                    <a:pt x="42" y="15"/>
                  </a:lnTo>
                  <a:lnTo>
                    <a:pt x="31" y="0"/>
                  </a:lnTo>
                  <a:close/>
                </a:path>
              </a:pathLst>
            </a:custGeom>
            <a:solidFill>
              <a:schemeClr val="accent1"/>
            </a:solidFill>
            <a:ln w="9525">
              <a:noFill/>
              <a:round/>
              <a:headEnd/>
              <a:tailEnd/>
            </a:ln>
          </p:spPr>
          <p:txBody>
            <a:bodyPr/>
            <a:lstStyle/>
            <a:p>
              <a:pPr eaLnBrk="0" hangingPunct="0">
                <a:defRPr/>
              </a:pPr>
              <a:endParaRPr lang="en-US">
                <a:solidFill>
                  <a:srgbClr val="006699"/>
                </a:solidFill>
                <a:cs typeface="+mn-cs"/>
              </a:endParaRPr>
            </a:p>
          </p:txBody>
        </p:sp>
        <p:sp>
          <p:nvSpPr>
            <p:cNvPr id="71722" name="Freeform 42"/>
            <p:cNvSpPr>
              <a:spLocks/>
            </p:cNvSpPr>
            <p:nvPr/>
          </p:nvSpPr>
          <p:spPr bwMode="ltGray">
            <a:xfrm rot="1584153">
              <a:off x="585" y="466"/>
              <a:ext cx="72" cy="41"/>
            </a:xfrm>
            <a:custGeom>
              <a:avLst/>
              <a:gdLst/>
              <a:ahLst/>
              <a:cxnLst>
                <a:cxn ang="0">
                  <a:pos x="0" y="0"/>
                </a:cxn>
                <a:cxn ang="0">
                  <a:pos x="1" y="1"/>
                </a:cxn>
                <a:cxn ang="0">
                  <a:pos x="6" y="3"/>
                </a:cxn>
                <a:cxn ang="0">
                  <a:pos x="13" y="8"/>
                </a:cxn>
                <a:cxn ang="0">
                  <a:pos x="21" y="12"/>
                </a:cxn>
                <a:cxn ang="0">
                  <a:pos x="29" y="15"/>
                </a:cxn>
                <a:cxn ang="0">
                  <a:pos x="38" y="17"/>
                </a:cxn>
                <a:cxn ang="0">
                  <a:pos x="46" y="18"/>
                </a:cxn>
                <a:cxn ang="0">
                  <a:pos x="54" y="16"/>
                </a:cxn>
                <a:cxn ang="0">
                  <a:pos x="53" y="25"/>
                </a:cxn>
                <a:cxn ang="0">
                  <a:pos x="50" y="33"/>
                </a:cxn>
                <a:cxn ang="0">
                  <a:pos x="44" y="38"/>
                </a:cxn>
                <a:cxn ang="0">
                  <a:pos x="37" y="40"/>
                </a:cxn>
                <a:cxn ang="0">
                  <a:pos x="28" y="39"/>
                </a:cxn>
                <a:cxn ang="0">
                  <a:pos x="19" y="32"/>
                </a:cxn>
                <a:cxn ang="0">
                  <a:pos x="10" y="20"/>
                </a:cxn>
                <a:cxn ang="0">
                  <a:pos x="0" y="0"/>
                </a:cxn>
              </a:cxnLst>
              <a:rect l="0" t="0" r="r" b="b"/>
              <a:pathLst>
                <a:path w="54" h="40">
                  <a:moveTo>
                    <a:pt x="0" y="0"/>
                  </a:moveTo>
                  <a:lnTo>
                    <a:pt x="1" y="1"/>
                  </a:lnTo>
                  <a:lnTo>
                    <a:pt x="6" y="3"/>
                  </a:lnTo>
                  <a:lnTo>
                    <a:pt x="13" y="8"/>
                  </a:lnTo>
                  <a:lnTo>
                    <a:pt x="21" y="12"/>
                  </a:lnTo>
                  <a:lnTo>
                    <a:pt x="29" y="15"/>
                  </a:lnTo>
                  <a:lnTo>
                    <a:pt x="38" y="17"/>
                  </a:lnTo>
                  <a:lnTo>
                    <a:pt x="46" y="18"/>
                  </a:lnTo>
                  <a:lnTo>
                    <a:pt x="54" y="16"/>
                  </a:lnTo>
                  <a:lnTo>
                    <a:pt x="53" y="25"/>
                  </a:lnTo>
                  <a:lnTo>
                    <a:pt x="50" y="33"/>
                  </a:lnTo>
                  <a:lnTo>
                    <a:pt x="44" y="38"/>
                  </a:lnTo>
                  <a:lnTo>
                    <a:pt x="37" y="40"/>
                  </a:lnTo>
                  <a:lnTo>
                    <a:pt x="28" y="39"/>
                  </a:lnTo>
                  <a:lnTo>
                    <a:pt x="19" y="32"/>
                  </a:lnTo>
                  <a:lnTo>
                    <a:pt x="10" y="20"/>
                  </a:lnTo>
                  <a:lnTo>
                    <a:pt x="0" y="0"/>
                  </a:lnTo>
                  <a:close/>
                </a:path>
              </a:pathLst>
            </a:custGeom>
            <a:solidFill>
              <a:schemeClr val="accent1"/>
            </a:solidFill>
            <a:ln w="9525">
              <a:noFill/>
              <a:round/>
              <a:headEnd/>
              <a:tailEnd/>
            </a:ln>
          </p:spPr>
          <p:txBody>
            <a:bodyPr/>
            <a:lstStyle/>
            <a:p>
              <a:pPr eaLnBrk="0" hangingPunct="0">
                <a:defRPr/>
              </a:pPr>
              <a:endParaRPr lang="en-US">
                <a:solidFill>
                  <a:srgbClr val="006699"/>
                </a:solidFill>
                <a:cs typeface="+mn-cs"/>
              </a:endParaRPr>
            </a:p>
          </p:txBody>
        </p:sp>
        <p:sp>
          <p:nvSpPr>
            <p:cNvPr id="71723" name="Freeform 43"/>
            <p:cNvSpPr>
              <a:spLocks/>
            </p:cNvSpPr>
            <p:nvPr/>
          </p:nvSpPr>
          <p:spPr bwMode="ltGray">
            <a:xfrm>
              <a:off x="0" y="886"/>
              <a:ext cx="360" cy="650"/>
            </a:xfrm>
            <a:custGeom>
              <a:avLst/>
              <a:gdLst/>
              <a:ahLst/>
              <a:cxnLst>
                <a:cxn ang="0">
                  <a:pos x="264" y="0"/>
                </a:cxn>
                <a:cxn ang="0">
                  <a:pos x="269" y="9"/>
                </a:cxn>
                <a:cxn ang="0">
                  <a:pos x="277" y="22"/>
                </a:cxn>
                <a:cxn ang="0">
                  <a:pos x="286" y="39"/>
                </a:cxn>
                <a:cxn ang="0">
                  <a:pos x="297" y="58"/>
                </a:cxn>
                <a:cxn ang="0">
                  <a:pos x="309" y="83"/>
                </a:cxn>
                <a:cxn ang="0">
                  <a:pos x="319" y="108"/>
                </a:cxn>
                <a:cxn ang="0">
                  <a:pos x="329" y="136"/>
                </a:cxn>
                <a:cxn ang="0">
                  <a:pos x="333" y="163"/>
                </a:cxn>
                <a:cxn ang="0">
                  <a:pos x="336" y="193"/>
                </a:cxn>
                <a:cxn ang="0">
                  <a:pos x="332" y="223"/>
                </a:cxn>
                <a:cxn ang="0">
                  <a:pos x="323" y="255"/>
                </a:cxn>
                <a:cxn ang="0">
                  <a:pos x="310" y="285"/>
                </a:cxn>
                <a:cxn ang="0">
                  <a:pos x="287" y="315"/>
                </a:cxn>
                <a:cxn ang="0">
                  <a:pos x="257" y="343"/>
                </a:cxn>
                <a:cxn ang="0">
                  <a:pos x="218" y="370"/>
                </a:cxn>
                <a:cxn ang="0">
                  <a:pos x="167" y="396"/>
                </a:cxn>
                <a:cxn ang="0">
                  <a:pos x="111" y="425"/>
                </a:cxn>
                <a:cxn ang="0">
                  <a:pos x="69" y="457"/>
                </a:cxn>
                <a:cxn ang="0">
                  <a:pos x="35" y="490"/>
                </a:cxn>
                <a:cxn ang="0">
                  <a:pos x="12" y="526"/>
                </a:cxn>
                <a:cxn ang="0">
                  <a:pos x="0" y="553"/>
                </a:cxn>
                <a:cxn ang="0">
                  <a:pos x="0" y="650"/>
                </a:cxn>
                <a:cxn ang="0">
                  <a:pos x="6" y="628"/>
                </a:cxn>
                <a:cxn ang="0">
                  <a:pos x="19" y="594"/>
                </a:cxn>
                <a:cxn ang="0">
                  <a:pos x="43" y="551"/>
                </a:cxn>
                <a:cxn ang="0">
                  <a:pos x="76" y="503"/>
                </a:cxn>
                <a:cxn ang="0">
                  <a:pos x="125" y="454"/>
                </a:cxn>
                <a:cxn ang="0">
                  <a:pos x="190" y="408"/>
                </a:cxn>
                <a:cxn ang="0">
                  <a:pos x="275" y="365"/>
                </a:cxn>
                <a:cxn ang="0">
                  <a:pos x="308" y="342"/>
                </a:cxn>
                <a:cxn ang="0">
                  <a:pos x="335" y="305"/>
                </a:cxn>
                <a:cxn ang="0">
                  <a:pos x="352" y="255"/>
                </a:cxn>
                <a:cxn ang="0">
                  <a:pos x="360" y="201"/>
                </a:cxn>
                <a:cxn ang="0">
                  <a:pos x="356" y="144"/>
                </a:cxn>
                <a:cxn ang="0">
                  <a:pos x="341" y="88"/>
                </a:cxn>
                <a:cxn ang="0">
                  <a:pos x="311" y="39"/>
                </a:cxn>
                <a:cxn ang="0">
                  <a:pos x="264" y="0"/>
                </a:cxn>
              </a:cxnLst>
              <a:rect l="0" t="0" r="r" b="b"/>
              <a:pathLst>
                <a:path w="360" h="650">
                  <a:moveTo>
                    <a:pt x="264" y="0"/>
                  </a:moveTo>
                  <a:lnTo>
                    <a:pt x="269" y="9"/>
                  </a:lnTo>
                  <a:lnTo>
                    <a:pt x="277" y="22"/>
                  </a:lnTo>
                  <a:lnTo>
                    <a:pt x="286" y="39"/>
                  </a:lnTo>
                  <a:lnTo>
                    <a:pt x="297" y="58"/>
                  </a:lnTo>
                  <a:lnTo>
                    <a:pt x="309" y="83"/>
                  </a:lnTo>
                  <a:lnTo>
                    <a:pt x="319" y="108"/>
                  </a:lnTo>
                  <a:lnTo>
                    <a:pt x="329" y="136"/>
                  </a:lnTo>
                  <a:lnTo>
                    <a:pt x="333" y="163"/>
                  </a:lnTo>
                  <a:lnTo>
                    <a:pt x="336" y="193"/>
                  </a:lnTo>
                  <a:lnTo>
                    <a:pt x="332" y="223"/>
                  </a:lnTo>
                  <a:lnTo>
                    <a:pt x="323" y="255"/>
                  </a:lnTo>
                  <a:lnTo>
                    <a:pt x="310" y="285"/>
                  </a:lnTo>
                  <a:lnTo>
                    <a:pt x="287" y="315"/>
                  </a:lnTo>
                  <a:lnTo>
                    <a:pt x="257" y="343"/>
                  </a:lnTo>
                  <a:lnTo>
                    <a:pt x="218" y="370"/>
                  </a:lnTo>
                  <a:lnTo>
                    <a:pt x="167" y="396"/>
                  </a:lnTo>
                  <a:lnTo>
                    <a:pt x="111" y="425"/>
                  </a:lnTo>
                  <a:lnTo>
                    <a:pt x="69" y="457"/>
                  </a:lnTo>
                  <a:lnTo>
                    <a:pt x="35" y="490"/>
                  </a:lnTo>
                  <a:lnTo>
                    <a:pt x="12" y="526"/>
                  </a:lnTo>
                  <a:lnTo>
                    <a:pt x="0" y="553"/>
                  </a:lnTo>
                  <a:lnTo>
                    <a:pt x="0" y="650"/>
                  </a:lnTo>
                  <a:lnTo>
                    <a:pt x="6" y="628"/>
                  </a:lnTo>
                  <a:lnTo>
                    <a:pt x="19" y="594"/>
                  </a:lnTo>
                  <a:lnTo>
                    <a:pt x="43" y="551"/>
                  </a:lnTo>
                  <a:lnTo>
                    <a:pt x="76" y="503"/>
                  </a:lnTo>
                  <a:lnTo>
                    <a:pt x="125" y="454"/>
                  </a:lnTo>
                  <a:lnTo>
                    <a:pt x="190" y="408"/>
                  </a:lnTo>
                  <a:lnTo>
                    <a:pt x="275" y="365"/>
                  </a:lnTo>
                  <a:lnTo>
                    <a:pt x="308" y="342"/>
                  </a:lnTo>
                  <a:lnTo>
                    <a:pt x="335" y="305"/>
                  </a:lnTo>
                  <a:lnTo>
                    <a:pt x="352" y="255"/>
                  </a:lnTo>
                  <a:lnTo>
                    <a:pt x="360" y="201"/>
                  </a:lnTo>
                  <a:lnTo>
                    <a:pt x="356" y="144"/>
                  </a:lnTo>
                  <a:lnTo>
                    <a:pt x="341" y="88"/>
                  </a:lnTo>
                  <a:lnTo>
                    <a:pt x="311" y="39"/>
                  </a:lnTo>
                  <a:lnTo>
                    <a:pt x="264" y="0"/>
                  </a:lnTo>
                  <a:close/>
                </a:path>
              </a:pathLst>
            </a:custGeom>
            <a:solidFill>
              <a:schemeClr val="accent1"/>
            </a:solidFill>
            <a:ln w="9525">
              <a:noFill/>
              <a:round/>
              <a:headEnd/>
              <a:tailEnd/>
            </a:ln>
          </p:spPr>
          <p:txBody>
            <a:bodyPr/>
            <a:lstStyle/>
            <a:p>
              <a:pPr eaLnBrk="0" hangingPunct="0">
                <a:defRPr/>
              </a:pPr>
              <a:endParaRPr lang="en-US">
                <a:solidFill>
                  <a:srgbClr val="006699"/>
                </a:solidFill>
                <a:cs typeface="+mn-cs"/>
              </a:endParaRPr>
            </a:p>
          </p:txBody>
        </p:sp>
        <p:sp>
          <p:nvSpPr>
            <p:cNvPr id="71724" name="Freeform 44"/>
            <p:cNvSpPr>
              <a:spLocks/>
            </p:cNvSpPr>
            <p:nvPr/>
          </p:nvSpPr>
          <p:spPr bwMode="ltGray">
            <a:xfrm rot="1584153">
              <a:off x="56" y="84"/>
              <a:ext cx="804" cy="686"/>
            </a:xfrm>
            <a:custGeom>
              <a:avLst/>
              <a:gdLst/>
              <a:ahLst/>
              <a:cxnLst>
                <a:cxn ang="0">
                  <a:pos x="16" y="370"/>
                </a:cxn>
                <a:cxn ang="0">
                  <a:pos x="6" y="341"/>
                </a:cxn>
                <a:cxn ang="0">
                  <a:pos x="0" y="289"/>
                </a:cxn>
                <a:cxn ang="0">
                  <a:pos x="4" y="222"/>
                </a:cxn>
                <a:cxn ang="0">
                  <a:pos x="25" y="151"/>
                </a:cxn>
                <a:cxn ang="0">
                  <a:pos x="69" y="84"/>
                </a:cxn>
                <a:cxn ang="0">
                  <a:pos x="142" y="31"/>
                </a:cxn>
                <a:cxn ang="0">
                  <a:pos x="247" y="2"/>
                </a:cxn>
                <a:cxn ang="0">
                  <a:pos x="380" y="9"/>
                </a:cxn>
                <a:cxn ang="0">
                  <a:pos x="484" y="68"/>
                </a:cxn>
                <a:cxn ang="0">
                  <a:pos x="554" y="165"/>
                </a:cxn>
                <a:cxn ang="0">
                  <a:pos x="591" y="284"/>
                </a:cxn>
                <a:cxn ang="0">
                  <a:pos x="595" y="409"/>
                </a:cxn>
                <a:cxn ang="0">
                  <a:pos x="566" y="525"/>
                </a:cxn>
                <a:cxn ang="0">
                  <a:pos x="507" y="615"/>
                </a:cxn>
                <a:cxn ang="0">
                  <a:pos x="417" y="663"/>
                </a:cxn>
                <a:cxn ang="0">
                  <a:pos x="389" y="659"/>
                </a:cxn>
                <a:cxn ang="0">
                  <a:pos x="441" y="617"/>
                </a:cxn>
                <a:cxn ang="0">
                  <a:pos x="482" y="544"/>
                </a:cxn>
                <a:cxn ang="0">
                  <a:pos x="509" y="454"/>
                </a:cxn>
                <a:cxn ang="0">
                  <a:pos x="520" y="355"/>
                </a:cxn>
                <a:cxn ang="0">
                  <a:pos x="514" y="258"/>
                </a:cxn>
                <a:cxn ang="0">
                  <a:pos x="485" y="174"/>
                </a:cxn>
                <a:cxn ang="0">
                  <a:pos x="433" y="112"/>
                </a:cxn>
                <a:cxn ang="0">
                  <a:pos x="341" y="75"/>
                </a:cxn>
                <a:cxn ang="0">
                  <a:pos x="246" y="61"/>
                </a:cxn>
                <a:cxn ang="0">
                  <a:pos x="174" y="71"/>
                </a:cxn>
                <a:cxn ang="0">
                  <a:pos x="121" y="101"/>
                </a:cxn>
                <a:cxn ang="0">
                  <a:pos x="84" y="149"/>
                </a:cxn>
                <a:cxn ang="0">
                  <a:pos x="57" y="206"/>
                </a:cxn>
                <a:cxn ang="0">
                  <a:pos x="40" y="272"/>
                </a:cxn>
                <a:cxn ang="0">
                  <a:pos x="28" y="339"/>
                </a:cxn>
              </a:cxnLst>
              <a:rect l="0" t="0" r="r" b="b"/>
              <a:pathLst>
                <a:path w="596" h="666">
                  <a:moveTo>
                    <a:pt x="22" y="372"/>
                  </a:moveTo>
                  <a:lnTo>
                    <a:pt x="16" y="370"/>
                  </a:lnTo>
                  <a:lnTo>
                    <a:pt x="10" y="360"/>
                  </a:lnTo>
                  <a:lnTo>
                    <a:pt x="6" y="341"/>
                  </a:lnTo>
                  <a:lnTo>
                    <a:pt x="1" y="318"/>
                  </a:lnTo>
                  <a:lnTo>
                    <a:pt x="0" y="289"/>
                  </a:lnTo>
                  <a:lnTo>
                    <a:pt x="0" y="257"/>
                  </a:lnTo>
                  <a:lnTo>
                    <a:pt x="4" y="222"/>
                  </a:lnTo>
                  <a:lnTo>
                    <a:pt x="13" y="187"/>
                  </a:lnTo>
                  <a:lnTo>
                    <a:pt x="25" y="151"/>
                  </a:lnTo>
                  <a:lnTo>
                    <a:pt x="45" y="116"/>
                  </a:lnTo>
                  <a:lnTo>
                    <a:pt x="69" y="84"/>
                  </a:lnTo>
                  <a:lnTo>
                    <a:pt x="101" y="55"/>
                  </a:lnTo>
                  <a:lnTo>
                    <a:pt x="142" y="31"/>
                  </a:lnTo>
                  <a:lnTo>
                    <a:pt x="190" y="13"/>
                  </a:lnTo>
                  <a:lnTo>
                    <a:pt x="247" y="2"/>
                  </a:lnTo>
                  <a:lnTo>
                    <a:pt x="314" y="0"/>
                  </a:lnTo>
                  <a:lnTo>
                    <a:pt x="380" y="9"/>
                  </a:lnTo>
                  <a:lnTo>
                    <a:pt x="436" y="33"/>
                  </a:lnTo>
                  <a:lnTo>
                    <a:pt x="484" y="68"/>
                  </a:lnTo>
                  <a:lnTo>
                    <a:pt x="524" y="113"/>
                  </a:lnTo>
                  <a:lnTo>
                    <a:pt x="554" y="165"/>
                  </a:lnTo>
                  <a:lnTo>
                    <a:pt x="577" y="222"/>
                  </a:lnTo>
                  <a:lnTo>
                    <a:pt x="591" y="284"/>
                  </a:lnTo>
                  <a:lnTo>
                    <a:pt x="596" y="347"/>
                  </a:lnTo>
                  <a:lnTo>
                    <a:pt x="595" y="409"/>
                  </a:lnTo>
                  <a:lnTo>
                    <a:pt x="585" y="469"/>
                  </a:lnTo>
                  <a:lnTo>
                    <a:pt x="566" y="525"/>
                  </a:lnTo>
                  <a:lnTo>
                    <a:pt x="540" y="574"/>
                  </a:lnTo>
                  <a:lnTo>
                    <a:pt x="507" y="615"/>
                  </a:lnTo>
                  <a:lnTo>
                    <a:pt x="465" y="645"/>
                  </a:lnTo>
                  <a:lnTo>
                    <a:pt x="417" y="663"/>
                  </a:lnTo>
                  <a:lnTo>
                    <a:pt x="360" y="666"/>
                  </a:lnTo>
                  <a:lnTo>
                    <a:pt x="389" y="659"/>
                  </a:lnTo>
                  <a:lnTo>
                    <a:pt x="417" y="642"/>
                  </a:lnTo>
                  <a:lnTo>
                    <a:pt x="441" y="617"/>
                  </a:lnTo>
                  <a:lnTo>
                    <a:pt x="463" y="583"/>
                  </a:lnTo>
                  <a:lnTo>
                    <a:pt x="482" y="544"/>
                  </a:lnTo>
                  <a:lnTo>
                    <a:pt x="497" y="501"/>
                  </a:lnTo>
                  <a:lnTo>
                    <a:pt x="509" y="454"/>
                  </a:lnTo>
                  <a:lnTo>
                    <a:pt x="517" y="404"/>
                  </a:lnTo>
                  <a:lnTo>
                    <a:pt x="520" y="355"/>
                  </a:lnTo>
                  <a:lnTo>
                    <a:pt x="519" y="305"/>
                  </a:lnTo>
                  <a:lnTo>
                    <a:pt x="514" y="258"/>
                  </a:lnTo>
                  <a:lnTo>
                    <a:pt x="502" y="213"/>
                  </a:lnTo>
                  <a:lnTo>
                    <a:pt x="485" y="174"/>
                  </a:lnTo>
                  <a:lnTo>
                    <a:pt x="462" y="139"/>
                  </a:lnTo>
                  <a:lnTo>
                    <a:pt x="433" y="112"/>
                  </a:lnTo>
                  <a:lnTo>
                    <a:pt x="397" y="93"/>
                  </a:lnTo>
                  <a:lnTo>
                    <a:pt x="341" y="75"/>
                  </a:lnTo>
                  <a:lnTo>
                    <a:pt x="290" y="65"/>
                  </a:lnTo>
                  <a:lnTo>
                    <a:pt x="246" y="61"/>
                  </a:lnTo>
                  <a:lnTo>
                    <a:pt x="207" y="63"/>
                  </a:lnTo>
                  <a:lnTo>
                    <a:pt x="174" y="71"/>
                  </a:lnTo>
                  <a:lnTo>
                    <a:pt x="146" y="84"/>
                  </a:lnTo>
                  <a:lnTo>
                    <a:pt x="121" y="101"/>
                  </a:lnTo>
                  <a:lnTo>
                    <a:pt x="101" y="123"/>
                  </a:lnTo>
                  <a:lnTo>
                    <a:pt x="84" y="149"/>
                  </a:lnTo>
                  <a:lnTo>
                    <a:pt x="69" y="176"/>
                  </a:lnTo>
                  <a:lnTo>
                    <a:pt x="57" y="206"/>
                  </a:lnTo>
                  <a:lnTo>
                    <a:pt x="48" y="239"/>
                  </a:lnTo>
                  <a:lnTo>
                    <a:pt x="40" y="272"/>
                  </a:lnTo>
                  <a:lnTo>
                    <a:pt x="33" y="305"/>
                  </a:lnTo>
                  <a:lnTo>
                    <a:pt x="28" y="339"/>
                  </a:lnTo>
                  <a:lnTo>
                    <a:pt x="22" y="372"/>
                  </a:lnTo>
                  <a:close/>
                </a:path>
              </a:pathLst>
            </a:custGeom>
            <a:solidFill>
              <a:schemeClr val="accent1"/>
            </a:solidFill>
            <a:ln w="9525">
              <a:noFill/>
              <a:round/>
              <a:headEnd/>
              <a:tailEnd/>
            </a:ln>
          </p:spPr>
          <p:txBody>
            <a:bodyPr/>
            <a:lstStyle/>
            <a:p>
              <a:pPr eaLnBrk="0" hangingPunct="0">
                <a:defRPr/>
              </a:pPr>
              <a:endParaRPr lang="en-US">
                <a:solidFill>
                  <a:srgbClr val="006699"/>
                </a:solidFill>
                <a:cs typeface="+mn-cs"/>
              </a:endParaRPr>
            </a:p>
          </p:txBody>
        </p:sp>
      </p:grpSp>
      <p:sp>
        <p:nvSpPr>
          <p:cNvPr id="71725" name="Rectangle 45"/>
          <p:cNvSpPr>
            <a:spLocks noGrp="1" noChangeArrowheads="1"/>
          </p:cNvSpPr>
          <p:nvPr>
            <p:ph type="title"/>
          </p:nvPr>
        </p:nvSpPr>
        <p:spPr bwMode="auto">
          <a:xfrm>
            <a:off x="442913" y="103188"/>
            <a:ext cx="8243887" cy="131445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1028" name="Rectangle 46"/>
          <p:cNvSpPr>
            <a:spLocks noGrp="1" noChangeArrowheads="1"/>
          </p:cNvSpPr>
          <p:nvPr>
            <p:ph type="body" idx="1"/>
          </p:nvPr>
        </p:nvSpPr>
        <p:spPr bwMode="auto">
          <a:xfrm>
            <a:off x="457200" y="1600200"/>
            <a:ext cx="8229600" cy="4456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71727" name="Rectangle 47"/>
          <p:cNvSpPr>
            <a:spLocks noGrp="1" noChangeArrowheads="1"/>
          </p:cNvSpPr>
          <p:nvPr>
            <p:ph type="dt" sz="half" idx="2"/>
          </p:nvPr>
        </p:nvSpPr>
        <p:spPr bwMode="auto">
          <a:xfrm>
            <a:off x="457200" y="6243638"/>
            <a:ext cx="21336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eaLnBrk="1" hangingPunct="1">
              <a:defRPr sz="1400" smtClean="0">
                <a:latin typeface="+mn-lt"/>
              </a:defRPr>
            </a:lvl1pPr>
          </a:lstStyle>
          <a:p>
            <a:pPr>
              <a:defRPr/>
            </a:pPr>
            <a:endParaRPr lang="en-US">
              <a:solidFill>
                <a:srgbClr val="006699"/>
              </a:solidFill>
              <a:cs typeface="+mn-cs"/>
            </a:endParaRPr>
          </a:p>
        </p:txBody>
      </p:sp>
      <p:sp>
        <p:nvSpPr>
          <p:cNvPr id="71728" name="Rectangle 48"/>
          <p:cNvSpPr>
            <a:spLocks noGrp="1" noChangeArrowheads="1"/>
          </p:cNvSpPr>
          <p:nvPr>
            <p:ph type="ftr" sz="quarter" idx="3"/>
          </p:nvPr>
        </p:nvSpPr>
        <p:spPr bwMode="auto">
          <a:xfrm>
            <a:off x="3124200" y="6248400"/>
            <a:ext cx="28956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eaLnBrk="1" hangingPunct="1">
              <a:defRPr sz="1400" smtClean="0">
                <a:latin typeface="+mn-lt"/>
              </a:defRPr>
            </a:lvl1pPr>
          </a:lstStyle>
          <a:p>
            <a:pPr>
              <a:defRPr/>
            </a:pPr>
            <a:endParaRPr lang="en-US">
              <a:solidFill>
                <a:srgbClr val="006699"/>
              </a:solidFill>
              <a:cs typeface="+mn-cs"/>
            </a:endParaRPr>
          </a:p>
        </p:txBody>
      </p:sp>
      <p:sp>
        <p:nvSpPr>
          <p:cNvPr id="71729" name="Rectangle 49"/>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1" hangingPunct="1">
              <a:defRPr sz="1400" smtClean="0">
                <a:latin typeface="+mn-lt"/>
              </a:defRPr>
            </a:lvl1pPr>
          </a:lstStyle>
          <a:p>
            <a:pPr>
              <a:defRPr/>
            </a:pPr>
            <a:fld id="{AE1D18F4-14FB-4F4F-A939-CE3216803781}" type="slidenum">
              <a:rPr lang="en-US">
                <a:solidFill>
                  <a:srgbClr val="006699"/>
                </a:solidFill>
                <a:cs typeface="+mn-cs"/>
              </a:rPr>
              <a:pPr>
                <a:defRPr/>
              </a:pPr>
              <a:t>‹#›</a:t>
            </a:fld>
            <a:endParaRPr lang="en-US">
              <a:solidFill>
                <a:srgbClr val="006699"/>
              </a:solidFill>
              <a:cs typeface="+mn-cs"/>
            </a:endParaRPr>
          </a:p>
        </p:txBody>
      </p:sp>
    </p:spTree>
    <p:extLst>
      <p:ext uri="{BB962C8B-B14F-4D97-AF65-F5344CB8AC3E}">
        <p14:creationId xmlns:p14="http://schemas.microsoft.com/office/powerpoint/2010/main" xmlns="" val="1872511512"/>
      </p:ext>
    </p:extLst>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 id="2147483720" r:id="rId8"/>
    <p:sldLayoutId id="2147483721" r:id="rId9"/>
    <p:sldLayoutId id="2147483722" r:id="rId10"/>
    <p:sldLayoutId id="2147483723" r:id="rId11"/>
  </p:sldLayoutIdLst>
  <p:transition spd="med">
    <p:wheel spokes="8"/>
  </p:transition>
  <p:txStyles>
    <p:titleStyle>
      <a:lvl1pPr algn="ctr" rtl="0" eaLnBrk="0" fontAlgn="base" hangingPunct="0">
        <a:lnSpc>
          <a:spcPct val="90000"/>
        </a:lnSpc>
        <a:spcBef>
          <a:spcPct val="0"/>
        </a:spcBef>
        <a:spcAft>
          <a:spcPct val="0"/>
        </a:spcAft>
        <a:defRPr sz="4400">
          <a:solidFill>
            <a:schemeClr val="tx2"/>
          </a:solidFill>
          <a:effectLst>
            <a:outerShdw blurRad="38100" dist="38100" dir="2700000" algn="tl">
              <a:srgbClr val="C0C0C0"/>
            </a:outerShdw>
          </a:effectLst>
          <a:latin typeface="+mj-lt"/>
          <a:ea typeface="+mj-ea"/>
          <a:cs typeface="+mj-cs"/>
        </a:defRPr>
      </a:lvl1pPr>
      <a:lvl2pPr algn="ctr" rtl="0" eaLnBrk="0" fontAlgn="base" hangingPunct="0">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defRPr>
      </a:lvl2pPr>
      <a:lvl3pPr algn="ctr" rtl="0" eaLnBrk="0" fontAlgn="base" hangingPunct="0">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defRPr>
      </a:lvl3pPr>
      <a:lvl4pPr algn="ctr" rtl="0" eaLnBrk="0" fontAlgn="base" hangingPunct="0">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defRPr>
      </a:lvl4pPr>
      <a:lvl5pPr algn="ctr" rtl="0" eaLnBrk="0" fontAlgn="base" hangingPunct="0">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defRPr>
      </a:lvl5pPr>
      <a:lvl6pPr marL="457200"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defRPr>
      </a:lvl6pPr>
      <a:lvl7pPr marL="914400"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defRPr>
      </a:lvl7pPr>
      <a:lvl8pPr marL="1371600"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defRPr>
      </a:lvl8pPr>
      <a:lvl9pPr marL="1828800"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938"/>
            <a:ext cx="9163050"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solidFill>
                <a:prstClr val="black"/>
              </a:solidFill>
              <a:latin typeface="Constantia"/>
            </a:endParaRPr>
          </a:p>
        </p:txBody>
      </p:sp>
      <p:sp>
        <p:nvSpPr>
          <p:cNvPr id="8" name="Freeform 7"/>
          <p:cNvSpPr>
            <a:spLocks/>
          </p:cNvSpPr>
          <p:nvPr/>
        </p:nvSpPr>
        <p:spPr bwMode="auto">
          <a:xfrm>
            <a:off x="4381500" y="-7938"/>
            <a:ext cx="4762500" cy="638176"/>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solidFill>
                <a:prstClr val="black"/>
              </a:solidFill>
              <a:latin typeface="Constantia"/>
            </a:endParaRPr>
          </a:p>
        </p:txBody>
      </p:sp>
      <p:sp>
        <p:nvSpPr>
          <p:cNvPr id="1028" name="Title Placeholder 8"/>
          <p:cNvSpPr>
            <a:spLocks noGrp="1"/>
          </p:cNvSpPr>
          <p:nvPr>
            <p:ph type="title"/>
          </p:nvPr>
        </p:nvSpPr>
        <p:spPr bwMode="auto">
          <a:xfrm>
            <a:off x="457200" y="704850"/>
            <a:ext cx="8229600" cy="1143000"/>
          </a:xfrm>
          <a:prstGeom prst="rect">
            <a:avLst/>
          </a:prstGeom>
          <a:noFill/>
          <a:ln w="9525">
            <a:noFill/>
            <a:miter lim="800000"/>
            <a:headEnd/>
            <a:tailEnd/>
          </a:ln>
        </p:spPr>
        <p:txBody>
          <a:bodyPr vert="horz" wrap="square" lIns="0" tIns="45720" rIns="0" bIns="0" numCol="1" anchor="b" anchorCtr="0" compatLnSpc="1">
            <a:prstTxWarp prst="textNoShape">
              <a:avLst/>
            </a:prstTxWarp>
          </a:bodyPr>
          <a:lstStyle/>
          <a:p>
            <a:pPr lvl="0"/>
            <a:r>
              <a:rPr lang="en-US"/>
              <a:t>Click to edit Master title style</a:t>
            </a:r>
          </a:p>
        </p:txBody>
      </p:sp>
      <p:sp>
        <p:nvSpPr>
          <p:cNvPr id="1029" name="Text Placeholder 29"/>
          <p:cNvSpPr>
            <a:spLocks noGrp="1"/>
          </p:cNvSpPr>
          <p:nvPr>
            <p:ph type="body" idx="1"/>
          </p:nvPr>
        </p:nvSpPr>
        <p:spPr bwMode="auto">
          <a:xfrm>
            <a:off x="457200" y="1935163"/>
            <a:ext cx="8229600" cy="43894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fontAlgn="auto" latinLnBrk="0" hangingPunct="1">
              <a:spcBef>
                <a:spcPts val="0"/>
              </a:spcBef>
              <a:spcAft>
                <a:spcPts val="0"/>
              </a:spcAft>
              <a:defRPr kumimoji="0" sz="1200" smtClean="0">
                <a:solidFill>
                  <a:schemeClr val="tx2">
                    <a:shade val="90000"/>
                  </a:schemeClr>
                </a:solidFill>
                <a:latin typeface="+mn-lt"/>
                <a:cs typeface="+mn-cs"/>
              </a:defRPr>
            </a:lvl1pPr>
          </a:lstStyle>
          <a:p>
            <a:pPr>
              <a:defRPr/>
            </a:pPr>
            <a:fld id="{DD32BBBE-57C0-460E-BC09-2C346AC4313E}" type="datetimeFigureOut">
              <a:rPr lang="en-US">
                <a:solidFill>
                  <a:srgbClr val="04617B">
                    <a:shade val="90000"/>
                  </a:srgbClr>
                </a:solidFill>
              </a:rPr>
              <a:pPr>
                <a:defRPr/>
              </a:pPr>
              <a:t>2/22/2021</a:t>
            </a:fld>
            <a:endParaRPr lang="en-US">
              <a:solidFill>
                <a:srgbClr val="04617B">
                  <a:shade val="90000"/>
                </a:srgbClr>
              </a:solidFill>
            </a:endParaRPr>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fontAlgn="auto" latinLnBrk="0" hangingPunct="1">
              <a:spcBef>
                <a:spcPts val="0"/>
              </a:spcBef>
              <a:spcAft>
                <a:spcPts val="0"/>
              </a:spcAft>
              <a:defRPr kumimoji="0" sz="1200">
                <a:solidFill>
                  <a:schemeClr val="tx2">
                    <a:shade val="90000"/>
                  </a:schemeClr>
                </a:solidFill>
                <a:latin typeface="+mn-lt"/>
                <a:cs typeface="+mn-cs"/>
              </a:defRPr>
            </a:lvl1pPr>
          </a:lstStyle>
          <a:p>
            <a:pPr>
              <a:defRPr/>
            </a:pPr>
            <a:endParaRPr lang="en-US">
              <a:solidFill>
                <a:srgbClr val="04617B">
                  <a:shade val="90000"/>
                </a:srgbClr>
              </a:solidFill>
            </a:endParaRPr>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fontAlgn="auto" latinLnBrk="0" hangingPunct="1">
              <a:spcBef>
                <a:spcPts val="0"/>
              </a:spcBef>
              <a:spcAft>
                <a:spcPts val="0"/>
              </a:spcAft>
              <a:defRPr kumimoji="0" sz="1200" smtClean="0">
                <a:solidFill>
                  <a:schemeClr val="tx2">
                    <a:shade val="90000"/>
                  </a:schemeClr>
                </a:solidFill>
                <a:latin typeface="+mn-lt"/>
                <a:cs typeface="+mn-cs"/>
              </a:defRPr>
            </a:lvl1pPr>
          </a:lstStyle>
          <a:p>
            <a:pPr>
              <a:defRPr/>
            </a:pPr>
            <a:fld id="{2323B722-21EC-4E1E-9745-D9EF64EC7CCB}" type="slidenum">
              <a:rPr lang="en-US">
                <a:solidFill>
                  <a:srgbClr val="04617B">
                    <a:shade val="90000"/>
                  </a:srgbClr>
                </a:solidFill>
              </a:rPr>
              <a:pPr>
                <a:defRPr/>
              </a:pPr>
              <a:t>‹#›</a:t>
            </a:fld>
            <a:endParaRPr lang="en-US">
              <a:solidFill>
                <a:srgbClr val="04617B">
                  <a:shade val="90000"/>
                </a:srgbClr>
              </a:solidFill>
            </a:endParaRPr>
          </a:p>
        </p:txBody>
      </p:sp>
      <p:grpSp>
        <p:nvGrpSpPr>
          <p:cNvPr id="1033" name="Group 1"/>
          <p:cNvGrpSpPr>
            <a:grpSpLocks/>
          </p:cNvGrpSpPr>
          <p:nvPr/>
        </p:nvGrpSpPr>
        <p:grpSpPr bwMode="auto">
          <a:xfrm>
            <a:off x="-19050" y="203200"/>
            <a:ext cx="9180513" cy="647700"/>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fontAlgn="auto">
                <a:spcBef>
                  <a:spcPts val="0"/>
                </a:spcBef>
                <a:spcAft>
                  <a:spcPts val="0"/>
                </a:spcAft>
                <a:defRPr/>
              </a:pPr>
              <a:endParaRPr lang="en-US">
                <a:solidFill>
                  <a:prstClr val="black"/>
                </a:solidFill>
                <a:latin typeface="Constantia"/>
              </a:endParaRPr>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fontAlgn="auto">
                <a:spcBef>
                  <a:spcPts val="0"/>
                </a:spcBef>
                <a:spcAft>
                  <a:spcPts val="0"/>
                </a:spcAft>
                <a:defRPr/>
              </a:pPr>
              <a:endParaRPr lang="en-US">
                <a:solidFill>
                  <a:prstClr val="black"/>
                </a:solidFill>
                <a:latin typeface="Constantia"/>
              </a:endParaRPr>
            </a:p>
          </p:txBody>
        </p:sp>
      </p:grpSp>
    </p:spTree>
    <p:extLst>
      <p:ext uri="{BB962C8B-B14F-4D97-AF65-F5344CB8AC3E}">
        <p14:creationId xmlns:p14="http://schemas.microsoft.com/office/powerpoint/2010/main" xmlns="" val="768916674"/>
      </p:ext>
    </p:extLst>
  </p:cSld>
  <p:clrMap bg1="lt1" tx1="dk1" bg2="lt2" tx2="dk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 id="2147483729" r:id="rId5"/>
    <p:sldLayoutId id="2147483730" r:id="rId6"/>
    <p:sldLayoutId id="2147483731" r:id="rId7"/>
    <p:sldLayoutId id="2147483732" r:id="rId8"/>
    <p:sldLayoutId id="2147483733" r:id="rId9"/>
    <p:sldLayoutId id="2147483734" r:id="rId10"/>
    <p:sldLayoutId id="2147483735" r:id="rId11"/>
  </p:sldLayoutIdLst>
  <p:txStyles>
    <p:titleStyle>
      <a:lvl1pPr algn="l" rtl="0" fontAlgn="base">
        <a:spcBef>
          <a:spcPct val="0"/>
        </a:spcBef>
        <a:spcAft>
          <a:spcPct val="0"/>
        </a:spcAft>
        <a:defRPr sz="5000" b="0" i="0" u="none" kern="1200">
          <a:solidFill>
            <a:schemeClr val="tx2"/>
          </a:solidFill>
          <a:latin typeface="+mj-lt"/>
          <a:ea typeface="+mj-ea"/>
          <a:cs typeface="+mj-cs"/>
        </a:defRPr>
      </a:lvl1pPr>
      <a:lvl2pPr algn="l" rtl="0" fontAlgn="base">
        <a:spcBef>
          <a:spcPct val="0"/>
        </a:spcBef>
        <a:spcAft>
          <a:spcPct val="0"/>
        </a:spcAft>
        <a:defRPr sz="5000">
          <a:solidFill>
            <a:schemeClr val="tx2"/>
          </a:solidFill>
          <a:latin typeface="Calibri" pitchFamily="34" charset="0"/>
        </a:defRPr>
      </a:lvl2pPr>
      <a:lvl3pPr algn="l" rtl="0" fontAlgn="base">
        <a:spcBef>
          <a:spcPct val="0"/>
        </a:spcBef>
        <a:spcAft>
          <a:spcPct val="0"/>
        </a:spcAft>
        <a:defRPr sz="5000">
          <a:solidFill>
            <a:schemeClr val="tx2"/>
          </a:solidFill>
          <a:latin typeface="Calibri" pitchFamily="34" charset="0"/>
        </a:defRPr>
      </a:lvl3pPr>
      <a:lvl4pPr algn="l" rtl="0" fontAlgn="base">
        <a:spcBef>
          <a:spcPct val="0"/>
        </a:spcBef>
        <a:spcAft>
          <a:spcPct val="0"/>
        </a:spcAft>
        <a:defRPr sz="5000">
          <a:solidFill>
            <a:schemeClr val="tx2"/>
          </a:solidFill>
          <a:latin typeface="Calibri" pitchFamily="34" charset="0"/>
        </a:defRPr>
      </a:lvl4pPr>
      <a:lvl5pPr algn="l" rtl="0" fontAlgn="base">
        <a:spcBef>
          <a:spcPct val="0"/>
        </a:spcBef>
        <a:spcAft>
          <a:spcPct val="0"/>
        </a:spcAft>
        <a:defRPr sz="5000">
          <a:solidFill>
            <a:schemeClr val="tx2"/>
          </a:solidFill>
          <a:latin typeface="Calibri" pitchFamily="34" charset="0"/>
        </a:defRPr>
      </a:lvl5pPr>
      <a:lvl6pPr marL="457200" algn="l" rtl="0" fontAlgn="base">
        <a:spcBef>
          <a:spcPct val="0"/>
        </a:spcBef>
        <a:spcAft>
          <a:spcPct val="0"/>
        </a:spcAft>
        <a:defRPr sz="5000">
          <a:solidFill>
            <a:schemeClr val="tx2"/>
          </a:solidFill>
          <a:latin typeface="Calibri" pitchFamily="34" charset="0"/>
        </a:defRPr>
      </a:lvl6pPr>
      <a:lvl7pPr marL="914400" algn="l" rtl="0" fontAlgn="base">
        <a:spcBef>
          <a:spcPct val="0"/>
        </a:spcBef>
        <a:spcAft>
          <a:spcPct val="0"/>
        </a:spcAft>
        <a:defRPr sz="5000">
          <a:solidFill>
            <a:schemeClr val="tx2"/>
          </a:solidFill>
          <a:latin typeface="Calibri" pitchFamily="34" charset="0"/>
        </a:defRPr>
      </a:lvl7pPr>
      <a:lvl8pPr marL="1371600" algn="l" rtl="0" fontAlgn="base">
        <a:spcBef>
          <a:spcPct val="0"/>
        </a:spcBef>
        <a:spcAft>
          <a:spcPct val="0"/>
        </a:spcAft>
        <a:defRPr sz="5000">
          <a:solidFill>
            <a:schemeClr val="tx2"/>
          </a:solidFill>
          <a:latin typeface="Calibri" pitchFamily="34" charset="0"/>
        </a:defRPr>
      </a:lvl8pPr>
      <a:lvl9pPr marL="1828800" algn="l" rtl="0" fontAlgn="base">
        <a:spcBef>
          <a:spcPct val="0"/>
        </a:spcBef>
        <a:spcAft>
          <a:spcPct val="0"/>
        </a:spcAft>
        <a:defRPr sz="5000">
          <a:solidFill>
            <a:schemeClr val="tx2"/>
          </a:solidFill>
          <a:latin typeface="Calibri" pitchFamily="34" charset="0"/>
        </a:defRPr>
      </a:lvl9pPr>
    </p:titleStyle>
    <p:bodyStyle>
      <a:lvl1pPr marL="273050" indent="-273050" algn="l" rtl="0" fontAlgn="base">
        <a:spcBef>
          <a:spcPct val="20000"/>
        </a:spcBef>
        <a:spcAft>
          <a:spcPct val="0"/>
        </a:spcAft>
        <a:buClr>
          <a:srgbClr val="0BD0D9"/>
        </a:buClr>
        <a:buSzPct val="95000"/>
        <a:buFont typeface="Wingdings 2" pitchFamily="18" charset="2"/>
        <a:buChar char=""/>
        <a:defRPr sz="2600" kern="1200">
          <a:solidFill>
            <a:schemeClr val="tx1"/>
          </a:solidFill>
          <a:latin typeface="+mn-lt"/>
          <a:ea typeface="+mn-ea"/>
          <a:cs typeface="+mn-cs"/>
        </a:defRPr>
      </a:lvl1pPr>
      <a:lvl2pPr marL="639763" indent="-246063" algn="l" rtl="0" fontAlgn="base">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063" algn="l" rtl="0" fontAlgn="base">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l" rtl="0" fontAlgn="base">
        <a:spcBef>
          <a:spcPct val="20000"/>
        </a:spcBef>
        <a:spcAft>
          <a:spcPct val="0"/>
        </a:spcAft>
        <a:buClr>
          <a:srgbClr val="0BD0D9"/>
        </a:buClr>
        <a:buSzPct val="65000"/>
        <a:buFont typeface="Wingdings 2" pitchFamily="18" charset="2"/>
        <a:buChar char=""/>
        <a:defRPr sz="2000" kern="1200">
          <a:solidFill>
            <a:schemeClr val="tx1"/>
          </a:solidFill>
          <a:latin typeface="+mn-lt"/>
          <a:ea typeface="+mn-ea"/>
          <a:cs typeface="+mn-cs"/>
        </a:defRPr>
      </a:lvl4pPr>
      <a:lvl5pPr marL="1462088" indent="-209550" algn="l" rtl="0" fontAlgn="base">
        <a:spcBef>
          <a:spcPct val="20000"/>
        </a:spcBef>
        <a:spcAft>
          <a:spcPct val="0"/>
        </a:spcAft>
        <a:buClr>
          <a:srgbClr val="10CF9B"/>
        </a:buClr>
        <a:buSzPct val="65000"/>
        <a:buFont typeface="Wingdings 2"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7938" y="0"/>
            <a:ext cx="2833688" cy="6856413"/>
            <a:chOff x="-5" y="0"/>
            <a:chExt cx="1785" cy="4319"/>
          </a:xfrm>
        </p:grpSpPr>
        <p:sp>
          <p:nvSpPr>
            <p:cNvPr id="71683" name="Freeform 3"/>
            <p:cNvSpPr>
              <a:spLocks/>
            </p:cNvSpPr>
            <p:nvPr/>
          </p:nvSpPr>
          <p:spPr bwMode="ltGray">
            <a:xfrm>
              <a:off x="-5" y="3262"/>
              <a:ext cx="472" cy="802"/>
            </a:xfrm>
            <a:custGeom>
              <a:avLst/>
              <a:gdLst/>
              <a:ahLst/>
              <a:cxnLst>
                <a:cxn ang="0">
                  <a:pos x="5" y="32"/>
                </a:cxn>
                <a:cxn ang="0">
                  <a:pos x="189" y="26"/>
                </a:cxn>
                <a:cxn ang="0">
                  <a:pos x="309" y="66"/>
                </a:cxn>
                <a:cxn ang="0">
                  <a:pos x="357" y="98"/>
                </a:cxn>
                <a:cxn ang="0">
                  <a:pos x="413" y="162"/>
                </a:cxn>
                <a:cxn ang="0">
                  <a:pos x="437" y="250"/>
                </a:cxn>
                <a:cxn ang="0">
                  <a:pos x="397" y="530"/>
                </a:cxn>
                <a:cxn ang="0">
                  <a:pos x="341" y="634"/>
                </a:cxn>
                <a:cxn ang="0">
                  <a:pos x="173" y="714"/>
                </a:cxn>
                <a:cxn ang="0">
                  <a:pos x="77" y="730"/>
                </a:cxn>
                <a:cxn ang="0">
                  <a:pos x="69" y="802"/>
                </a:cxn>
                <a:cxn ang="0">
                  <a:pos x="7" y="788"/>
                </a:cxn>
                <a:cxn ang="0">
                  <a:pos x="5" y="751"/>
                </a:cxn>
                <a:cxn ang="0">
                  <a:pos x="37" y="722"/>
                </a:cxn>
                <a:cxn ang="0">
                  <a:pos x="5" y="670"/>
                </a:cxn>
                <a:cxn ang="0">
                  <a:pos x="5" y="32"/>
                </a:cxn>
              </a:cxnLst>
              <a:rect l="0" t="0" r="r" b="b"/>
              <a:pathLst>
                <a:path w="472" h="802">
                  <a:moveTo>
                    <a:pt x="5" y="32"/>
                  </a:moveTo>
                  <a:cubicBezTo>
                    <a:pt x="101" y="0"/>
                    <a:pt x="20" y="17"/>
                    <a:pt x="189" y="26"/>
                  </a:cubicBezTo>
                  <a:cubicBezTo>
                    <a:pt x="221" y="37"/>
                    <a:pt x="280" y="47"/>
                    <a:pt x="309" y="66"/>
                  </a:cubicBezTo>
                  <a:cubicBezTo>
                    <a:pt x="325" y="77"/>
                    <a:pt x="357" y="98"/>
                    <a:pt x="357" y="98"/>
                  </a:cubicBezTo>
                  <a:cubicBezTo>
                    <a:pt x="394" y="154"/>
                    <a:pt x="373" y="135"/>
                    <a:pt x="413" y="162"/>
                  </a:cubicBezTo>
                  <a:cubicBezTo>
                    <a:pt x="433" y="223"/>
                    <a:pt x="426" y="193"/>
                    <a:pt x="437" y="250"/>
                  </a:cubicBezTo>
                  <a:cubicBezTo>
                    <a:pt x="433" y="370"/>
                    <a:pt x="472" y="455"/>
                    <a:pt x="397" y="530"/>
                  </a:cubicBezTo>
                  <a:cubicBezTo>
                    <a:pt x="385" y="567"/>
                    <a:pt x="368" y="607"/>
                    <a:pt x="341" y="634"/>
                  </a:cubicBezTo>
                  <a:cubicBezTo>
                    <a:pt x="319" y="701"/>
                    <a:pt x="233" y="707"/>
                    <a:pt x="173" y="714"/>
                  </a:cubicBezTo>
                  <a:cubicBezTo>
                    <a:pt x="142" y="724"/>
                    <a:pt x="100" y="707"/>
                    <a:pt x="77" y="730"/>
                  </a:cubicBezTo>
                  <a:cubicBezTo>
                    <a:pt x="60" y="747"/>
                    <a:pt x="72" y="778"/>
                    <a:pt x="69" y="802"/>
                  </a:cubicBezTo>
                  <a:cubicBezTo>
                    <a:pt x="53" y="799"/>
                    <a:pt x="23" y="792"/>
                    <a:pt x="7" y="788"/>
                  </a:cubicBezTo>
                  <a:cubicBezTo>
                    <a:pt x="5" y="788"/>
                    <a:pt x="0" y="762"/>
                    <a:pt x="5" y="751"/>
                  </a:cubicBezTo>
                  <a:cubicBezTo>
                    <a:pt x="10" y="740"/>
                    <a:pt x="37" y="735"/>
                    <a:pt x="37" y="722"/>
                  </a:cubicBezTo>
                  <a:cubicBezTo>
                    <a:pt x="26" y="682"/>
                    <a:pt x="22" y="685"/>
                    <a:pt x="5" y="670"/>
                  </a:cubicBezTo>
                  <a:cubicBezTo>
                    <a:pt x="5" y="541"/>
                    <a:pt x="5" y="233"/>
                    <a:pt x="5" y="32"/>
                  </a:cubicBezTo>
                  <a:close/>
                </a:path>
              </a:pathLst>
            </a:custGeom>
            <a:solidFill>
              <a:schemeClr val="folHlink">
                <a:alpha val="50000"/>
              </a:schemeClr>
            </a:solidFill>
            <a:ln w="9525">
              <a:noFill/>
              <a:round/>
              <a:headEnd/>
              <a:tailEnd/>
            </a:ln>
            <a:effectLst/>
          </p:spPr>
          <p:txBody>
            <a:bodyPr/>
            <a:lstStyle/>
            <a:p>
              <a:pPr eaLnBrk="0" hangingPunct="0">
                <a:defRPr/>
              </a:pPr>
              <a:endParaRPr lang="en-US">
                <a:solidFill>
                  <a:srgbClr val="006699"/>
                </a:solidFill>
                <a:cs typeface="+mn-cs"/>
              </a:endParaRPr>
            </a:p>
          </p:txBody>
        </p:sp>
        <p:grpSp>
          <p:nvGrpSpPr>
            <p:cNvPr id="1033" name="Group 4"/>
            <p:cNvGrpSpPr>
              <a:grpSpLocks/>
            </p:cNvGrpSpPr>
            <p:nvPr/>
          </p:nvGrpSpPr>
          <p:grpSpPr bwMode="auto">
            <a:xfrm rot="14964908" flipH="1">
              <a:off x="104" y="2441"/>
              <a:ext cx="452" cy="444"/>
              <a:chOff x="1727" y="866"/>
              <a:chExt cx="129" cy="157"/>
            </a:xfrm>
          </p:grpSpPr>
          <p:sp>
            <p:nvSpPr>
              <p:cNvPr id="71685" name="Freeform 5"/>
              <p:cNvSpPr>
                <a:spLocks/>
              </p:cNvSpPr>
              <p:nvPr userDrawn="1"/>
            </p:nvSpPr>
            <p:spPr bwMode="ltGray">
              <a:xfrm>
                <a:off x="1727" y="866"/>
                <a:ext cx="41" cy="59"/>
              </a:xfrm>
              <a:custGeom>
                <a:avLst/>
                <a:gdLst/>
                <a:ahLst/>
                <a:cxnLst>
                  <a:cxn ang="0">
                    <a:pos x="83" y="28"/>
                  </a:cxn>
                  <a:cxn ang="0">
                    <a:pos x="27" y="0"/>
                  </a:cxn>
                  <a:cxn ang="0">
                    <a:pos x="0" y="117"/>
                  </a:cxn>
                  <a:cxn ang="0">
                    <a:pos x="83" y="28"/>
                  </a:cxn>
                </a:cxnLst>
                <a:rect l="0" t="0" r="r" b="b"/>
                <a:pathLst>
                  <a:path w="83" h="117">
                    <a:moveTo>
                      <a:pt x="83" y="28"/>
                    </a:moveTo>
                    <a:lnTo>
                      <a:pt x="27" y="0"/>
                    </a:lnTo>
                    <a:lnTo>
                      <a:pt x="0" y="117"/>
                    </a:lnTo>
                    <a:lnTo>
                      <a:pt x="83" y="28"/>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sp>
            <p:nvSpPr>
              <p:cNvPr id="71686" name="Freeform 6"/>
              <p:cNvSpPr>
                <a:spLocks/>
              </p:cNvSpPr>
              <p:nvPr userDrawn="1"/>
            </p:nvSpPr>
            <p:spPr bwMode="ltGray">
              <a:xfrm>
                <a:off x="1786" y="894"/>
                <a:ext cx="70" cy="49"/>
              </a:xfrm>
              <a:custGeom>
                <a:avLst/>
                <a:gdLst/>
                <a:ahLst/>
                <a:cxnLst>
                  <a:cxn ang="0">
                    <a:pos x="0" y="98"/>
                  </a:cxn>
                  <a:cxn ang="0">
                    <a:pos x="118" y="0"/>
                  </a:cxn>
                  <a:cxn ang="0">
                    <a:pos x="140" y="49"/>
                  </a:cxn>
                  <a:cxn ang="0">
                    <a:pos x="0" y="98"/>
                  </a:cxn>
                </a:cxnLst>
                <a:rect l="0" t="0" r="r" b="b"/>
                <a:pathLst>
                  <a:path w="140" h="98">
                    <a:moveTo>
                      <a:pt x="0" y="98"/>
                    </a:moveTo>
                    <a:lnTo>
                      <a:pt x="118" y="0"/>
                    </a:lnTo>
                    <a:lnTo>
                      <a:pt x="140" y="49"/>
                    </a:lnTo>
                    <a:lnTo>
                      <a:pt x="0" y="98"/>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sp>
            <p:nvSpPr>
              <p:cNvPr id="71687" name="Freeform 7"/>
              <p:cNvSpPr>
                <a:spLocks/>
              </p:cNvSpPr>
              <p:nvPr userDrawn="1"/>
            </p:nvSpPr>
            <p:spPr bwMode="ltGray">
              <a:xfrm>
                <a:off x="1772" y="998"/>
                <a:ext cx="73" cy="25"/>
              </a:xfrm>
              <a:custGeom>
                <a:avLst/>
                <a:gdLst/>
                <a:ahLst/>
                <a:cxnLst>
                  <a:cxn ang="0">
                    <a:pos x="0" y="7"/>
                  </a:cxn>
                  <a:cxn ang="0">
                    <a:pos x="145" y="0"/>
                  </a:cxn>
                  <a:cxn ang="0">
                    <a:pos x="131" y="49"/>
                  </a:cxn>
                  <a:cxn ang="0">
                    <a:pos x="0" y="7"/>
                  </a:cxn>
                </a:cxnLst>
                <a:rect l="0" t="0" r="r" b="b"/>
                <a:pathLst>
                  <a:path w="145" h="49">
                    <a:moveTo>
                      <a:pt x="0" y="7"/>
                    </a:moveTo>
                    <a:lnTo>
                      <a:pt x="145" y="0"/>
                    </a:lnTo>
                    <a:lnTo>
                      <a:pt x="131" y="49"/>
                    </a:lnTo>
                    <a:lnTo>
                      <a:pt x="0" y="7"/>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grpSp>
        <p:sp>
          <p:nvSpPr>
            <p:cNvPr id="71688" name="Freeform 8"/>
            <p:cNvSpPr>
              <a:spLocks/>
            </p:cNvSpPr>
            <p:nvPr/>
          </p:nvSpPr>
          <p:spPr bwMode="ltGray">
            <a:xfrm>
              <a:off x="90" y="1736"/>
              <a:ext cx="710" cy="768"/>
            </a:xfrm>
            <a:custGeom>
              <a:avLst/>
              <a:gdLst/>
              <a:ahLst/>
              <a:cxnLst>
                <a:cxn ang="0">
                  <a:pos x="14" y="416"/>
                </a:cxn>
                <a:cxn ang="0">
                  <a:pos x="14" y="272"/>
                </a:cxn>
                <a:cxn ang="0">
                  <a:pos x="102" y="144"/>
                </a:cxn>
                <a:cxn ang="0">
                  <a:pos x="150" y="96"/>
                </a:cxn>
                <a:cxn ang="0">
                  <a:pos x="198" y="64"/>
                </a:cxn>
                <a:cxn ang="0">
                  <a:pos x="350" y="0"/>
                </a:cxn>
                <a:cxn ang="0">
                  <a:pos x="534" y="8"/>
                </a:cxn>
                <a:cxn ang="0">
                  <a:pos x="662" y="96"/>
                </a:cxn>
                <a:cxn ang="0">
                  <a:pos x="710" y="200"/>
                </a:cxn>
                <a:cxn ang="0">
                  <a:pos x="702" y="400"/>
                </a:cxn>
                <a:cxn ang="0">
                  <a:pos x="678" y="448"/>
                </a:cxn>
                <a:cxn ang="0">
                  <a:pos x="550" y="632"/>
                </a:cxn>
                <a:cxn ang="0">
                  <a:pos x="518" y="656"/>
                </a:cxn>
                <a:cxn ang="0">
                  <a:pos x="470" y="664"/>
                </a:cxn>
                <a:cxn ang="0">
                  <a:pos x="518" y="680"/>
                </a:cxn>
                <a:cxn ang="0">
                  <a:pos x="566" y="696"/>
                </a:cxn>
                <a:cxn ang="0">
                  <a:pos x="574" y="720"/>
                </a:cxn>
                <a:cxn ang="0">
                  <a:pos x="526" y="736"/>
                </a:cxn>
                <a:cxn ang="0">
                  <a:pos x="502" y="752"/>
                </a:cxn>
                <a:cxn ang="0">
                  <a:pos x="454" y="768"/>
                </a:cxn>
                <a:cxn ang="0">
                  <a:pos x="438" y="712"/>
                </a:cxn>
                <a:cxn ang="0">
                  <a:pos x="246" y="688"/>
                </a:cxn>
                <a:cxn ang="0">
                  <a:pos x="134" y="648"/>
                </a:cxn>
                <a:cxn ang="0">
                  <a:pos x="110" y="624"/>
                </a:cxn>
                <a:cxn ang="0">
                  <a:pos x="78" y="576"/>
                </a:cxn>
                <a:cxn ang="0">
                  <a:pos x="54" y="464"/>
                </a:cxn>
                <a:cxn ang="0">
                  <a:pos x="30" y="408"/>
                </a:cxn>
                <a:cxn ang="0">
                  <a:pos x="22" y="384"/>
                </a:cxn>
                <a:cxn ang="0">
                  <a:pos x="14" y="416"/>
                </a:cxn>
              </a:cxnLst>
              <a:rect l="0" t="0" r="r" b="b"/>
              <a:pathLst>
                <a:path w="710" h="768">
                  <a:moveTo>
                    <a:pt x="14" y="416"/>
                  </a:moveTo>
                  <a:cubicBezTo>
                    <a:pt x="6" y="353"/>
                    <a:pt x="0" y="339"/>
                    <a:pt x="14" y="272"/>
                  </a:cubicBezTo>
                  <a:cubicBezTo>
                    <a:pt x="24" y="227"/>
                    <a:pt x="72" y="178"/>
                    <a:pt x="102" y="144"/>
                  </a:cubicBezTo>
                  <a:cubicBezTo>
                    <a:pt x="117" y="127"/>
                    <a:pt x="134" y="112"/>
                    <a:pt x="150" y="96"/>
                  </a:cubicBezTo>
                  <a:cubicBezTo>
                    <a:pt x="164" y="82"/>
                    <a:pt x="198" y="64"/>
                    <a:pt x="198" y="64"/>
                  </a:cubicBezTo>
                  <a:cubicBezTo>
                    <a:pt x="231" y="14"/>
                    <a:pt x="294" y="7"/>
                    <a:pt x="350" y="0"/>
                  </a:cubicBezTo>
                  <a:cubicBezTo>
                    <a:pt x="411" y="3"/>
                    <a:pt x="473" y="1"/>
                    <a:pt x="534" y="8"/>
                  </a:cubicBezTo>
                  <a:cubicBezTo>
                    <a:pt x="582" y="13"/>
                    <a:pt x="624" y="71"/>
                    <a:pt x="662" y="96"/>
                  </a:cubicBezTo>
                  <a:cubicBezTo>
                    <a:pt x="691" y="140"/>
                    <a:pt x="698" y="151"/>
                    <a:pt x="710" y="200"/>
                  </a:cubicBezTo>
                  <a:cubicBezTo>
                    <a:pt x="707" y="267"/>
                    <a:pt x="707" y="333"/>
                    <a:pt x="702" y="400"/>
                  </a:cubicBezTo>
                  <a:cubicBezTo>
                    <a:pt x="700" y="423"/>
                    <a:pt x="688" y="428"/>
                    <a:pt x="678" y="448"/>
                  </a:cubicBezTo>
                  <a:cubicBezTo>
                    <a:pt x="646" y="512"/>
                    <a:pt x="626" y="607"/>
                    <a:pt x="550" y="632"/>
                  </a:cubicBezTo>
                  <a:cubicBezTo>
                    <a:pt x="539" y="640"/>
                    <a:pt x="530" y="651"/>
                    <a:pt x="518" y="656"/>
                  </a:cubicBezTo>
                  <a:cubicBezTo>
                    <a:pt x="503" y="662"/>
                    <a:pt x="470" y="648"/>
                    <a:pt x="470" y="664"/>
                  </a:cubicBezTo>
                  <a:cubicBezTo>
                    <a:pt x="470" y="681"/>
                    <a:pt x="502" y="675"/>
                    <a:pt x="518" y="680"/>
                  </a:cubicBezTo>
                  <a:cubicBezTo>
                    <a:pt x="534" y="685"/>
                    <a:pt x="566" y="696"/>
                    <a:pt x="566" y="696"/>
                  </a:cubicBezTo>
                  <a:cubicBezTo>
                    <a:pt x="569" y="704"/>
                    <a:pt x="580" y="714"/>
                    <a:pt x="574" y="720"/>
                  </a:cubicBezTo>
                  <a:cubicBezTo>
                    <a:pt x="562" y="732"/>
                    <a:pt x="542" y="731"/>
                    <a:pt x="526" y="736"/>
                  </a:cubicBezTo>
                  <a:cubicBezTo>
                    <a:pt x="517" y="739"/>
                    <a:pt x="511" y="748"/>
                    <a:pt x="502" y="752"/>
                  </a:cubicBezTo>
                  <a:cubicBezTo>
                    <a:pt x="487" y="759"/>
                    <a:pt x="454" y="768"/>
                    <a:pt x="454" y="768"/>
                  </a:cubicBezTo>
                  <a:cubicBezTo>
                    <a:pt x="448" y="750"/>
                    <a:pt x="453" y="725"/>
                    <a:pt x="438" y="712"/>
                  </a:cubicBezTo>
                  <a:cubicBezTo>
                    <a:pt x="407" y="685"/>
                    <a:pt x="256" y="689"/>
                    <a:pt x="246" y="688"/>
                  </a:cubicBezTo>
                  <a:cubicBezTo>
                    <a:pt x="207" y="680"/>
                    <a:pt x="166" y="674"/>
                    <a:pt x="134" y="648"/>
                  </a:cubicBezTo>
                  <a:cubicBezTo>
                    <a:pt x="125" y="641"/>
                    <a:pt x="117" y="633"/>
                    <a:pt x="110" y="624"/>
                  </a:cubicBezTo>
                  <a:cubicBezTo>
                    <a:pt x="98" y="609"/>
                    <a:pt x="78" y="576"/>
                    <a:pt x="78" y="576"/>
                  </a:cubicBezTo>
                  <a:cubicBezTo>
                    <a:pt x="66" y="506"/>
                    <a:pt x="74" y="544"/>
                    <a:pt x="54" y="464"/>
                  </a:cubicBezTo>
                  <a:cubicBezTo>
                    <a:pt x="37" y="397"/>
                    <a:pt x="58" y="463"/>
                    <a:pt x="30" y="408"/>
                  </a:cubicBezTo>
                  <a:cubicBezTo>
                    <a:pt x="26" y="400"/>
                    <a:pt x="30" y="380"/>
                    <a:pt x="22" y="384"/>
                  </a:cubicBezTo>
                  <a:cubicBezTo>
                    <a:pt x="12" y="389"/>
                    <a:pt x="17" y="405"/>
                    <a:pt x="14" y="416"/>
                  </a:cubicBezTo>
                  <a:close/>
                </a:path>
              </a:pathLst>
            </a:custGeom>
            <a:solidFill>
              <a:schemeClr val="accent2">
                <a:alpha val="50000"/>
              </a:schemeClr>
            </a:solidFill>
            <a:ln w="9525">
              <a:noFill/>
              <a:round/>
              <a:headEnd/>
              <a:tailEnd/>
            </a:ln>
            <a:effectLst/>
          </p:spPr>
          <p:txBody>
            <a:bodyPr/>
            <a:lstStyle/>
            <a:p>
              <a:pPr eaLnBrk="0" hangingPunct="0">
                <a:defRPr/>
              </a:pPr>
              <a:endParaRPr lang="en-US">
                <a:solidFill>
                  <a:srgbClr val="006699"/>
                </a:solidFill>
                <a:cs typeface="+mn-cs"/>
              </a:endParaRPr>
            </a:p>
          </p:txBody>
        </p:sp>
        <p:grpSp>
          <p:nvGrpSpPr>
            <p:cNvPr id="1035" name="Group 9"/>
            <p:cNvGrpSpPr>
              <a:grpSpLocks/>
            </p:cNvGrpSpPr>
            <p:nvPr/>
          </p:nvGrpSpPr>
          <p:grpSpPr bwMode="auto">
            <a:xfrm rot="416244">
              <a:off x="9" y="1746"/>
              <a:ext cx="1771" cy="1741"/>
              <a:chOff x="41" y="2787"/>
              <a:chExt cx="902" cy="833"/>
            </a:xfrm>
          </p:grpSpPr>
          <p:sp>
            <p:nvSpPr>
              <p:cNvPr id="71690" name="Freeform 10"/>
              <p:cNvSpPr>
                <a:spLocks/>
              </p:cNvSpPr>
              <p:nvPr userDrawn="1"/>
            </p:nvSpPr>
            <p:spPr bwMode="ltGray">
              <a:xfrm rot="373331" flipH="1">
                <a:off x="125" y="2787"/>
                <a:ext cx="313" cy="303"/>
              </a:xfrm>
              <a:custGeom>
                <a:avLst/>
                <a:gdLst/>
                <a:ahLst/>
                <a:cxnLst>
                  <a:cxn ang="0">
                    <a:pos x="46" y="210"/>
                  </a:cxn>
                  <a:cxn ang="0">
                    <a:pos x="37" y="198"/>
                  </a:cxn>
                  <a:cxn ang="0">
                    <a:pos x="26" y="181"/>
                  </a:cxn>
                  <a:cxn ang="0">
                    <a:pos x="15" y="159"/>
                  </a:cxn>
                  <a:cxn ang="0">
                    <a:pos x="5" y="135"/>
                  </a:cxn>
                  <a:cxn ang="0">
                    <a:pos x="0" y="109"/>
                  </a:cxn>
                  <a:cxn ang="0">
                    <a:pos x="1" y="82"/>
                  </a:cxn>
                  <a:cxn ang="0">
                    <a:pos x="9" y="57"/>
                  </a:cxn>
                  <a:cxn ang="0">
                    <a:pos x="27" y="35"/>
                  </a:cxn>
                  <a:cxn ang="0">
                    <a:pos x="45" y="22"/>
                  </a:cxn>
                  <a:cxn ang="0">
                    <a:pos x="60" y="12"/>
                  </a:cxn>
                  <a:cxn ang="0">
                    <a:pos x="72" y="7"/>
                  </a:cxn>
                  <a:cxn ang="0">
                    <a:pos x="81" y="5"/>
                  </a:cxn>
                  <a:cxn ang="0">
                    <a:pos x="88" y="5"/>
                  </a:cxn>
                  <a:cxn ang="0">
                    <a:pos x="104" y="0"/>
                  </a:cxn>
                  <a:cxn ang="0">
                    <a:pos x="148" y="8"/>
                  </a:cxn>
                  <a:cxn ang="0">
                    <a:pos x="160" y="12"/>
                  </a:cxn>
                  <a:cxn ang="0">
                    <a:pos x="172" y="15"/>
                  </a:cxn>
                  <a:cxn ang="0">
                    <a:pos x="182" y="19"/>
                  </a:cxn>
                  <a:cxn ang="0">
                    <a:pos x="190" y="23"/>
                  </a:cxn>
                  <a:cxn ang="0">
                    <a:pos x="198" y="27"/>
                  </a:cxn>
                  <a:cxn ang="0">
                    <a:pos x="205" y="32"/>
                  </a:cxn>
                  <a:cxn ang="0">
                    <a:pos x="211" y="38"/>
                  </a:cxn>
                  <a:cxn ang="0">
                    <a:pos x="217" y="45"/>
                  </a:cxn>
                  <a:cxn ang="0">
                    <a:pos x="205" y="40"/>
                  </a:cxn>
                  <a:cxn ang="0">
                    <a:pos x="194" y="36"/>
                  </a:cxn>
                  <a:cxn ang="0">
                    <a:pos x="183" y="33"/>
                  </a:cxn>
                  <a:cxn ang="0">
                    <a:pos x="172" y="30"/>
                  </a:cxn>
                  <a:cxn ang="0">
                    <a:pos x="163" y="27"/>
                  </a:cxn>
                  <a:cxn ang="0">
                    <a:pos x="153" y="26"/>
                  </a:cxn>
                  <a:cxn ang="0">
                    <a:pos x="143" y="24"/>
                  </a:cxn>
                  <a:cxn ang="0">
                    <a:pos x="134" y="24"/>
                  </a:cxn>
                  <a:cxn ang="0">
                    <a:pos x="125" y="24"/>
                  </a:cxn>
                  <a:cxn ang="0">
                    <a:pos x="116" y="25"/>
                  </a:cxn>
                  <a:cxn ang="0">
                    <a:pos x="107" y="27"/>
                  </a:cxn>
                  <a:cxn ang="0">
                    <a:pos x="99" y="29"/>
                  </a:cxn>
                  <a:cxn ang="0">
                    <a:pos x="91" y="33"/>
                  </a:cxn>
                  <a:cxn ang="0">
                    <a:pos x="82" y="36"/>
                  </a:cxn>
                  <a:cxn ang="0">
                    <a:pos x="74" y="41"/>
                  </a:cxn>
                  <a:cxn ang="0">
                    <a:pos x="66" y="46"/>
                  </a:cxn>
                  <a:cxn ang="0">
                    <a:pos x="52" y="61"/>
                  </a:cxn>
                  <a:cxn ang="0">
                    <a:pos x="42" y="80"/>
                  </a:cxn>
                  <a:cxn ang="0">
                    <a:pos x="37" y="103"/>
                  </a:cxn>
                  <a:cxn ang="0">
                    <a:pos x="35" y="126"/>
                  </a:cxn>
                  <a:cxn ang="0">
                    <a:pos x="35" y="151"/>
                  </a:cxn>
                  <a:cxn ang="0">
                    <a:pos x="38" y="174"/>
                  </a:cxn>
                  <a:cxn ang="0">
                    <a:pos x="41" y="194"/>
                  </a:cxn>
                  <a:cxn ang="0">
                    <a:pos x="46" y="210"/>
                  </a:cxn>
                </a:cxnLst>
                <a:rect l="0" t="0" r="r" b="b"/>
                <a:pathLst>
                  <a:path w="217" h="210">
                    <a:moveTo>
                      <a:pt x="46" y="210"/>
                    </a:moveTo>
                    <a:lnTo>
                      <a:pt x="37" y="198"/>
                    </a:lnTo>
                    <a:lnTo>
                      <a:pt x="26" y="181"/>
                    </a:lnTo>
                    <a:lnTo>
                      <a:pt x="15" y="159"/>
                    </a:lnTo>
                    <a:lnTo>
                      <a:pt x="5" y="135"/>
                    </a:lnTo>
                    <a:lnTo>
                      <a:pt x="0" y="109"/>
                    </a:lnTo>
                    <a:lnTo>
                      <a:pt x="1" y="82"/>
                    </a:lnTo>
                    <a:lnTo>
                      <a:pt x="9" y="57"/>
                    </a:lnTo>
                    <a:lnTo>
                      <a:pt x="27" y="35"/>
                    </a:lnTo>
                    <a:lnTo>
                      <a:pt x="45" y="22"/>
                    </a:lnTo>
                    <a:lnTo>
                      <a:pt x="60" y="12"/>
                    </a:lnTo>
                    <a:lnTo>
                      <a:pt x="72" y="7"/>
                    </a:lnTo>
                    <a:lnTo>
                      <a:pt x="81" y="5"/>
                    </a:lnTo>
                    <a:lnTo>
                      <a:pt x="88" y="5"/>
                    </a:lnTo>
                    <a:lnTo>
                      <a:pt x="104" y="0"/>
                    </a:lnTo>
                    <a:lnTo>
                      <a:pt x="148" y="8"/>
                    </a:lnTo>
                    <a:lnTo>
                      <a:pt x="160" y="12"/>
                    </a:lnTo>
                    <a:lnTo>
                      <a:pt x="172" y="15"/>
                    </a:lnTo>
                    <a:lnTo>
                      <a:pt x="182" y="19"/>
                    </a:lnTo>
                    <a:lnTo>
                      <a:pt x="190" y="23"/>
                    </a:lnTo>
                    <a:lnTo>
                      <a:pt x="198" y="27"/>
                    </a:lnTo>
                    <a:lnTo>
                      <a:pt x="205" y="32"/>
                    </a:lnTo>
                    <a:lnTo>
                      <a:pt x="211" y="38"/>
                    </a:lnTo>
                    <a:lnTo>
                      <a:pt x="217" y="45"/>
                    </a:lnTo>
                    <a:lnTo>
                      <a:pt x="205" y="40"/>
                    </a:lnTo>
                    <a:lnTo>
                      <a:pt x="194" y="36"/>
                    </a:lnTo>
                    <a:lnTo>
                      <a:pt x="183" y="33"/>
                    </a:lnTo>
                    <a:lnTo>
                      <a:pt x="172" y="30"/>
                    </a:lnTo>
                    <a:lnTo>
                      <a:pt x="163" y="27"/>
                    </a:lnTo>
                    <a:lnTo>
                      <a:pt x="153" y="26"/>
                    </a:lnTo>
                    <a:lnTo>
                      <a:pt x="143" y="24"/>
                    </a:lnTo>
                    <a:lnTo>
                      <a:pt x="134" y="24"/>
                    </a:lnTo>
                    <a:lnTo>
                      <a:pt x="125" y="24"/>
                    </a:lnTo>
                    <a:lnTo>
                      <a:pt x="116" y="25"/>
                    </a:lnTo>
                    <a:lnTo>
                      <a:pt x="107" y="27"/>
                    </a:lnTo>
                    <a:lnTo>
                      <a:pt x="99" y="29"/>
                    </a:lnTo>
                    <a:lnTo>
                      <a:pt x="91" y="33"/>
                    </a:lnTo>
                    <a:lnTo>
                      <a:pt x="82" y="36"/>
                    </a:lnTo>
                    <a:lnTo>
                      <a:pt x="74" y="41"/>
                    </a:lnTo>
                    <a:lnTo>
                      <a:pt x="66" y="46"/>
                    </a:lnTo>
                    <a:lnTo>
                      <a:pt x="52" y="61"/>
                    </a:lnTo>
                    <a:lnTo>
                      <a:pt x="42" y="80"/>
                    </a:lnTo>
                    <a:lnTo>
                      <a:pt x="37" y="103"/>
                    </a:lnTo>
                    <a:lnTo>
                      <a:pt x="35" y="126"/>
                    </a:lnTo>
                    <a:lnTo>
                      <a:pt x="35" y="151"/>
                    </a:lnTo>
                    <a:lnTo>
                      <a:pt x="38" y="174"/>
                    </a:lnTo>
                    <a:lnTo>
                      <a:pt x="41" y="194"/>
                    </a:lnTo>
                    <a:lnTo>
                      <a:pt x="46" y="210"/>
                    </a:lnTo>
                    <a:close/>
                  </a:path>
                </a:pathLst>
              </a:custGeom>
              <a:solidFill>
                <a:schemeClr val="accent2"/>
              </a:solidFill>
              <a:ln w="9525">
                <a:noFill/>
                <a:round/>
                <a:headEnd/>
                <a:tailEnd/>
              </a:ln>
            </p:spPr>
            <p:txBody>
              <a:bodyPr/>
              <a:lstStyle/>
              <a:p>
                <a:pPr eaLnBrk="0" hangingPunct="0">
                  <a:defRPr/>
                </a:pPr>
                <a:endParaRPr lang="en-US">
                  <a:solidFill>
                    <a:srgbClr val="006699"/>
                  </a:solidFill>
                  <a:cs typeface="+mn-cs"/>
                </a:endParaRPr>
              </a:p>
            </p:txBody>
          </p:sp>
          <p:sp>
            <p:nvSpPr>
              <p:cNvPr id="71691" name="Freeform 11"/>
              <p:cNvSpPr>
                <a:spLocks/>
              </p:cNvSpPr>
              <p:nvPr userDrawn="1"/>
            </p:nvSpPr>
            <p:spPr bwMode="ltGray">
              <a:xfrm rot="373331" flipH="1">
                <a:off x="41" y="2843"/>
                <a:ext cx="262" cy="308"/>
              </a:xfrm>
              <a:custGeom>
                <a:avLst/>
                <a:gdLst/>
                <a:ahLst/>
                <a:cxnLst>
                  <a:cxn ang="0">
                    <a:pos x="109" y="0"/>
                  </a:cxn>
                  <a:cxn ang="0">
                    <a:pos x="112" y="2"/>
                  </a:cxn>
                  <a:cxn ang="0">
                    <a:pos x="118" y="8"/>
                  </a:cxn>
                  <a:cxn ang="0">
                    <a:pos x="127" y="18"/>
                  </a:cxn>
                  <a:cxn ang="0">
                    <a:pos x="137" y="33"/>
                  </a:cxn>
                  <a:cxn ang="0">
                    <a:pos x="145" y="52"/>
                  </a:cxn>
                  <a:cxn ang="0">
                    <a:pos x="150" y="76"/>
                  </a:cxn>
                  <a:cxn ang="0">
                    <a:pos x="150" y="105"/>
                  </a:cxn>
                  <a:cxn ang="0">
                    <a:pos x="144" y="139"/>
                  </a:cxn>
                  <a:cxn ang="0">
                    <a:pos x="140" y="149"/>
                  </a:cxn>
                  <a:cxn ang="0">
                    <a:pos x="136" y="157"/>
                  </a:cxn>
                  <a:cxn ang="0">
                    <a:pos x="131" y="165"/>
                  </a:cxn>
                  <a:cxn ang="0">
                    <a:pos x="125" y="173"/>
                  </a:cxn>
                  <a:cxn ang="0">
                    <a:pos x="117" y="180"/>
                  </a:cxn>
                  <a:cxn ang="0">
                    <a:pos x="110" y="185"/>
                  </a:cxn>
                  <a:cxn ang="0">
                    <a:pos x="102" y="191"/>
                  </a:cxn>
                  <a:cxn ang="0">
                    <a:pos x="92" y="195"/>
                  </a:cxn>
                  <a:cxn ang="0">
                    <a:pos x="82" y="197"/>
                  </a:cxn>
                  <a:cxn ang="0">
                    <a:pos x="72" y="200"/>
                  </a:cxn>
                  <a:cxn ang="0">
                    <a:pos x="61" y="201"/>
                  </a:cxn>
                  <a:cxn ang="0">
                    <a:pos x="49" y="201"/>
                  </a:cxn>
                  <a:cxn ang="0">
                    <a:pos x="37" y="200"/>
                  </a:cxn>
                  <a:cxn ang="0">
                    <a:pos x="25" y="197"/>
                  </a:cxn>
                  <a:cxn ang="0">
                    <a:pos x="12" y="193"/>
                  </a:cxn>
                  <a:cxn ang="0">
                    <a:pos x="0" y="188"/>
                  </a:cxn>
                  <a:cxn ang="0">
                    <a:pos x="11" y="195"/>
                  </a:cxn>
                  <a:cxn ang="0">
                    <a:pos x="22" y="200"/>
                  </a:cxn>
                  <a:cxn ang="0">
                    <a:pos x="33" y="205"/>
                  </a:cxn>
                  <a:cxn ang="0">
                    <a:pos x="43" y="208"/>
                  </a:cxn>
                  <a:cxn ang="0">
                    <a:pos x="53" y="211"/>
                  </a:cxn>
                  <a:cxn ang="0">
                    <a:pos x="63" y="212"/>
                  </a:cxn>
                  <a:cxn ang="0">
                    <a:pos x="73" y="213"/>
                  </a:cxn>
                  <a:cxn ang="0">
                    <a:pos x="83" y="213"/>
                  </a:cxn>
                  <a:cxn ang="0">
                    <a:pos x="91" y="212"/>
                  </a:cxn>
                  <a:cxn ang="0">
                    <a:pos x="100" y="210"/>
                  </a:cxn>
                  <a:cxn ang="0">
                    <a:pos x="108" y="208"/>
                  </a:cxn>
                  <a:cxn ang="0">
                    <a:pos x="116" y="206"/>
                  </a:cxn>
                  <a:cxn ang="0">
                    <a:pos x="123" y="203"/>
                  </a:cxn>
                  <a:cxn ang="0">
                    <a:pos x="130" y="199"/>
                  </a:cxn>
                  <a:cxn ang="0">
                    <a:pos x="136" y="195"/>
                  </a:cxn>
                  <a:cxn ang="0">
                    <a:pos x="142" y="191"/>
                  </a:cxn>
                  <a:cxn ang="0">
                    <a:pos x="158" y="176"/>
                  </a:cxn>
                  <a:cxn ang="0">
                    <a:pos x="169" y="161"/>
                  </a:cxn>
                  <a:cxn ang="0">
                    <a:pos x="176" y="144"/>
                  </a:cxn>
                  <a:cxn ang="0">
                    <a:pos x="179" y="128"/>
                  </a:cxn>
                  <a:cxn ang="0">
                    <a:pos x="181" y="111"/>
                  </a:cxn>
                  <a:cxn ang="0">
                    <a:pos x="181" y="95"/>
                  </a:cxn>
                  <a:cxn ang="0">
                    <a:pos x="182" y="79"/>
                  </a:cxn>
                  <a:cxn ang="0">
                    <a:pos x="173" y="46"/>
                  </a:cxn>
                  <a:cxn ang="0">
                    <a:pos x="156" y="21"/>
                  </a:cxn>
                  <a:cxn ang="0">
                    <a:pos x="151" y="18"/>
                  </a:cxn>
                  <a:cxn ang="0">
                    <a:pos x="147" y="15"/>
                  </a:cxn>
                  <a:cxn ang="0">
                    <a:pos x="142" y="13"/>
                  </a:cxn>
                  <a:cxn ang="0">
                    <a:pos x="138" y="11"/>
                  </a:cxn>
                  <a:cxn ang="0">
                    <a:pos x="132" y="9"/>
                  </a:cxn>
                  <a:cxn ang="0">
                    <a:pos x="126" y="6"/>
                  </a:cxn>
                  <a:cxn ang="0">
                    <a:pos x="119" y="3"/>
                  </a:cxn>
                  <a:cxn ang="0">
                    <a:pos x="109" y="0"/>
                  </a:cxn>
                </a:cxnLst>
                <a:rect l="0" t="0" r="r" b="b"/>
                <a:pathLst>
                  <a:path w="182" h="213">
                    <a:moveTo>
                      <a:pt x="109" y="0"/>
                    </a:moveTo>
                    <a:lnTo>
                      <a:pt x="112" y="2"/>
                    </a:lnTo>
                    <a:lnTo>
                      <a:pt x="118" y="8"/>
                    </a:lnTo>
                    <a:lnTo>
                      <a:pt x="127" y="18"/>
                    </a:lnTo>
                    <a:lnTo>
                      <a:pt x="137" y="33"/>
                    </a:lnTo>
                    <a:lnTo>
                      <a:pt x="145" y="52"/>
                    </a:lnTo>
                    <a:lnTo>
                      <a:pt x="150" y="76"/>
                    </a:lnTo>
                    <a:lnTo>
                      <a:pt x="150" y="105"/>
                    </a:lnTo>
                    <a:lnTo>
                      <a:pt x="144" y="139"/>
                    </a:lnTo>
                    <a:lnTo>
                      <a:pt x="140" y="149"/>
                    </a:lnTo>
                    <a:lnTo>
                      <a:pt x="136" y="157"/>
                    </a:lnTo>
                    <a:lnTo>
                      <a:pt x="131" y="165"/>
                    </a:lnTo>
                    <a:lnTo>
                      <a:pt x="125" y="173"/>
                    </a:lnTo>
                    <a:lnTo>
                      <a:pt x="117" y="180"/>
                    </a:lnTo>
                    <a:lnTo>
                      <a:pt x="110" y="185"/>
                    </a:lnTo>
                    <a:lnTo>
                      <a:pt x="102" y="191"/>
                    </a:lnTo>
                    <a:lnTo>
                      <a:pt x="92" y="195"/>
                    </a:lnTo>
                    <a:lnTo>
                      <a:pt x="82" y="197"/>
                    </a:lnTo>
                    <a:lnTo>
                      <a:pt x="72" y="200"/>
                    </a:lnTo>
                    <a:lnTo>
                      <a:pt x="61" y="201"/>
                    </a:lnTo>
                    <a:lnTo>
                      <a:pt x="49" y="201"/>
                    </a:lnTo>
                    <a:lnTo>
                      <a:pt x="37" y="200"/>
                    </a:lnTo>
                    <a:lnTo>
                      <a:pt x="25" y="197"/>
                    </a:lnTo>
                    <a:lnTo>
                      <a:pt x="12" y="193"/>
                    </a:lnTo>
                    <a:lnTo>
                      <a:pt x="0" y="188"/>
                    </a:lnTo>
                    <a:lnTo>
                      <a:pt x="11" y="195"/>
                    </a:lnTo>
                    <a:lnTo>
                      <a:pt x="22" y="200"/>
                    </a:lnTo>
                    <a:lnTo>
                      <a:pt x="33" y="205"/>
                    </a:lnTo>
                    <a:lnTo>
                      <a:pt x="43" y="208"/>
                    </a:lnTo>
                    <a:lnTo>
                      <a:pt x="53" y="211"/>
                    </a:lnTo>
                    <a:lnTo>
                      <a:pt x="63" y="212"/>
                    </a:lnTo>
                    <a:lnTo>
                      <a:pt x="73" y="213"/>
                    </a:lnTo>
                    <a:lnTo>
                      <a:pt x="83" y="213"/>
                    </a:lnTo>
                    <a:lnTo>
                      <a:pt x="91" y="212"/>
                    </a:lnTo>
                    <a:lnTo>
                      <a:pt x="100" y="210"/>
                    </a:lnTo>
                    <a:lnTo>
                      <a:pt x="108" y="208"/>
                    </a:lnTo>
                    <a:lnTo>
                      <a:pt x="116" y="206"/>
                    </a:lnTo>
                    <a:lnTo>
                      <a:pt x="123" y="203"/>
                    </a:lnTo>
                    <a:lnTo>
                      <a:pt x="130" y="199"/>
                    </a:lnTo>
                    <a:lnTo>
                      <a:pt x="136" y="195"/>
                    </a:lnTo>
                    <a:lnTo>
                      <a:pt x="142" y="191"/>
                    </a:lnTo>
                    <a:lnTo>
                      <a:pt x="158" y="176"/>
                    </a:lnTo>
                    <a:lnTo>
                      <a:pt x="169" y="161"/>
                    </a:lnTo>
                    <a:lnTo>
                      <a:pt x="176" y="144"/>
                    </a:lnTo>
                    <a:lnTo>
                      <a:pt x="179" y="128"/>
                    </a:lnTo>
                    <a:lnTo>
                      <a:pt x="181" y="111"/>
                    </a:lnTo>
                    <a:lnTo>
                      <a:pt x="181" y="95"/>
                    </a:lnTo>
                    <a:lnTo>
                      <a:pt x="182" y="79"/>
                    </a:lnTo>
                    <a:lnTo>
                      <a:pt x="173" y="46"/>
                    </a:lnTo>
                    <a:lnTo>
                      <a:pt x="156" y="21"/>
                    </a:lnTo>
                    <a:lnTo>
                      <a:pt x="151" y="18"/>
                    </a:lnTo>
                    <a:lnTo>
                      <a:pt x="147" y="15"/>
                    </a:lnTo>
                    <a:lnTo>
                      <a:pt x="142" y="13"/>
                    </a:lnTo>
                    <a:lnTo>
                      <a:pt x="138" y="11"/>
                    </a:lnTo>
                    <a:lnTo>
                      <a:pt x="132" y="9"/>
                    </a:lnTo>
                    <a:lnTo>
                      <a:pt x="126" y="6"/>
                    </a:lnTo>
                    <a:lnTo>
                      <a:pt x="119" y="3"/>
                    </a:lnTo>
                    <a:lnTo>
                      <a:pt x="109" y="0"/>
                    </a:lnTo>
                    <a:close/>
                  </a:path>
                </a:pathLst>
              </a:custGeom>
              <a:solidFill>
                <a:schemeClr val="accent2"/>
              </a:solidFill>
              <a:ln w="9525">
                <a:noFill/>
                <a:round/>
                <a:headEnd/>
                <a:tailEnd/>
              </a:ln>
            </p:spPr>
            <p:txBody>
              <a:bodyPr/>
              <a:lstStyle/>
              <a:p>
                <a:pPr eaLnBrk="0" hangingPunct="0">
                  <a:defRPr/>
                </a:pPr>
                <a:endParaRPr lang="en-US">
                  <a:solidFill>
                    <a:srgbClr val="006699"/>
                  </a:solidFill>
                  <a:cs typeface="+mn-cs"/>
                </a:endParaRPr>
              </a:p>
            </p:txBody>
          </p:sp>
          <p:sp>
            <p:nvSpPr>
              <p:cNvPr id="71692" name="Freeform 12"/>
              <p:cNvSpPr>
                <a:spLocks/>
              </p:cNvSpPr>
              <p:nvPr userDrawn="1"/>
            </p:nvSpPr>
            <p:spPr bwMode="ltGray">
              <a:xfrm rot="373331" flipH="1">
                <a:off x="121" y="2907"/>
                <a:ext cx="93" cy="156"/>
              </a:xfrm>
              <a:custGeom>
                <a:avLst/>
                <a:gdLst/>
                <a:ahLst/>
                <a:cxnLst>
                  <a:cxn ang="0">
                    <a:pos x="94" y="0"/>
                  </a:cxn>
                  <a:cxn ang="0">
                    <a:pos x="105" y="9"/>
                  </a:cxn>
                  <a:cxn ang="0">
                    <a:pos x="115" y="27"/>
                  </a:cxn>
                  <a:cxn ang="0">
                    <a:pos x="123" y="50"/>
                  </a:cxn>
                  <a:cxn ang="0">
                    <a:pos x="128" y="78"/>
                  </a:cxn>
                  <a:cxn ang="0">
                    <a:pos x="127" y="111"/>
                  </a:cxn>
                  <a:cxn ang="0">
                    <a:pos x="116" y="145"/>
                  </a:cxn>
                  <a:cxn ang="0">
                    <a:pos x="94" y="181"/>
                  </a:cxn>
                  <a:cxn ang="0">
                    <a:pos x="60" y="217"/>
                  </a:cxn>
                  <a:cxn ang="0">
                    <a:pos x="49" y="213"/>
                  </a:cxn>
                  <a:cxn ang="0">
                    <a:pos x="38" y="210"/>
                  </a:cxn>
                  <a:cxn ang="0">
                    <a:pos x="26" y="205"/>
                  </a:cxn>
                  <a:cxn ang="0">
                    <a:pos x="16" y="201"/>
                  </a:cxn>
                  <a:cxn ang="0">
                    <a:pos x="8" y="196"/>
                  </a:cxn>
                  <a:cxn ang="0">
                    <a:pos x="2" y="190"/>
                  </a:cxn>
                  <a:cxn ang="0">
                    <a:pos x="0" y="183"/>
                  </a:cxn>
                  <a:cxn ang="0">
                    <a:pos x="1" y="178"/>
                  </a:cxn>
                  <a:cxn ang="0">
                    <a:pos x="13" y="171"/>
                  </a:cxn>
                  <a:cxn ang="0">
                    <a:pos x="29" y="161"/>
                  </a:cxn>
                  <a:cxn ang="0">
                    <a:pos x="46" y="150"/>
                  </a:cxn>
                  <a:cxn ang="0">
                    <a:pos x="63" y="134"/>
                  </a:cxn>
                  <a:cxn ang="0">
                    <a:pos x="79" y="112"/>
                  </a:cxn>
                  <a:cxn ang="0">
                    <a:pos x="91" y="83"/>
                  </a:cxn>
                  <a:cxn ang="0">
                    <a:pos x="97" y="46"/>
                  </a:cxn>
                  <a:cxn ang="0">
                    <a:pos x="94" y="0"/>
                  </a:cxn>
                </a:cxnLst>
                <a:rect l="0" t="0" r="r" b="b"/>
                <a:pathLst>
                  <a:path w="128" h="217">
                    <a:moveTo>
                      <a:pt x="94" y="0"/>
                    </a:moveTo>
                    <a:lnTo>
                      <a:pt x="105" y="9"/>
                    </a:lnTo>
                    <a:lnTo>
                      <a:pt x="115" y="27"/>
                    </a:lnTo>
                    <a:lnTo>
                      <a:pt x="123" y="50"/>
                    </a:lnTo>
                    <a:lnTo>
                      <a:pt x="128" y="78"/>
                    </a:lnTo>
                    <a:lnTo>
                      <a:pt x="127" y="111"/>
                    </a:lnTo>
                    <a:lnTo>
                      <a:pt x="116" y="145"/>
                    </a:lnTo>
                    <a:lnTo>
                      <a:pt x="94" y="181"/>
                    </a:lnTo>
                    <a:lnTo>
                      <a:pt x="60" y="217"/>
                    </a:lnTo>
                    <a:lnTo>
                      <a:pt x="49" y="213"/>
                    </a:lnTo>
                    <a:lnTo>
                      <a:pt x="38" y="210"/>
                    </a:lnTo>
                    <a:lnTo>
                      <a:pt x="26" y="205"/>
                    </a:lnTo>
                    <a:lnTo>
                      <a:pt x="16" y="201"/>
                    </a:lnTo>
                    <a:lnTo>
                      <a:pt x="8" y="196"/>
                    </a:lnTo>
                    <a:lnTo>
                      <a:pt x="2" y="190"/>
                    </a:lnTo>
                    <a:lnTo>
                      <a:pt x="0" y="183"/>
                    </a:lnTo>
                    <a:lnTo>
                      <a:pt x="1" y="178"/>
                    </a:lnTo>
                    <a:lnTo>
                      <a:pt x="13" y="171"/>
                    </a:lnTo>
                    <a:lnTo>
                      <a:pt x="29" y="161"/>
                    </a:lnTo>
                    <a:lnTo>
                      <a:pt x="46" y="150"/>
                    </a:lnTo>
                    <a:lnTo>
                      <a:pt x="63" y="134"/>
                    </a:lnTo>
                    <a:lnTo>
                      <a:pt x="79" y="112"/>
                    </a:lnTo>
                    <a:lnTo>
                      <a:pt x="91" y="83"/>
                    </a:lnTo>
                    <a:lnTo>
                      <a:pt x="97" y="46"/>
                    </a:lnTo>
                    <a:lnTo>
                      <a:pt x="94" y="0"/>
                    </a:lnTo>
                    <a:close/>
                  </a:path>
                </a:pathLst>
              </a:custGeom>
              <a:solidFill>
                <a:schemeClr val="accent2"/>
              </a:solidFill>
              <a:ln w="9525">
                <a:noFill/>
                <a:round/>
                <a:headEnd/>
                <a:tailEnd/>
              </a:ln>
            </p:spPr>
            <p:txBody>
              <a:bodyPr/>
              <a:lstStyle/>
              <a:p>
                <a:pPr eaLnBrk="0" hangingPunct="0">
                  <a:defRPr/>
                </a:pPr>
                <a:endParaRPr lang="en-US">
                  <a:solidFill>
                    <a:srgbClr val="006699"/>
                  </a:solidFill>
                  <a:cs typeface="+mn-cs"/>
                </a:endParaRPr>
              </a:p>
            </p:txBody>
          </p:sp>
          <p:sp>
            <p:nvSpPr>
              <p:cNvPr id="71693" name="Freeform 13"/>
              <p:cNvSpPr>
                <a:spLocks/>
              </p:cNvSpPr>
              <p:nvPr userDrawn="1"/>
            </p:nvSpPr>
            <p:spPr bwMode="ltGray">
              <a:xfrm rot="373331" flipH="1">
                <a:off x="313" y="3110"/>
                <a:ext cx="85" cy="93"/>
              </a:xfrm>
              <a:custGeom>
                <a:avLst/>
                <a:gdLst/>
                <a:ahLst/>
                <a:cxnLst>
                  <a:cxn ang="0">
                    <a:pos x="75" y="0"/>
                  </a:cxn>
                  <a:cxn ang="0">
                    <a:pos x="0" y="25"/>
                  </a:cxn>
                  <a:cxn ang="0">
                    <a:pos x="3" y="26"/>
                  </a:cxn>
                  <a:cxn ang="0">
                    <a:pos x="14" y="29"/>
                  </a:cxn>
                  <a:cxn ang="0">
                    <a:pos x="29" y="36"/>
                  </a:cxn>
                  <a:cxn ang="0">
                    <a:pos x="46" y="47"/>
                  </a:cxn>
                  <a:cxn ang="0">
                    <a:pos x="66" y="62"/>
                  </a:cxn>
                  <a:cxn ang="0">
                    <a:pos x="84" y="80"/>
                  </a:cxn>
                  <a:cxn ang="0">
                    <a:pos x="102" y="103"/>
                  </a:cxn>
                  <a:cxn ang="0">
                    <a:pos x="116" y="132"/>
                  </a:cxn>
                  <a:cxn ang="0">
                    <a:pos x="117" y="120"/>
                  </a:cxn>
                  <a:cxn ang="0">
                    <a:pos x="115" y="107"/>
                  </a:cxn>
                  <a:cxn ang="0">
                    <a:pos x="108" y="90"/>
                  </a:cxn>
                  <a:cxn ang="0">
                    <a:pos x="99" y="74"/>
                  </a:cxn>
                  <a:cxn ang="0">
                    <a:pos x="89" y="58"/>
                  </a:cxn>
                  <a:cxn ang="0">
                    <a:pos x="78" y="45"/>
                  </a:cxn>
                  <a:cxn ang="0">
                    <a:pos x="67" y="36"/>
                  </a:cxn>
                  <a:cxn ang="0">
                    <a:pos x="58" y="32"/>
                  </a:cxn>
                  <a:cxn ang="0">
                    <a:pos x="69" y="29"/>
                  </a:cxn>
                  <a:cxn ang="0">
                    <a:pos x="79" y="28"/>
                  </a:cxn>
                  <a:cxn ang="0">
                    <a:pos x="89" y="26"/>
                  </a:cxn>
                  <a:cxn ang="0">
                    <a:pos x="98" y="25"/>
                  </a:cxn>
                  <a:cxn ang="0">
                    <a:pos x="105" y="24"/>
                  </a:cxn>
                  <a:cxn ang="0">
                    <a:pos x="109" y="22"/>
                  </a:cxn>
                  <a:cxn ang="0">
                    <a:pos x="113" y="21"/>
                  </a:cxn>
                  <a:cxn ang="0">
                    <a:pos x="114" y="21"/>
                  </a:cxn>
                  <a:cxn ang="0">
                    <a:pos x="75" y="0"/>
                  </a:cxn>
                </a:cxnLst>
                <a:rect l="0" t="0" r="r" b="b"/>
                <a:pathLst>
                  <a:path w="117" h="132">
                    <a:moveTo>
                      <a:pt x="75" y="0"/>
                    </a:moveTo>
                    <a:lnTo>
                      <a:pt x="0" y="25"/>
                    </a:lnTo>
                    <a:lnTo>
                      <a:pt x="3" y="26"/>
                    </a:lnTo>
                    <a:lnTo>
                      <a:pt x="14" y="29"/>
                    </a:lnTo>
                    <a:lnTo>
                      <a:pt x="29" y="36"/>
                    </a:lnTo>
                    <a:lnTo>
                      <a:pt x="46" y="47"/>
                    </a:lnTo>
                    <a:lnTo>
                      <a:pt x="66" y="62"/>
                    </a:lnTo>
                    <a:lnTo>
                      <a:pt x="84" y="80"/>
                    </a:lnTo>
                    <a:lnTo>
                      <a:pt x="102" y="103"/>
                    </a:lnTo>
                    <a:lnTo>
                      <a:pt x="116" y="132"/>
                    </a:lnTo>
                    <a:lnTo>
                      <a:pt x="117" y="120"/>
                    </a:lnTo>
                    <a:lnTo>
                      <a:pt x="115" y="107"/>
                    </a:lnTo>
                    <a:lnTo>
                      <a:pt x="108" y="90"/>
                    </a:lnTo>
                    <a:lnTo>
                      <a:pt x="99" y="74"/>
                    </a:lnTo>
                    <a:lnTo>
                      <a:pt x="89" y="58"/>
                    </a:lnTo>
                    <a:lnTo>
                      <a:pt x="78" y="45"/>
                    </a:lnTo>
                    <a:lnTo>
                      <a:pt x="67" y="36"/>
                    </a:lnTo>
                    <a:lnTo>
                      <a:pt x="58" y="32"/>
                    </a:lnTo>
                    <a:lnTo>
                      <a:pt x="69" y="29"/>
                    </a:lnTo>
                    <a:lnTo>
                      <a:pt x="79" y="28"/>
                    </a:lnTo>
                    <a:lnTo>
                      <a:pt x="89" y="26"/>
                    </a:lnTo>
                    <a:lnTo>
                      <a:pt x="98" y="25"/>
                    </a:lnTo>
                    <a:lnTo>
                      <a:pt x="105" y="24"/>
                    </a:lnTo>
                    <a:lnTo>
                      <a:pt x="109" y="22"/>
                    </a:lnTo>
                    <a:lnTo>
                      <a:pt x="113" y="21"/>
                    </a:lnTo>
                    <a:lnTo>
                      <a:pt x="114" y="21"/>
                    </a:lnTo>
                    <a:lnTo>
                      <a:pt x="75" y="0"/>
                    </a:lnTo>
                    <a:close/>
                  </a:path>
                </a:pathLst>
              </a:custGeom>
              <a:solidFill>
                <a:schemeClr val="accent2"/>
              </a:solidFill>
              <a:ln w="9525">
                <a:noFill/>
                <a:round/>
                <a:headEnd/>
                <a:tailEnd/>
              </a:ln>
            </p:spPr>
            <p:txBody>
              <a:bodyPr/>
              <a:lstStyle/>
              <a:p>
                <a:pPr eaLnBrk="0" hangingPunct="0">
                  <a:defRPr/>
                </a:pPr>
                <a:endParaRPr lang="en-US">
                  <a:solidFill>
                    <a:srgbClr val="006699"/>
                  </a:solidFill>
                  <a:cs typeface="+mn-cs"/>
                </a:endParaRPr>
              </a:p>
            </p:txBody>
          </p:sp>
          <p:sp>
            <p:nvSpPr>
              <p:cNvPr id="71694" name="Freeform 14"/>
              <p:cNvSpPr>
                <a:spLocks/>
              </p:cNvSpPr>
              <p:nvPr userDrawn="1"/>
            </p:nvSpPr>
            <p:spPr bwMode="ltGray">
              <a:xfrm rot="373331" flipH="1">
                <a:off x="289" y="3134"/>
                <a:ext cx="21" cy="55"/>
              </a:xfrm>
              <a:custGeom>
                <a:avLst/>
                <a:gdLst/>
                <a:ahLst/>
                <a:cxnLst>
                  <a:cxn ang="0">
                    <a:pos x="29" y="0"/>
                  </a:cxn>
                  <a:cxn ang="0">
                    <a:pos x="23" y="0"/>
                  </a:cxn>
                  <a:cxn ang="0">
                    <a:pos x="16" y="4"/>
                  </a:cxn>
                  <a:cxn ang="0">
                    <a:pos x="9" y="9"/>
                  </a:cxn>
                  <a:cxn ang="0">
                    <a:pos x="4" y="19"/>
                  </a:cxn>
                  <a:cxn ang="0">
                    <a:pos x="1" y="30"/>
                  </a:cxn>
                  <a:cxn ang="0">
                    <a:pos x="0" y="44"/>
                  </a:cxn>
                  <a:cxn ang="0">
                    <a:pos x="3" y="60"/>
                  </a:cxn>
                  <a:cxn ang="0">
                    <a:pos x="11" y="77"/>
                  </a:cxn>
                  <a:cxn ang="0">
                    <a:pos x="15" y="53"/>
                  </a:cxn>
                  <a:cxn ang="0">
                    <a:pos x="19" y="37"/>
                  </a:cxn>
                  <a:cxn ang="0">
                    <a:pos x="23" y="22"/>
                  </a:cxn>
                  <a:cxn ang="0">
                    <a:pos x="29" y="0"/>
                  </a:cxn>
                </a:cxnLst>
                <a:rect l="0" t="0" r="r" b="b"/>
                <a:pathLst>
                  <a:path w="29" h="77">
                    <a:moveTo>
                      <a:pt x="29" y="0"/>
                    </a:moveTo>
                    <a:lnTo>
                      <a:pt x="23" y="0"/>
                    </a:lnTo>
                    <a:lnTo>
                      <a:pt x="16" y="4"/>
                    </a:lnTo>
                    <a:lnTo>
                      <a:pt x="9" y="9"/>
                    </a:lnTo>
                    <a:lnTo>
                      <a:pt x="4" y="19"/>
                    </a:lnTo>
                    <a:lnTo>
                      <a:pt x="1" y="30"/>
                    </a:lnTo>
                    <a:lnTo>
                      <a:pt x="0" y="44"/>
                    </a:lnTo>
                    <a:lnTo>
                      <a:pt x="3" y="60"/>
                    </a:lnTo>
                    <a:lnTo>
                      <a:pt x="11" y="77"/>
                    </a:lnTo>
                    <a:lnTo>
                      <a:pt x="15" y="53"/>
                    </a:lnTo>
                    <a:lnTo>
                      <a:pt x="19" y="37"/>
                    </a:lnTo>
                    <a:lnTo>
                      <a:pt x="23" y="22"/>
                    </a:lnTo>
                    <a:lnTo>
                      <a:pt x="29" y="0"/>
                    </a:lnTo>
                    <a:close/>
                  </a:path>
                </a:pathLst>
              </a:custGeom>
              <a:solidFill>
                <a:schemeClr val="accent2"/>
              </a:solidFill>
              <a:ln w="9525">
                <a:noFill/>
                <a:round/>
                <a:headEnd/>
                <a:tailEnd/>
              </a:ln>
            </p:spPr>
            <p:txBody>
              <a:bodyPr/>
              <a:lstStyle/>
              <a:p>
                <a:pPr eaLnBrk="0" hangingPunct="0">
                  <a:defRPr/>
                </a:pPr>
                <a:endParaRPr lang="en-US">
                  <a:solidFill>
                    <a:srgbClr val="006699"/>
                  </a:solidFill>
                  <a:cs typeface="+mn-cs"/>
                </a:endParaRPr>
              </a:p>
            </p:txBody>
          </p:sp>
          <p:grpSp>
            <p:nvGrpSpPr>
              <p:cNvPr id="1067" name="Group 15"/>
              <p:cNvGrpSpPr>
                <a:grpSpLocks/>
              </p:cNvGrpSpPr>
              <p:nvPr userDrawn="1"/>
            </p:nvGrpSpPr>
            <p:grpSpPr bwMode="auto">
              <a:xfrm rot="10886446" flipH="1">
                <a:off x="335" y="3251"/>
                <a:ext cx="608" cy="369"/>
                <a:chOff x="-366" y="1704"/>
                <a:chExt cx="608" cy="369"/>
              </a:xfrm>
            </p:grpSpPr>
            <p:sp>
              <p:nvSpPr>
                <p:cNvPr id="71696" name="Freeform 16"/>
                <p:cNvSpPr>
                  <a:spLocks/>
                </p:cNvSpPr>
                <p:nvPr userDrawn="1"/>
              </p:nvSpPr>
              <p:spPr bwMode="ltGray">
                <a:xfrm rot="4200091">
                  <a:off x="-243" y="1807"/>
                  <a:ext cx="143" cy="390"/>
                </a:xfrm>
                <a:custGeom>
                  <a:avLst/>
                  <a:gdLst/>
                  <a:ahLst/>
                  <a:cxnLst>
                    <a:cxn ang="0">
                      <a:pos x="12" y="44"/>
                    </a:cxn>
                    <a:cxn ang="0">
                      <a:pos x="6" y="72"/>
                    </a:cxn>
                    <a:cxn ang="0">
                      <a:pos x="3" y="99"/>
                    </a:cxn>
                    <a:cxn ang="0">
                      <a:pos x="0" y="125"/>
                    </a:cxn>
                    <a:cxn ang="0">
                      <a:pos x="0" y="151"/>
                    </a:cxn>
                    <a:cxn ang="0">
                      <a:pos x="3" y="180"/>
                    </a:cxn>
                    <a:cxn ang="0">
                      <a:pos x="7" y="211"/>
                    </a:cxn>
                    <a:cxn ang="0">
                      <a:pos x="16" y="247"/>
                    </a:cxn>
                    <a:cxn ang="0">
                      <a:pos x="29" y="287"/>
                    </a:cxn>
                    <a:cxn ang="0">
                      <a:pos x="43" y="325"/>
                    </a:cxn>
                    <a:cxn ang="0">
                      <a:pos x="61" y="364"/>
                    </a:cxn>
                    <a:cxn ang="0">
                      <a:pos x="83" y="406"/>
                    </a:cxn>
                    <a:cxn ang="0">
                      <a:pos x="106" y="446"/>
                    </a:cxn>
                    <a:cxn ang="0">
                      <a:pos x="132" y="483"/>
                    </a:cxn>
                    <a:cxn ang="0">
                      <a:pos x="157" y="516"/>
                    </a:cxn>
                    <a:cxn ang="0">
                      <a:pos x="182" y="544"/>
                    </a:cxn>
                    <a:cxn ang="0">
                      <a:pos x="207" y="564"/>
                    </a:cxn>
                    <a:cxn ang="0">
                      <a:pos x="160" y="501"/>
                    </a:cxn>
                    <a:cxn ang="0">
                      <a:pos x="127" y="448"/>
                    </a:cxn>
                    <a:cxn ang="0">
                      <a:pos x="103" y="405"/>
                    </a:cxn>
                    <a:cxn ang="0">
                      <a:pos x="87" y="368"/>
                    </a:cxn>
                    <a:cxn ang="0">
                      <a:pos x="75" y="337"/>
                    </a:cxn>
                    <a:cxn ang="0">
                      <a:pos x="68" y="309"/>
                    </a:cxn>
                    <a:cxn ang="0">
                      <a:pos x="63" y="285"/>
                    </a:cxn>
                    <a:cxn ang="0">
                      <a:pos x="56" y="261"/>
                    </a:cxn>
                    <a:cxn ang="0">
                      <a:pos x="44" y="205"/>
                    </a:cxn>
                    <a:cxn ang="0">
                      <a:pos x="41" y="140"/>
                    </a:cxn>
                    <a:cxn ang="0">
                      <a:pos x="43" y="68"/>
                    </a:cxn>
                    <a:cxn ang="0">
                      <a:pos x="50" y="0"/>
                    </a:cxn>
                    <a:cxn ang="0">
                      <a:pos x="12" y="44"/>
                    </a:cxn>
                  </a:cxnLst>
                  <a:rect l="0" t="0" r="r" b="b"/>
                  <a:pathLst>
                    <a:path w="207" h="564">
                      <a:moveTo>
                        <a:pt x="12" y="44"/>
                      </a:moveTo>
                      <a:lnTo>
                        <a:pt x="6" y="72"/>
                      </a:lnTo>
                      <a:lnTo>
                        <a:pt x="3" y="99"/>
                      </a:lnTo>
                      <a:lnTo>
                        <a:pt x="0" y="125"/>
                      </a:lnTo>
                      <a:lnTo>
                        <a:pt x="0" y="151"/>
                      </a:lnTo>
                      <a:lnTo>
                        <a:pt x="3" y="180"/>
                      </a:lnTo>
                      <a:lnTo>
                        <a:pt x="7" y="211"/>
                      </a:lnTo>
                      <a:lnTo>
                        <a:pt x="16" y="247"/>
                      </a:lnTo>
                      <a:lnTo>
                        <a:pt x="29" y="287"/>
                      </a:lnTo>
                      <a:lnTo>
                        <a:pt x="43" y="325"/>
                      </a:lnTo>
                      <a:lnTo>
                        <a:pt x="61" y="364"/>
                      </a:lnTo>
                      <a:lnTo>
                        <a:pt x="83" y="406"/>
                      </a:lnTo>
                      <a:lnTo>
                        <a:pt x="106" y="446"/>
                      </a:lnTo>
                      <a:lnTo>
                        <a:pt x="132" y="483"/>
                      </a:lnTo>
                      <a:lnTo>
                        <a:pt x="157" y="516"/>
                      </a:lnTo>
                      <a:lnTo>
                        <a:pt x="182" y="544"/>
                      </a:lnTo>
                      <a:lnTo>
                        <a:pt x="207" y="564"/>
                      </a:lnTo>
                      <a:lnTo>
                        <a:pt x="160" y="501"/>
                      </a:lnTo>
                      <a:lnTo>
                        <a:pt x="127" y="448"/>
                      </a:lnTo>
                      <a:lnTo>
                        <a:pt x="103" y="405"/>
                      </a:lnTo>
                      <a:lnTo>
                        <a:pt x="87" y="368"/>
                      </a:lnTo>
                      <a:lnTo>
                        <a:pt x="75" y="337"/>
                      </a:lnTo>
                      <a:lnTo>
                        <a:pt x="68" y="309"/>
                      </a:lnTo>
                      <a:lnTo>
                        <a:pt x="63" y="285"/>
                      </a:lnTo>
                      <a:lnTo>
                        <a:pt x="56" y="261"/>
                      </a:lnTo>
                      <a:lnTo>
                        <a:pt x="44" y="205"/>
                      </a:lnTo>
                      <a:lnTo>
                        <a:pt x="41" y="140"/>
                      </a:lnTo>
                      <a:lnTo>
                        <a:pt x="43" y="68"/>
                      </a:lnTo>
                      <a:lnTo>
                        <a:pt x="50" y="0"/>
                      </a:lnTo>
                      <a:lnTo>
                        <a:pt x="12" y="44"/>
                      </a:lnTo>
                      <a:close/>
                    </a:path>
                  </a:pathLst>
                </a:custGeom>
                <a:solidFill>
                  <a:schemeClr val="accent2"/>
                </a:solidFill>
                <a:ln w="9525">
                  <a:noFill/>
                  <a:round/>
                  <a:headEnd/>
                  <a:tailEnd/>
                </a:ln>
              </p:spPr>
              <p:txBody>
                <a:bodyPr/>
                <a:lstStyle/>
                <a:p>
                  <a:pPr eaLnBrk="0" hangingPunct="0">
                    <a:defRPr/>
                  </a:pPr>
                  <a:endParaRPr lang="en-US">
                    <a:solidFill>
                      <a:srgbClr val="006699"/>
                    </a:solidFill>
                    <a:cs typeface="+mn-cs"/>
                  </a:endParaRPr>
                </a:p>
              </p:txBody>
            </p:sp>
            <p:sp>
              <p:nvSpPr>
                <p:cNvPr id="71697" name="Freeform 17"/>
                <p:cNvSpPr>
                  <a:spLocks/>
                </p:cNvSpPr>
                <p:nvPr userDrawn="1"/>
              </p:nvSpPr>
              <p:spPr bwMode="ltGray">
                <a:xfrm rot="4200091">
                  <a:off x="124" y="1761"/>
                  <a:ext cx="33" cy="160"/>
                </a:xfrm>
                <a:custGeom>
                  <a:avLst/>
                  <a:gdLst/>
                  <a:ahLst/>
                  <a:cxnLst>
                    <a:cxn ang="0">
                      <a:pos x="0" y="19"/>
                    </a:cxn>
                    <a:cxn ang="0">
                      <a:pos x="14" y="55"/>
                    </a:cxn>
                    <a:cxn ang="0">
                      <a:pos x="22" y="101"/>
                    </a:cxn>
                    <a:cxn ang="0">
                      <a:pos x="24" y="159"/>
                    </a:cxn>
                    <a:cxn ang="0">
                      <a:pos x="19" y="232"/>
                    </a:cxn>
                    <a:cxn ang="0">
                      <a:pos x="45" y="217"/>
                    </a:cxn>
                    <a:cxn ang="0">
                      <a:pos x="47" y="178"/>
                    </a:cxn>
                    <a:cxn ang="0">
                      <a:pos x="47" y="140"/>
                    </a:cxn>
                    <a:cxn ang="0">
                      <a:pos x="45" y="103"/>
                    </a:cxn>
                    <a:cxn ang="0">
                      <a:pos x="41" y="71"/>
                    </a:cxn>
                    <a:cxn ang="0">
                      <a:pos x="36" y="52"/>
                    </a:cxn>
                    <a:cxn ang="0">
                      <a:pos x="29" y="34"/>
                    </a:cxn>
                    <a:cxn ang="0">
                      <a:pos x="22" y="17"/>
                    </a:cxn>
                    <a:cxn ang="0">
                      <a:pos x="13" y="0"/>
                    </a:cxn>
                    <a:cxn ang="0">
                      <a:pos x="0" y="19"/>
                    </a:cxn>
                  </a:cxnLst>
                  <a:rect l="0" t="0" r="r" b="b"/>
                  <a:pathLst>
                    <a:path w="47" h="232">
                      <a:moveTo>
                        <a:pt x="0" y="19"/>
                      </a:moveTo>
                      <a:lnTo>
                        <a:pt x="14" y="55"/>
                      </a:lnTo>
                      <a:lnTo>
                        <a:pt x="22" y="101"/>
                      </a:lnTo>
                      <a:lnTo>
                        <a:pt x="24" y="159"/>
                      </a:lnTo>
                      <a:lnTo>
                        <a:pt x="19" y="232"/>
                      </a:lnTo>
                      <a:lnTo>
                        <a:pt x="45" y="217"/>
                      </a:lnTo>
                      <a:lnTo>
                        <a:pt x="47" y="178"/>
                      </a:lnTo>
                      <a:lnTo>
                        <a:pt x="47" y="140"/>
                      </a:lnTo>
                      <a:lnTo>
                        <a:pt x="45" y="103"/>
                      </a:lnTo>
                      <a:lnTo>
                        <a:pt x="41" y="71"/>
                      </a:lnTo>
                      <a:lnTo>
                        <a:pt x="36" y="52"/>
                      </a:lnTo>
                      <a:lnTo>
                        <a:pt x="29" y="34"/>
                      </a:lnTo>
                      <a:lnTo>
                        <a:pt x="22" y="17"/>
                      </a:lnTo>
                      <a:lnTo>
                        <a:pt x="13" y="0"/>
                      </a:lnTo>
                      <a:lnTo>
                        <a:pt x="0" y="19"/>
                      </a:lnTo>
                      <a:close/>
                    </a:path>
                  </a:pathLst>
                </a:custGeom>
                <a:solidFill>
                  <a:schemeClr val="accent2"/>
                </a:solidFill>
                <a:ln w="9525">
                  <a:noFill/>
                  <a:round/>
                  <a:headEnd/>
                  <a:tailEnd/>
                </a:ln>
              </p:spPr>
              <p:txBody>
                <a:bodyPr/>
                <a:lstStyle/>
                <a:p>
                  <a:pPr eaLnBrk="0" hangingPunct="0">
                    <a:defRPr/>
                  </a:pPr>
                  <a:endParaRPr lang="en-US">
                    <a:solidFill>
                      <a:srgbClr val="006699"/>
                    </a:solidFill>
                    <a:cs typeface="+mn-cs"/>
                  </a:endParaRPr>
                </a:p>
              </p:txBody>
            </p:sp>
            <p:sp>
              <p:nvSpPr>
                <p:cNvPr id="71698" name="Freeform 18"/>
                <p:cNvSpPr>
                  <a:spLocks/>
                </p:cNvSpPr>
                <p:nvPr userDrawn="1"/>
              </p:nvSpPr>
              <p:spPr bwMode="ltGray">
                <a:xfrm rot="4200091">
                  <a:off x="197" y="1721"/>
                  <a:ext cx="60" cy="27"/>
                </a:xfrm>
                <a:custGeom>
                  <a:avLst/>
                  <a:gdLst/>
                  <a:ahLst/>
                  <a:cxnLst>
                    <a:cxn ang="0">
                      <a:pos x="87" y="22"/>
                    </a:cxn>
                    <a:cxn ang="0">
                      <a:pos x="77" y="17"/>
                    </a:cxn>
                    <a:cxn ang="0">
                      <a:pos x="68" y="12"/>
                    </a:cxn>
                    <a:cxn ang="0">
                      <a:pos x="58" y="7"/>
                    </a:cxn>
                    <a:cxn ang="0">
                      <a:pos x="47" y="5"/>
                    </a:cxn>
                    <a:cxn ang="0">
                      <a:pos x="37" y="3"/>
                    </a:cxn>
                    <a:cxn ang="0">
                      <a:pos x="26" y="2"/>
                    </a:cxn>
                    <a:cxn ang="0">
                      <a:pos x="13" y="0"/>
                    </a:cxn>
                    <a:cxn ang="0">
                      <a:pos x="0" y="2"/>
                    </a:cxn>
                    <a:cxn ang="0">
                      <a:pos x="6" y="6"/>
                    </a:cxn>
                    <a:cxn ang="0">
                      <a:pos x="14" y="10"/>
                    </a:cxn>
                    <a:cxn ang="0">
                      <a:pos x="22" y="14"/>
                    </a:cxn>
                    <a:cxn ang="0">
                      <a:pos x="33" y="18"/>
                    </a:cxn>
                    <a:cxn ang="0">
                      <a:pos x="42" y="22"/>
                    </a:cxn>
                    <a:cxn ang="0">
                      <a:pos x="52" y="27"/>
                    </a:cxn>
                    <a:cxn ang="0">
                      <a:pos x="64" y="33"/>
                    </a:cxn>
                    <a:cxn ang="0">
                      <a:pos x="74" y="40"/>
                    </a:cxn>
                    <a:cxn ang="0">
                      <a:pos x="87" y="22"/>
                    </a:cxn>
                  </a:cxnLst>
                  <a:rect l="0" t="0" r="r" b="b"/>
                  <a:pathLst>
                    <a:path w="87" h="40">
                      <a:moveTo>
                        <a:pt x="87" y="22"/>
                      </a:moveTo>
                      <a:lnTo>
                        <a:pt x="77" y="17"/>
                      </a:lnTo>
                      <a:lnTo>
                        <a:pt x="68" y="12"/>
                      </a:lnTo>
                      <a:lnTo>
                        <a:pt x="58" y="7"/>
                      </a:lnTo>
                      <a:lnTo>
                        <a:pt x="47" y="5"/>
                      </a:lnTo>
                      <a:lnTo>
                        <a:pt x="37" y="3"/>
                      </a:lnTo>
                      <a:lnTo>
                        <a:pt x="26" y="2"/>
                      </a:lnTo>
                      <a:lnTo>
                        <a:pt x="13" y="0"/>
                      </a:lnTo>
                      <a:lnTo>
                        <a:pt x="0" y="2"/>
                      </a:lnTo>
                      <a:lnTo>
                        <a:pt x="6" y="6"/>
                      </a:lnTo>
                      <a:lnTo>
                        <a:pt x="14" y="10"/>
                      </a:lnTo>
                      <a:lnTo>
                        <a:pt x="22" y="14"/>
                      </a:lnTo>
                      <a:lnTo>
                        <a:pt x="33" y="18"/>
                      </a:lnTo>
                      <a:lnTo>
                        <a:pt x="42" y="22"/>
                      </a:lnTo>
                      <a:lnTo>
                        <a:pt x="52" y="27"/>
                      </a:lnTo>
                      <a:lnTo>
                        <a:pt x="64" y="33"/>
                      </a:lnTo>
                      <a:lnTo>
                        <a:pt x="74" y="40"/>
                      </a:lnTo>
                      <a:lnTo>
                        <a:pt x="87" y="22"/>
                      </a:lnTo>
                      <a:close/>
                    </a:path>
                  </a:pathLst>
                </a:custGeom>
                <a:solidFill>
                  <a:schemeClr val="accent2"/>
                </a:solidFill>
                <a:ln w="9525">
                  <a:noFill/>
                  <a:round/>
                  <a:headEnd/>
                  <a:tailEnd/>
                </a:ln>
              </p:spPr>
              <p:txBody>
                <a:bodyPr/>
                <a:lstStyle/>
                <a:p>
                  <a:pPr eaLnBrk="0" hangingPunct="0">
                    <a:defRPr/>
                  </a:pPr>
                  <a:endParaRPr lang="en-US">
                    <a:solidFill>
                      <a:srgbClr val="006699"/>
                    </a:solidFill>
                    <a:cs typeface="+mn-cs"/>
                  </a:endParaRPr>
                </a:p>
              </p:txBody>
            </p:sp>
          </p:grpSp>
        </p:grpSp>
        <p:grpSp>
          <p:nvGrpSpPr>
            <p:cNvPr id="1036" name="Group 19"/>
            <p:cNvGrpSpPr>
              <a:grpSpLocks/>
            </p:cNvGrpSpPr>
            <p:nvPr/>
          </p:nvGrpSpPr>
          <p:grpSpPr bwMode="auto">
            <a:xfrm rot="6248562">
              <a:off x="343" y="3854"/>
              <a:ext cx="392" cy="424"/>
              <a:chOff x="1727" y="866"/>
              <a:chExt cx="129" cy="157"/>
            </a:xfrm>
          </p:grpSpPr>
          <p:sp>
            <p:nvSpPr>
              <p:cNvPr id="71700" name="Freeform 20"/>
              <p:cNvSpPr>
                <a:spLocks/>
              </p:cNvSpPr>
              <p:nvPr userDrawn="1"/>
            </p:nvSpPr>
            <p:spPr bwMode="ltGray">
              <a:xfrm>
                <a:off x="1727" y="867"/>
                <a:ext cx="41" cy="59"/>
              </a:xfrm>
              <a:custGeom>
                <a:avLst/>
                <a:gdLst/>
                <a:ahLst/>
                <a:cxnLst>
                  <a:cxn ang="0">
                    <a:pos x="83" y="28"/>
                  </a:cxn>
                  <a:cxn ang="0">
                    <a:pos x="27" y="0"/>
                  </a:cxn>
                  <a:cxn ang="0">
                    <a:pos x="0" y="117"/>
                  </a:cxn>
                  <a:cxn ang="0">
                    <a:pos x="83" y="28"/>
                  </a:cxn>
                </a:cxnLst>
                <a:rect l="0" t="0" r="r" b="b"/>
                <a:pathLst>
                  <a:path w="83" h="117">
                    <a:moveTo>
                      <a:pt x="83" y="28"/>
                    </a:moveTo>
                    <a:lnTo>
                      <a:pt x="27" y="0"/>
                    </a:lnTo>
                    <a:lnTo>
                      <a:pt x="0" y="117"/>
                    </a:lnTo>
                    <a:lnTo>
                      <a:pt x="83" y="28"/>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sp>
            <p:nvSpPr>
              <p:cNvPr id="71701" name="Freeform 21"/>
              <p:cNvSpPr>
                <a:spLocks/>
              </p:cNvSpPr>
              <p:nvPr userDrawn="1"/>
            </p:nvSpPr>
            <p:spPr bwMode="ltGray">
              <a:xfrm>
                <a:off x="1786" y="895"/>
                <a:ext cx="70" cy="49"/>
              </a:xfrm>
              <a:custGeom>
                <a:avLst/>
                <a:gdLst/>
                <a:ahLst/>
                <a:cxnLst>
                  <a:cxn ang="0">
                    <a:pos x="0" y="98"/>
                  </a:cxn>
                  <a:cxn ang="0">
                    <a:pos x="118" y="0"/>
                  </a:cxn>
                  <a:cxn ang="0">
                    <a:pos x="140" y="49"/>
                  </a:cxn>
                  <a:cxn ang="0">
                    <a:pos x="0" y="98"/>
                  </a:cxn>
                </a:cxnLst>
                <a:rect l="0" t="0" r="r" b="b"/>
                <a:pathLst>
                  <a:path w="140" h="98">
                    <a:moveTo>
                      <a:pt x="0" y="98"/>
                    </a:moveTo>
                    <a:lnTo>
                      <a:pt x="118" y="0"/>
                    </a:lnTo>
                    <a:lnTo>
                      <a:pt x="140" y="49"/>
                    </a:lnTo>
                    <a:lnTo>
                      <a:pt x="0" y="98"/>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sp>
            <p:nvSpPr>
              <p:cNvPr id="71702" name="Freeform 22"/>
              <p:cNvSpPr>
                <a:spLocks/>
              </p:cNvSpPr>
              <p:nvPr userDrawn="1"/>
            </p:nvSpPr>
            <p:spPr bwMode="ltGray">
              <a:xfrm>
                <a:off x="1772" y="998"/>
                <a:ext cx="73" cy="25"/>
              </a:xfrm>
              <a:custGeom>
                <a:avLst/>
                <a:gdLst/>
                <a:ahLst/>
                <a:cxnLst>
                  <a:cxn ang="0">
                    <a:pos x="0" y="7"/>
                  </a:cxn>
                  <a:cxn ang="0">
                    <a:pos x="145" y="0"/>
                  </a:cxn>
                  <a:cxn ang="0">
                    <a:pos x="131" y="49"/>
                  </a:cxn>
                  <a:cxn ang="0">
                    <a:pos x="0" y="7"/>
                  </a:cxn>
                </a:cxnLst>
                <a:rect l="0" t="0" r="r" b="b"/>
                <a:pathLst>
                  <a:path w="145" h="49">
                    <a:moveTo>
                      <a:pt x="0" y="7"/>
                    </a:moveTo>
                    <a:lnTo>
                      <a:pt x="145" y="0"/>
                    </a:lnTo>
                    <a:lnTo>
                      <a:pt x="131" y="49"/>
                    </a:lnTo>
                    <a:lnTo>
                      <a:pt x="0" y="7"/>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grpSp>
        <p:grpSp>
          <p:nvGrpSpPr>
            <p:cNvPr id="1037" name="Group 23"/>
            <p:cNvGrpSpPr>
              <a:grpSpLocks/>
            </p:cNvGrpSpPr>
            <p:nvPr/>
          </p:nvGrpSpPr>
          <p:grpSpPr bwMode="auto">
            <a:xfrm rot="5003157">
              <a:off x="249" y="1102"/>
              <a:ext cx="412" cy="500"/>
              <a:chOff x="1727" y="866"/>
              <a:chExt cx="129" cy="157"/>
            </a:xfrm>
          </p:grpSpPr>
          <p:sp>
            <p:nvSpPr>
              <p:cNvPr id="71704" name="Freeform 24"/>
              <p:cNvSpPr>
                <a:spLocks/>
              </p:cNvSpPr>
              <p:nvPr userDrawn="1"/>
            </p:nvSpPr>
            <p:spPr bwMode="ltGray">
              <a:xfrm>
                <a:off x="1727" y="866"/>
                <a:ext cx="41" cy="59"/>
              </a:xfrm>
              <a:custGeom>
                <a:avLst/>
                <a:gdLst/>
                <a:ahLst/>
                <a:cxnLst>
                  <a:cxn ang="0">
                    <a:pos x="83" y="28"/>
                  </a:cxn>
                  <a:cxn ang="0">
                    <a:pos x="27" y="0"/>
                  </a:cxn>
                  <a:cxn ang="0">
                    <a:pos x="0" y="117"/>
                  </a:cxn>
                  <a:cxn ang="0">
                    <a:pos x="83" y="28"/>
                  </a:cxn>
                </a:cxnLst>
                <a:rect l="0" t="0" r="r" b="b"/>
                <a:pathLst>
                  <a:path w="83" h="117">
                    <a:moveTo>
                      <a:pt x="83" y="28"/>
                    </a:moveTo>
                    <a:lnTo>
                      <a:pt x="27" y="0"/>
                    </a:lnTo>
                    <a:lnTo>
                      <a:pt x="0" y="117"/>
                    </a:lnTo>
                    <a:lnTo>
                      <a:pt x="83" y="28"/>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sp>
            <p:nvSpPr>
              <p:cNvPr id="71705" name="Freeform 25"/>
              <p:cNvSpPr>
                <a:spLocks/>
              </p:cNvSpPr>
              <p:nvPr userDrawn="1"/>
            </p:nvSpPr>
            <p:spPr bwMode="ltGray">
              <a:xfrm>
                <a:off x="1786" y="894"/>
                <a:ext cx="70" cy="49"/>
              </a:xfrm>
              <a:custGeom>
                <a:avLst/>
                <a:gdLst/>
                <a:ahLst/>
                <a:cxnLst>
                  <a:cxn ang="0">
                    <a:pos x="0" y="98"/>
                  </a:cxn>
                  <a:cxn ang="0">
                    <a:pos x="118" y="0"/>
                  </a:cxn>
                  <a:cxn ang="0">
                    <a:pos x="140" y="49"/>
                  </a:cxn>
                  <a:cxn ang="0">
                    <a:pos x="0" y="98"/>
                  </a:cxn>
                </a:cxnLst>
                <a:rect l="0" t="0" r="r" b="b"/>
                <a:pathLst>
                  <a:path w="140" h="98">
                    <a:moveTo>
                      <a:pt x="0" y="98"/>
                    </a:moveTo>
                    <a:lnTo>
                      <a:pt x="118" y="0"/>
                    </a:lnTo>
                    <a:lnTo>
                      <a:pt x="140" y="49"/>
                    </a:lnTo>
                    <a:lnTo>
                      <a:pt x="0" y="98"/>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sp>
            <p:nvSpPr>
              <p:cNvPr id="71706" name="Freeform 26"/>
              <p:cNvSpPr>
                <a:spLocks/>
              </p:cNvSpPr>
              <p:nvPr userDrawn="1"/>
            </p:nvSpPr>
            <p:spPr bwMode="ltGray">
              <a:xfrm>
                <a:off x="1772" y="998"/>
                <a:ext cx="73" cy="25"/>
              </a:xfrm>
              <a:custGeom>
                <a:avLst/>
                <a:gdLst/>
                <a:ahLst/>
                <a:cxnLst>
                  <a:cxn ang="0">
                    <a:pos x="0" y="7"/>
                  </a:cxn>
                  <a:cxn ang="0">
                    <a:pos x="145" y="0"/>
                  </a:cxn>
                  <a:cxn ang="0">
                    <a:pos x="131" y="49"/>
                  </a:cxn>
                  <a:cxn ang="0">
                    <a:pos x="0" y="7"/>
                  </a:cxn>
                </a:cxnLst>
                <a:rect l="0" t="0" r="r" b="b"/>
                <a:pathLst>
                  <a:path w="145" h="49">
                    <a:moveTo>
                      <a:pt x="0" y="7"/>
                    </a:moveTo>
                    <a:lnTo>
                      <a:pt x="145" y="0"/>
                    </a:lnTo>
                    <a:lnTo>
                      <a:pt x="131" y="49"/>
                    </a:lnTo>
                    <a:lnTo>
                      <a:pt x="0" y="7"/>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grpSp>
        <p:grpSp>
          <p:nvGrpSpPr>
            <p:cNvPr id="1038" name="Group 27"/>
            <p:cNvGrpSpPr>
              <a:grpSpLocks/>
            </p:cNvGrpSpPr>
            <p:nvPr/>
          </p:nvGrpSpPr>
          <p:grpSpPr bwMode="auto">
            <a:xfrm>
              <a:off x="815" y="0"/>
              <a:ext cx="345" cy="367"/>
              <a:chOff x="1727" y="866"/>
              <a:chExt cx="129" cy="157"/>
            </a:xfrm>
          </p:grpSpPr>
          <p:sp>
            <p:nvSpPr>
              <p:cNvPr id="71708" name="Freeform 28"/>
              <p:cNvSpPr>
                <a:spLocks/>
              </p:cNvSpPr>
              <p:nvPr userDrawn="1"/>
            </p:nvSpPr>
            <p:spPr bwMode="ltGray">
              <a:xfrm>
                <a:off x="1727" y="866"/>
                <a:ext cx="41" cy="59"/>
              </a:xfrm>
              <a:custGeom>
                <a:avLst/>
                <a:gdLst/>
                <a:ahLst/>
                <a:cxnLst>
                  <a:cxn ang="0">
                    <a:pos x="83" y="28"/>
                  </a:cxn>
                  <a:cxn ang="0">
                    <a:pos x="27" y="0"/>
                  </a:cxn>
                  <a:cxn ang="0">
                    <a:pos x="0" y="117"/>
                  </a:cxn>
                  <a:cxn ang="0">
                    <a:pos x="83" y="28"/>
                  </a:cxn>
                </a:cxnLst>
                <a:rect l="0" t="0" r="r" b="b"/>
                <a:pathLst>
                  <a:path w="83" h="117">
                    <a:moveTo>
                      <a:pt x="83" y="28"/>
                    </a:moveTo>
                    <a:lnTo>
                      <a:pt x="27" y="0"/>
                    </a:lnTo>
                    <a:lnTo>
                      <a:pt x="0" y="117"/>
                    </a:lnTo>
                    <a:lnTo>
                      <a:pt x="83" y="28"/>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sp>
            <p:nvSpPr>
              <p:cNvPr id="71709" name="Freeform 29"/>
              <p:cNvSpPr>
                <a:spLocks/>
              </p:cNvSpPr>
              <p:nvPr userDrawn="1"/>
            </p:nvSpPr>
            <p:spPr bwMode="ltGray">
              <a:xfrm>
                <a:off x="1786" y="894"/>
                <a:ext cx="70" cy="49"/>
              </a:xfrm>
              <a:custGeom>
                <a:avLst/>
                <a:gdLst/>
                <a:ahLst/>
                <a:cxnLst>
                  <a:cxn ang="0">
                    <a:pos x="0" y="98"/>
                  </a:cxn>
                  <a:cxn ang="0">
                    <a:pos x="118" y="0"/>
                  </a:cxn>
                  <a:cxn ang="0">
                    <a:pos x="140" y="49"/>
                  </a:cxn>
                  <a:cxn ang="0">
                    <a:pos x="0" y="98"/>
                  </a:cxn>
                </a:cxnLst>
                <a:rect l="0" t="0" r="r" b="b"/>
                <a:pathLst>
                  <a:path w="140" h="98">
                    <a:moveTo>
                      <a:pt x="0" y="98"/>
                    </a:moveTo>
                    <a:lnTo>
                      <a:pt x="118" y="0"/>
                    </a:lnTo>
                    <a:lnTo>
                      <a:pt x="140" y="49"/>
                    </a:lnTo>
                    <a:lnTo>
                      <a:pt x="0" y="98"/>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sp>
            <p:nvSpPr>
              <p:cNvPr id="71710" name="Freeform 30"/>
              <p:cNvSpPr>
                <a:spLocks/>
              </p:cNvSpPr>
              <p:nvPr userDrawn="1"/>
            </p:nvSpPr>
            <p:spPr bwMode="ltGray">
              <a:xfrm>
                <a:off x="1772" y="998"/>
                <a:ext cx="73" cy="25"/>
              </a:xfrm>
              <a:custGeom>
                <a:avLst/>
                <a:gdLst/>
                <a:ahLst/>
                <a:cxnLst>
                  <a:cxn ang="0">
                    <a:pos x="0" y="7"/>
                  </a:cxn>
                  <a:cxn ang="0">
                    <a:pos x="145" y="0"/>
                  </a:cxn>
                  <a:cxn ang="0">
                    <a:pos x="131" y="49"/>
                  </a:cxn>
                  <a:cxn ang="0">
                    <a:pos x="0" y="7"/>
                  </a:cxn>
                </a:cxnLst>
                <a:rect l="0" t="0" r="r" b="b"/>
                <a:pathLst>
                  <a:path w="145" h="49">
                    <a:moveTo>
                      <a:pt x="0" y="7"/>
                    </a:moveTo>
                    <a:lnTo>
                      <a:pt x="145" y="0"/>
                    </a:lnTo>
                    <a:lnTo>
                      <a:pt x="131" y="49"/>
                    </a:lnTo>
                    <a:lnTo>
                      <a:pt x="0" y="7"/>
                    </a:lnTo>
                    <a:close/>
                  </a:path>
                </a:pathLst>
              </a:custGeom>
              <a:solidFill>
                <a:schemeClr val="bg2"/>
              </a:solidFill>
              <a:ln w="9525">
                <a:noFill/>
                <a:round/>
                <a:headEnd/>
                <a:tailEnd/>
              </a:ln>
            </p:spPr>
            <p:txBody>
              <a:bodyPr/>
              <a:lstStyle/>
              <a:p>
                <a:pPr eaLnBrk="0" hangingPunct="0">
                  <a:defRPr/>
                </a:pPr>
                <a:endParaRPr lang="en-US">
                  <a:solidFill>
                    <a:srgbClr val="006699"/>
                  </a:solidFill>
                  <a:cs typeface="+mn-cs"/>
                </a:endParaRPr>
              </a:p>
            </p:txBody>
          </p:sp>
        </p:grpSp>
        <p:sp>
          <p:nvSpPr>
            <p:cNvPr id="71711" name="Freeform 31"/>
            <p:cNvSpPr>
              <a:spLocks/>
            </p:cNvSpPr>
            <p:nvPr/>
          </p:nvSpPr>
          <p:spPr bwMode="ltGray">
            <a:xfrm>
              <a:off x="87" y="94"/>
              <a:ext cx="699" cy="756"/>
            </a:xfrm>
            <a:custGeom>
              <a:avLst/>
              <a:gdLst/>
              <a:ahLst/>
              <a:cxnLst>
                <a:cxn ang="0">
                  <a:pos x="1" y="392"/>
                </a:cxn>
                <a:cxn ang="0">
                  <a:pos x="3" y="252"/>
                </a:cxn>
                <a:cxn ang="0">
                  <a:pos x="21" y="210"/>
                </a:cxn>
                <a:cxn ang="0">
                  <a:pos x="29" y="182"/>
                </a:cxn>
                <a:cxn ang="0">
                  <a:pos x="39" y="154"/>
                </a:cxn>
                <a:cxn ang="0">
                  <a:pos x="51" y="138"/>
                </a:cxn>
                <a:cxn ang="0">
                  <a:pos x="111" y="74"/>
                </a:cxn>
                <a:cxn ang="0">
                  <a:pos x="169" y="30"/>
                </a:cxn>
                <a:cxn ang="0">
                  <a:pos x="225" y="10"/>
                </a:cxn>
                <a:cxn ang="0">
                  <a:pos x="249" y="4"/>
                </a:cxn>
                <a:cxn ang="0">
                  <a:pos x="265" y="0"/>
                </a:cxn>
                <a:cxn ang="0">
                  <a:pos x="357" y="2"/>
                </a:cxn>
                <a:cxn ang="0">
                  <a:pos x="385" y="6"/>
                </a:cxn>
                <a:cxn ang="0">
                  <a:pos x="489" y="40"/>
                </a:cxn>
                <a:cxn ang="0">
                  <a:pos x="619" y="128"/>
                </a:cxn>
                <a:cxn ang="0">
                  <a:pos x="653" y="178"/>
                </a:cxn>
                <a:cxn ang="0">
                  <a:pos x="693" y="322"/>
                </a:cxn>
                <a:cxn ang="0">
                  <a:pos x="687" y="434"/>
                </a:cxn>
                <a:cxn ang="0">
                  <a:pos x="665" y="538"/>
                </a:cxn>
                <a:cxn ang="0">
                  <a:pos x="639" y="564"/>
                </a:cxn>
                <a:cxn ang="0">
                  <a:pos x="631" y="580"/>
                </a:cxn>
                <a:cxn ang="0">
                  <a:pos x="607" y="588"/>
                </a:cxn>
                <a:cxn ang="0">
                  <a:pos x="473" y="664"/>
                </a:cxn>
                <a:cxn ang="0">
                  <a:pos x="449" y="678"/>
                </a:cxn>
                <a:cxn ang="0">
                  <a:pos x="405" y="684"/>
                </a:cxn>
                <a:cxn ang="0">
                  <a:pos x="375" y="690"/>
                </a:cxn>
                <a:cxn ang="0">
                  <a:pos x="267" y="684"/>
                </a:cxn>
                <a:cxn ang="0">
                  <a:pos x="259" y="722"/>
                </a:cxn>
                <a:cxn ang="0">
                  <a:pos x="241" y="756"/>
                </a:cxn>
                <a:cxn ang="0">
                  <a:pos x="185" y="728"/>
                </a:cxn>
                <a:cxn ang="0">
                  <a:pos x="163" y="720"/>
                </a:cxn>
                <a:cxn ang="0">
                  <a:pos x="151" y="716"/>
                </a:cxn>
                <a:cxn ang="0">
                  <a:pos x="195" y="674"/>
                </a:cxn>
                <a:cxn ang="0">
                  <a:pos x="211" y="644"/>
                </a:cxn>
                <a:cxn ang="0">
                  <a:pos x="209" y="626"/>
                </a:cxn>
                <a:cxn ang="0">
                  <a:pos x="195" y="620"/>
                </a:cxn>
                <a:cxn ang="0">
                  <a:pos x="165" y="596"/>
                </a:cxn>
                <a:cxn ang="0">
                  <a:pos x="99" y="534"/>
                </a:cxn>
                <a:cxn ang="0">
                  <a:pos x="61" y="506"/>
                </a:cxn>
                <a:cxn ang="0">
                  <a:pos x="23" y="470"/>
                </a:cxn>
                <a:cxn ang="0">
                  <a:pos x="7" y="434"/>
                </a:cxn>
                <a:cxn ang="0">
                  <a:pos x="5" y="396"/>
                </a:cxn>
                <a:cxn ang="0">
                  <a:pos x="1" y="392"/>
                </a:cxn>
              </a:cxnLst>
              <a:rect l="0" t="0" r="r" b="b"/>
              <a:pathLst>
                <a:path w="699" h="756">
                  <a:moveTo>
                    <a:pt x="1" y="392"/>
                  </a:moveTo>
                  <a:cubicBezTo>
                    <a:pt x="2" y="345"/>
                    <a:pt x="2" y="299"/>
                    <a:pt x="3" y="252"/>
                  </a:cubicBezTo>
                  <a:cubicBezTo>
                    <a:pt x="3" y="238"/>
                    <a:pt x="16" y="224"/>
                    <a:pt x="21" y="210"/>
                  </a:cubicBezTo>
                  <a:cubicBezTo>
                    <a:pt x="24" y="202"/>
                    <a:pt x="29" y="182"/>
                    <a:pt x="29" y="182"/>
                  </a:cubicBezTo>
                  <a:cubicBezTo>
                    <a:pt x="32" y="173"/>
                    <a:pt x="34" y="163"/>
                    <a:pt x="39" y="154"/>
                  </a:cubicBezTo>
                  <a:cubicBezTo>
                    <a:pt x="42" y="148"/>
                    <a:pt x="51" y="138"/>
                    <a:pt x="51" y="138"/>
                  </a:cubicBezTo>
                  <a:cubicBezTo>
                    <a:pt x="58" y="116"/>
                    <a:pt x="88" y="82"/>
                    <a:pt x="111" y="74"/>
                  </a:cubicBezTo>
                  <a:cubicBezTo>
                    <a:pt x="128" y="61"/>
                    <a:pt x="149" y="37"/>
                    <a:pt x="169" y="30"/>
                  </a:cubicBezTo>
                  <a:cubicBezTo>
                    <a:pt x="182" y="17"/>
                    <a:pt x="207" y="15"/>
                    <a:pt x="225" y="10"/>
                  </a:cubicBezTo>
                  <a:cubicBezTo>
                    <a:pt x="233" y="8"/>
                    <a:pt x="241" y="6"/>
                    <a:pt x="249" y="4"/>
                  </a:cubicBezTo>
                  <a:cubicBezTo>
                    <a:pt x="254" y="3"/>
                    <a:pt x="265" y="0"/>
                    <a:pt x="265" y="0"/>
                  </a:cubicBezTo>
                  <a:cubicBezTo>
                    <a:pt x="296" y="1"/>
                    <a:pt x="326" y="0"/>
                    <a:pt x="357" y="2"/>
                  </a:cubicBezTo>
                  <a:cubicBezTo>
                    <a:pt x="366" y="2"/>
                    <a:pt x="385" y="6"/>
                    <a:pt x="385" y="6"/>
                  </a:cubicBezTo>
                  <a:cubicBezTo>
                    <a:pt x="417" y="17"/>
                    <a:pt x="463" y="14"/>
                    <a:pt x="489" y="40"/>
                  </a:cubicBezTo>
                  <a:cubicBezTo>
                    <a:pt x="528" y="60"/>
                    <a:pt x="592" y="105"/>
                    <a:pt x="619" y="128"/>
                  </a:cubicBezTo>
                  <a:cubicBezTo>
                    <a:pt x="635" y="134"/>
                    <a:pt x="643" y="164"/>
                    <a:pt x="653" y="178"/>
                  </a:cubicBezTo>
                  <a:cubicBezTo>
                    <a:pt x="667" y="234"/>
                    <a:pt x="687" y="265"/>
                    <a:pt x="693" y="322"/>
                  </a:cubicBezTo>
                  <a:cubicBezTo>
                    <a:pt x="699" y="365"/>
                    <a:pt x="692" y="398"/>
                    <a:pt x="687" y="434"/>
                  </a:cubicBezTo>
                  <a:cubicBezTo>
                    <a:pt x="686" y="469"/>
                    <a:pt x="691" y="510"/>
                    <a:pt x="665" y="538"/>
                  </a:cubicBezTo>
                  <a:cubicBezTo>
                    <a:pt x="657" y="547"/>
                    <a:pt x="644" y="553"/>
                    <a:pt x="639" y="564"/>
                  </a:cubicBezTo>
                  <a:cubicBezTo>
                    <a:pt x="636" y="569"/>
                    <a:pt x="636" y="576"/>
                    <a:pt x="631" y="580"/>
                  </a:cubicBezTo>
                  <a:cubicBezTo>
                    <a:pt x="624" y="585"/>
                    <a:pt x="607" y="588"/>
                    <a:pt x="607" y="588"/>
                  </a:cubicBezTo>
                  <a:cubicBezTo>
                    <a:pt x="581" y="602"/>
                    <a:pt x="499" y="649"/>
                    <a:pt x="473" y="664"/>
                  </a:cubicBezTo>
                  <a:cubicBezTo>
                    <a:pt x="465" y="666"/>
                    <a:pt x="449" y="678"/>
                    <a:pt x="449" y="678"/>
                  </a:cubicBezTo>
                  <a:cubicBezTo>
                    <a:pt x="438" y="685"/>
                    <a:pt x="417" y="679"/>
                    <a:pt x="405" y="684"/>
                  </a:cubicBezTo>
                  <a:cubicBezTo>
                    <a:pt x="396" y="687"/>
                    <a:pt x="385" y="688"/>
                    <a:pt x="375" y="690"/>
                  </a:cubicBezTo>
                  <a:cubicBezTo>
                    <a:pt x="328" y="689"/>
                    <a:pt x="307" y="687"/>
                    <a:pt x="267" y="684"/>
                  </a:cubicBezTo>
                  <a:cubicBezTo>
                    <a:pt x="249" y="690"/>
                    <a:pt x="264" y="683"/>
                    <a:pt x="259" y="722"/>
                  </a:cubicBezTo>
                  <a:cubicBezTo>
                    <a:pt x="258" y="733"/>
                    <a:pt x="250" y="750"/>
                    <a:pt x="241" y="756"/>
                  </a:cubicBezTo>
                  <a:cubicBezTo>
                    <a:pt x="218" y="752"/>
                    <a:pt x="207" y="735"/>
                    <a:pt x="185" y="728"/>
                  </a:cubicBezTo>
                  <a:cubicBezTo>
                    <a:pt x="176" y="725"/>
                    <a:pt x="171" y="724"/>
                    <a:pt x="163" y="720"/>
                  </a:cubicBezTo>
                  <a:cubicBezTo>
                    <a:pt x="159" y="718"/>
                    <a:pt x="151" y="716"/>
                    <a:pt x="151" y="716"/>
                  </a:cubicBezTo>
                  <a:cubicBezTo>
                    <a:pt x="157" y="695"/>
                    <a:pt x="180" y="689"/>
                    <a:pt x="195" y="674"/>
                  </a:cubicBezTo>
                  <a:cubicBezTo>
                    <a:pt x="198" y="665"/>
                    <a:pt x="205" y="652"/>
                    <a:pt x="211" y="644"/>
                  </a:cubicBezTo>
                  <a:cubicBezTo>
                    <a:pt x="210" y="638"/>
                    <a:pt x="212" y="631"/>
                    <a:pt x="209" y="626"/>
                  </a:cubicBezTo>
                  <a:cubicBezTo>
                    <a:pt x="207" y="621"/>
                    <a:pt x="199" y="623"/>
                    <a:pt x="195" y="620"/>
                  </a:cubicBezTo>
                  <a:cubicBezTo>
                    <a:pt x="185" y="612"/>
                    <a:pt x="173" y="606"/>
                    <a:pt x="165" y="596"/>
                  </a:cubicBezTo>
                  <a:cubicBezTo>
                    <a:pt x="146" y="573"/>
                    <a:pt x="123" y="552"/>
                    <a:pt x="99" y="534"/>
                  </a:cubicBezTo>
                  <a:cubicBezTo>
                    <a:pt x="87" y="525"/>
                    <a:pt x="72" y="517"/>
                    <a:pt x="61" y="506"/>
                  </a:cubicBezTo>
                  <a:cubicBezTo>
                    <a:pt x="49" y="494"/>
                    <a:pt x="37" y="480"/>
                    <a:pt x="23" y="470"/>
                  </a:cubicBezTo>
                  <a:cubicBezTo>
                    <a:pt x="13" y="456"/>
                    <a:pt x="10" y="451"/>
                    <a:pt x="7" y="434"/>
                  </a:cubicBezTo>
                  <a:cubicBezTo>
                    <a:pt x="6" y="421"/>
                    <a:pt x="7" y="408"/>
                    <a:pt x="5" y="396"/>
                  </a:cubicBezTo>
                  <a:cubicBezTo>
                    <a:pt x="5" y="394"/>
                    <a:pt x="0" y="391"/>
                    <a:pt x="1" y="392"/>
                  </a:cubicBezTo>
                  <a:close/>
                </a:path>
              </a:pathLst>
            </a:custGeom>
            <a:solidFill>
              <a:schemeClr val="accent1">
                <a:alpha val="50000"/>
              </a:schemeClr>
            </a:solidFill>
            <a:ln w="9525">
              <a:noFill/>
              <a:round/>
              <a:headEnd/>
              <a:tailEnd/>
            </a:ln>
            <a:effectLst/>
          </p:spPr>
          <p:txBody>
            <a:bodyPr/>
            <a:lstStyle/>
            <a:p>
              <a:pPr eaLnBrk="0" hangingPunct="0">
                <a:defRPr/>
              </a:pPr>
              <a:endParaRPr lang="en-US">
                <a:solidFill>
                  <a:srgbClr val="006699"/>
                </a:solidFill>
                <a:cs typeface="+mn-cs"/>
              </a:endParaRPr>
            </a:p>
          </p:txBody>
        </p:sp>
        <p:sp>
          <p:nvSpPr>
            <p:cNvPr id="71712" name="Freeform 32"/>
            <p:cNvSpPr>
              <a:spLocks/>
            </p:cNvSpPr>
            <p:nvPr/>
          </p:nvSpPr>
          <p:spPr bwMode="ltGray">
            <a:xfrm rot="828663">
              <a:off x="242" y="3404"/>
              <a:ext cx="132" cy="167"/>
            </a:xfrm>
            <a:custGeom>
              <a:avLst/>
              <a:gdLst/>
              <a:ahLst/>
              <a:cxnLst>
                <a:cxn ang="0">
                  <a:pos x="0" y="0"/>
                </a:cxn>
                <a:cxn ang="0">
                  <a:pos x="5" y="1"/>
                </a:cxn>
                <a:cxn ang="0">
                  <a:pos x="18" y="5"/>
                </a:cxn>
                <a:cxn ang="0">
                  <a:pos x="37" y="12"/>
                </a:cxn>
                <a:cxn ang="0">
                  <a:pos x="58" y="24"/>
                </a:cxn>
                <a:cxn ang="0">
                  <a:pos x="78" y="44"/>
                </a:cxn>
                <a:cxn ang="0">
                  <a:pos x="96" y="71"/>
                </a:cxn>
                <a:cxn ang="0">
                  <a:pos x="107" y="108"/>
                </a:cxn>
                <a:cxn ang="0">
                  <a:pos x="109" y="156"/>
                </a:cxn>
                <a:cxn ang="0">
                  <a:pos x="105" y="156"/>
                </a:cxn>
                <a:cxn ang="0">
                  <a:pos x="99" y="156"/>
                </a:cxn>
                <a:cxn ang="0">
                  <a:pos x="93" y="156"/>
                </a:cxn>
                <a:cxn ang="0">
                  <a:pos x="87" y="154"/>
                </a:cxn>
                <a:cxn ang="0">
                  <a:pos x="81" y="153"/>
                </a:cxn>
                <a:cxn ang="0">
                  <a:pos x="74" y="150"/>
                </a:cxn>
                <a:cxn ang="0">
                  <a:pos x="66" y="145"/>
                </a:cxn>
                <a:cxn ang="0">
                  <a:pos x="58" y="139"/>
                </a:cxn>
                <a:cxn ang="0">
                  <a:pos x="53" y="126"/>
                </a:cxn>
                <a:cxn ang="0">
                  <a:pos x="53" y="111"/>
                </a:cxn>
                <a:cxn ang="0">
                  <a:pos x="56" y="96"/>
                </a:cxn>
                <a:cxn ang="0">
                  <a:pos x="59" y="80"/>
                </a:cxn>
                <a:cxn ang="0">
                  <a:pos x="56" y="62"/>
                </a:cxn>
                <a:cxn ang="0">
                  <a:pos x="48" y="43"/>
                </a:cxn>
                <a:cxn ang="0">
                  <a:pos x="31" y="23"/>
                </a:cxn>
                <a:cxn ang="0">
                  <a:pos x="0" y="0"/>
                </a:cxn>
              </a:cxnLst>
              <a:rect l="0" t="0" r="r" b="b"/>
              <a:pathLst>
                <a:path w="109" h="156">
                  <a:moveTo>
                    <a:pt x="0" y="0"/>
                  </a:moveTo>
                  <a:lnTo>
                    <a:pt x="5" y="1"/>
                  </a:lnTo>
                  <a:lnTo>
                    <a:pt x="18" y="5"/>
                  </a:lnTo>
                  <a:lnTo>
                    <a:pt x="37" y="12"/>
                  </a:lnTo>
                  <a:lnTo>
                    <a:pt x="58" y="24"/>
                  </a:lnTo>
                  <a:lnTo>
                    <a:pt x="78" y="44"/>
                  </a:lnTo>
                  <a:lnTo>
                    <a:pt x="96" y="71"/>
                  </a:lnTo>
                  <a:lnTo>
                    <a:pt x="107" y="108"/>
                  </a:lnTo>
                  <a:lnTo>
                    <a:pt x="109" y="156"/>
                  </a:lnTo>
                  <a:lnTo>
                    <a:pt x="105" y="156"/>
                  </a:lnTo>
                  <a:lnTo>
                    <a:pt x="99" y="156"/>
                  </a:lnTo>
                  <a:lnTo>
                    <a:pt x="93" y="156"/>
                  </a:lnTo>
                  <a:lnTo>
                    <a:pt x="87" y="154"/>
                  </a:lnTo>
                  <a:lnTo>
                    <a:pt x="81" y="153"/>
                  </a:lnTo>
                  <a:lnTo>
                    <a:pt x="74" y="150"/>
                  </a:lnTo>
                  <a:lnTo>
                    <a:pt x="66" y="145"/>
                  </a:lnTo>
                  <a:lnTo>
                    <a:pt x="58" y="139"/>
                  </a:lnTo>
                  <a:lnTo>
                    <a:pt x="53" y="126"/>
                  </a:lnTo>
                  <a:lnTo>
                    <a:pt x="53" y="111"/>
                  </a:lnTo>
                  <a:lnTo>
                    <a:pt x="56" y="96"/>
                  </a:lnTo>
                  <a:lnTo>
                    <a:pt x="59" y="80"/>
                  </a:lnTo>
                  <a:lnTo>
                    <a:pt x="56" y="62"/>
                  </a:lnTo>
                  <a:lnTo>
                    <a:pt x="48" y="43"/>
                  </a:lnTo>
                  <a:lnTo>
                    <a:pt x="31" y="23"/>
                  </a:lnTo>
                  <a:lnTo>
                    <a:pt x="0" y="0"/>
                  </a:lnTo>
                  <a:close/>
                </a:path>
              </a:pathLst>
            </a:custGeom>
            <a:solidFill>
              <a:schemeClr val="folHlink"/>
            </a:solidFill>
            <a:ln w="9525">
              <a:noFill/>
              <a:round/>
              <a:headEnd/>
              <a:tailEnd/>
            </a:ln>
          </p:spPr>
          <p:txBody>
            <a:bodyPr/>
            <a:lstStyle/>
            <a:p>
              <a:pPr eaLnBrk="0" hangingPunct="0">
                <a:defRPr/>
              </a:pPr>
              <a:endParaRPr lang="en-US">
                <a:solidFill>
                  <a:srgbClr val="006699"/>
                </a:solidFill>
                <a:cs typeface="+mn-cs"/>
              </a:endParaRPr>
            </a:p>
          </p:txBody>
        </p:sp>
        <p:sp>
          <p:nvSpPr>
            <p:cNvPr id="71713" name="Freeform 33"/>
            <p:cNvSpPr>
              <a:spLocks/>
            </p:cNvSpPr>
            <p:nvPr/>
          </p:nvSpPr>
          <p:spPr bwMode="ltGray">
            <a:xfrm rot="828663">
              <a:off x="266" y="3592"/>
              <a:ext cx="66" cy="43"/>
            </a:xfrm>
            <a:custGeom>
              <a:avLst/>
              <a:gdLst/>
              <a:ahLst/>
              <a:cxnLst>
                <a:cxn ang="0">
                  <a:pos x="0" y="0"/>
                </a:cxn>
                <a:cxn ang="0">
                  <a:pos x="1" y="1"/>
                </a:cxn>
                <a:cxn ang="0">
                  <a:pos x="6" y="3"/>
                </a:cxn>
                <a:cxn ang="0">
                  <a:pos x="13" y="8"/>
                </a:cxn>
                <a:cxn ang="0">
                  <a:pos x="21" y="12"/>
                </a:cxn>
                <a:cxn ang="0">
                  <a:pos x="29" y="15"/>
                </a:cxn>
                <a:cxn ang="0">
                  <a:pos x="38" y="17"/>
                </a:cxn>
                <a:cxn ang="0">
                  <a:pos x="46" y="18"/>
                </a:cxn>
                <a:cxn ang="0">
                  <a:pos x="54" y="16"/>
                </a:cxn>
                <a:cxn ang="0">
                  <a:pos x="53" y="25"/>
                </a:cxn>
                <a:cxn ang="0">
                  <a:pos x="50" y="33"/>
                </a:cxn>
                <a:cxn ang="0">
                  <a:pos x="44" y="38"/>
                </a:cxn>
                <a:cxn ang="0">
                  <a:pos x="37" y="40"/>
                </a:cxn>
                <a:cxn ang="0">
                  <a:pos x="28" y="39"/>
                </a:cxn>
                <a:cxn ang="0">
                  <a:pos x="19" y="32"/>
                </a:cxn>
                <a:cxn ang="0">
                  <a:pos x="10" y="20"/>
                </a:cxn>
                <a:cxn ang="0">
                  <a:pos x="0" y="0"/>
                </a:cxn>
              </a:cxnLst>
              <a:rect l="0" t="0" r="r" b="b"/>
              <a:pathLst>
                <a:path w="54" h="40">
                  <a:moveTo>
                    <a:pt x="0" y="0"/>
                  </a:moveTo>
                  <a:lnTo>
                    <a:pt x="1" y="1"/>
                  </a:lnTo>
                  <a:lnTo>
                    <a:pt x="6" y="3"/>
                  </a:lnTo>
                  <a:lnTo>
                    <a:pt x="13" y="8"/>
                  </a:lnTo>
                  <a:lnTo>
                    <a:pt x="21" y="12"/>
                  </a:lnTo>
                  <a:lnTo>
                    <a:pt x="29" y="15"/>
                  </a:lnTo>
                  <a:lnTo>
                    <a:pt x="38" y="17"/>
                  </a:lnTo>
                  <a:lnTo>
                    <a:pt x="46" y="18"/>
                  </a:lnTo>
                  <a:lnTo>
                    <a:pt x="54" y="16"/>
                  </a:lnTo>
                  <a:lnTo>
                    <a:pt x="53" y="25"/>
                  </a:lnTo>
                  <a:lnTo>
                    <a:pt x="50" y="33"/>
                  </a:lnTo>
                  <a:lnTo>
                    <a:pt x="44" y="38"/>
                  </a:lnTo>
                  <a:lnTo>
                    <a:pt x="37" y="40"/>
                  </a:lnTo>
                  <a:lnTo>
                    <a:pt x="28" y="39"/>
                  </a:lnTo>
                  <a:lnTo>
                    <a:pt x="19" y="32"/>
                  </a:lnTo>
                  <a:lnTo>
                    <a:pt x="10" y="20"/>
                  </a:lnTo>
                  <a:lnTo>
                    <a:pt x="0" y="0"/>
                  </a:lnTo>
                  <a:close/>
                </a:path>
              </a:pathLst>
            </a:custGeom>
            <a:solidFill>
              <a:schemeClr val="folHlink"/>
            </a:solidFill>
            <a:ln w="9525">
              <a:noFill/>
              <a:round/>
              <a:headEnd/>
              <a:tailEnd/>
            </a:ln>
          </p:spPr>
          <p:txBody>
            <a:bodyPr/>
            <a:lstStyle/>
            <a:p>
              <a:pPr eaLnBrk="0" hangingPunct="0">
                <a:defRPr/>
              </a:pPr>
              <a:endParaRPr lang="en-US">
                <a:solidFill>
                  <a:srgbClr val="006699"/>
                </a:solidFill>
                <a:cs typeface="+mn-cs"/>
              </a:endParaRPr>
            </a:p>
          </p:txBody>
        </p:sp>
        <p:sp>
          <p:nvSpPr>
            <p:cNvPr id="71714" name="Freeform 34"/>
            <p:cNvSpPr>
              <a:spLocks/>
            </p:cNvSpPr>
            <p:nvPr/>
          </p:nvSpPr>
          <p:spPr bwMode="ltGray">
            <a:xfrm>
              <a:off x="11" y="4110"/>
              <a:ext cx="118" cy="209"/>
            </a:xfrm>
            <a:custGeom>
              <a:avLst/>
              <a:gdLst/>
              <a:ahLst/>
              <a:cxnLst>
                <a:cxn ang="0">
                  <a:pos x="0" y="0"/>
                </a:cxn>
                <a:cxn ang="0">
                  <a:pos x="6" y="8"/>
                </a:cxn>
                <a:cxn ang="0">
                  <a:pos x="15" y="19"/>
                </a:cxn>
                <a:cxn ang="0">
                  <a:pos x="26" y="33"/>
                </a:cxn>
                <a:cxn ang="0">
                  <a:pos x="38" y="51"/>
                </a:cxn>
                <a:cxn ang="0">
                  <a:pos x="54" y="72"/>
                </a:cxn>
                <a:cxn ang="0">
                  <a:pos x="67" y="94"/>
                </a:cxn>
                <a:cxn ang="0">
                  <a:pos x="79" y="119"/>
                </a:cxn>
                <a:cxn ang="0">
                  <a:pos x="87" y="146"/>
                </a:cxn>
                <a:cxn ang="0">
                  <a:pos x="94" y="175"/>
                </a:cxn>
                <a:cxn ang="0">
                  <a:pos x="91" y="209"/>
                </a:cxn>
                <a:cxn ang="0">
                  <a:pos x="118" y="209"/>
                </a:cxn>
                <a:cxn ang="0">
                  <a:pos x="117" y="177"/>
                </a:cxn>
                <a:cxn ang="0">
                  <a:pos x="104" y="119"/>
                </a:cxn>
                <a:cxn ang="0">
                  <a:pos x="82" y="69"/>
                </a:cxn>
                <a:cxn ang="0">
                  <a:pos x="47" y="27"/>
                </a:cxn>
                <a:cxn ang="0">
                  <a:pos x="0" y="0"/>
                </a:cxn>
              </a:cxnLst>
              <a:rect l="0" t="0" r="r" b="b"/>
              <a:pathLst>
                <a:path w="118" h="209">
                  <a:moveTo>
                    <a:pt x="0" y="0"/>
                  </a:moveTo>
                  <a:lnTo>
                    <a:pt x="6" y="8"/>
                  </a:lnTo>
                  <a:lnTo>
                    <a:pt x="15" y="19"/>
                  </a:lnTo>
                  <a:lnTo>
                    <a:pt x="26" y="33"/>
                  </a:lnTo>
                  <a:lnTo>
                    <a:pt x="38" y="51"/>
                  </a:lnTo>
                  <a:lnTo>
                    <a:pt x="54" y="72"/>
                  </a:lnTo>
                  <a:lnTo>
                    <a:pt x="67" y="94"/>
                  </a:lnTo>
                  <a:lnTo>
                    <a:pt x="79" y="119"/>
                  </a:lnTo>
                  <a:lnTo>
                    <a:pt x="87" y="146"/>
                  </a:lnTo>
                  <a:lnTo>
                    <a:pt x="94" y="175"/>
                  </a:lnTo>
                  <a:lnTo>
                    <a:pt x="91" y="209"/>
                  </a:lnTo>
                  <a:lnTo>
                    <a:pt x="118" y="209"/>
                  </a:lnTo>
                  <a:lnTo>
                    <a:pt x="117" y="177"/>
                  </a:lnTo>
                  <a:lnTo>
                    <a:pt x="104" y="119"/>
                  </a:lnTo>
                  <a:lnTo>
                    <a:pt x="82" y="69"/>
                  </a:lnTo>
                  <a:lnTo>
                    <a:pt x="47" y="27"/>
                  </a:lnTo>
                  <a:lnTo>
                    <a:pt x="0" y="0"/>
                  </a:lnTo>
                  <a:close/>
                </a:path>
              </a:pathLst>
            </a:custGeom>
            <a:solidFill>
              <a:schemeClr val="folHlink"/>
            </a:solidFill>
            <a:ln w="9525">
              <a:noFill/>
              <a:round/>
              <a:headEnd/>
              <a:tailEnd/>
            </a:ln>
          </p:spPr>
          <p:txBody>
            <a:bodyPr/>
            <a:lstStyle/>
            <a:p>
              <a:pPr eaLnBrk="0" hangingPunct="0">
                <a:defRPr/>
              </a:pPr>
              <a:endParaRPr lang="en-US">
                <a:solidFill>
                  <a:srgbClr val="006699"/>
                </a:solidFill>
                <a:cs typeface="+mn-cs"/>
              </a:endParaRPr>
            </a:p>
          </p:txBody>
        </p:sp>
        <p:sp>
          <p:nvSpPr>
            <p:cNvPr id="71715" name="Freeform 35"/>
            <p:cNvSpPr>
              <a:spLocks/>
            </p:cNvSpPr>
            <p:nvPr/>
          </p:nvSpPr>
          <p:spPr bwMode="ltGray">
            <a:xfrm>
              <a:off x="0" y="3968"/>
              <a:ext cx="130" cy="128"/>
            </a:xfrm>
            <a:custGeom>
              <a:avLst/>
              <a:gdLst/>
              <a:ahLst/>
              <a:cxnLst>
                <a:cxn ang="0">
                  <a:pos x="103" y="0"/>
                </a:cxn>
                <a:cxn ang="0">
                  <a:pos x="130" y="128"/>
                </a:cxn>
                <a:cxn ang="0">
                  <a:pos x="125" y="126"/>
                </a:cxn>
                <a:cxn ang="0">
                  <a:pos x="111" y="121"/>
                </a:cxn>
                <a:cxn ang="0">
                  <a:pos x="92" y="111"/>
                </a:cxn>
                <a:cxn ang="0">
                  <a:pos x="68" y="103"/>
                </a:cxn>
                <a:cxn ang="0">
                  <a:pos x="41" y="94"/>
                </a:cxn>
                <a:cxn ang="0">
                  <a:pos x="19" y="90"/>
                </a:cxn>
                <a:cxn ang="0">
                  <a:pos x="0" y="93"/>
                </a:cxn>
                <a:cxn ang="0">
                  <a:pos x="0" y="72"/>
                </a:cxn>
                <a:cxn ang="0">
                  <a:pos x="12" y="70"/>
                </a:cxn>
                <a:cxn ang="0">
                  <a:pos x="24" y="66"/>
                </a:cxn>
                <a:cxn ang="0">
                  <a:pos x="38" y="66"/>
                </a:cxn>
                <a:cxn ang="0">
                  <a:pos x="51" y="67"/>
                </a:cxn>
                <a:cxn ang="0">
                  <a:pos x="65" y="70"/>
                </a:cxn>
                <a:cxn ang="0">
                  <a:pos x="78" y="78"/>
                </a:cxn>
                <a:cxn ang="0">
                  <a:pos x="81" y="74"/>
                </a:cxn>
                <a:cxn ang="0">
                  <a:pos x="81" y="58"/>
                </a:cxn>
                <a:cxn ang="0">
                  <a:pos x="82" y="37"/>
                </a:cxn>
                <a:cxn ang="0">
                  <a:pos x="82" y="29"/>
                </a:cxn>
                <a:cxn ang="0">
                  <a:pos x="80" y="29"/>
                </a:cxn>
                <a:cxn ang="0">
                  <a:pos x="77" y="27"/>
                </a:cxn>
                <a:cxn ang="0">
                  <a:pos x="76" y="22"/>
                </a:cxn>
                <a:cxn ang="0">
                  <a:pos x="75" y="19"/>
                </a:cxn>
                <a:cxn ang="0">
                  <a:pos x="76" y="15"/>
                </a:cxn>
                <a:cxn ang="0">
                  <a:pos x="79" y="10"/>
                </a:cxn>
                <a:cxn ang="0">
                  <a:pos x="89" y="6"/>
                </a:cxn>
                <a:cxn ang="0">
                  <a:pos x="103" y="0"/>
                </a:cxn>
              </a:cxnLst>
              <a:rect l="0" t="0" r="r" b="b"/>
              <a:pathLst>
                <a:path w="130" h="128">
                  <a:moveTo>
                    <a:pt x="103" y="0"/>
                  </a:moveTo>
                  <a:lnTo>
                    <a:pt x="130" y="128"/>
                  </a:lnTo>
                  <a:lnTo>
                    <a:pt x="125" y="126"/>
                  </a:lnTo>
                  <a:lnTo>
                    <a:pt x="111" y="121"/>
                  </a:lnTo>
                  <a:lnTo>
                    <a:pt x="92" y="111"/>
                  </a:lnTo>
                  <a:lnTo>
                    <a:pt x="68" y="103"/>
                  </a:lnTo>
                  <a:lnTo>
                    <a:pt x="41" y="94"/>
                  </a:lnTo>
                  <a:lnTo>
                    <a:pt x="19" y="90"/>
                  </a:lnTo>
                  <a:lnTo>
                    <a:pt x="0" y="93"/>
                  </a:lnTo>
                  <a:lnTo>
                    <a:pt x="0" y="72"/>
                  </a:lnTo>
                  <a:lnTo>
                    <a:pt x="12" y="70"/>
                  </a:lnTo>
                  <a:lnTo>
                    <a:pt x="24" y="66"/>
                  </a:lnTo>
                  <a:lnTo>
                    <a:pt x="38" y="66"/>
                  </a:lnTo>
                  <a:lnTo>
                    <a:pt x="51" y="67"/>
                  </a:lnTo>
                  <a:lnTo>
                    <a:pt x="65" y="70"/>
                  </a:lnTo>
                  <a:lnTo>
                    <a:pt x="78" y="78"/>
                  </a:lnTo>
                  <a:lnTo>
                    <a:pt x="81" y="74"/>
                  </a:lnTo>
                  <a:lnTo>
                    <a:pt x="81" y="58"/>
                  </a:lnTo>
                  <a:lnTo>
                    <a:pt x="82" y="37"/>
                  </a:lnTo>
                  <a:lnTo>
                    <a:pt x="82" y="29"/>
                  </a:lnTo>
                  <a:lnTo>
                    <a:pt x="80" y="29"/>
                  </a:lnTo>
                  <a:lnTo>
                    <a:pt x="77" y="27"/>
                  </a:lnTo>
                  <a:lnTo>
                    <a:pt x="76" y="22"/>
                  </a:lnTo>
                  <a:lnTo>
                    <a:pt x="75" y="19"/>
                  </a:lnTo>
                  <a:lnTo>
                    <a:pt x="76" y="15"/>
                  </a:lnTo>
                  <a:lnTo>
                    <a:pt x="79" y="10"/>
                  </a:lnTo>
                  <a:lnTo>
                    <a:pt x="89" y="6"/>
                  </a:lnTo>
                  <a:lnTo>
                    <a:pt x="103" y="0"/>
                  </a:lnTo>
                  <a:close/>
                </a:path>
              </a:pathLst>
            </a:custGeom>
            <a:solidFill>
              <a:schemeClr val="folHlink"/>
            </a:solidFill>
            <a:ln w="9525">
              <a:noFill/>
              <a:round/>
              <a:headEnd/>
              <a:tailEnd/>
            </a:ln>
          </p:spPr>
          <p:txBody>
            <a:bodyPr/>
            <a:lstStyle/>
            <a:p>
              <a:pPr eaLnBrk="0" hangingPunct="0">
                <a:defRPr/>
              </a:pPr>
              <a:endParaRPr lang="en-US">
                <a:solidFill>
                  <a:srgbClr val="006699"/>
                </a:solidFill>
                <a:cs typeface="+mn-cs"/>
              </a:endParaRPr>
            </a:p>
          </p:txBody>
        </p:sp>
        <p:sp>
          <p:nvSpPr>
            <p:cNvPr id="71716" name="Freeform 36"/>
            <p:cNvSpPr>
              <a:spLocks/>
            </p:cNvSpPr>
            <p:nvPr/>
          </p:nvSpPr>
          <p:spPr bwMode="ltGray">
            <a:xfrm>
              <a:off x="0" y="3949"/>
              <a:ext cx="47" cy="86"/>
            </a:xfrm>
            <a:custGeom>
              <a:avLst/>
              <a:gdLst/>
              <a:ahLst/>
              <a:cxnLst>
                <a:cxn ang="0">
                  <a:pos x="37" y="0"/>
                </a:cxn>
                <a:cxn ang="0">
                  <a:pos x="15" y="37"/>
                </a:cxn>
                <a:cxn ang="0">
                  <a:pos x="0" y="59"/>
                </a:cxn>
                <a:cxn ang="0">
                  <a:pos x="0" y="86"/>
                </a:cxn>
                <a:cxn ang="0">
                  <a:pos x="8" y="82"/>
                </a:cxn>
                <a:cxn ang="0">
                  <a:pos x="20" y="73"/>
                </a:cxn>
                <a:cxn ang="0">
                  <a:pos x="33" y="63"/>
                </a:cxn>
                <a:cxn ang="0">
                  <a:pos x="42" y="51"/>
                </a:cxn>
                <a:cxn ang="0">
                  <a:pos x="47" y="36"/>
                </a:cxn>
                <a:cxn ang="0">
                  <a:pos x="46" y="19"/>
                </a:cxn>
                <a:cxn ang="0">
                  <a:pos x="37" y="0"/>
                </a:cxn>
              </a:cxnLst>
              <a:rect l="0" t="0" r="r" b="b"/>
              <a:pathLst>
                <a:path w="47" h="86">
                  <a:moveTo>
                    <a:pt x="37" y="0"/>
                  </a:moveTo>
                  <a:lnTo>
                    <a:pt x="15" y="37"/>
                  </a:lnTo>
                  <a:lnTo>
                    <a:pt x="0" y="59"/>
                  </a:lnTo>
                  <a:lnTo>
                    <a:pt x="0" y="86"/>
                  </a:lnTo>
                  <a:lnTo>
                    <a:pt x="8" y="82"/>
                  </a:lnTo>
                  <a:lnTo>
                    <a:pt x="20" y="73"/>
                  </a:lnTo>
                  <a:lnTo>
                    <a:pt x="33" y="63"/>
                  </a:lnTo>
                  <a:lnTo>
                    <a:pt x="42" y="51"/>
                  </a:lnTo>
                  <a:lnTo>
                    <a:pt x="47" y="36"/>
                  </a:lnTo>
                  <a:lnTo>
                    <a:pt x="46" y="19"/>
                  </a:lnTo>
                  <a:lnTo>
                    <a:pt x="37" y="0"/>
                  </a:lnTo>
                  <a:close/>
                </a:path>
              </a:pathLst>
            </a:custGeom>
            <a:solidFill>
              <a:schemeClr val="folHlink"/>
            </a:solidFill>
            <a:ln w="9525">
              <a:noFill/>
              <a:round/>
              <a:headEnd/>
              <a:tailEnd/>
            </a:ln>
          </p:spPr>
          <p:txBody>
            <a:bodyPr/>
            <a:lstStyle/>
            <a:p>
              <a:pPr eaLnBrk="0" hangingPunct="0">
                <a:defRPr/>
              </a:pPr>
              <a:endParaRPr lang="en-US">
                <a:solidFill>
                  <a:srgbClr val="006699"/>
                </a:solidFill>
                <a:cs typeface="+mn-cs"/>
              </a:endParaRPr>
            </a:p>
          </p:txBody>
        </p:sp>
        <p:sp>
          <p:nvSpPr>
            <p:cNvPr id="71717" name="Freeform 37"/>
            <p:cNvSpPr>
              <a:spLocks/>
            </p:cNvSpPr>
            <p:nvPr/>
          </p:nvSpPr>
          <p:spPr bwMode="ltGray">
            <a:xfrm>
              <a:off x="0" y="3239"/>
              <a:ext cx="497" cy="740"/>
            </a:xfrm>
            <a:custGeom>
              <a:avLst/>
              <a:gdLst/>
              <a:ahLst/>
              <a:cxnLst>
                <a:cxn ang="0">
                  <a:pos x="0" y="13"/>
                </a:cxn>
                <a:cxn ang="0">
                  <a:pos x="41" y="4"/>
                </a:cxn>
                <a:cxn ang="0">
                  <a:pos x="101" y="0"/>
                </a:cxn>
                <a:cxn ang="0">
                  <a:pos x="170" y="4"/>
                </a:cxn>
                <a:cxn ang="0">
                  <a:pos x="248" y="21"/>
                </a:cxn>
                <a:cxn ang="0">
                  <a:pos x="323" y="50"/>
                </a:cxn>
                <a:cxn ang="0">
                  <a:pos x="382" y="90"/>
                </a:cxn>
                <a:cxn ang="0">
                  <a:pos x="428" y="141"/>
                </a:cxn>
                <a:cxn ang="0">
                  <a:pos x="463" y="199"/>
                </a:cxn>
                <a:cxn ang="0">
                  <a:pos x="485" y="262"/>
                </a:cxn>
                <a:cxn ang="0">
                  <a:pos x="496" y="327"/>
                </a:cxn>
                <a:cxn ang="0">
                  <a:pos x="497" y="396"/>
                </a:cxn>
                <a:cxn ang="0">
                  <a:pos x="487" y="462"/>
                </a:cxn>
                <a:cxn ang="0">
                  <a:pos x="470" y="527"/>
                </a:cxn>
                <a:cxn ang="0">
                  <a:pos x="443" y="586"/>
                </a:cxn>
                <a:cxn ang="0">
                  <a:pos x="406" y="639"/>
                </a:cxn>
                <a:cxn ang="0">
                  <a:pos x="364" y="683"/>
                </a:cxn>
                <a:cxn ang="0">
                  <a:pos x="315" y="715"/>
                </a:cxn>
                <a:cxn ang="0">
                  <a:pos x="259" y="736"/>
                </a:cxn>
                <a:cxn ang="0">
                  <a:pos x="198" y="740"/>
                </a:cxn>
                <a:cxn ang="0">
                  <a:pos x="131" y="727"/>
                </a:cxn>
                <a:cxn ang="0">
                  <a:pos x="167" y="728"/>
                </a:cxn>
                <a:cxn ang="0">
                  <a:pos x="204" y="718"/>
                </a:cxn>
                <a:cxn ang="0">
                  <a:pos x="238" y="700"/>
                </a:cxn>
                <a:cxn ang="0">
                  <a:pos x="272" y="670"/>
                </a:cxn>
                <a:cxn ang="0">
                  <a:pos x="304" y="635"/>
                </a:cxn>
                <a:cxn ang="0">
                  <a:pos x="333" y="594"/>
                </a:cxn>
                <a:cxn ang="0">
                  <a:pos x="358" y="549"/>
                </a:cxn>
                <a:cxn ang="0">
                  <a:pos x="381" y="500"/>
                </a:cxn>
                <a:cxn ang="0">
                  <a:pos x="396" y="449"/>
                </a:cxn>
                <a:cxn ang="0">
                  <a:pos x="408" y="397"/>
                </a:cxn>
                <a:cxn ang="0">
                  <a:pos x="414" y="346"/>
                </a:cxn>
                <a:cxn ang="0">
                  <a:pos x="412" y="296"/>
                </a:cxn>
                <a:cxn ang="0">
                  <a:pos x="402" y="251"/>
                </a:cxn>
                <a:cxn ang="0">
                  <a:pos x="384" y="208"/>
                </a:cxn>
                <a:cxn ang="0">
                  <a:pos x="357" y="172"/>
                </a:cxn>
                <a:cxn ang="0">
                  <a:pos x="320" y="142"/>
                </a:cxn>
                <a:cxn ang="0">
                  <a:pos x="260" y="107"/>
                </a:cxn>
                <a:cxn ang="0">
                  <a:pos x="203" y="82"/>
                </a:cxn>
                <a:cxn ang="0">
                  <a:pos x="154" y="65"/>
                </a:cxn>
                <a:cxn ang="0">
                  <a:pos x="108" y="56"/>
                </a:cxn>
                <a:cxn ang="0">
                  <a:pos x="68" y="55"/>
                </a:cxn>
                <a:cxn ang="0">
                  <a:pos x="32" y="61"/>
                </a:cxn>
                <a:cxn ang="0">
                  <a:pos x="0" y="70"/>
                </a:cxn>
                <a:cxn ang="0">
                  <a:pos x="0" y="13"/>
                </a:cxn>
              </a:cxnLst>
              <a:rect l="0" t="0" r="r" b="b"/>
              <a:pathLst>
                <a:path w="497" h="740">
                  <a:moveTo>
                    <a:pt x="0" y="13"/>
                  </a:moveTo>
                  <a:lnTo>
                    <a:pt x="41" y="4"/>
                  </a:lnTo>
                  <a:lnTo>
                    <a:pt x="101" y="0"/>
                  </a:lnTo>
                  <a:lnTo>
                    <a:pt x="170" y="4"/>
                  </a:lnTo>
                  <a:lnTo>
                    <a:pt x="248" y="21"/>
                  </a:lnTo>
                  <a:lnTo>
                    <a:pt x="323" y="50"/>
                  </a:lnTo>
                  <a:lnTo>
                    <a:pt x="382" y="90"/>
                  </a:lnTo>
                  <a:lnTo>
                    <a:pt x="428" y="141"/>
                  </a:lnTo>
                  <a:lnTo>
                    <a:pt x="463" y="199"/>
                  </a:lnTo>
                  <a:lnTo>
                    <a:pt x="485" y="262"/>
                  </a:lnTo>
                  <a:lnTo>
                    <a:pt x="496" y="327"/>
                  </a:lnTo>
                  <a:lnTo>
                    <a:pt x="497" y="396"/>
                  </a:lnTo>
                  <a:lnTo>
                    <a:pt x="487" y="462"/>
                  </a:lnTo>
                  <a:lnTo>
                    <a:pt x="470" y="527"/>
                  </a:lnTo>
                  <a:lnTo>
                    <a:pt x="443" y="586"/>
                  </a:lnTo>
                  <a:lnTo>
                    <a:pt x="406" y="639"/>
                  </a:lnTo>
                  <a:lnTo>
                    <a:pt x="364" y="683"/>
                  </a:lnTo>
                  <a:lnTo>
                    <a:pt x="315" y="715"/>
                  </a:lnTo>
                  <a:lnTo>
                    <a:pt x="259" y="736"/>
                  </a:lnTo>
                  <a:lnTo>
                    <a:pt x="198" y="740"/>
                  </a:lnTo>
                  <a:lnTo>
                    <a:pt x="131" y="727"/>
                  </a:lnTo>
                  <a:lnTo>
                    <a:pt x="167" y="728"/>
                  </a:lnTo>
                  <a:lnTo>
                    <a:pt x="204" y="718"/>
                  </a:lnTo>
                  <a:lnTo>
                    <a:pt x="238" y="700"/>
                  </a:lnTo>
                  <a:lnTo>
                    <a:pt x="272" y="670"/>
                  </a:lnTo>
                  <a:lnTo>
                    <a:pt x="304" y="635"/>
                  </a:lnTo>
                  <a:lnTo>
                    <a:pt x="333" y="594"/>
                  </a:lnTo>
                  <a:lnTo>
                    <a:pt x="358" y="549"/>
                  </a:lnTo>
                  <a:lnTo>
                    <a:pt x="381" y="500"/>
                  </a:lnTo>
                  <a:lnTo>
                    <a:pt x="396" y="449"/>
                  </a:lnTo>
                  <a:lnTo>
                    <a:pt x="408" y="397"/>
                  </a:lnTo>
                  <a:lnTo>
                    <a:pt x="414" y="346"/>
                  </a:lnTo>
                  <a:lnTo>
                    <a:pt x="412" y="296"/>
                  </a:lnTo>
                  <a:lnTo>
                    <a:pt x="402" y="251"/>
                  </a:lnTo>
                  <a:lnTo>
                    <a:pt x="384" y="208"/>
                  </a:lnTo>
                  <a:lnTo>
                    <a:pt x="357" y="172"/>
                  </a:lnTo>
                  <a:lnTo>
                    <a:pt x="320" y="142"/>
                  </a:lnTo>
                  <a:lnTo>
                    <a:pt x="260" y="107"/>
                  </a:lnTo>
                  <a:lnTo>
                    <a:pt x="203" y="82"/>
                  </a:lnTo>
                  <a:lnTo>
                    <a:pt x="154" y="65"/>
                  </a:lnTo>
                  <a:lnTo>
                    <a:pt x="108" y="56"/>
                  </a:lnTo>
                  <a:lnTo>
                    <a:pt x="68" y="55"/>
                  </a:lnTo>
                  <a:lnTo>
                    <a:pt x="32" y="61"/>
                  </a:lnTo>
                  <a:lnTo>
                    <a:pt x="0" y="70"/>
                  </a:lnTo>
                  <a:lnTo>
                    <a:pt x="0" y="13"/>
                  </a:lnTo>
                  <a:close/>
                </a:path>
              </a:pathLst>
            </a:custGeom>
            <a:solidFill>
              <a:schemeClr val="folHlink"/>
            </a:solidFill>
            <a:ln w="9525">
              <a:noFill/>
              <a:round/>
              <a:headEnd/>
              <a:tailEnd/>
            </a:ln>
          </p:spPr>
          <p:txBody>
            <a:bodyPr/>
            <a:lstStyle/>
            <a:p>
              <a:pPr eaLnBrk="0" hangingPunct="0">
                <a:defRPr/>
              </a:pPr>
              <a:endParaRPr lang="en-US">
                <a:solidFill>
                  <a:srgbClr val="006699"/>
                </a:solidFill>
                <a:cs typeface="+mn-cs"/>
              </a:endParaRPr>
            </a:p>
          </p:txBody>
        </p:sp>
        <p:sp>
          <p:nvSpPr>
            <p:cNvPr id="71718" name="Freeform 38"/>
            <p:cNvSpPr>
              <a:spLocks/>
            </p:cNvSpPr>
            <p:nvPr/>
          </p:nvSpPr>
          <p:spPr bwMode="ltGray">
            <a:xfrm rot="1584153">
              <a:off x="20" y="410"/>
              <a:ext cx="344" cy="245"/>
            </a:xfrm>
            <a:custGeom>
              <a:avLst/>
              <a:gdLst/>
              <a:ahLst/>
              <a:cxnLst>
                <a:cxn ang="0">
                  <a:pos x="0" y="0"/>
                </a:cxn>
                <a:cxn ang="0">
                  <a:pos x="0" y="25"/>
                </a:cxn>
                <a:cxn ang="0">
                  <a:pos x="3" y="50"/>
                </a:cxn>
                <a:cxn ang="0">
                  <a:pos x="6" y="75"/>
                </a:cxn>
                <a:cxn ang="0">
                  <a:pos x="11" y="98"/>
                </a:cxn>
                <a:cxn ang="0">
                  <a:pos x="18" y="119"/>
                </a:cxn>
                <a:cxn ang="0">
                  <a:pos x="27" y="141"/>
                </a:cxn>
                <a:cxn ang="0">
                  <a:pos x="38" y="161"/>
                </a:cxn>
                <a:cxn ang="0">
                  <a:pos x="51" y="178"/>
                </a:cxn>
                <a:cxn ang="0">
                  <a:pos x="67" y="194"/>
                </a:cxn>
                <a:cxn ang="0">
                  <a:pos x="86" y="208"/>
                </a:cxn>
                <a:cxn ang="0">
                  <a:pos x="106" y="219"/>
                </a:cxn>
                <a:cxn ang="0">
                  <a:pos x="131" y="228"/>
                </a:cxn>
                <a:cxn ang="0">
                  <a:pos x="158" y="234"/>
                </a:cxn>
                <a:cxn ang="0">
                  <a:pos x="188" y="237"/>
                </a:cxn>
                <a:cxn ang="0">
                  <a:pos x="220" y="236"/>
                </a:cxn>
                <a:cxn ang="0">
                  <a:pos x="257" y="232"/>
                </a:cxn>
                <a:cxn ang="0">
                  <a:pos x="224" y="227"/>
                </a:cxn>
                <a:cxn ang="0">
                  <a:pos x="195" y="220"/>
                </a:cxn>
                <a:cxn ang="0">
                  <a:pos x="170" y="212"/>
                </a:cxn>
                <a:cxn ang="0">
                  <a:pos x="148" y="204"/>
                </a:cxn>
                <a:cxn ang="0">
                  <a:pos x="128" y="193"/>
                </a:cxn>
                <a:cxn ang="0">
                  <a:pos x="112" y="182"/>
                </a:cxn>
                <a:cxn ang="0">
                  <a:pos x="97" y="169"/>
                </a:cxn>
                <a:cxn ang="0">
                  <a:pos x="84" y="155"/>
                </a:cxn>
                <a:cxn ang="0">
                  <a:pos x="72" y="141"/>
                </a:cxn>
                <a:cxn ang="0">
                  <a:pos x="61" y="125"/>
                </a:cxn>
                <a:cxn ang="0">
                  <a:pos x="52" y="107"/>
                </a:cxn>
                <a:cxn ang="0">
                  <a:pos x="43" y="88"/>
                </a:cxn>
                <a:cxn ang="0">
                  <a:pos x="33" y="69"/>
                </a:cxn>
                <a:cxn ang="0">
                  <a:pos x="23" y="47"/>
                </a:cxn>
                <a:cxn ang="0">
                  <a:pos x="12" y="24"/>
                </a:cxn>
                <a:cxn ang="0">
                  <a:pos x="0" y="0"/>
                </a:cxn>
              </a:cxnLst>
              <a:rect l="0" t="0" r="r" b="b"/>
              <a:pathLst>
                <a:path w="257" h="237">
                  <a:moveTo>
                    <a:pt x="0" y="0"/>
                  </a:moveTo>
                  <a:lnTo>
                    <a:pt x="0" y="25"/>
                  </a:lnTo>
                  <a:lnTo>
                    <a:pt x="3" y="50"/>
                  </a:lnTo>
                  <a:lnTo>
                    <a:pt x="6" y="75"/>
                  </a:lnTo>
                  <a:lnTo>
                    <a:pt x="11" y="98"/>
                  </a:lnTo>
                  <a:lnTo>
                    <a:pt x="18" y="119"/>
                  </a:lnTo>
                  <a:lnTo>
                    <a:pt x="27" y="141"/>
                  </a:lnTo>
                  <a:lnTo>
                    <a:pt x="38" y="161"/>
                  </a:lnTo>
                  <a:lnTo>
                    <a:pt x="51" y="178"/>
                  </a:lnTo>
                  <a:lnTo>
                    <a:pt x="67" y="194"/>
                  </a:lnTo>
                  <a:lnTo>
                    <a:pt x="86" y="208"/>
                  </a:lnTo>
                  <a:lnTo>
                    <a:pt x="106" y="219"/>
                  </a:lnTo>
                  <a:lnTo>
                    <a:pt x="131" y="228"/>
                  </a:lnTo>
                  <a:lnTo>
                    <a:pt x="158" y="234"/>
                  </a:lnTo>
                  <a:lnTo>
                    <a:pt x="188" y="237"/>
                  </a:lnTo>
                  <a:lnTo>
                    <a:pt x="220" y="236"/>
                  </a:lnTo>
                  <a:lnTo>
                    <a:pt x="257" y="232"/>
                  </a:lnTo>
                  <a:lnTo>
                    <a:pt x="224" y="227"/>
                  </a:lnTo>
                  <a:lnTo>
                    <a:pt x="195" y="220"/>
                  </a:lnTo>
                  <a:lnTo>
                    <a:pt x="170" y="212"/>
                  </a:lnTo>
                  <a:lnTo>
                    <a:pt x="148" y="204"/>
                  </a:lnTo>
                  <a:lnTo>
                    <a:pt x="128" y="193"/>
                  </a:lnTo>
                  <a:lnTo>
                    <a:pt x="112" y="182"/>
                  </a:lnTo>
                  <a:lnTo>
                    <a:pt x="97" y="169"/>
                  </a:lnTo>
                  <a:lnTo>
                    <a:pt x="84" y="155"/>
                  </a:lnTo>
                  <a:lnTo>
                    <a:pt x="72" y="141"/>
                  </a:lnTo>
                  <a:lnTo>
                    <a:pt x="61" y="125"/>
                  </a:lnTo>
                  <a:lnTo>
                    <a:pt x="52" y="107"/>
                  </a:lnTo>
                  <a:lnTo>
                    <a:pt x="43" y="88"/>
                  </a:lnTo>
                  <a:lnTo>
                    <a:pt x="33" y="69"/>
                  </a:lnTo>
                  <a:lnTo>
                    <a:pt x="23" y="47"/>
                  </a:lnTo>
                  <a:lnTo>
                    <a:pt x="12" y="24"/>
                  </a:lnTo>
                  <a:lnTo>
                    <a:pt x="0" y="0"/>
                  </a:lnTo>
                  <a:close/>
                </a:path>
              </a:pathLst>
            </a:custGeom>
            <a:solidFill>
              <a:schemeClr val="accent1"/>
            </a:solidFill>
            <a:ln w="9525">
              <a:noFill/>
              <a:round/>
              <a:headEnd/>
              <a:tailEnd/>
            </a:ln>
          </p:spPr>
          <p:txBody>
            <a:bodyPr/>
            <a:lstStyle/>
            <a:p>
              <a:pPr eaLnBrk="0" hangingPunct="0">
                <a:defRPr/>
              </a:pPr>
              <a:endParaRPr lang="en-US">
                <a:solidFill>
                  <a:srgbClr val="006699"/>
                </a:solidFill>
                <a:cs typeface="+mn-cs"/>
              </a:endParaRPr>
            </a:p>
          </p:txBody>
        </p:sp>
        <p:sp>
          <p:nvSpPr>
            <p:cNvPr id="71719" name="Freeform 39"/>
            <p:cNvSpPr>
              <a:spLocks/>
            </p:cNvSpPr>
            <p:nvPr/>
          </p:nvSpPr>
          <p:spPr bwMode="ltGray">
            <a:xfrm rot="1584153">
              <a:off x="242" y="756"/>
              <a:ext cx="167" cy="115"/>
            </a:xfrm>
            <a:custGeom>
              <a:avLst/>
              <a:gdLst/>
              <a:ahLst/>
              <a:cxnLst>
                <a:cxn ang="0">
                  <a:pos x="77" y="0"/>
                </a:cxn>
                <a:cxn ang="0">
                  <a:pos x="124" y="108"/>
                </a:cxn>
                <a:cxn ang="0">
                  <a:pos x="120" y="107"/>
                </a:cxn>
                <a:cxn ang="0">
                  <a:pos x="107" y="105"/>
                </a:cxn>
                <a:cxn ang="0">
                  <a:pos x="89" y="101"/>
                </a:cxn>
                <a:cxn ang="0">
                  <a:pos x="68" y="99"/>
                </a:cxn>
                <a:cxn ang="0">
                  <a:pos x="45" y="97"/>
                </a:cxn>
                <a:cxn ang="0">
                  <a:pos x="25" y="98"/>
                </a:cxn>
                <a:cxn ang="0">
                  <a:pos x="9" y="102"/>
                </a:cxn>
                <a:cxn ang="0">
                  <a:pos x="0" y="110"/>
                </a:cxn>
                <a:cxn ang="0">
                  <a:pos x="4" y="98"/>
                </a:cxn>
                <a:cxn ang="0">
                  <a:pos x="8" y="89"/>
                </a:cxn>
                <a:cxn ang="0">
                  <a:pos x="16" y="82"/>
                </a:cxn>
                <a:cxn ang="0">
                  <a:pos x="25" y="76"/>
                </a:cxn>
                <a:cxn ang="0">
                  <a:pos x="36" y="72"/>
                </a:cxn>
                <a:cxn ang="0">
                  <a:pos x="47" y="71"/>
                </a:cxn>
                <a:cxn ang="0">
                  <a:pos x="59" y="71"/>
                </a:cxn>
                <a:cxn ang="0">
                  <a:pos x="72" y="74"/>
                </a:cxn>
                <a:cxn ang="0">
                  <a:pos x="73" y="71"/>
                </a:cxn>
                <a:cxn ang="0">
                  <a:pos x="70" y="56"/>
                </a:cxn>
                <a:cxn ang="0">
                  <a:pos x="67" y="38"/>
                </a:cxn>
                <a:cxn ang="0">
                  <a:pos x="65" y="30"/>
                </a:cxn>
                <a:cxn ang="0">
                  <a:pos x="63" y="30"/>
                </a:cxn>
                <a:cxn ang="0">
                  <a:pos x="61" y="29"/>
                </a:cxn>
                <a:cxn ang="0">
                  <a:pos x="59" y="26"/>
                </a:cxn>
                <a:cxn ang="0">
                  <a:pos x="57" y="23"/>
                </a:cxn>
                <a:cxn ang="0">
                  <a:pos x="57" y="19"/>
                </a:cxn>
                <a:cxn ang="0">
                  <a:pos x="59" y="14"/>
                </a:cxn>
                <a:cxn ang="0">
                  <a:pos x="66" y="8"/>
                </a:cxn>
                <a:cxn ang="0">
                  <a:pos x="77" y="0"/>
                </a:cxn>
              </a:cxnLst>
              <a:rect l="0" t="0" r="r" b="b"/>
              <a:pathLst>
                <a:path w="124" h="110">
                  <a:moveTo>
                    <a:pt x="77" y="0"/>
                  </a:moveTo>
                  <a:lnTo>
                    <a:pt x="124" y="108"/>
                  </a:lnTo>
                  <a:lnTo>
                    <a:pt x="120" y="107"/>
                  </a:lnTo>
                  <a:lnTo>
                    <a:pt x="107" y="105"/>
                  </a:lnTo>
                  <a:lnTo>
                    <a:pt x="89" y="101"/>
                  </a:lnTo>
                  <a:lnTo>
                    <a:pt x="68" y="99"/>
                  </a:lnTo>
                  <a:lnTo>
                    <a:pt x="45" y="97"/>
                  </a:lnTo>
                  <a:lnTo>
                    <a:pt x="25" y="98"/>
                  </a:lnTo>
                  <a:lnTo>
                    <a:pt x="9" y="102"/>
                  </a:lnTo>
                  <a:lnTo>
                    <a:pt x="0" y="110"/>
                  </a:lnTo>
                  <a:lnTo>
                    <a:pt x="4" y="98"/>
                  </a:lnTo>
                  <a:lnTo>
                    <a:pt x="8" y="89"/>
                  </a:lnTo>
                  <a:lnTo>
                    <a:pt x="16" y="82"/>
                  </a:lnTo>
                  <a:lnTo>
                    <a:pt x="25" y="76"/>
                  </a:lnTo>
                  <a:lnTo>
                    <a:pt x="36" y="72"/>
                  </a:lnTo>
                  <a:lnTo>
                    <a:pt x="47" y="71"/>
                  </a:lnTo>
                  <a:lnTo>
                    <a:pt x="59" y="71"/>
                  </a:lnTo>
                  <a:lnTo>
                    <a:pt x="72" y="74"/>
                  </a:lnTo>
                  <a:lnTo>
                    <a:pt x="73" y="71"/>
                  </a:lnTo>
                  <a:lnTo>
                    <a:pt x="70" y="56"/>
                  </a:lnTo>
                  <a:lnTo>
                    <a:pt x="67" y="38"/>
                  </a:lnTo>
                  <a:lnTo>
                    <a:pt x="65" y="30"/>
                  </a:lnTo>
                  <a:lnTo>
                    <a:pt x="63" y="30"/>
                  </a:lnTo>
                  <a:lnTo>
                    <a:pt x="61" y="29"/>
                  </a:lnTo>
                  <a:lnTo>
                    <a:pt x="59" y="26"/>
                  </a:lnTo>
                  <a:lnTo>
                    <a:pt x="57" y="23"/>
                  </a:lnTo>
                  <a:lnTo>
                    <a:pt x="57" y="19"/>
                  </a:lnTo>
                  <a:lnTo>
                    <a:pt x="59" y="14"/>
                  </a:lnTo>
                  <a:lnTo>
                    <a:pt x="66" y="8"/>
                  </a:lnTo>
                  <a:lnTo>
                    <a:pt x="77" y="0"/>
                  </a:lnTo>
                  <a:close/>
                </a:path>
              </a:pathLst>
            </a:custGeom>
            <a:solidFill>
              <a:schemeClr val="accent1"/>
            </a:solidFill>
            <a:ln w="9525">
              <a:noFill/>
              <a:round/>
              <a:headEnd/>
              <a:tailEnd/>
            </a:ln>
          </p:spPr>
          <p:txBody>
            <a:bodyPr/>
            <a:lstStyle/>
            <a:p>
              <a:pPr eaLnBrk="0" hangingPunct="0">
                <a:defRPr/>
              </a:pPr>
              <a:endParaRPr lang="en-US">
                <a:solidFill>
                  <a:srgbClr val="006699"/>
                </a:solidFill>
                <a:cs typeface="+mn-cs"/>
              </a:endParaRPr>
            </a:p>
          </p:txBody>
        </p:sp>
        <p:sp>
          <p:nvSpPr>
            <p:cNvPr id="71720" name="Freeform 40"/>
            <p:cNvSpPr>
              <a:spLocks/>
            </p:cNvSpPr>
            <p:nvPr/>
          </p:nvSpPr>
          <p:spPr bwMode="ltGray">
            <a:xfrm rot="1584153">
              <a:off x="574" y="286"/>
              <a:ext cx="147" cy="160"/>
            </a:xfrm>
            <a:custGeom>
              <a:avLst/>
              <a:gdLst/>
              <a:ahLst/>
              <a:cxnLst>
                <a:cxn ang="0">
                  <a:pos x="0" y="0"/>
                </a:cxn>
                <a:cxn ang="0">
                  <a:pos x="5" y="1"/>
                </a:cxn>
                <a:cxn ang="0">
                  <a:pos x="18" y="5"/>
                </a:cxn>
                <a:cxn ang="0">
                  <a:pos x="37" y="12"/>
                </a:cxn>
                <a:cxn ang="0">
                  <a:pos x="58" y="24"/>
                </a:cxn>
                <a:cxn ang="0">
                  <a:pos x="78" y="44"/>
                </a:cxn>
                <a:cxn ang="0">
                  <a:pos x="96" y="71"/>
                </a:cxn>
                <a:cxn ang="0">
                  <a:pos x="107" y="108"/>
                </a:cxn>
                <a:cxn ang="0">
                  <a:pos x="109" y="156"/>
                </a:cxn>
                <a:cxn ang="0">
                  <a:pos x="105" y="156"/>
                </a:cxn>
                <a:cxn ang="0">
                  <a:pos x="99" y="156"/>
                </a:cxn>
                <a:cxn ang="0">
                  <a:pos x="93" y="156"/>
                </a:cxn>
                <a:cxn ang="0">
                  <a:pos x="87" y="154"/>
                </a:cxn>
                <a:cxn ang="0">
                  <a:pos x="81" y="153"/>
                </a:cxn>
                <a:cxn ang="0">
                  <a:pos x="74" y="150"/>
                </a:cxn>
                <a:cxn ang="0">
                  <a:pos x="66" y="145"/>
                </a:cxn>
                <a:cxn ang="0">
                  <a:pos x="58" y="139"/>
                </a:cxn>
                <a:cxn ang="0">
                  <a:pos x="53" y="126"/>
                </a:cxn>
                <a:cxn ang="0">
                  <a:pos x="53" y="111"/>
                </a:cxn>
                <a:cxn ang="0">
                  <a:pos x="56" y="96"/>
                </a:cxn>
                <a:cxn ang="0">
                  <a:pos x="59" y="80"/>
                </a:cxn>
                <a:cxn ang="0">
                  <a:pos x="56" y="62"/>
                </a:cxn>
                <a:cxn ang="0">
                  <a:pos x="48" y="43"/>
                </a:cxn>
                <a:cxn ang="0">
                  <a:pos x="31" y="23"/>
                </a:cxn>
                <a:cxn ang="0">
                  <a:pos x="0" y="0"/>
                </a:cxn>
              </a:cxnLst>
              <a:rect l="0" t="0" r="r" b="b"/>
              <a:pathLst>
                <a:path w="109" h="156">
                  <a:moveTo>
                    <a:pt x="0" y="0"/>
                  </a:moveTo>
                  <a:lnTo>
                    <a:pt x="5" y="1"/>
                  </a:lnTo>
                  <a:lnTo>
                    <a:pt x="18" y="5"/>
                  </a:lnTo>
                  <a:lnTo>
                    <a:pt x="37" y="12"/>
                  </a:lnTo>
                  <a:lnTo>
                    <a:pt x="58" y="24"/>
                  </a:lnTo>
                  <a:lnTo>
                    <a:pt x="78" y="44"/>
                  </a:lnTo>
                  <a:lnTo>
                    <a:pt x="96" y="71"/>
                  </a:lnTo>
                  <a:lnTo>
                    <a:pt x="107" y="108"/>
                  </a:lnTo>
                  <a:lnTo>
                    <a:pt x="109" y="156"/>
                  </a:lnTo>
                  <a:lnTo>
                    <a:pt x="105" y="156"/>
                  </a:lnTo>
                  <a:lnTo>
                    <a:pt x="99" y="156"/>
                  </a:lnTo>
                  <a:lnTo>
                    <a:pt x="93" y="156"/>
                  </a:lnTo>
                  <a:lnTo>
                    <a:pt x="87" y="154"/>
                  </a:lnTo>
                  <a:lnTo>
                    <a:pt x="81" y="153"/>
                  </a:lnTo>
                  <a:lnTo>
                    <a:pt x="74" y="150"/>
                  </a:lnTo>
                  <a:lnTo>
                    <a:pt x="66" y="145"/>
                  </a:lnTo>
                  <a:lnTo>
                    <a:pt x="58" y="139"/>
                  </a:lnTo>
                  <a:lnTo>
                    <a:pt x="53" y="126"/>
                  </a:lnTo>
                  <a:lnTo>
                    <a:pt x="53" y="111"/>
                  </a:lnTo>
                  <a:lnTo>
                    <a:pt x="56" y="96"/>
                  </a:lnTo>
                  <a:lnTo>
                    <a:pt x="59" y="80"/>
                  </a:lnTo>
                  <a:lnTo>
                    <a:pt x="56" y="62"/>
                  </a:lnTo>
                  <a:lnTo>
                    <a:pt x="48" y="43"/>
                  </a:lnTo>
                  <a:lnTo>
                    <a:pt x="31" y="23"/>
                  </a:lnTo>
                  <a:lnTo>
                    <a:pt x="0" y="0"/>
                  </a:lnTo>
                  <a:close/>
                </a:path>
              </a:pathLst>
            </a:custGeom>
            <a:solidFill>
              <a:schemeClr val="accent1"/>
            </a:solidFill>
            <a:ln w="9525">
              <a:noFill/>
              <a:round/>
              <a:headEnd/>
              <a:tailEnd/>
            </a:ln>
          </p:spPr>
          <p:txBody>
            <a:bodyPr/>
            <a:lstStyle/>
            <a:p>
              <a:pPr eaLnBrk="0" hangingPunct="0">
                <a:defRPr/>
              </a:pPr>
              <a:endParaRPr lang="en-US">
                <a:solidFill>
                  <a:srgbClr val="006699"/>
                </a:solidFill>
                <a:cs typeface="+mn-cs"/>
              </a:endParaRPr>
            </a:p>
          </p:txBody>
        </p:sp>
        <p:sp>
          <p:nvSpPr>
            <p:cNvPr id="71721" name="Freeform 41"/>
            <p:cNvSpPr>
              <a:spLocks/>
            </p:cNvSpPr>
            <p:nvPr/>
          </p:nvSpPr>
          <p:spPr bwMode="ltGray">
            <a:xfrm rot="1584153">
              <a:off x="236" y="721"/>
              <a:ext cx="62" cy="97"/>
            </a:xfrm>
            <a:custGeom>
              <a:avLst/>
              <a:gdLst/>
              <a:ahLst/>
              <a:cxnLst>
                <a:cxn ang="0">
                  <a:pos x="31" y="0"/>
                </a:cxn>
                <a:cxn ang="0">
                  <a:pos x="20" y="38"/>
                </a:cxn>
                <a:cxn ang="0">
                  <a:pos x="15" y="62"/>
                </a:cxn>
                <a:cxn ang="0">
                  <a:pos x="11" y="79"/>
                </a:cxn>
                <a:cxn ang="0">
                  <a:pos x="0" y="94"/>
                </a:cxn>
                <a:cxn ang="0">
                  <a:pos x="12" y="88"/>
                </a:cxn>
                <a:cxn ang="0">
                  <a:pos x="23" y="80"/>
                </a:cxn>
                <a:cxn ang="0">
                  <a:pos x="32" y="69"/>
                </a:cxn>
                <a:cxn ang="0">
                  <a:pos x="40" y="57"/>
                </a:cxn>
                <a:cxn ang="0">
                  <a:pos x="45" y="44"/>
                </a:cxn>
                <a:cxn ang="0">
                  <a:pos x="46" y="30"/>
                </a:cxn>
                <a:cxn ang="0">
                  <a:pos x="42" y="15"/>
                </a:cxn>
                <a:cxn ang="0">
                  <a:pos x="31" y="0"/>
                </a:cxn>
              </a:cxnLst>
              <a:rect l="0" t="0" r="r" b="b"/>
              <a:pathLst>
                <a:path w="46" h="94">
                  <a:moveTo>
                    <a:pt x="31" y="0"/>
                  </a:moveTo>
                  <a:lnTo>
                    <a:pt x="20" y="38"/>
                  </a:lnTo>
                  <a:lnTo>
                    <a:pt x="15" y="62"/>
                  </a:lnTo>
                  <a:lnTo>
                    <a:pt x="11" y="79"/>
                  </a:lnTo>
                  <a:lnTo>
                    <a:pt x="0" y="94"/>
                  </a:lnTo>
                  <a:lnTo>
                    <a:pt x="12" y="88"/>
                  </a:lnTo>
                  <a:lnTo>
                    <a:pt x="23" y="80"/>
                  </a:lnTo>
                  <a:lnTo>
                    <a:pt x="32" y="69"/>
                  </a:lnTo>
                  <a:lnTo>
                    <a:pt x="40" y="57"/>
                  </a:lnTo>
                  <a:lnTo>
                    <a:pt x="45" y="44"/>
                  </a:lnTo>
                  <a:lnTo>
                    <a:pt x="46" y="30"/>
                  </a:lnTo>
                  <a:lnTo>
                    <a:pt x="42" y="15"/>
                  </a:lnTo>
                  <a:lnTo>
                    <a:pt x="31" y="0"/>
                  </a:lnTo>
                  <a:close/>
                </a:path>
              </a:pathLst>
            </a:custGeom>
            <a:solidFill>
              <a:schemeClr val="accent1"/>
            </a:solidFill>
            <a:ln w="9525">
              <a:noFill/>
              <a:round/>
              <a:headEnd/>
              <a:tailEnd/>
            </a:ln>
          </p:spPr>
          <p:txBody>
            <a:bodyPr/>
            <a:lstStyle/>
            <a:p>
              <a:pPr eaLnBrk="0" hangingPunct="0">
                <a:defRPr/>
              </a:pPr>
              <a:endParaRPr lang="en-US">
                <a:solidFill>
                  <a:srgbClr val="006699"/>
                </a:solidFill>
                <a:cs typeface="+mn-cs"/>
              </a:endParaRPr>
            </a:p>
          </p:txBody>
        </p:sp>
        <p:sp>
          <p:nvSpPr>
            <p:cNvPr id="71722" name="Freeform 42"/>
            <p:cNvSpPr>
              <a:spLocks/>
            </p:cNvSpPr>
            <p:nvPr/>
          </p:nvSpPr>
          <p:spPr bwMode="ltGray">
            <a:xfrm rot="1584153">
              <a:off x="585" y="466"/>
              <a:ext cx="72" cy="41"/>
            </a:xfrm>
            <a:custGeom>
              <a:avLst/>
              <a:gdLst/>
              <a:ahLst/>
              <a:cxnLst>
                <a:cxn ang="0">
                  <a:pos x="0" y="0"/>
                </a:cxn>
                <a:cxn ang="0">
                  <a:pos x="1" y="1"/>
                </a:cxn>
                <a:cxn ang="0">
                  <a:pos x="6" y="3"/>
                </a:cxn>
                <a:cxn ang="0">
                  <a:pos x="13" y="8"/>
                </a:cxn>
                <a:cxn ang="0">
                  <a:pos x="21" y="12"/>
                </a:cxn>
                <a:cxn ang="0">
                  <a:pos x="29" y="15"/>
                </a:cxn>
                <a:cxn ang="0">
                  <a:pos x="38" y="17"/>
                </a:cxn>
                <a:cxn ang="0">
                  <a:pos x="46" y="18"/>
                </a:cxn>
                <a:cxn ang="0">
                  <a:pos x="54" y="16"/>
                </a:cxn>
                <a:cxn ang="0">
                  <a:pos x="53" y="25"/>
                </a:cxn>
                <a:cxn ang="0">
                  <a:pos x="50" y="33"/>
                </a:cxn>
                <a:cxn ang="0">
                  <a:pos x="44" y="38"/>
                </a:cxn>
                <a:cxn ang="0">
                  <a:pos x="37" y="40"/>
                </a:cxn>
                <a:cxn ang="0">
                  <a:pos x="28" y="39"/>
                </a:cxn>
                <a:cxn ang="0">
                  <a:pos x="19" y="32"/>
                </a:cxn>
                <a:cxn ang="0">
                  <a:pos x="10" y="20"/>
                </a:cxn>
                <a:cxn ang="0">
                  <a:pos x="0" y="0"/>
                </a:cxn>
              </a:cxnLst>
              <a:rect l="0" t="0" r="r" b="b"/>
              <a:pathLst>
                <a:path w="54" h="40">
                  <a:moveTo>
                    <a:pt x="0" y="0"/>
                  </a:moveTo>
                  <a:lnTo>
                    <a:pt x="1" y="1"/>
                  </a:lnTo>
                  <a:lnTo>
                    <a:pt x="6" y="3"/>
                  </a:lnTo>
                  <a:lnTo>
                    <a:pt x="13" y="8"/>
                  </a:lnTo>
                  <a:lnTo>
                    <a:pt x="21" y="12"/>
                  </a:lnTo>
                  <a:lnTo>
                    <a:pt x="29" y="15"/>
                  </a:lnTo>
                  <a:lnTo>
                    <a:pt x="38" y="17"/>
                  </a:lnTo>
                  <a:lnTo>
                    <a:pt x="46" y="18"/>
                  </a:lnTo>
                  <a:lnTo>
                    <a:pt x="54" y="16"/>
                  </a:lnTo>
                  <a:lnTo>
                    <a:pt x="53" y="25"/>
                  </a:lnTo>
                  <a:lnTo>
                    <a:pt x="50" y="33"/>
                  </a:lnTo>
                  <a:lnTo>
                    <a:pt x="44" y="38"/>
                  </a:lnTo>
                  <a:lnTo>
                    <a:pt x="37" y="40"/>
                  </a:lnTo>
                  <a:lnTo>
                    <a:pt x="28" y="39"/>
                  </a:lnTo>
                  <a:lnTo>
                    <a:pt x="19" y="32"/>
                  </a:lnTo>
                  <a:lnTo>
                    <a:pt x="10" y="20"/>
                  </a:lnTo>
                  <a:lnTo>
                    <a:pt x="0" y="0"/>
                  </a:lnTo>
                  <a:close/>
                </a:path>
              </a:pathLst>
            </a:custGeom>
            <a:solidFill>
              <a:schemeClr val="accent1"/>
            </a:solidFill>
            <a:ln w="9525">
              <a:noFill/>
              <a:round/>
              <a:headEnd/>
              <a:tailEnd/>
            </a:ln>
          </p:spPr>
          <p:txBody>
            <a:bodyPr/>
            <a:lstStyle/>
            <a:p>
              <a:pPr eaLnBrk="0" hangingPunct="0">
                <a:defRPr/>
              </a:pPr>
              <a:endParaRPr lang="en-US">
                <a:solidFill>
                  <a:srgbClr val="006699"/>
                </a:solidFill>
                <a:cs typeface="+mn-cs"/>
              </a:endParaRPr>
            </a:p>
          </p:txBody>
        </p:sp>
        <p:sp>
          <p:nvSpPr>
            <p:cNvPr id="71723" name="Freeform 43"/>
            <p:cNvSpPr>
              <a:spLocks/>
            </p:cNvSpPr>
            <p:nvPr/>
          </p:nvSpPr>
          <p:spPr bwMode="ltGray">
            <a:xfrm>
              <a:off x="0" y="886"/>
              <a:ext cx="360" cy="650"/>
            </a:xfrm>
            <a:custGeom>
              <a:avLst/>
              <a:gdLst/>
              <a:ahLst/>
              <a:cxnLst>
                <a:cxn ang="0">
                  <a:pos x="264" y="0"/>
                </a:cxn>
                <a:cxn ang="0">
                  <a:pos x="269" y="9"/>
                </a:cxn>
                <a:cxn ang="0">
                  <a:pos x="277" y="22"/>
                </a:cxn>
                <a:cxn ang="0">
                  <a:pos x="286" y="39"/>
                </a:cxn>
                <a:cxn ang="0">
                  <a:pos x="297" y="58"/>
                </a:cxn>
                <a:cxn ang="0">
                  <a:pos x="309" y="83"/>
                </a:cxn>
                <a:cxn ang="0">
                  <a:pos x="319" y="108"/>
                </a:cxn>
                <a:cxn ang="0">
                  <a:pos x="329" y="136"/>
                </a:cxn>
                <a:cxn ang="0">
                  <a:pos x="333" y="163"/>
                </a:cxn>
                <a:cxn ang="0">
                  <a:pos x="336" y="193"/>
                </a:cxn>
                <a:cxn ang="0">
                  <a:pos x="332" y="223"/>
                </a:cxn>
                <a:cxn ang="0">
                  <a:pos x="323" y="255"/>
                </a:cxn>
                <a:cxn ang="0">
                  <a:pos x="310" y="285"/>
                </a:cxn>
                <a:cxn ang="0">
                  <a:pos x="287" y="315"/>
                </a:cxn>
                <a:cxn ang="0">
                  <a:pos x="257" y="343"/>
                </a:cxn>
                <a:cxn ang="0">
                  <a:pos x="218" y="370"/>
                </a:cxn>
                <a:cxn ang="0">
                  <a:pos x="167" y="396"/>
                </a:cxn>
                <a:cxn ang="0">
                  <a:pos x="111" y="425"/>
                </a:cxn>
                <a:cxn ang="0">
                  <a:pos x="69" y="457"/>
                </a:cxn>
                <a:cxn ang="0">
                  <a:pos x="35" y="490"/>
                </a:cxn>
                <a:cxn ang="0">
                  <a:pos x="12" y="526"/>
                </a:cxn>
                <a:cxn ang="0">
                  <a:pos x="0" y="553"/>
                </a:cxn>
                <a:cxn ang="0">
                  <a:pos x="0" y="650"/>
                </a:cxn>
                <a:cxn ang="0">
                  <a:pos x="6" y="628"/>
                </a:cxn>
                <a:cxn ang="0">
                  <a:pos x="19" y="594"/>
                </a:cxn>
                <a:cxn ang="0">
                  <a:pos x="43" y="551"/>
                </a:cxn>
                <a:cxn ang="0">
                  <a:pos x="76" y="503"/>
                </a:cxn>
                <a:cxn ang="0">
                  <a:pos x="125" y="454"/>
                </a:cxn>
                <a:cxn ang="0">
                  <a:pos x="190" y="408"/>
                </a:cxn>
                <a:cxn ang="0">
                  <a:pos x="275" y="365"/>
                </a:cxn>
                <a:cxn ang="0">
                  <a:pos x="308" y="342"/>
                </a:cxn>
                <a:cxn ang="0">
                  <a:pos x="335" y="305"/>
                </a:cxn>
                <a:cxn ang="0">
                  <a:pos x="352" y="255"/>
                </a:cxn>
                <a:cxn ang="0">
                  <a:pos x="360" y="201"/>
                </a:cxn>
                <a:cxn ang="0">
                  <a:pos x="356" y="144"/>
                </a:cxn>
                <a:cxn ang="0">
                  <a:pos x="341" y="88"/>
                </a:cxn>
                <a:cxn ang="0">
                  <a:pos x="311" y="39"/>
                </a:cxn>
                <a:cxn ang="0">
                  <a:pos x="264" y="0"/>
                </a:cxn>
              </a:cxnLst>
              <a:rect l="0" t="0" r="r" b="b"/>
              <a:pathLst>
                <a:path w="360" h="650">
                  <a:moveTo>
                    <a:pt x="264" y="0"/>
                  </a:moveTo>
                  <a:lnTo>
                    <a:pt x="269" y="9"/>
                  </a:lnTo>
                  <a:lnTo>
                    <a:pt x="277" y="22"/>
                  </a:lnTo>
                  <a:lnTo>
                    <a:pt x="286" y="39"/>
                  </a:lnTo>
                  <a:lnTo>
                    <a:pt x="297" y="58"/>
                  </a:lnTo>
                  <a:lnTo>
                    <a:pt x="309" y="83"/>
                  </a:lnTo>
                  <a:lnTo>
                    <a:pt x="319" y="108"/>
                  </a:lnTo>
                  <a:lnTo>
                    <a:pt x="329" y="136"/>
                  </a:lnTo>
                  <a:lnTo>
                    <a:pt x="333" y="163"/>
                  </a:lnTo>
                  <a:lnTo>
                    <a:pt x="336" y="193"/>
                  </a:lnTo>
                  <a:lnTo>
                    <a:pt x="332" y="223"/>
                  </a:lnTo>
                  <a:lnTo>
                    <a:pt x="323" y="255"/>
                  </a:lnTo>
                  <a:lnTo>
                    <a:pt x="310" y="285"/>
                  </a:lnTo>
                  <a:lnTo>
                    <a:pt x="287" y="315"/>
                  </a:lnTo>
                  <a:lnTo>
                    <a:pt x="257" y="343"/>
                  </a:lnTo>
                  <a:lnTo>
                    <a:pt x="218" y="370"/>
                  </a:lnTo>
                  <a:lnTo>
                    <a:pt x="167" y="396"/>
                  </a:lnTo>
                  <a:lnTo>
                    <a:pt x="111" y="425"/>
                  </a:lnTo>
                  <a:lnTo>
                    <a:pt x="69" y="457"/>
                  </a:lnTo>
                  <a:lnTo>
                    <a:pt x="35" y="490"/>
                  </a:lnTo>
                  <a:lnTo>
                    <a:pt x="12" y="526"/>
                  </a:lnTo>
                  <a:lnTo>
                    <a:pt x="0" y="553"/>
                  </a:lnTo>
                  <a:lnTo>
                    <a:pt x="0" y="650"/>
                  </a:lnTo>
                  <a:lnTo>
                    <a:pt x="6" y="628"/>
                  </a:lnTo>
                  <a:lnTo>
                    <a:pt x="19" y="594"/>
                  </a:lnTo>
                  <a:lnTo>
                    <a:pt x="43" y="551"/>
                  </a:lnTo>
                  <a:lnTo>
                    <a:pt x="76" y="503"/>
                  </a:lnTo>
                  <a:lnTo>
                    <a:pt x="125" y="454"/>
                  </a:lnTo>
                  <a:lnTo>
                    <a:pt x="190" y="408"/>
                  </a:lnTo>
                  <a:lnTo>
                    <a:pt x="275" y="365"/>
                  </a:lnTo>
                  <a:lnTo>
                    <a:pt x="308" y="342"/>
                  </a:lnTo>
                  <a:lnTo>
                    <a:pt x="335" y="305"/>
                  </a:lnTo>
                  <a:lnTo>
                    <a:pt x="352" y="255"/>
                  </a:lnTo>
                  <a:lnTo>
                    <a:pt x="360" y="201"/>
                  </a:lnTo>
                  <a:lnTo>
                    <a:pt x="356" y="144"/>
                  </a:lnTo>
                  <a:lnTo>
                    <a:pt x="341" y="88"/>
                  </a:lnTo>
                  <a:lnTo>
                    <a:pt x="311" y="39"/>
                  </a:lnTo>
                  <a:lnTo>
                    <a:pt x="264" y="0"/>
                  </a:lnTo>
                  <a:close/>
                </a:path>
              </a:pathLst>
            </a:custGeom>
            <a:solidFill>
              <a:schemeClr val="accent1"/>
            </a:solidFill>
            <a:ln w="9525">
              <a:noFill/>
              <a:round/>
              <a:headEnd/>
              <a:tailEnd/>
            </a:ln>
          </p:spPr>
          <p:txBody>
            <a:bodyPr/>
            <a:lstStyle/>
            <a:p>
              <a:pPr eaLnBrk="0" hangingPunct="0">
                <a:defRPr/>
              </a:pPr>
              <a:endParaRPr lang="en-US">
                <a:solidFill>
                  <a:srgbClr val="006699"/>
                </a:solidFill>
                <a:cs typeface="+mn-cs"/>
              </a:endParaRPr>
            </a:p>
          </p:txBody>
        </p:sp>
        <p:sp>
          <p:nvSpPr>
            <p:cNvPr id="71724" name="Freeform 44"/>
            <p:cNvSpPr>
              <a:spLocks/>
            </p:cNvSpPr>
            <p:nvPr/>
          </p:nvSpPr>
          <p:spPr bwMode="ltGray">
            <a:xfrm rot="1584153">
              <a:off x="56" y="84"/>
              <a:ext cx="804" cy="686"/>
            </a:xfrm>
            <a:custGeom>
              <a:avLst/>
              <a:gdLst/>
              <a:ahLst/>
              <a:cxnLst>
                <a:cxn ang="0">
                  <a:pos x="16" y="370"/>
                </a:cxn>
                <a:cxn ang="0">
                  <a:pos x="6" y="341"/>
                </a:cxn>
                <a:cxn ang="0">
                  <a:pos x="0" y="289"/>
                </a:cxn>
                <a:cxn ang="0">
                  <a:pos x="4" y="222"/>
                </a:cxn>
                <a:cxn ang="0">
                  <a:pos x="25" y="151"/>
                </a:cxn>
                <a:cxn ang="0">
                  <a:pos x="69" y="84"/>
                </a:cxn>
                <a:cxn ang="0">
                  <a:pos x="142" y="31"/>
                </a:cxn>
                <a:cxn ang="0">
                  <a:pos x="247" y="2"/>
                </a:cxn>
                <a:cxn ang="0">
                  <a:pos x="380" y="9"/>
                </a:cxn>
                <a:cxn ang="0">
                  <a:pos x="484" y="68"/>
                </a:cxn>
                <a:cxn ang="0">
                  <a:pos x="554" y="165"/>
                </a:cxn>
                <a:cxn ang="0">
                  <a:pos x="591" y="284"/>
                </a:cxn>
                <a:cxn ang="0">
                  <a:pos x="595" y="409"/>
                </a:cxn>
                <a:cxn ang="0">
                  <a:pos x="566" y="525"/>
                </a:cxn>
                <a:cxn ang="0">
                  <a:pos x="507" y="615"/>
                </a:cxn>
                <a:cxn ang="0">
                  <a:pos x="417" y="663"/>
                </a:cxn>
                <a:cxn ang="0">
                  <a:pos x="389" y="659"/>
                </a:cxn>
                <a:cxn ang="0">
                  <a:pos x="441" y="617"/>
                </a:cxn>
                <a:cxn ang="0">
                  <a:pos x="482" y="544"/>
                </a:cxn>
                <a:cxn ang="0">
                  <a:pos x="509" y="454"/>
                </a:cxn>
                <a:cxn ang="0">
                  <a:pos x="520" y="355"/>
                </a:cxn>
                <a:cxn ang="0">
                  <a:pos x="514" y="258"/>
                </a:cxn>
                <a:cxn ang="0">
                  <a:pos x="485" y="174"/>
                </a:cxn>
                <a:cxn ang="0">
                  <a:pos x="433" y="112"/>
                </a:cxn>
                <a:cxn ang="0">
                  <a:pos x="341" y="75"/>
                </a:cxn>
                <a:cxn ang="0">
                  <a:pos x="246" y="61"/>
                </a:cxn>
                <a:cxn ang="0">
                  <a:pos x="174" y="71"/>
                </a:cxn>
                <a:cxn ang="0">
                  <a:pos x="121" y="101"/>
                </a:cxn>
                <a:cxn ang="0">
                  <a:pos x="84" y="149"/>
                </a:cxn>
                <a:cxn ang="0">
                  <a:pos x="57" y="206"/>
                </a:cxn>
                <a:cxn ang="0">
                  <a:pos x="40" y="272"/>
                </a:cxn>
                <a:cxn ang="0">
                  <a:pos x="28" y="339"/>
                </a:cxn>
              </a:cxnLst>
              <a:rect l="0" t="0" r="r" b="b"/>
              <a:pathLst>
                <a:path w="596" h="666">
                  <a:moveTo>
                    <a:pt x="22" y="372"/>
                  </a:moveTo>
                  <a:lnTo>
                    <a:pt x="16" y="370"/>
                  </a:lnTo>
                  <a:lnTo>
                    <a:pt x="10" y="360"/>
                  </a:lnTo>
                  <a:lnTo>
                    <a:pt x="6" y="341"/>
                  </a:lnTo>
                  <a:lnTo>
                    <a:pt x="1" y="318"/>
                  </a:lnTo>
                  <a:lnTo>
                    <a:pt x="0" y="289"/>
                  </a:lnTo>
                  <a:lnTo>
                    <a:pt x="0" y="257"/>
                  </a:lnTo>
                  <a:lnTo>
                    <a:pt x="4" y="222"/>
                  </a:lnTo>
                  <a:lnTo>
                    <a:pt x="13" y="187"/>
                  </a:lnTo>
                  <a:lnTo>
                    <a:pt x="25" y="151"/>
                  </a:lnTo>
                  <a:lnTo>
                    <a:pt x="45" y="116"/>
                  </a:lnTo>
                  <a:lnTo>
                    <a:pt x="69" y="84"/>
                  </a:lnTo>
                  <a:lnTo>
                    <a:pt x="101" y="55"/>
                  </a:lnTo>
                  <a:lnTo>
                    <a:pt x="142" y="31"/>
                  </a:lnTo>
                  <a:lnTo>
                    <a:pt x="190" y="13"/>
                  </a:lnTo>
                  <a:lnTo>
                    <a:pt x="247" y="2"/>
                  </a:lnTo>
                  <a:lnTo>
                    <a:pt x="314" y="0"/>
                  </a:lnTo>
                  <a:lnTo>
                    <a:pt x="380" y="9"/>
                  </a:lnTo>
                  <a:lnTo>
                    <a:pt x="436" y="33"/>
                  </a:lnTo>
                  <a:lnTo>
                    <a:pt x="484" y="68"/>
                  </a:lnTo>
                  <a:lnTo>
                    <a:pt x="524" y="113"/>
                  </a:lnTo>
                  <a:lnTo>
                    <a:pt x="554" y="165"/>
                  </a:lnTo>
                  <a:lnTo>
                    <a:pt x="577" y="222"/>
                  </a:lnTo>
                  <a:lnTo>
                    <a:pt x="591" y="284"/>
                  </a:lnTo>
                  <a:lnTo>
                    <a:pt x="596" y="347"/>
                  </a:lnTo>
                  <a:lnTo>
                    <a:pt x="595" y="409"/>
                  </a:lnTo>
                  <a:lnTo>
                    <a:pt x="585" y="469"/>
                  </a:lnTo>
                  <a:lnTo>
                    <a:pt x="566" y="525"/>
                  </a:lnTo>
                  <a:lnTo>
                    <a:pt x="540" y="574"/>
                  </a:lnTo>
                  <a:lnTo>
                    <a:pt x="507" y="615"/>
                  </a:lnTo>
                  <a:lnTo>
                    <a:pt x="465" y="645"/>
                  </a:lnTo>
                  <a:lnTo>
                    <a:pt x="417" y="663"/>
                  </a:lnTo>
                  <a:lnTo>
                    <a:pt x="360" y="666"/>
                  </a:lnTo>
                  <a:lnTo>
                    <a:pt x="389" y="659"/>
                  </a:lnTo>
                  <a:lnTo>
                    <a:pt x="417" y="642"/>
                  </a:lnTo>
                  <a:lnTo>
                    <a:pt x="441" y="617"/>
                  </a:lnTo>
                  <a:lnTo>
                    <a:pt x="463" y="583"/>
                  </a:lnTo>
                  <a:lnTo>
                    <a:pt x="482" y="544"/>
                  </a:lnTo>
                  <a:lnTo>
                    <a:pt x="497" y="501"/>
                  </a:lnTo>
                  <a:lnTo>
                    <a:pt x="509" y="454"/>
                  </a:lnTo>
                  <a:lnTo>
                    <a:pt x="517" y="404"/>
                  </a:lnTo>
                  <a:lnTo>
                    <a:pt x="520" y="355"/>
                  </a:lnTo>
                  <a:lnTo>
                    <a:pt x="519" y="305"/>
                  </a:lnTo>
                  <a:lnTo>
                    <a:pt x="514" y="258"/>
                  </a:lnTo>
                  <a:lnTo>
                    <a:pt x="502" y="213"/>
                  </a:lnTo>
                  <a:lnTo>
                    <a:pt x="485" y="174"/>
                  </a:lnTo>
                  <a:lnTo>
                    <a:pt x="462" y="139"/>
                  </a:lnTo>
                  <a:lnTo>
                    <a:pt x="433" y="112"/>
                  </a:lnTo>
                  <a:lnTo>
                    <a:pt x="397" y="93"/>
                  </a:lnTo>
                  <a:lnTo>
                    <a:pt x="341" y="75"/>
                  </a:lnTo>
                  <a:lnTo>
                    <a:pt x="290" y="65"/>
                  </a:lnTo>
                  <a:lnTo>
                    <a:pt x="246" y="61"/>
                  </a:lnTo>
                  <a:lnTo>
                    <a:pt x="207" y="63"/>
                  </a:lnTo>
                  <a:lnTo>
                    <a:pt x="174" y="71"/>
                  </a:lnTo>
                  <a:lnTo>
                    <a:pt x="146" y="84"/>
                  </a:lnTo>
                  <a:lnTo>
                    <a:pt x="121" y="101"/>
                  </a:lnTo>
                  <a:lnTo>
                    <a:pt x="101" y="123"/>
                  </a:lnTo>
                  <a:lnTo>
                    <a:pt x="84" y="149"/>
                  </a:lnTo>
                  <a:lnTo>
                    <a:pt x="69" y="176"/>
                  </a:lnTo>
                  <a:lnTo>
                    <a:pt x="57" y="206"/>
                  </a:lnTo>
                  <a:lnTo>
                    <a:pt x="48" y="239"/>
                  </a:lnTo>
                  <a:lnTo>
                    <a:pt x="40" y="272"/>
                  </a:lnTo>
                  <a:lnTo>
                    <a:pt x="33" y="305"/>
                  </a:lnTo>
                  <a:lnTo>
                    <a:pt x="28" y="339"/>
                  </a:lnTo>
                  <a:lnTo>
                    <a:pt x="22" y="372"/>
                  </a:lnTo>
                  <a:close/>
                </a:path>
              </a:pathLst>
            </a:custGeom>
            <a:solidFill>
              <a:schemeClr val="accent1"/>
            </a:solidFill>
            <a:ln w="9525">
              <a:noFill/>
              <a:round/>
              <a:headEnd/>
              <a:tailEnd/>
            </a:ln>
          </p:spPr>
          <p:txBody>
            <a:bodyPr/>
            <a:lstStyle/>
            <a:p>
              <a:pPr eaLnBrk="0" hangingPunct="0">
                <a:defRPr/>
              </a:pPr>
              <a:endParaRPr lang="en-US">
                <a:solidFill>
                  <a:srgbClr val="006699"/>
                </a:solidFill>
                <a:cs typeface="+mn-cs"/>
              </a:endParaRPr>
            </a:p>
          </p:txBody>
        </p:sp>
      </p:grpSp>
      <p:sp>
        <p:nvSpPr>
          <p:cNvPr id="71725" name="Rectangle 45"/>
          <p:cNvSpPr>
            <a:spLocks noGrp="1" noChangeArrowheads="1"/>
          </p:cNvSpPr>
          <p:nvPr>
            <p:ph type="title"/>
          </p:nvPr>
        </p:nvSpPr>
        <p:spPr bwMode="auto">
          <a:xfrm>
            <a:off x="442913" y="103188"/>
            <a:ext cx="8243887" cy="131445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1028" name="Rectangle 46"/>
          <p:cNvSpPr>
            <a:spLocks noGrp="1" noChangeArrowheads="1"/>
          </p:cNvSpPr>
          <p:nvPr>
            <p:ph type="body" idx="1"/>
          </p:nvPr>
        </p:nvSpPr>
        <p:spPr bwMode="auto">
          <a:xfrm>
            <a:off x="457200" y="1600200"/>
            <a:ext cx="8229600" cy="4456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71727" name="Rectangle 47"/>
          <p:cNvSpPr>
            <a:spLocks noGrp="1" noChangeArrowheads="1"/>
          </p:cNvSpPr>
          <p:nvPr>
            <p:ph type="dt" sz="half" idx="2"/>
          </p:nvPr>
        </p:nvSpPr>
        <p:spPr bwMode="auto">
          <a:xfrm>
            <a:off x="457200" y="6243638"/>
            <a:ext cx="21336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eaLnBrk="1" hangingPunct="1">
              <a:defRPr sz="1400" smtClean="0">
                <a:latin typeface="+mn-lt"/>
              </a:defRPr>
            </a:lvl1pPr>
          </a:lstStyle>
          <a:p>
            <a:pPr>
              <a:defRPr/>
            </a:pPr>
            <a:endParaRPr lang="en-US">
              <a:solidFill>
                <a:srgbClr val="006699"/>
              </a:solidFill>
              <a:cs typeface="+mn-cs"/>
            </a:endParaRPr>
          </a:p>
        </p:txBody>
      </p:sp>
      <p:sp>
        <p:nvSpPr>
          <p:cNvPr id="71728" name="Rectangle 48"/>
          <p:cNvSpPr>
            <a:spLocks noGrp="1" noChangeArrowheads="1"/>
          </p:cNvSpPr>
          <p:nvPr>
            <p:ph type="ftr" sz="quarter" idx="3"/>
          </p:nvPr>
        </p:nvSpPr>
        <p:spPr bwMode="auto">
          <a:xfrm>
            <a:off x="3124200" y="6248400"/>
            <a:ext cx="28956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eaLnBrk="1" hangingPunct="1">
              <a:defRPr sz="1400" smtClean="0">
                <a:latin typeface="+mn-lt"/>
              </a:defRPr>
            </a:lvl1pPr>
          </a:lstStyle>
          <a:p>
            <a:pPr>
              <a:defRPr/>
            </a:pPr>
            <a:endParaRPr lang="en-US">
              <a:solidFill>
                <a:srgbClr val="006699"/>
              </a:solidFill>
              <a:cs typeface="+mn-cs"/>
            </a:endParaRPr>
          </a:p>
        </p:txBody>
      </p:sp>
      <p:sp>
        <p:nvSpPr>
          <p:cNvPr id="71729" name="Rectangle 49"/>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1" hangingPunct="1">
              <a:defRPr sz="1400" smtClean="0">
                <a:latin typeface="+mn-lt"/>
              </a:defRPr>
            </a:lvl1pPr>
          </a:lstStyle>
          <a:p>
            <a:pPr>
              <a:defRPr/>
            </a:pPr>
            <a:fld id="{AE1D18F4-14FB-4F4F-A939-CE3216803781}" type="slidenum">
              <a:rPr lang="en-US">
                <a:solidFill>
                  <a:srgbClr val="006699"/>
                </a:solidFill>
                <a:cs typeface="+mn-cs"/>
              </a:rPr>
              <a:pPr>
                <a:defRPr/>
              </a:pPr>
              <a:t>‹#›</a:t>
            </a:fld>
            <a:endParaRPr lang="en-US">
              <a:solidFill>
                <a:srgbClr val="006699"/>
              </a:solidFill>
              <a:cs typeface="+mn-cs"/>
            </a:endParaRPr>
          </a:p>
        </p:txBody>
      </p:sp>
    </p:spTree>
    <p:extLst>
      <p:ext uri="{BB962C8B-B14F-4D97-AF65-F5344CB8AC3E}">
        <p14:creationId xmlns:p14="http://schemas.microsoft.com/office/powerpoint/2010/main" xmlns="" val="1445629282"/>
      </p:ext>
    </p:extLst>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747" r:id="rId11"/>
  </p:sldLayoutIdLst>
  <p:transition spd="med">
    <p:wheel spokes="8"/>
  </p:transition>
  <p:txStyles>
    <p:titleStyle>
      <a:lvl1pPr algn="ctr" rtl="0" eaLnBrk="0" fontAlgn="base" hangingPunct="0">
        <a:lnSpc>
          <a:spcPct val="90000"/>
        </a:lnSpc>
        <a:spcBef>
          <a:spcPct val="0"/>
        </a:spcBef>
        <a:spcAft>
          <a:spcPct val="0"/>
        </a:spcAft>
        <a:defRPr sz="4400">
          <a:solidFill>
            <a:schemeClr val="tx2"/>
          </a:solidFill>
          <a:effectLst>
            <a:outerShdw blurRad="38100" dist="38100" dir="2700000" algn="tl">
              <a:srgbClr val="C0C0C0"/>
            </a:outerShdw>
          </a:effectLst>
          <a:latin typeface="+mj-lt"/>
          <a:ea typeface="+mj-ea"/>
          <a:cs typeface="+mj-cs"/>
        </a:defRPr>
      </a:lvl1pPr>
      <a:lvl2pPr algn="ctr" rtl="0" eaLnBrk="0" fontAlgn="base" hangingPunct="0">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defRPr>
      </a:lvl2pPr>
      <a:lvl3pPr algn="ctr" rtl="0" eaLnBrk="0" fontAlgn="base" hangingPunct="0">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defRPr>
      </a:lvl3pPr>
      <a:lvl4pPr algn="ctr" rtl="0" eaLnBrk="0" fontAlgn="base" hangingPunct="0">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defRPr>
      </a:lvl4pPr>
      <a:lvl5pPr algn="ctr" rtl="0" eaLnBrk="0" fontAlgn="base" hangingPunct="0">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defRPr>
      </a:lvl5pPr>
      <a:lvl6pPr marL="457200"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defRPr>
      </a:lvl6pPr>
      <a:lvl7pPr marL="914400"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defRPr>
      </a:lvl7pPr>
      <a:lvl8pPr marL="1371600"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defRPr>
      </a:lvl8pPr>
      <a:lvl9pPr marL="1828800"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938"/>
            <a:ext cx="9163050"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solidFill>
                <a:prstClr val="black"/>
              </a:solidFill>
              <a:latin typeface="Constantia"/>
            </a:endParaRPr>
          </a:p>
        </p:txBody>
      </p:sp>
      <p:sp>
        <p:nvSpPr>
          <p:cNvPr id="8" name="Freeform 7"/>
          <p:cNvSpPr>
            <a:spLocks/>
          </p:cNvSpPr>
          <p:nvPr/>
        </p:nvSpPr>
        <p:spPr bwMode="auto">
          <a:xfrm>
            <a:off x="4381500" y="-7938"/>
            <a:ext cx="4762500" cy="638176"/>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solidFill>
                <a:prstClr val="black"/>
              </a:solidFill>
              <a:latin typeface="Constantia"/>
            </a:endParaRPr>
          </a:p>
        </p:txBody>
      </p:sp>
      <p:sp>
        <p:nvSpPr>
          <p:cNvPr id="1028" name="Title Placeholder 8"/>
          <p:cNvSpPr>
            <a:spLocks noGrp="1"/>
          </p:cNvSpPr>
          <p:nvPr>
            <p:ph type="title"/>
          </p:nvPr>
        </p:nvSpPr>
        <p:spPr bwMode="auto">
          <a:xfrm>
            <a:off x="457200" y="704850"/>
            <a:ext cx="8229600" cy="1143000"/>
          </a:xfrm>
          <a:prstGeom prst="rect">
            <a:avLst/>
          </a:prstGeom>
          <a:noFill/>
          <a:ln w="9525">
            <a:noFill/>
            <a:miter lim="800000"/>
            <a:headEnd/>
            <a:tailEnd/>
          </a:ln>
        </p:spPr>
        <p:txBody>
          <a:bodyPr vert="horz" wrap="square" lIns="0" tIns="45720" rIns="0" bIns="0" numCol="1" anchor="b" anchorCtr="0" compatLnSpc="1">
            <a:prstTxWarp prst="textNoShape">
              <a:avLst/>
            </a:prstTxWarp>
          </a:bodyPr>
          <a:lstStyle/>
          <a:p>
            <a:pPr lvl="0"/>
            <a:r>
              <a:rPr lang="en-US"/>
              <a:t>Click to edit Master title style</a:t>
            </a:r>
          </a:p>
        </p:txBody>
      </p:sp>
      <p:sp>
        <p:nvSpPr>
          <p:cNvPr id="1029" name="Text Placeholder 29"/>
          <p:cNvSpPr>
            <a:spLocks noGrp="1"/>
          </p:cNvSpPr>
          <p:nvPr>
            <p:ph type="body" idx="1"/>
          </p:nvPr>
        </p:nvSpPr>
        <p:spPr bwMode="auto">
          <a:xfrm>
            <a:off x="457200" y="1935163"/>
            <a:ext cx="8229600" cy="43894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fontAlgn="auto" latinLnBrk="0" hangingPunct="1">
              <a:spcBef>
                <a:spcPts val="0"/>
              </a:spcBef>
              <a:spcAft>
                <a:spcPts val="0"/>
              </a:spcAft>
              <a:defRPr kumimoji="0" sz="1200" smtClean="0">
                <a:solidFill>
                  <a:schemeClr val="tx2">
                    <a:shade val="90000"/>
                  </a:schemeClr>
                </a:solidFill>
                <a:latin typeface="+mn-lt"/>
                <a:cs typeface="+mn-cs"/>
              </a:defRPr>
            </a:lvl1pPr>
          </a:lstStyle>
          <a:p>
            <a:pPr>
              <a:defRPr/>
            </a:pPr>
            <a:fld id="{DD32BBBE-57C0-460E-BC09-2C346AC4313E}" type="datetimeFigureOut">
              <a:rPr lang="en-US">
                <a:solidFill>
                  <a:srgbClr val="04617B">
                    <a:shade val="90000"/>
                  </a:srgbClr>
                </a:solidFill>
              </a:rPr>
              <a:pPr>
                <a:defRPr/>
              </a:pPr>
              <a:t>2/22/2021</a:t>
            </a:fld>
            <a:endParaRPr lang="en-US">
              <a:solidFill>
                <a:srgbClr val="04617B">
                  <a:shade val="90000"/>
                </a:srgbClr>
              </a:solidFill>
            </a:endParaRPr>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fontAlgn="auto" latinLnBrk="0" hangingPunct="1">
              <a:spcBef>
                <a:spcPts val="0"/>
              </a:spcBef>
              <a:spcAft>
                <a:spcPts val="0"/>
              </a:spcAft>
              <a:defRPr kumimoji="0" sz="1200">
                <a:solidFill>
                  <a:schemeClr val="tx2">
                    <a:shade val="90000"/>
                  </a:schemeClr>
                </a:solidFill>
                <a:latin typeface="+mn-lt"/>
                <a:cs typeface="+mn-cs"/>
              </a:defRPr>
            </a:lvl1pPr>
          </a:lstStyle>
          <a:p>
            <a:pPr>
              <a:defRPr/>
            </a:pPr>
            <a:endParaRPr lang="en-US">
              <a:solidFill>
                <a:srgbClr val="04617B">
                  <a:shade val="90000"/>
                </a:srgbClr>
              </a:solidFill>
            </a:endParaRPr>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fontAlgn="auto" latinLnBrk="0" hangingPunct="1">
              <a:spcBef>
                <a:spcPts val="0"/>
              </a:spcBef>
              <a:spcAft>
                <a:spcPts val="0"/>
              </a:spcAft>
              <a:defRPr kumimoji="0" sz="1200" smtClean="0">
                <a:solidFill>
                  <a:schemeClr val="tx2">
                    <a:shade val="90000"/>
                  </a:schemeClr>
                </a:solidFill>
                <a:latin typeface="+mn-lt"/>
                <a:cs typeface="+mn-cs"/>
              </a:defRPr>
            </a:lvl1pPr>
          </a:lstStyle>
          <a:p>
            <a:pPr>
              <a:defRPr/>
            </a:pPr>
            <a:fld id="{2323B722-21EC-4E1E-9745-D9EF64EC7CCB}" type="slidenum">
              <a:rPr lang="en-US">
                <a:solidFill>
                  <a:srgbClr val="04617B">
                    <a:shade val="90000"/>
                  </a:srgbClr>
                </a:solidFill>
              </a:rPr>
              <a:pPr>
                <a:defRPr/>
              </a:pPr>
              <a:t>‹#›</a:t>
            </a:fld>
            <a:endParaRPr lang="en-US">
              <a:solidFill>
                <a:srgbClr val="04617B">
                  <a:shade val="90000"/>
                </a:srgbClr>
              </a:solidFill>
            </a:endParaRPr>
          </a:p>
        </p:txBody>
      </p:sp>
      <p:grpSp>
        <p:nvGrpSpPr>
          <p:cNvPr id="1033" name="Group 1"/>
          <p:cNvGrpSpPr>
            <a:grpSpLocks/>
          </p:cNvGrpSpPr>
          <p:nvPr/>
        </p:nvGrpSpPr>
        <p:grpSpPr bwMode="auto">
          <a:xfrm>
            <a:off x="-19050" y="203200"/>
            <a:ext cx="9180513" cy="647700"/>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fontAlgn="auto">
                <a:spcBef>
                  <a:spcPts val="0"/>
                </a:spcBef>
                <a:spcAft>
                  <a:spcPts val="0"/>
                </a:spcAft>
                <a:defRPr/>
              </a:pPr>
              <a:endParaRPr lang="en-US">
                <a:solidFill>
                  <a:prstClr val="black"/>
                </a:solidFill>
                <a:latin typeface="Constantia"/>
              </a:endParaRPr>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fontAlgn="auto">
                <a:spcBef>
                  <a:spcPts val="0"/>
                </a:spcBef>
                <a:spcAft>
                  <a:spcPts val="0"/>
                </a:spcAft>
                <a:defRPr/>
              </a:pPr>
              <a:endParaRPr lang="en-US">
                <a:solidFill>
                  <a:prstClr val="black"/>
                </a:solidFill>
                <a:latin typeface="Constantia"/>
              </a:endParaRPr>
            </a:p>
          </p:txBody>
        </p:sp>
      </p:grpSp>
    </p:spTree>
    <p:extLst>
      <p:ext uri="{BB962C8B-B14F-4D97-AF65-F5344CB8AC3E}">
        <p14:creationId xmlns:p14="http://schemas.microsoft.com/office/powerpoint/2010/main" xmlns="" val="1606684259"/>
      </p:ext>
    </p:extLst>
  </p:cSld>
  <p:clrMap bg1="lt1" tx1="dk1" bg2="lt2" tx2="dk2" accent1="accent1" accent2="accent2" accent3="accent3" accent4="accent4" accent5="accent5" accent6="accent6" hlink="hlink" folHlink="folHlink"/>
  <p:sldLayoutIdLst>
    <p:sldLayoutId id="2147483749" r:id="rId1"/>
    <p:sldLayoutId id="2147483750" r:id="rId2"/>
    <p:sldLayoutId id="2147483751" r:id="rId3"/>
    <p:sldLayoutId id="2147483752" r:id="rId4"/>
    <p:sldLayoutId id="2147483753" r:id="rId5"/>
    <p:sldLayoutId id="2147483754" r:id="rId6"/>
    <p:sldLayoutId id="2147483755" r:id="rId7"/>
    <p:sldLayoutId id="2147483756" r:id="rId8"/>
    <p:sldLayoutId id="2147483757" r:id="rId9"/>
    <p:sldLayoutId id="2147483758" r:id="rId10"/>
    <p:sldLayoutId id="2147483759" r:id="rId11"/>
  </p:sldLayoutIdLst>
  <p:txStyles>
    <p:titleStyle>
      <a:lvl1pPr algn="l" rtl="0" fontAlgn="base">
        <a:spcBef>
          <a:spcPct val="0"/>
        </a:spcBef>
        <a:spcAft>
          <a:spcPct val="0"/>
        </a:spcAft>
        <a:defRPr sz="5000" b="0" i="0" u="none" kern="1200">
          <a:solidFill>
            <a:schemeClr val="tx2"/>
          </a:solidFill>
          <a:latin typeface="+mj-lt"/>
          <a:ea typeface="+mj-ea"/>
          <a:cs typeface="+mj-cs"/>
        </a:defRPr>
      </a:lvl1pPr>
      <a:lvl2pPr algn="l" rtl="0" fontAlgn="base">
        <a:spcBef>
          <a:spcPct val="0"/>
        </a:spcBef>
        <a:spcAft>
          <a:spcPct val="0"/>
        </a:spcAft>
        <a:defRPr sz="5000">
          <a:solidFill>
            <a:schemeClr val="tx2"/>
          </a:solidFill>
          <a:latin typeface="Calibri" pitchFamily="34" charset="0"/>
        </a:defRPr>
      </a:lvl2pPr>
      <a:lvl3pPr algn="l" rtl="0" fontAlgn="base">
        <a:spcBef>
          <a:spcPct val="0"/>
        </a:spcBef>
        <a:spcAft>
          <a:spcPct val="0"/>
        </a:spcAft>
        <a:defRPr sz="5000">
          <a:solidFill>
            <a:schemeClr val="tx2"/>
          </a:solidFill>
          <a:latin typeface="Calibri" pitchFamily="34" charset="0"/>
        </a:defRPr>
      </a:lvl3pPr>
      <a:lvl4pPr algn="l" rtl="0" fontAlgn="base">
        <a:spcBef>
          <a:spcPct val="0"/>
        </a:spcBef>
        <a:spcAft>
          <a:spcPct val="0"/>
        </a:spcAft>
        <a:defRPr sz="5000">
          <a:solidFill>
            <a:schemeClr val="tx2"/>
          </a:solidFill>
          <a:latin typeface="Calibri" pitchFamily="34" charset="0"/>
        </a:defRPr>
      </a:lvl4pPr>
      <a:lvl5pPr algn="l" rtl="0" fontAlgn="base">
        <a:spcBef>
          <a:spcPct val="0"/>
        </a:spcBef>
        <a:spcAft>
          <a:spcPct val="0"/>
        </a:spcAft>
        <a:defRPr sz="5000">
          <a:solidFill>
            <a:schemeClr val="tx2"/>
          </a:solidFill>
          <a:latin typeface="Calibri" pitchFamily="34" charset="0"/>
        </a:defRPr>
      </a:lvl5pPr>
      <a:lvl6pPr marL="457200" algn="l" rtl="0" fontAlgn="base">
        <a:spcBef>
          <a:spcPct val="0"/>
        </a:spcBef>
        <a:spcAft>
          <a:spcPct val="0"/>
        </a:spcAft>
        <a:defRPr sz="5000">
          <a:solidFill>
            <a:schemeClr val="tx2"/>
          </a:solidFill>
          <a:latin typeface="Calibri" pitchFamily="34" charset="0"/>
        </a:defRPr>
      </a:lvl6pPr>
      <a:lvl7pPr marL="914400" algn="l" rtl="0" fontAlgn="base">
        <a:spcBef>
          <a:spcPct val="0"/>
        </a:spcBef>
        <a:spcAft>
          <a:spcPct val="0"/>
        </a:spcAft>
        <a:defRPr sz="5000">
          <a:solidFill>
            <a:schemeClr val="tx2"/>
          </a:solidFill>
          <a:latin typeface="Calibri" pitchFamily="34" charset="0"/>
        </a:defRPr>
      </a:lvl7pPr>
      <a:lvl8pPr marL="1371600" algn="l" rtl="0" fontAlgn="base">
        <a:spcBef>
          <a:spcPct val="0"/>
        </a:spcBef>
        <a:spcAft>
          <a:spcPct val="0"/>
        </a:spcAft>
        <a:defRPr sz="5000">
          <a:solidFill>
            <a:schemeClr val="tx2"/>
          </a:solidFill>
          <a:latin typeface="Calibri" pitchFamily="34" charset="0"/>
        </a:defRPr>
      </a:lvl8pPr>
      <a:lvl9pPr marL="1828800" algn="l" rtl="0" fontAlgn="base">
        <a:spcBef>
          <a:spcPct val="0"/>
        </a:spcBef>
        <a:spcAft>
          <a:spcPct val="0"/>
        </a:spcAft>
        <a:defRPr sz="5000">
          <a:solidFill>
            <a:schemeClr val="tx2"/>
          </a:solidFill>
          <a:latin typeface="Calibri" pitchFamily="34" charset="0"/>
        </a:defRPr>
      </a:lvl9pPr>
    </p:titleStyle>
    <p:bodyStyle>
      <a:lvl1pPr marL="273050" indent="-273050" algn="l" rtl="0" fontAlgn="base">
        <a:spcBef>
          <a:spcPct val="20000"/>
        </a:spcBef>
        <a:spcAft>
          <a:spcPct val="0"/>
        </a:spcAft>
        <a:buClr>
          <a:srgbClr val="0BD0D9"/>
        </a:buClr>
        <a:buSzPct val="95000"/>
        <a:buFont typeface="Wingdings 2" pitchFamily="18" charset="2"/>
        <a:buChar char=""/>
        <a:defRPr sz="2600" kern="1200">
          <a:solidFill>
            <a:schemeClr val="tx1"/>
          </a:solidFill>
          <a:latin typeface="+mn-lt"/>
          <a:ea typeface="+mn-ea"/>
          <a:cs typeface="+mn-cs"/>
        </a:defRPr>
      </a:lvl1pPr>
      <a:lvl2pPr marL="639763" indent="-246063" algn="l" rtl="0" fontAlgn="base">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063" algn="l" rtl="0" fontAlgn="base">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l" rtl="0" fontAlgn="base">
        <a:spcBef>
          <a:spcPct val="20000"/>
        </a:spcBef>
        <a:spcAft>
          <a:spcPct val="0"/>
        </a:spcAft>
        <a:buClr>
          <a:srgbClr val="0BD0D9"/>
        </a:buClr>
        <a:buSzPct val="65000"/>
        <a:buFont typeface="Wingdings 2" pitchFamily="18" charset="2"/>
        <a:buChar char=""/>
        <a:defRPr sz="2000" kern="1200">
          <a:solidFill>
            <a:schemeClr val="tx1"/>
          </a:solidFill>
          <a:latin typeface="+mn-lt"/>
          <a:ea typeface="+mn-ea"/>
          <a:cs typeface="+mn-cs"/>
        </a:defRPr>
      </a:lvl4pPr>
      <a:lvl5pPr marL="1462088" indent="-209550" algn="l" rtl="0" fontAlgn="base">
        <a:spcBef>
          <a:spcPct val="20000"/>
        </a:spcBef>
        <a:spcAft>
          <a:spcPct val="0"/>
        </a:spcAft>
        <a:buClr>
          <a:srgbClr val="10CF9B"/>
        </a:buClr>
        <a:buSzPct val="65000"/>
        <a:buFont typeface="Wingdings 2"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7.xml"/><Relationship Id="rId1" Type="http://schemas.openxmlformats.org/officeDocument/2006/relationships/audio" Target="file:///D:\Noi%20Trong%20Len%20-%20Mp3.mp3" TargetMode="Externa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jpeg"/><Relationship Id="rId7"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7.jpeg"/><Relationship Id="rId5" Type="http://schemas.openxmlformats.org/officeDocument/2006/relationships/image" Target="../media/image6.jpeg"/><Relationship Id="rId10" Type="http://schemas.openxmlformats.org/officeDocument/2006/relationships/image" Target="../media/image11.png"/><Relationship Id="rId4" Type="http://schemas.openxmlformats.org/officeDocument/2006/relationships/image" Target="../media/image5.jpeg"/><Relationship Id="rId9" Type="http://schemas.openxmlformats.org/officeDocument/2006/relationships/image" Target="../media/image10.jpeg"/></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6.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67.xml"/><Relationship Id="rId5" Type="http://schemas.openxmlformats.org/officeDocument/2006/relationships/image" Target="../media/image15.jpeg"/><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image" Target="../media/image16.png"/><Relationship Id="rId1" Type="http://schemas.openxmlformats.org/officeDocument/2006/relationships/slideLayout" Target="../slideLayouts/slideLayout7.xml"/><Relationship Id="rId6" Type="http://schemas.openxmlformats.org/officeDocument/2006/relationships/image" Target="../media/image20.png"/><Relationship Id="rId5" Type="http://schemas.openxmlformats.org/officeDocument/2006/relationships/image" Target="../media/image19.png"/><Relationship Id="rId10" Type="http://schemas.openxmlformats.org/officeDocument/2006/relationships/image" Target="../media/image24.png"/><Relationship Id="rId4" Type="http://schemas.openxmlformats.org/officeDocument/2006/relationships/image" Target="../media/image18.png"/><Relationship Id="rId9" Type="http://schemas.openxmlformats.org/officeDocument/2006/relationships/image" Target="../media/image2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7" name="Noi Trong Len - Mp3.mp3">
            <a:hlinkClick r:id="" action="ppaction://media"/>
          </p:cNvPr>
          <p:cNvPicPr>
            <a:picLocks noRot="1" noChangeAspect="1"/>
          </p:cNvPicPr>
          <p:nvPr>
            <a:audioFile r:link="rId1"/>
          </p:nvPr>
        </p:nvPicPr>
        <p:blipFill>
          <a:blip r:embed="rId3"/>
          <a:srcRect/>
          <a:stretch>
            <a:fillRect/>
          </a:stretch>
        </p:blipFill>
        <p:spPr bwMode="auto">
          <a:xfrm>
            <a:off x="4857750" y="4572000"/>
            <a:ext cx="304800" cy="304800"/>
          </a:xfrm>
          <a:prstGeom prst="rect">
            <a:avLst/>
          </a:prstGeom>
          <a:noFill/>
          <a:ln w="9525">
            <a:noFill/>
            <a:miter lim="800000"/>
            <a:headEnd/>
            <a:tailEnd/>
          </a:ln>
        </p:spPr>
      </p:pic>
      <p:pic>
        <p:nvPicPr>
          <p:cNvPr id="8195" name="Picture 2" descr="flower_daffodil_array_prt"/>
          <p:cNvPicPr>
            <a:picLocks noChangeAspect="1" noChangeArrowheads="1"/>
          </p:cNvPicPr>
          <p:nvPr/>
        </p:nvPicPr>
        <p:blipFill>
          <a:blip r:embed="rId4"/>
          <a:srcRect/>
          <a:stretch>
            <a:fillRect/>
          </a:stretch>
        </p:blipFill>
        <p:spPr bwMode="auto">
          <a:xfrm>
            <a:off x="0" y="-15154"/>
            <a:ext cx="9144000" cy="6858000"/>
          </a:xfrm>
          <a:prstGeom prst="rect">
            <a:avLst/>
          </a:prstGeom>
          <a:solidFill>
            <a:schemeClr val="tx2"/>
          </a:solidFill>
          <a:ln w="6350">
            <a:solidFill>
              <a:schemeClr val="accent2"/>
            </a:solidFill>
            <a:miter lim="800000"/>
            <a:headEnd/>
            <a:tailEnd/>
          </a:ln>
        </p:spPr>
      </p:pic>
      <p:sp>
        <p:nvSpPr>
          <p:cNvPr id="105477" name="Text Box 5"/>
          <p:cNvSpPr txBox="1">
            <a:spLocks noChangeArrowheads="1"/>
          </p:cNvSpPr>
          <p:nvPr/>
        </p:nvSpPr>
        <p:spPr bwMode="auto">
          <a:xfrm>
            <a:off x="1962150" y="688719"/>
            <a:ext cx="5791200" cy="769441"/>
          </a:xfrm>
          <a:prstGeom prst="rect">
            <a:avLst/>
          </a:prstGeom>
          <a:noFill/>
          <a:ln w="9525">
            <a:noFill/>
            <a:miter lim="800000"/>
            <a:headEnd/>
            <a:tailEnd/>
          </a:ln>
          <a:effectLst/>
        </p:spPr>
        <p:txBody>
          <a:bodyPr wrap="square">
            <a:spAutoFit/>
          </a:bodyPr>
          <a:lstStyle/>
          <a:p>
            <a:pPr algn="ctr" fontAlgn="auto">
              <a:spcBef>
                <a:spcPct val="50000"/>
              </a:spcBef>
              <a:spcAft>
                <a:spcPts val="0"/>
              </a:spcAft>
              <a:defRPr/>
            </a:pPr>
            <a:r>
              <a:rPr lang="en-US" sz="4400" b="1" i="1" u="sng" err="1">
                <a:effectLst>
                  <a:outerShdw blurRad="38100" dist="38100" dir="2700000" algn="tl">
                    <a:srgbClr val="C0C0C0"/>
                  </a:outerShdw>
                </a:effectLst>
                <a:latin typeface="Times New Roman" pitchFamily="18" charset="0"/>
                <a:cs typeface="+mn-cs"/>
              </a:rPr>
              <a:t>Tiết</a:t>
            </a:r>
            <a:r>
              <a:rPr lang="en-US" sz="4400" b="1" i="1" u="sng">
                <a:effectLst>
                  <a:outerShdw blurRad="38100" dist="38100" dir="2700000" algn="tl">
                    <a:srgbClr val="C0C0C0"/>
                  </a:outerShdw>
                </a:effectLst>
                <a:latin typeface="Times New Roman" pitchFamily="18" charset="0"/>
                <a:cs typeface="+mn-cs"/>
              </a:rPr>
              <a:t> 37 </a:t>
            </a:r>
            <a:r>
              <a:rPr lang="en-US" sz="4400" b="1" i="1" u="sng" dirty="0">
                <a:effectLst>
                  <a:outerShdw blurRad="38100" dist="38100" dir="2700000" algn="tl">
                    <a:srgbClr val="C0C0C0"/>
                  </a:outerShdw>
                </a:effectLst>
                <a:latin typeface="Times New Roman" pitchFamily="18" charset="0"/>
                <a:cs typeface="+mn-cs"/>
              </a:rPr>
              <a:t>- </a:t>
            </a:r>
            <a:r>
              <a:rPr lang="en-US" sz="4400" b="1" i="1" u="sng" err="1">
                <a:effectLst>
                  <a:outerShdw blurRad="38100" dist="38100" dir="2700000" algn="tl">
                    <a:srgbClr val="C0C0C0"/>
                  </a:outerShdw>
                </a:effectLst>
                <a:latin typeface="Times New Roman" pitchFamily="18" charset="0"/>
                <a:cs typeface="+mn-cs"/>
              </a:rPr>
              <a:t>Bài</a:t>
            </a:r>
            <a:r>
              <a:rPr lang="en-US" sz="4400" b="1" i="1" u="sng">
                <a:effectLst>
                  <a:outerShdw blurRad="38100" dist="38100" dir="2700000" algn="tl">
                    <a:srgbClr val="C0C0C0"/>
                  </a:outerShdw>
                </a:effectLst>
                <a:latin typeface="Times New Roman" pitchFamily="18" charset="0"/>
                <a:cs typeface="+mn-cs"/>
              </a:rPr>
              <a:t> 34</a:t>
            </a:r>
            <a:endParaRPr lang="en-US" sz="4400" b="1" i="1" u="sng" dirty="0">
              <a:effectLst>
                <a:outerShdw blurRad="38100" dist="38100" dir="2700000" algn="tl">
                  <a:srgbClr val="C0C0C0"/>
                </a:outerShdw>
              </a:effectLst>
              <a:latin typeface="Times New Roman" pitchFamily="18" charset="0"/>
              <a:cs typeface="+mn-cs"/>
            </a:endParaRPr>
          </a:p>
        </p:txBody>
      </p:sp>
      <p:sp>
        <p:nvSpPr>
          <p:cNvPr id="12" name="Text Box 5"/>
          <p:cNvSpPr txBox="1">
            <a:spLocks noChangeArrowheads="1"/>
          </p:cNvSpPr>
          <p:nvPr/>
        </p:nvSpPr>
        <p:spPr bwMode="auto">
          <a:xfrm>
            <a:off x="-56147" y="1580148"/>
            <a:ext cx="9144000" cy="830997"/>
          </a:xfrm>
          <a:prstGeom prst="rect">
            <a:avLst/>
          </a:prstGeom>
          <a:noFill/>
          <a:ln w="9525">
            <a:noFill/>
            <a:miter lim="800000"/>
            <a:headEnd/>
            <a:tailEnd/>
          </a:ln>
          <a:effectLst/>
        </p:spPr>
        <p:txBody>
          <a:bodyPr wrap="square">
            <a:spAutoFit/>
          </a:bodyPr>
          <a:lstStyle/>
          <a:p>
            <a:pPr algn="ctr" fontAlgn="auto">
              <a:spcBef>
                <a:spcPct val="50000"/>
              </a:spcBef>
              <a:spcAft>
                <a:spcPts val="0"/>
              </a:spcAft>
              <a:defRPr/>
            </a:pPr>
            <a:r>
              <a:rPr lang="en-US" sz="4800" b="1" i="1">
                <a:solidFill>
                  <a:srgbClr val="FF0000"/>
                </a:solidFill>
                <a:effectLst>
                  <a:outerShdw blurRad="38100" dist="38100" dir="2700000" algn="tl">
                    <a:srgbClr val="C0C0C0"/>
                  </a:outerShdw>
                </a:effectLst>
                <a:latin typeface="Times New Roman" pitchFamily="18" charset="0"/>
                <a:cs typeface="+mn-cs"/>
              </a:rPr>
              <a:t>VITAMIN VÀ MUỐI KHOÁNG</a:t>
            </a:r>
            <a:endParaRPr lang="en-US" sz="4800" b="1" i="1" dirty="0">
              <a:solidFill>
                <a:srgbClr val="FF0000"/>
              </a:solidFill>
              <a:effectLst>
                <a:outerShdw blurRad="38100" dist="38100" dir="2700000" algn="tl">
                  <a:srgbClr val="C0C0C0"/>
                </a:outerShdw>
              </a:effectLst>
              <a:latin typeface="Times New Roman" pitchFamily="18" charset="0"/>
              <a:cs typeface="+mn-cs"/>
            </a:endParaRPr>
          </a:p>
        </p:txBody>
      </p:sp>
    </p:spTree>
  </p:cSld>
  <p:clrMapOvr>
    <a:masterClrMapping/>
  </p:clrMapOvr>
  <p:timing>
    <p:tnLst>
      <p:par>
        <p:cTn id="1" dur="indefinite" restart="never" nodeType="tmRoot">
          <p:childTnLst>
            <p:audio>
              <p:cMediaNode vol="80000">
                <p:cTn id="2"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074" y="1144488"/>
            <a:ext cx="9144000" cy="4893647"/>
          </a:xfrm>
          <a:prstGeom prst="rect">
            <a:avLst/>
          </a:prstGeom>
          <a:noFill/>
        </p:spPr>
        <p:txBody>
          <a:bodyPr wrap="square" rtlCol="0">
            <a:spAutoFit/>
          </a:bodyPr>
          <a:lstStyle/>
          <a:p>
            <a:r>
              <a:rPr lang="en-US" sz="2400" b="1" dirty="0" err="1">
                <a:solidFill>
                  <a:srgbClr val="C00000"/>
                </a:solidFill>
                <a:latin typeface="Times New Roman" pitchFamily="18" charset="0"/>
                <a:cs typeface="Times New Roman" pitchFamily="18" charset="0"/>
              </a:rPr>
              <a:t>Câu</a:t>
            </a:r>
            <a:r>
              <a:rPr lang="en-US" sz="2400" b="1" dirty="0">
                <a:solidFill>
                  <a:srgbClr val="C00000"/>
                </a:solidFill>
                <a:latin typeface="Times New Roman" pitchFamily="18" charset="0"/>
                <a:cs typeface="Times New Roman" pitchFamily="18" charset="0"/>
              </a:rPr>
              <a:t> 1: </a:t>
            </a:r>
            <a:r>
              <a:rPr lang="en-US" sz="2400" b="1" dirty="0" err="1">
                <a:solidFill>
                  <a:srgbClr val="C00000"/>
                </a:solidFill>
                <a:latin typeface="Times New Roman" pitchFamily="18" charset="0"/>
                <a:cs typeface="Times New Roman" pitchFamily="18" charset="0"/>
              </a:rPr>
              <a:t>Điền</a:t>
            </a:r>
            <a:r>
              <a:rPr lang="en-US" sz="2400" b="1" dirty="0">
                <a:solidFill>
                  <a:srgbClr val="C00000"/>
                </a:solidFill>
                <a:latin typeface="Times New Roman" pitchFamily="18" charset="0"/>
                <a:cs typeface="Times New Roman" pitchFamily="18" charset="0"/>
              </a:rPr>
              <a:t> </a:t>
            </a:r>
            <a:r>
              <a:rPr lang="en-US" sz="2400" b="1" dirty="0" err="1">
                <a:solidFill>
                  <a:srgbClr val="C00000"/>
                </a:solidFill>
                <a:latin typeface="Times New Roman" pitchFamily="18" charset="0"/>
                <a:cs typeface="Times New Roman" pitchFamily="18" charset="0"/>
              </a:rPr>
              <a:t>tiếp</a:t>
            </a:r>
            <a:r>
              <a:rPr lang="en-US" sz="2400" b="1" dirty="0">
                <a:solidFill>
                  <a:srgbClr val="C00000"/>
                </a:solidFill>
                <a:latin typeface="Times New Roman" pitchFamily="18" charset="0"/>
                <a:cs typeface="Times New Roman" pitchFamily="18" charset="0"/>
              </a:rPr>
              <a:t> </a:t>
            </a:r>
            <a:r>
              <a:rPr lang="en-US" sz="2400" b="1" dirty="0" err="1">
                <a:solidFill>
                  <a:srgbClr val="C00000"/>
                </a:solidFill>
                <a:latin typeface="Times New Roman" pitchFamily="18" charset="0"/>
                <a:cs typeface="Times New Roman" pitchFamily="18" charset="0"/>
              </a:rPr>
              <a:t>thông</a:t>
            </a:r>
            <a:r>
              <a:rPr lang="en-US" sz="2400" b="1" dirty="0">
                <a:solidFill>
                  <a:srgbClr val="C00000"/>
                </a:solidFill>
                <a:latin typeface="Times New Roman" pitchFamily="18" charset="0"/>
                <a:cs typeface="Times New Roman" pitchFamily="18" charset="0"/>
              </a:rPr>
              <a:t> tin </a:t>
            </a:r>
            <a:r>
              <a:rPr lang="en-US" sz="2400" b="1" dirty="0" err="1">
                <a:solidFill>
                  <a:srgbClr val="C00000"/>
                </a:solidFill>
                <a:latin typeface="Times New Roman" pitchFamily="18" charset="0"/>
                <a:cs typeface="Times New Roman" pitchFamily="18" charset="0"/>
              </a:rPr>
              <a:t>vào</a:t>
            </a:r>
            <a:r>
              <a:rPr lang="en-US" sz="2400" b="1" dirty="0">
                <a:solidFill>
                  <a:srgbClr val="C00000"/>
                </a:solidFill>
                <a:latin typeface="Times New Roman" pitchFamily="18" charset="0"/>
                <a:cs typeface="Times New Roman" pitchFamily="18" charset="0"/>
              </a:rPr>
              <a:t> </a:t>
            </a:r>
            <a:r>
              <a:rPr lang="en-US" sz="2400" b="1" dirty="0" err="1">
                <a:solidFill>
                  <a:srgbClr val="C00000"/>
                </a:solidFill>
                <a:latin typeface="Times New Roman" pitchFamily="18" charset="0"/>
                <a:cs typeface="Times New Roman" pitchFamily="18" charset="0"/>
              </a:rPr>
              <a:t>chỗ</a:t>
            </a:r>
            <a:r>
              <a:rPr lang="en-US" sz="2400" b="1" dirty="0">
                <a:solidFill>
                  <a:srgbClr val="C00000"/>
                </a:solidFill>
                <a:latin typeface="Times New Roman" pitchFamily="18" charset="0"/>
                <a:cs typeface="Times New Roman" pitchFamily="18" charset="0"/>
              </a:rPr>
              <a:t> </a:t>
            </a:r>
            <a:r>
              <a:rPr lang="en-US" sz="2400" b="1" dirty="0" err="1">
                <a:solidFill>
                  <a:srgbClr val="C00000"/>
                </a:solidFill>
                <a:latin typeface="Times New Roman" pitchFamily="18" charset="0"/>
                <a:cs typeface="Times New Roman" pitchFamily="18" charset="0"/>
              </a:rPr>
              <a:t>chấm</a:t>
            </a:r>
            <a:r>
              <a:rPr lang="en-US" sz="2400" b="1" dirty="0">
                <a:solidFill>
                  <a:srgbClr val="C00000"/>
                </a:solidFill>
                <a:latin typeface="Times New Roman" pitchFamily="18" charset="0"/>
                <a:cs typeface="Times New Roman" pitchFamily="18" charset="0"/>
              </a:rPr>
              <a:t> </a:t>
            </a:r>
            <a:r>
              <a:rPr lang="en-US" sz="2400" b="1" dirty="0" err="1">
                <a:solidFill>
                  <a:srgbClr val="C00000"/>
                </a:solidFill>
                <a:latin typeface="Times New Roman" pitchFamily="18" charset="0"/>
                <a:cs typeface="Times New Roman" pitchFamily="18" charset="0"/>
              </a:rPr>
              <a:t>để</a:t>
            </a:r>
            <a:r>
              <a:rPr lang="en-US" sz="2400" b="1" dirty="0">
                <a:solidFill>
                  <a:srgbClr val="C00000"/>
                </a:solidFill>
                <a:latin typeface="Times New Roman" pitchFamily="18" charset="0"/>
                <a:cs typeface="Times New Roman" pitchFamily="18" charset="0"/>
              </a:rPr>
              <a:t> </a:t>
            </a:r>
            <a:r>
              <a:rPr lang="en-US" sz="2400" b="1" dirty="0" err="1">
                <a:solidFill>
                  <a:srgbClr val="C00000"/>
                </a:solidFill>
                <a:latin typeface="Times New Roman" pitchFamily="18" charset="0"/>
                <a:cs typeface="Times New Roman" pitchFamily="18" charset="0"/>
              </a:rPr>
              <a:t>hoàn</a:t>
            </a:r>
            <a:r>
              <a:rPr lang="en-US" sz="2400" b="1" dirty="0">
                <a:solidFill>
                  <a:srgbClr val="C00000"/>
                </a:solidFill>
                <a:latin typeface="Times New Roman" pitchFamily="18" charset="0"/>
                <a:cs typeface="Times New Roman" pitchFamily="18" charset="0"/>
              </a:rPr>
              <a:t> </a:t>
            </a:r>
            <a:r>
              <a:rPr lang="en-US" sz="2400" b="1" dirty="0" err="1">
                <a:solidFill>
                  <a:srgbClr val="C00000"/>
                </a:solidFill>
                <a:latin typeface="Times New Roman" pitchFamily="18" charset="0"/>
                <a:cs typeface="Times New Roman" pitchFamily="18" charset="0"/>
              </a:rPr>
              <a:t>thiện</a:t>
            </a:r>
            <a:r>
              <a:rPr lang="en-US" sz="2400" b="1" dirty="0">
                <a:solidFill>
                  <a:srgbClr val="C00000"/>
                </a:solidFill>
                <a:latin typeface="Times New Roman" pitchFamily="18" charset="0"/>
                <a:cs typeface="Times New Roman" pitchFamily="18" charset="0"/>
              </a:rPr>
              <a:t> </a:t>
            </a:r>
            <a:r>
              <a:rPr lang="en-US" sz="2400" b="1" dirty="0" err="1">
                <a:solidFill>
                  <a:srgbClr val="C00000"/>
                </a:solidFill>
                <a:latin typeface="Times New Roman" pitchFamily="18" charset="0"/>
                <a:cs typeface="Times New Roman" pitchFamily="18" charset="0"/>
              </a:rPr>
              <a:t>những</a:t>
            </a:r>
            <a:r>
              <a:rPr lang="en-US" sz="2400" b="1" dirty="0">
                <a:solidFill>
                  <a:srgbClr val="C00000"/>
                </a:solidFill>
                <a:latin typeface="Times New Roman" pitchFamily="18" charset="0"/>
                <a:cs typeface="Times New Roman" pitchFamily="18" charset="0"/>
              </a:rPr>
              <a:t> </a:t>
            </a:r>
            <a:r>
              <a:rPr lang="en-US" sz="2400" b="1" dirty="0" err="1">
                <a:solidFill>
                  <a:srgbClr val="C00000"/>
                </a:solidFill>
                <a:latin typeface="Times New Roman" pitchFamily="18" charset="0"/>
                <a:cs typeface="Times New Roman" pitchFamily="18" charset="0"/>
              </a:rPr>
              <a:t>kiến</a:t>
            </a:r>
            <a:r>
              <a:rPr lang="en-US" sz="2400" b="1" dirty="0">
                <a:solidFill>
                  <a:srgbClr val="C00000"/>
                </a:solidFill>
                <a:latin typeface="Times New Roman" pitchFamily="18" charset="0"/>
                <a:cs typeface="Times New Roman" pitchFamily="18" charset="0"/>
              </a:rPr>
              <a:t> </a:t>
            </a:r>
            <a:r>
              <a:rPr lang="en-US" sz="2400" b="1" dirty="0" err="1">
                <a:solidFill>
                  <a:srgbClr val="C00000"/>
                </a:solidFill>
                <a:latin typeface="Times New Roman" pitchFamily="18" charset="0"/>
                <a:cs typeface="Times New Roman" pitchFamily="18" charset="0"/>
              </a:rPr>
              <a:t>thức</a:t>
            </a:r>
            <a:r>
              <a:rPr lang="en-US" sz="2400" b="1" dirty="0">
                <a:solidFill>
                  <a:srgbClr val="C00000"/>
                </a:solidFill>
                <a:latin typeface="Times New Roman" pitchFamily="18" charset="0"/>
                <a:cs typeface="Times New Roman" pitchFamily="18" charset="0"/>
              </a:rPr>
              <a:t> </a:t>
            </a:r>
            <a:r>
              <a:rPr lang="en-US" sz="2400" b="1" dirty="0" err="1">
                <a:solidFill>
                  <a:srgbClr val="C00000"/>
                </a:solidFill>
                <a:latin typeface="Times New Roman" pitchFamily="18" charset="0"/>
                <a:cs typeface="Times New Roman" pitchFamily="18" charset="0"/>
              </a:rPr>
              <a:t>về</a:t>
            </a:r>
            <a:r>
              <a:rPr lang="en-US" sz="2400" b="1" dirty="0">
                <a:solidFill>
                  <a:srgbClr val="C00000"/>
                </a:solidFill>
                <a:latin typeface="Times New Roman" pitchFamily="18" charset="0"/>
                <a:cs typeface="Times New Roman" pitchFamily="18" charset="0"/>
              </a:rPr>
              <a:t> </a:t>
            </a:r>
            <a:r>
              <a:rPr lang="vi-VN" sz="2400" b="1" dirty="0">
                <a:solidFill>
                  <a:srgbClr val="C00000"/>
                </a:solidFill>
                <a:latin typeface="Times New Roman" pitchFamily="18" charset="0"/>
                <a:ea typeface="Arial" pitchFamily="34" charset="0"/>
                <a:cs typeface="Times New Roman" pitchFamily="18" charset="0"/>
              </a:rPr>
              <a:t>Vitamin và </a:t>
            </a:r>
            <a:r>
              <a:rPr lang="vi-VN" sz="2400" b="1">
                <a:solidFill>
                  <a:srgbClr val="C00000"/>
                </a:solidFill>
                <a:latin typeface="Times New Roman" pitchFamily="18" charset="0"/>
                <a:ea typeface="Arial" pitchFamily="34" charset="0"/>
                <a:cs typeface="Times New Roman" pitchFamily="18" charset="0"/>
              </a:rPr>
              <a:t>muối khoáng</a:t>
            </a:r>
            <a:endParaRPr lang="en-US" sz="2400" b="1" dirty="0">
              <a:solidFill>
                <a:srgbClr val="C00000"/>
              </a:solidFill>
              <a:latin typeface="Times New Roman" pitchFamily="18" charset="0"/>
              <a:ea typeface="Arial" pitchFamily="34" charset="0"/>
              <a:cs typeface="Times New Roman" pitchFamily="18" charset="0"/>
            </a:endParaRPr>
          </a:p>
          <a:p>
            <a:r>
              <a:rPr lang="en-US" sz="2400" b="1">
                <a:solidFill>
                  <a:prstClr val="black"/>
                </a:solidFill>
                <a:latin typeface="Times New Roman" pitchFamily="18" charset="0"/>
                <a:cs typeface="Times New Roman" pitchFamily="18" charset="0"/>
              </a:rPr>
              <a:t>         Vitamin </a:t>
            </a:r>
            <a:r>
              <a:rPr lang="en-US" sz="2400" b="1">
                <a:solidFill>
                  <a:srgbClr val="FF0000"/>
                </a:solidFill>
                <a:latin typeface="Times New Roman" pitchFamily="18" charset="0"/>
                <a:cs typeface="Times New Roman" pitchFamily="18" charset="0"/>
              </a:rPr>
              <a:t>là hợp chất hữu cơ</a:t>
            </a:r>
            <a:r>
              <a:rPr lang="en-US" sz="2400" b="1">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là</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thành</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phần</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tham</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gia</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cấu</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trúc</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của</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nhiều</a:t>
            </a:r>
            <a:r>
              <a:rPr lang="en-US" sz="2400" b="1" dirty="0">
                <a:solidFill>
                  <a:prstClr val="black"/>
                </a:solidFill>
                <a:latin typeface="Times New Roman" pitchFamily="18" charset="0"/>
                <a:cs typeface="Times New Roman" pitchFamily="18" charset="0"/>
              </a:rPr>
              <a:t> </a:t>
            </a:r>
            <a:r>
              <a:rPr lang="en-US" sz="2400" b="1" err="1">
                <a:solidFill>
                  <a:prstClr val="black"/>
                </a:solidFill>
                <a:latin typeface="Times New Roman" pitchFamily="18" charset="0"/>
                <a:cs typeface="Times New Roman" pitchFamily="18" charset="0"/>
              </a:rPr>
              <a:t>hệ</a:t>
            </a:r>
            <a:r>
              <a:rPr lang="en-US" sz="2400" b="1">
                <a:solidFill>
                  <a:prstClr val="black"/>
                </a:solidFill>
                <a:latin typeface="Times New Roman" pitchFamily="18" charset="0"/>
                <a:cs typeface="Times New Roman" pitchFamily="18" charset="0"/>
              </a:rPr>
              <a:t> </a:t>
            </a:r>
            <a:r>
              <a:rPr lang="en-US" sz="2400" b="1">
                <a:solidFill>
                  <a:srgbClr val="FF0000"/>
                </a:solidFill>
                <a:latin typeface="Times New Roman" pitchFamily="18" charset="0"/>
                <a:cs typeface="Times New Roman" pitchFamily="18" charset="0"/>
              </a:rPr>
              <a:t>enzim</a:t>
            </a:r>
            <a:r>
              <a:rPr lang="en-US" sz="2400" b="1">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giúp</a:t>
            </a:r>
            <a:r>
              <a:rPr lang="en-US" sz="2400" b="1" dirty="0">
                <a:solidFill>
                  <a:prstClr val="black"/>
                </a:solidFill>
                <a:latin typeface="Times New Roman" pitchFamily="18" charset="0"/>
                <a:cs typeface="Times New Roman" pitchFamily="18" charset="0"/>
              </a:rPr>
              <a:t> </a:t>
            </a:r>
            <a:r>
              <a:rPr lang="en-US" sz="2400" b="1" err="1">
                <a:solidFill>
                  <a:prstClr val="black"/>
                </a:solidFill>
                <a:latin typeface="Times New Roman" pitchFamily="18" charset="0"/>
                <a:cs typeface="Times New Roman" pitchFamily="18" charset="0"/>
              </a:rPr>
              <a:t>đảm</a:t>
            </a:r>
            <a:r>
              <a:rPr lang="en-US" sz="2400" b="1">
                <a:solidFill>
                  <a:prstClr val="black"/>
                </a:solidFill>
                <a:latin typeface="Times New Roman" pitchFamily="18" charset="0"/>
                <a:cs typeface="Times New Roman" pitchFamily="18" charset="0"/>
              </a:rPr>
              <a:t> bảo cân bằng hoạt động </a:t>
            </a:r>
            <a:r>
              <a:rPr lang="en-US" sz="2400" b="1">
                <a:solidFill>
                  <a:srgbClr val="FF0000"/>
                </a:solidFill>
                <a:latin typeface="Times New Roman" pitchFamily="18" charset="0"/>
                <a:cs typeface="Times New Roman" pitchFamily="18" charset="0"/>
              </a:rPr>
              <a:t>sinh lí </a:t>
            </a:r>
            <a:r>
              <a:rPr lang="en-US" sz="2400" b="1">
                <a:solidFill>
                  <a:prstClr val="black"/>
                </a:solidFill>
                <a:latin typeface="Times New Roman" pitchFamily="18" charset="0"/>
                <a:cs typeface="Times New Roman" pitchFamily="18" charset="0"/>
              </a:rPr>
              <a:t>của cơ thể </a:t>
            </a:r>
            <a:r>
              <a:rPr lang="en-US" sz="2400" b="1" dirty="0" err="1">
                <a:solidFill>
                  <a:prstClr val="black"/>
                </a:solidFill>
                <a:latin typeface="Times New Roman" pitchFamily="18" charset="0"/>
                <a:cs typeface="Times New Roman" pitchFamily="18" charset="0"/>
              </a:rPr>
              <a:t>Nếu</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cơ</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thể</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thừa</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hoặc</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thiếu</a:t>
            </a:r>
            <a:r>
              <a:rPr lang="en-US" sz="2400" b="1" dirty="0">
                <a:solidFill>
                  <a:prstClr val="black"/>
                </a:solidFill>
                <a:latin typeface="Times New Roman" pitchFamily="18" charset="0"/>
                <a:cs typeface="Times New Roman" pitchFamily="18" charset="0"/>
              </a:rPr>
              <a:t> vitamin </a:t>
            </a:r>
            <a:r>
              <a:rPr lang="en-US" sz="2400" b="1" dirty="0" err="1">
                <a:solidFill>
                  <a:prstClr val="black"/>
                </a:solidFill>
                <a:latin typeface="Times New Roman" pitchFamily="18" charset="0"/>
                <a:cs typeface="Times New Roman" pitchFamily="18" charset="0"/>
              </a:rPr>
              <a:t>đều</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ảnh</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hưởng</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đến</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sức</a:t>
            </a:r>
            <a:r>
              <a:rPr lang="en-US" sz="2400" b="1" dirty="0">
                <a:solidFill>
                  <a:prstClr val="black"/>
                </a:solidFill>
                <a:latin typeface="Times New Roman" pitchFamily="18" charset="0"/>
                <a:cs typeface="Times New Roman" pitchFamily="18" charset="0"/>
              </a:rPr>
              <a:t> </a:t>
            </a:r>
            <a:r>
              <a:rPr lang="en-US" sz="2400" b="1" err="1">
                <a:solidFill>
                  <a:prstClr val="black"/>
                </a:solidFill>
                <a:latin typeface="Times New Roman" pitchFamily="18" charset="0"/>
                <a:cs typeface="Times New Roman" pitchFamily="18" charset="0"/>
              </a:rPr>
              <a:t>khỏe</a:t>
            </a:r>
            <a:r>
              <a:rPr lang="en-US" sz="2400" b="1">
                <a:solidFill>
                  <a:prstClr val="black"/>
                </a:solidFill>
                <a:latin typeface="Times New Roman" pitchFamily="18" charset="0"/>
                <a:cs typeface="Times New Roman" pitchFamily="18" charset="0"/>
              </a:rPr>
              <a:t>.</a:t>
            </a:r>
          </a:p>
          <a:p>
            <a:r>
              <a:rPr lang="en-US" sz="2400" b="1">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Ví</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dụ</a:t>
            </a:r>
            <a:r>
              <a:rPr lang="en-US" sz="2400" b="1" dirty="0">
                <a:solidFill>
                  <a:prstClr val="black"/>
                </a:solidFill>
                <a:latin typeface="Times New Roman" pitchFamily="18" charset="0"/>
                <a:cs typeface="Times New Roman" pitchFamily="18" charset="0"/>
              </a:rPr>
              <a:t>: + </a:t>
            </a:r>
            <a:r>
              <a:rPr lang="en-US" sz="2400" b="1" dirty="0" err="1">
                <a:solidFill>
                  <a:prstClr val="black"/>
                </a:solidFill>
                <a:latin typeface="Times New Roman" pitchFamily="18" charset="0"/>
                <a:cs typeface="Times New Roman" pitchFamily="18" charset="0"/>
              </a:rPr>
              <a:t>Thiếu</a:t>
            </a:r>
            <a:r>
              <a:rPr lang="en-US" sz="2400" b="1" dirty="0">
                <a:solidFill>
                  <a:prstClr val="black"/>
                </a:solidFill>
                <a:latin typeface="Times New Roman" pitchFamily="18" charset="0"/>
                <a:cs typeface="Times New Roman" pitchFamily="18" charset="0"/>
              </a:rPr>
              <a:t>: ……….. </a:t>
            </a:r>
          </a:p>
          <a:p>
            <a:r>
              <a:rPr lang="en-US" sz="2400" b="1">
                <a:solidFill>
                  <a:prstClr val="black"/>
                </a:solidFill>
                <a:latin typeface="Times New Roman" pitchFamily="18" charset="0"/>
                <a:cs typeface="Times New Roman" pitchFamily="18" charset="0"/>
              </a:rPr>
              <a:t>             +</a:t>
            </a:r>
            <a:r>
              <a:rPr lang="en-US" sz="2400" b="1" err="1">
                <a:solidFill>
                  <a:prstClr val="black"/>
                </a:solidFill>
                <a:latin typeface="Times New Roman" pitchFamily="18" charset="0"/>
                <a:cs typeface="Times New Roman" pitchFamily="18" charset="0"/>
              </a:rPr>
              <a:t>Thừa</a:t>
            </a:r>
            <a:r>
              <a:rPr lang="en-US" sz="2400" b="1">
                <a:solidFill>
                  <a:prstClr val="black"/>
                </a:solidFill>
                <a:latin typeface="Times New Roman" pitchFamily="18" charset="0"/>
                <a:cs typeface="Times New Roman" pitchFamily="18" charset="0"/>
              </a:rPr>
              <a:t>:….........</a:t>
            </a:r>
            <a:endParaRPr lang="en-US" sz="2400" b="1" dirty="0">
              <a:solidFill>
                <a:prstClr val="black"/>
              </a:solidFill>
              <a:latin typeface="Times New Roman" pitchFamily="18" charset="0"/>
              <a:cs typeface="Times New Roman" pitchFamily="18" charset="0"/>
            </a:endParaRPr>
          </a:p>
          <a:p>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Muối</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khoáng</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là</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thành</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phần</a:t>
            </a:r>
            <a:r>
              <a:rPr lang="en-US" sz="2400" b="1" dirty="0">
                <a:solidFill>
                  <a:prstClr val="black"/>
                </a:solidFill>
                <a:latin typeface="Times New Roman" pitchFamily="18" charset="0"/>
                <a:cs typeface="Times New Roman" pitchFamily="18" charset="0"/>
              </a:rPr>
              <a:t> </a:t>
            </a:r>
            <a:r>
              <a:rPr lang="en-US" sz="2400" b="1" err="1">
                <a:latin typeface="Times New Roman" pitchFamily="18" charset="0"/>
                <a:cs typeface="Times New Roman" pitchFamily="18" charset="0"/>
              </a:rPr>
              <a:t>quan</a:t>
            </a:r>
            <a:r>
              <a:rPr lang="en-US" sz="2400" b="1">
                <a:latin typeface="Times New Roman" pitchFamily="18" charset="0"/>
                <a:cs typeface="Times New Roman" pitchFamily="18" charset="0"/>
              </a:rPr>
              <a:t> trọng của</a:t>
            </a:r>
            <a:r>
              <a:rPr lang="en-US" sz="2400" b="1">
                <a:solidFill>
                  <a:srgbClr val="FF0000"/>
                </a:solidFill>
                <a:latin typeface="Times New Roman" pitchFamily="18" charset="0"/>
                <a:cs typeface="Times New Roman" pitchFamily="18" charset="0"/>
              </a:rPr>
              <a:t> tế bào</a:t>
            </a:r>
            <a:r>
              <a:rPr lang="en-US" sz="2400" b="1">
                <a:solidFill>
                  <a:prstClr val="black"/>
                </a:solidFill>
                <a:latin typeface="Times New Roman" pitchFamily="18" charset="0"/>
                <a:cs typeface="Times New Roman" pitchFamily="18" charset="0"/>
              </a:rPr>
              <a:t>, tham gia cấu trúc của nhiều </a:t>
            </a:r>
            <a:r>
              <a:rPr lang="en-US" sz="2400" b="1">
                <a:solidFill>
                  <a:srgbClr val="FF0000"/>
                </a:solidFill>
                <a:latin typeface="Times New Roman" pitchFamily="18" charset="0"/>
                <a:cs typeface="Times New Roman" pitchFamily="18" charset="0"/>
              </a:rPr>
              <a:t>enzim</a:t>
            </a:r>
            <a:r>
              <a:rPr lang="en-US" sz="2400" b="1">
                <a:solidFill>
                  <a:prstClr val="black"/>
                </a:solidFill>
                <a:latin typeface="Times New Roman" pitchFamily="18" charset="0"/>
                <a:cs typeface="Times New Roman" pitchFamily="18" charset="0"/>
              </a:rPr>
              <a:t>; giúp cân bằng </a:t>
            </a:r>
            <a:r>
              <a:rPr lang="en-US" sz="2400" b="1">
                <a:solidFill>
                  <a:srgbClr val="FF0000"/>
                </a:solidFill>
                <a:latin typeface="Times New Roman" pitchFamily="18" charset="0"/>
                <a:cs typeface="Times New Roman" pitchFamily="18" charset="0"/>
              </a:rPr>
              <a:t>áp suất thẩm thấu và lực trương của tế bào</a:t>
            </a:r>
            <a:r>
              <a:rPr lang="en-US" sz="2400" b="1">
                <a:solidFill>
                  <a:prstClr val="black"/>
                </a:solidFill>
                <a:latin typeface="Times New Roman" pitchFamily="18" charset="0"/>
                <a:cs typeface="Times New Roman" pitchFamily="18" charset="0"/>
              </a:rPr>
              <a:t>, đảm bảo quá trình </a:t>
            </a:r>
            <a:r>
              <a:rPr lang="en-US" sz="2400" b="1">
                <a:solidFill>
                  <a:srgbClr val="FF0000"/>
                </a:solidFill>
                <a:latin typeface="Times New Roman" pitchFamily="18" charset="0"/>
                <a:cs typeface="Times New Roman" pitchFamily="18" charset="0"/>
              </a:rPr>
              <a:t>trao đổi chất và năng lượng.</a:t>
            </a:r>
            <a:endParaRPr lang="en-US" sz="2400" b="1" dirty="0">
              <a:solidFill>
                <a:srgbClr val="FF0000"/>
              </a:solidFill>
              <a:latin typeface="Times New Roman" pitchFamily="18" charset="0"/>
              <a:cs typeface="Times New Roman" pitchFamily="18" charset="0"/>
            </a:endParaRPr>
          </a:p>
          <a:p>
            <a:pPr lvl="0"/>
            <a:r>
              <a:rPr lang="en-US" sz="2400" b="1">
                <a:solidFill>
                  <a:prstClr val="black"/>
                </a:solidFill>
                <a:latin typeface="Times New Roman" pitchFamily="18" charset="0"/>
                <a:cs typeface="Times New Roman" pitchFamily="18" charset="0"/>
              </a:rPr>
              <a:t>         VTM </a:t>
            </a:r>
            <a:r>
              <a:rPr lang="en-US" sz="2400" b="1" dirty="0" err="1">
                <a:solidFill>
                  <a:prstClr val="black"/>
                </a:solidFill>
                <a:latin typeface="Times New Roman" pitchFamily="18" charset="0"/>
                <a:cs typeface="Times New Roman" pitchFamily="18" charset="0"/>
              </a:rPr>
              <a:t>và</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muối</a:t>
            </a:r>
            <a:r>
              <a:rPr lang="en-US" sz="2400" b="1" dirty="0">
                <a:solidFill>
                  <a:prstClr val="black"/>
                </a:solidFill>
                <a:latin typeface="Times New Roman" pitchFamily="18" charset="0"/>
                <a:cs typeface="Times New Roman" pitchFamily="18" charset="0"/>
              </a:rPr>
              <a:t> </a:t>
            </a:r>
            <a:r>
              <a:rPr lang="en-US" sz="2400" b="1" err="1">
                <a:solidFill>
                  <a:prstClr val="black"/>
                </a:solidFill>
                <a:latin typeface="Times New Roman" pitchFamily="18" charset="0"/>
                <a:cs typeface="Times New Roman" pitchFamily="18" charset="0"/>
              </a:rPr>
              <a:t>khoáng</a:t>
            </a:r>
            <a:r>
              <a:rPr lang="en-US" sz="2400" b="1">
                <a:solidFill>
                  <a:prstClr val="black"/>
                </a:solidFill>
                <a:latin typeface="Times New Roman" pitchFamily="18" charset="0"/>
                <a:cs typeface="Times New Roman" pitchFamily="18" charset="0"/>
              </a:rPr>
              <a:t> cần một lượng </a:t>
            </a:r>
            <a:r>
              <a:rPr lang="en-US" sz="2400" b="1">
                <a:solidFill>
                  <a:srgbClr val="FF0000"/>
                </a:solidFill>
                <a:latin typeface="Times New Roman" pitchFamily="18" charset="0"/>
                <a:cs typeface="Times New Roman" pitchFamily="18" charset="0"/>
              </a:rPr>
              <a:t>ít (nhỏ)</a:t>
            </a:r>
            <a:r>
              <a:rPr lang="en-US" sz="2400" b="1">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nhưng</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không</a:t>
            </a:r>
            <a:r>
              <a:rPr lang="en-US" sz="2400" b="1" dirty="0">
                <a:solidFill>
                  <a:prstClr val="black"/>
                </a:solidFill>
                <a:latin typeface="Times New Roman" pitchFamily="18" charset="0"/>
                <a:cs typeface="Times New Roman" pitchFamily="18" charset="0"/>
              </a:rPr>
              <a:t> </a:t>
            </a:r>
            <a:r>
              <a:rPr lang="en-US" sz="2400" b="1" err="1">
                <a:solidFill>
                  <a:prstClr val="black"/>
                </a:solidFill>
                <a:latin typeface="Times New Roman" pitchFamily="18" charset="0"/>
                <a:cs typeface="Times New Roman" pitchFamily="18" charset="0"/>
              </a:rPr>
              <a:t>thể</a:t>
            </a:r>
            <a:r>
              <a:rPr lang="en-US" sz="2400" b="1">
                <a:solidFill>
                  <a:prstClr val="black"/>
                </a:solidFill>
                <a:latin typeface="Times New Roman" pitchFamily="18" charset="0"/>
                <a:cs typeface="Times New Roman" pitchFamily="18" charset="0"/>
              </a:rPr>
              <a:t> </a:t>
            </a:r>
            <a:r>
              <a:rPr lang="en-US" sz="2400" b="1">
                <a:solidFill>
                  <a:srgbClr val="FF0000"/>
                </a:solidFill>
                <a:latin typeface="Times New Roman" pitchFamily="18" charset="0"/>
                <a:cs typeface="Times New Roman" pitchFamily="18" charset="0"/>
              </a:rPr>
              <a:t>thiếu</a:t>
            </a:r>
            <a:r>
              <a:rPr lang="en-US" sz="2400" b="1">
                <a:solidFill>
                  <a:prstClr val="black"/>
                </a:solidFill>
                <a:latin typeface="Times New Roman" pitchFamily="18" charset="0"/>
                <a:cs typeface="Times New Roman" pitchFamily="18" charset="0"/>
              </a:rPr>
              <a:t>  trong khẩu phần ăn.</a:t>
            </a:r>
            <a:endParaRPr lang="en-US" sz="2400" b="1" dirty="0">
              <a:solidFill>
                <a:prstClr val="black"/>
              </a:solidFill>
              <a:latin typeface="Times New Roman" pitchFamily="18" charset="0"/>
              <a:cs typeface="Times New Roman" pitchFamily="18" charset="0"/>
            </a:endParaRPr>
          </a:p>
          <a:p>
            <a:endParaRPr lang="en-US" sz="2400" b="1" dirty="0">
              <a:solidFill>
                <a:prstClr val="black"/>
              </a:solidFill>
              <a:latin typeface="Times New Roman" pitchFamily="18" charset="0"/>
              <a:cs typeface="Times New Roman" pitchFamily="18" charset="0"/>
            </a:endParaRPr>
          </a:p>
        </p:txBody>
      </p:sp>
      <p:sp>
        <p:nvSpPr>
          <p:cNvPr id="5" name="TextBox 4"/>
          <p:cNvSpPr txBox="1"/>
          <p:nvPr/>
        </p:nvSpPr>
        <p:spPr>
          <a:xfrm>
            <a:off x="1371600" y="621268"/>
            <a:ext cx="5562600" cy="523220"/>
          </a:xfrm>
          <a:prstGeom prst="rect">
            <a:avLst/>
          </a:prstGeom>
          <a:noFill/>
        </p:spPr>
        <p:txBody>
          <a:bodyPr wrap="square" rtlCol="0">
            <a:spAutoFit/>
          </a:bodyPr>
          <a:lstStyle/>
          <a:p>
            <a:r>
              <a:rPr lang="en-US" sz="2800" b="1"/>
              <a:t>ĐÁP </a:t>
            </a:r>
            <a:r>
              <a:rPr lang="en-US" sz="2800" b="1" smtClean="0"/>
              <a:t>ÁN</a:t>
            </a:r>
            <a:endParaRPr lang="vi-VN" sz="2800" b="1"/>
          </a:p>
        </p:txBody>
      </p:sp>
    </p:spTree>
    <p:extLst>
      <p:ext uri="{BB962C8B-B14F-4D97-AF65-F5344CB8AC3E}">
        <p14:creationId xmlns:p14="http://schemas.microsoft.com/office/powerpoint/2010/main" xmlns="" val="159529923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04274" y="1371600"/>
            <a:ext cx="9039726" cy="954107"/>
          </a:xfrm>
          <a:prstGeom prst="rect">
            <a:avLst/>
          </a:prstGeom>
          <a:noFill/>
        </p:spPr>
        <p:txBody>
          <a:bodyPr wrap="square" rtlCol="0">
            <a:spAutoFit/>
          </a:bodyPr>
          <a:lstStyle/>
          <a:p>
            <a:r>
              <a:rPr lang="en-US" sz="2800" b="1" dirty="0" err="1">
                <a:solidFill>
                  <a:srgbClr val="C00000"/>
                </a:solidFill>
                <a:latin typeface="Times New Roman" pitchFamily="18" charset="0"/>
                <a:cs typeface="Times New Roman" pitchFamily="18" charset="0"/>
              </a:rPr>
              <a:t>Câu</a:t>
            </a:r>
            <a:r>
              <a:rPr lang="en-US" sz="2800" b="1" dirty="0">
                <a:solidFill>
                  <a:srgbClr val="C00000"/>
                </a:solidFill>
                <a:latin typeface="Times New Roman" pitchFamily="18" charset="0"/>
                <a:cs typeface="Times New Roman" pitchFamily="18" charset="0"/>
              </a:rPr>
              <a:t> 2: </a:t>
            </a:r>
            <a:r>
              <a:rPr lang="en-US" sz="2800" b="1" dirty="0" err="1">
                <a:solidFill>
                  <a:srgbClr val="C00000"/>
                </a:solidFill>
                <a:latin typeface="Times New Roman" pitchFamily="18" charset="0"/>
                <a:cs typeface="Times New Roman" pitchFamily="18" charset="0"/>
              </a:rPr>
              <a:t>Ghép</a:t>
            </a:r>
            <a:r>
              <a:rPr lang="en-US" sz="2800" b="1" dirty="0">
                <a:solidFill>
                  <a:srgbClr val="C00000"/>
                </a:solidFill>
                <a:latin typeface="Times New Roman" pitchFamily="18" charset="0"/>
                <a:cs typeface="Times New Roman" pitchFamily="18" charset="0"/>
              </a:rPr>
              <a:t> </a:t>
            </a:r>
            <a:r>
              <a:rPr lang="en-US" sz="2800" b="1" dirty="0" err="1">
                <a:solidFill>
                  <a:srgbClr val="C00000"/>
                </a:solidFill>
                <a:latin typeface="Times New Roman" pitchFamily="18" charset="0"/>
                <a:cs typeface="Times New Roman" pitchFamily="18" charset="0"/>
              </a:rPr>
              <a:t>thông</a:t>
            </a:r>
            <a:r>
              <a:rPr lang="en-US" sz="2800" b="1" dirty="0">
                <a:solidFill>
                  <a:srgbClr val="C00000"/>
                </a:solidFill>
                <a:latin typeface="Times New Roman" pitchFamily="18" charset="0"/>
                <a:cs typeface="Times New Roman" pitchFamily="18" charset="0"/>
              </a:rPr>
              <a:t> tin </a:t>
            </a:r>
            <a:r>
              <a:rPr lang="en-US" sz="2800" b="1" dirty="0" err="1">
                <a:solidFill>
                  <a:srgbClr val="C00000"/>
                </a:solidFill>
                <a:latin typeface="Times New Roman" pitchFamily="18" charset="0"/>
                <a:cs typeface="Times New Roman" pitchFamily="18" charset="0"/>
              </a:rPr>
              <a:t>cột</a:t>
            </a:r>
            <a:r>
              <a:rPr lang="en-US" sz="2800" b="1" dirty="0">
                <a:solidFill>
                  <a:srgbClr val="C00000"/>
                </a:solidFill>
                <a:latin typeface="Times New Roman" pitchFamily="18" charset="0"/>
                <a:cs typeface="Times New Roman" pitchFamily="18" charset="0"/>
              </a:rPr>
              <a:t> A </a:t>
            </a:r>
            <a:r>
              <a:rPr lang="en-US" sz="2800" b="1" dirty="0" err="1">
                <a:solidFill>
                  <a:srgbClr val="C00000"/>
                </a:solidFill>
                <a:latin typeface="Times New Roman" pitchFamily="18" charset="0"/>
                <a:cs typeface="Times New Roman" pitchFamily="18" charset="0"/>
              </a:rPr>
              <a:t>với</a:t>
            </a:r>
            <a:r>
              <a:rPr lang="en-US" sz="2800" b="1" dirty="0">
                <a:solidFill>
                  <a:srgbClr val="C00000"/>
                </a:solidFill>
                <a:latin typeface="Times New Roman" pitchFamily="18" charset="0"/>
                <a:cs typeface="Times New Roman" pitchFamily="18" charset="0"/>
              </a:rPr>
              <a:t> 1 </a:t>
            </a:r>
            <a:r>
              <a:rPr lang="en-US" sz="2800" b="1" dirty="0" err="1">
                <a:solidFill>
                  <a:srgbClr val="C00000"/>
                </a:solidFill>
                <a:latin typeface="Times New Roman" pitchFamily="18" charset="0"/>
                <a:cs typeface="Times New Roman" pitchFamily="18" charset="0"/>
              </a:rPr>
              <a:t>hoặc</a:t>
            </a:r>
            <a:r>
              <a:rPr lang="en-US" sz="2800" b="1" dirty="0">
                <a:solidFill>
                  <a:srgbClr val="C00000"/>
                </a:solidFill>
                <a:latin typeface="Times New Roman" pitchFamily="18" charset="0"/>
                <a:cs typeface="Times New Roman" pitchFamily="18" charset="0"/>
              </a:rPr>
              <a:t> 1 </a:t>
            </a:r>
            <a:r>
              <a:rPr lang="en-US" sz="2800" b="1" dirty="0" err="1">
                <a:solidFill>
                  <a:srgbClr val="C00000"/>
                </a:solidFill>
                <a:latin typeface="Times New Roman" pitchFamily="18" charset="0"/>
                <a:cs typeface="Times New Roman" pitchFamily="18" charset="0"/>
              </a:rPr>
              <a:t>số</a:t>
            </a:r>
            <a:r>
              <a:rPr lang="en-US" sz="2800" b="1" dirty="0">
                <a:solidFill>
                  <a:srgbClr val="C00000"/>
                </a:solidFill>
                <a:latin typeface="Times New Roman" pitchFamily="18" charset="0"/>
                <a:cs typeface="Times New Roman" pitchFamily="18" charset="0"/>
              </a:rPr>
              <a:t> ý ở </a:t>
            </a:r>
            <a:r>
              <a:rPr lang="en-US" sz="2800" b="1" dirty="0" err="1">
                <a:solidFill>
                  <a:srgbClr val="C00000"/>
                </a:solidFill>
                <a:latin typeface="Times New Roman" pitchFamily="18" charset="0"/>
                <a:cs typeface="Times New Roman" pitchFamily="18" charset="0"/>
              </a:rPr>
              <a:t>cột</a:t>
            </a:r>
            <a:r>
              <a:rPr lang="en-US" sz="2800" b="1" dirty="0">
                <a:solidFill>
                  <a:srgbClr val="C00000"/>
                </a:solidFill>
                <a:latin typeface="Times New Roman" pitchFamily="18" charset="0"/>
                <a:cs typeface="Times New Roman" pitchFamily="18" charset="0"/>
              </a:rPr>
              <a:t> B </a:t>
            </a:r>
            <a:r>
              <a:rPr lang="en-US" sz="2800" b="1" dirty="0" err="1">
                <a:solidFill>
                  <a:srgbClr val="C00000"/>
                </a:solidFill>
                <a:latin typeface="Times New Roman" pitchFamily="18" charset="0"/>
                <a:cs typeface="Times New Roman" pitchFamily="18" charset="0"/>
              </a:rPr>
              <a:t>để</a:t>
            </a:r>
            <a:r>
              <a:rPr lang="en-US" sz="2800" b="1" dirty="0">
                <a:solidFill>
                  <a:srgbClr val="C00000"/>
                </a:solidFill>
                <a:latin typeface="Times New Roman" pitchFamily="18" charset="0"/>
                <a:cs typeface="Times New Roman" pitchFamily="18" charset="0"/>
              </a:rPr>
              <a:t> </a:t>
            </a:r>
            <a:r>
              <a:rPr lang="en-US" sz="2800" b="1" dirty="0" err="1">
                <a:solidFill>
                  <a:srgbClr val="C00000"/>
                </a:solidFill>
                <a:latin typeface="Times New Roman" pitchFamily="18" charset="0"/>
                <a:cs typeface="Times New Roman" pitchFamily="18" charset="0"/>
              </a:rPr>
              <a:t>được</a:t>
            </a:r>
            <a:r>
              <a:rPr lang="en-US" sz="2800" b="1" dirty="0">
                <a:solidFill>
                  <a:srgbClr val="C00000"/>
                </a:solidFill>
                <a:latin typeface="Times New Roman" pitchFamily="18" charset="0"/>
                <a:cs typeface="Times New Roman" pitchFamily="18" charset="0"/>
              </a:rPr>
              <a:t> </a:t>
            </a:r>
            <a:r>
              <a:rPr lang="en-US" sz="2800" b="1" dirty="0" err="1">
                <a:solidFill>
                  <a:srgbClr val="C00000"/>
                </a:solidFill>
                <a:latin typeface="Times New Roman" pitchFamily="18" charset="0"/>
                <a:cs typeface="Times New Roman" pitchFamily="18" charset="0"/>
              </a:rPr>
              <a:t>cách</a:t>
            </a:r>
            <a:r>
              <a:rPr lang="en-US" sz="2800" b="1" dirty="0">
                <a:solidFill>
                  <a:srgbClr val="C00000"/>
                </a:solidFill>
                <a:latin typeface="Times New Roman" pitchFamily="18" charset="0"/>
                <a:cs typeface="Times New Roman" pitchFamily="18" charset="0"/>
              </a:rPr>
              <a:t> </a:t>
            </a:r>
            <a:r>
              <a:rPr lang="en-US" sz="2800" b="1" dirty="0" err="1">
                <a:solidFill>
                  <a:srgbClr val="C00000"/>
                </a:solidFill>
                <a:latin typeface="Times New Roman" pitchFamily="18" charset="0"/>
                <a:cs typeface="Times New Roman" pitchFamily="18" charset="0"/>
              </a:rPr>
              <a:t>sử</a:t>
            </a:r>
            <a:r>
              <a:rPr lang="en-US" sz="2800" b="1" dirty="0">
                <a:solidFill>
                  <a:srgbClr val="C00000"/>
                </a:solidFill>
                <a:latin typeface="Times New Roman" pitchFamily="18" charset="0"/>
                <a:cs typeface="Times New Roman" pitchFamily="18" charset="0"/>
              </a:rPr>
              <a:t> </a:t>
            </a:r>
            <a:r>
              <a:rPr lang="en-US" sz="2800" b="1" dirty="0" err="1">
                <a:solidFill>
                  <a:srgbClr val="C00000"/>
                </a:solidFill>
                <a:latin typeface="Times New Roman" pitchFamily="18" charset="0"/>
                <a:cs typeface="Times New Roman" pitchFamily="18" charset="0"/>
              </a:rPr>
              <a:t>dụng</a:t>
            </a:r>
            <a:r>
              <a:rPr lang="en-US" sz="2800" b="1" dirty="0">
                <a:solidFill>
                  <a:srgbClr val="C00000"/>
                </a:solidFill>
                <a:latin typeface="Times New Roman" pitchFamily="18" charset="0"/>
                <a:cs typeface="Times New Roman" pitchFamily="18" charset="0"/>
              </a:rPr>
              <a:t> Vitamin </a:t>
            </a:r>
            <a:r>
              <a:rPr lang="en-US" sz="2800" b="1" dirty="0" err="1">
                <a:solidFill>
                  <a:srgbClr val="C00000"/>
                </a:solidFill>
                <a:latin typeface="Times New Roman" pitchFamily="18" charset="0"/>
                <a:cs typeface="Times New Roman" pitchFamily="18" charset="0"/>
              </a:rPr>
              <a:t>và</a:t>
            </a:r>
            <a:r>
              <a:rPr lang="en-US" sz="2800" b="1" dirty="0">
                <a:solidFill>
                  <a:srgbClr val="C00000"/>
                </a:solidFill>
                <a:latin typeface="Times New Roman" pitchFamily="18" charset="0"/>
                <a:cs typeface="Times New Roman" pitchFamily="18" charset="0"/>
              </a:rPr>
              <a:t> </a:t>
            </a:r>
            <a:r>
              <a:rPr lang="en-US" sz="2800" b="1" dirty="0" err="1">
                <a:solidFill>
                  <a:srgbClr val="C00000"/>
                </a:solidFill>
                <a:latin typeface="Times New Roman" pitchFamily="18" charset="0"/>
                <a:cs typeface="Times New Roman" pitchFamily="18" charset="0"/>
              </a:rPr>
              <a:t>muối</a:t>
            </a:r>
            <a:r>
              <a:rPr lang="en-US" sz="2800" b="1" dirty="0">
                <a:solidFill>
                  <a:srgbClr val="C00000"/>
                </a:solidFill>
                <a:latin typeface="Times New Roman" pitchFamily="18" charset="0"/>
                <a:cs typeface="Times New Roman" pitchFamily="18" charset="0"/>
              </a:rPr>
              <a:t> </a:t>
            </a:r>
            <a:r>
              <a:rPr lang="en-US" sz="2800" b="1" dirty="0" err="1">
                <a:solidFill>
                  <a:srgbClr val="C00000"/>
                </a:solidFill>
                <a:latin typeface="Times New Roman" pitchFamily="18" charset="0"/>
                <a:cs typeface="Times New Roman" pitchFamily="18" charset="0"/>
              </a:rPr>
              <a:t>khoáng</a:t>
            </a:r>
            <a:r>
              <a:rPr lang="en-US" sz="2800" b="1" dirty="0">
                <a:solidFill>
                  <a:srgbClr val="C00000"/>
                </a:solidFill>
                <a:latin typeface="Times New Roman" pitchFamily="18" charset="0"/>
                <a:cs typeface="Times New Roman" pitchFamily="18" charset="0"/>
              </a:rPr>
              <a:t> </a:t>
            </a:r>
            <a:r>
              <a:rPr lang="en-US" sz="2800" b="1" dirty="0" err="1">
                <a:solidFill>
                  <a:srgbClr val="C00000"/>
                </a:solidFill>
                <a:latin typeface="Times New Roman" pitchFamily="18" charset="0"/>
                <a:cs typeface="Times New Roman" pitchFamily="18" charset="0"/>
              </a:rPr>
              <a:t>trong</a:t>
            </a:r>
            <a:r>
              <a:rPr lang="en-US" sz="2800" b="1" dirty="0">
                <a:solidFill>
                  <a:srgbClr val="C00000"/>
                </a:solidFill>
                <a:latin typeface="Times New Roman" pitchFamily="18" charset="0"/>
                <a:cs typeface="Times New Roman" pitchFamily="18" charset="0"/>
              </a:rPr>
              <a:t> </a:t>
            </a:r>
            <a:r>
              <a:rPr lang="en-US" sz="2800" b="1" err="1">
                <a:solidFill>
                  <a:srgbClr val="C00000"/>
                </a:solidFill>
                <a:latin typeface="Times New Roman" pitchFamily="18" charset="0"/>
                <a:cs typeface="Times New Roman" pitchFamily="18" charset="0"/>
              </a:rPr>
              <a:t>bữa</a:t>
            </a:r>
            <a:r>
              <a:rPr lang="en-US" sz="2800" b="1">
                <a:solidFill>
                  <a:srgbClr val="C00000"/>
                </a:solidFill>
                <a:latin typeface="Times New Roman" pitchFamily="18" charset="0"/>
                <a:cs typeface="Times New Roman" pitchFamily="18" charset="0"/>
              </a:rPr>
              <a:t> ăn</a:t>
            </a:r>
            <a:endParaRPr lang="en-US" sz="2800" b="1" dirty="0">
              <a:solidFill>
                <a:srgbClr val="C00000"/>
              </a:solidFill>
              <a:latin typeface="Times New Roman" pitchFamily="18" charset="0"/>
              <a:cs typeface="Times New Roman" pitchFamily="18" charset="0"/>
            </a:endParaRPr>
          </a:p>
        </p:txBody>
      </p:sp>
      <p:graphicFrame>
        <p:nvGraphicFramePr>
          <p:cNvPr id="4" name="Table 3"/>
          <p:cNvGraphicFramePr>
            <a:graphicFrameLocks noGrp="1"/>
          </p:cNvGraphicFramePr>
          <p:nvPr>
            <p:extLst>
              <p:ext uri="{D42A27DB-BD31-4B8C-83A1-F6EECF244321}">
                <p14:modId xmlns:p14="http://schemas.microsoft.com/office/powerpoint/2010/main" xmlns="" val="3343452310"/>
              </p:ext>
            </p:extLst>
          </p:nvPr>
        </p:nvGraphicFramePr>
        <p:xfrm>
          <a:off x="220579" y="2819400"/>
          <a:ext cx="8807116" cy="3529628"/>
        </p:xfrm>
        <a:graphic>
          <a:graphicData uri="http://schemas.openxmlformats.org/drawingml/2006/table">
            <a:tbl>
              <a:tblPr firstRow="1" bandRow="1">
                <a:tableStyleId>{5940675A-B579-460E-94D1-54222C63F5DA}</a:tableStyleId>
              </a:tblPr>
              <a:tblGrid>
                <a:gridCol w="2834105">
                  <a:extLst>
                    <a:ext uri="{9D8B030D-6E8A-4147-A177-3AD203B41FA5}">
                      <a16:colId xmlns:a16="http://schemas.microsoft.com/office/drawing/2014/main" xmlns="" val="20000"/>
                    </a:ext>
                  </a:extLst>
                </a:gridCol>
                <a:gridCol w="4557296">
                  <a:extLst>
                    <a:ext uri="{9D8B030D-6E8A-4147-A177-3AD203B41FA5}">
                      <a16:colId xmlns:a16="http://schemas.microsoft.com/office/drawing/2014/main" xmlns="" val="20001"/>
                    </a:ext>
                  </a:extLst>
                </a:gridCol>
                <a:gridCol w="1415715">
                  <a:extLst>
                    <a:ext uri="{9D8B030D-6E8A-4147-A177-3AD203B41FA5}">
                      <a16:colId xmlns:a16="http://schemas.microsoft.com/office/drawing/2014/main" xmlns="" val="20002"/>
                    </a:ext>
                  </a:extLst>
                </a:gridCol>
              </a:tblGrid>
              <a:tr h="685800">
                <a:tc>
                  <a:txBody>
                    <a:bodyPr/>
                    <a:lstStyle/>
                    <a:p>
                      <a:pPr algn="ctr"/>
                      <a:r>
                        <a:rPr lang="en-US" sz="2400" b="1" dirty="0" err="1"/>
                        <a:t>Cột</a:t>
                      </a:r>
                      <a:r>
                        <a:rPr lang="en-US" sz="2400" b="1" baseline="0" dirty="0"/>
                        <a:t> A</a:t>
                      </a:r>
                      <a:endParaRPr lang="en-US" sz="2400" b="1" dirty="0"/>
                    </a:p>
                  </a:txBody>
                  <a:tcPr/>
                </a:tc>
                <a:tc>
                  <a:txBody>
                    <a:bodyPr/>
                    <a:lstStyle/>
                    <a:p>
                      <a:pPr algn="ctr"/>
                      <a:r>
                        <a:rPr lang="en-US" sz="2400" b="1" dirty="0" err="1"/>
                        <a:t>Cột</a:t>
                      </a:r>
                      <a:r>
                        <a:rPr lang="en-US" sz="2400" b="1" baseline="0" dirty="0"/>
                        <a:t> B</a:t>
                      </a:r>
                      <a:endParaRPr lang="en-US" sz="2400" b="1" dirty="0"/>
                    </a:p>
                  </a:txBody>
                  <a:tcPr/>
                </a:tc>
                <a:tc>
                  <a:txBody>
                    <a:bodyPr/>
                    <a:lstStyle/>
                    <a:p>
                      <a:r>
                        <a:rPr lang="en-US" sz="2400" b="1" dirty="0" err="1"/>
                        <a:t>Kết</a:t>
                      </a:r>
                      <a:r>
                        <a:rPr lang="en-US" sz="2400" b="1" baseline="0" dirty="0"/>
                        <a:t> </a:t>
                      </a:r>
                      <a:r>
                        <a:rPr lang="en-US" sz="2400" b="1" baseline="0" dirty="0" err="1"/>
                        <a:t>quả</a:t>
                      </a:r>
                      <a:endParaRPr lang="en-US" sz="2400" b="1" dirty="0"/>
                    </a:p>
                  </a:txBody>
                  <a:tcPr/>
                </a:tc>
                <a:extLst>
                  <a:ext uri="{0D108BD9-81ED-4DB2-BD59-A6C34878D82A}">
                    <a16:rowId xmlns:a16="http://schemas.microsoft.com/office/drawing/2014/main" xmlns="" val="10000"/>
                  </a:ext>
                </a:extLst>
              </a:tr>
              <a:tr h="2843828">
                <a:tc>
                  <a:txBody>
                    <a:bodyPr/>
                    <a:lstStyle/>
                    <a:p>
                      <a:pPr marL="0" indent="0">
                        <a:buNone/>
                      </a:pPr>
                      <a:r>
                        <a:rPr lang="en-US" sz="2400" b="1" dirty="0"/>
                        <a:t>1. </a:t>
                      </a:r>
                      <a:r>
                        <a:rPr lang="en-US" sz="2400" b="1" dirty="0" err="1"/>
                        <a:t>Sử</a:t>
                      </a:r>
                      <a:r>
                        <a:rPr lang="en-US" sz="2400" b="1" baseline="0" dirty="0"/>
                        <a:t> </a:t>
                      </a:r>
                      <a:r>
                        <a:rPr lang="en-US" sz="2400" b="1" baseline="0" dirty="0" err="1"/>
                        <a:t>dụng</a:t>
                      </a:r>
                      <a:r>
                        <a:rPr lang="en-US" sz="2400" b="1" baseline="0" dirty="0"/>
                        <a:t> vitamin </a:t>
                      </a:r>
                      <a:r>
                        <a:rPr lang="en-US" sz="2400" b="1" baseline="0" dirty="0" err="1"/>
                        <a:t>trong</a:t>
                      </a:r>
                      <a:r>
                        <a:rPr lang="en-US" sz="2400" b="1" baseline="0" dirty="0"/>
                        <a:t> </a:t>
                      </a:r>
                      <a:r>
                        <a:rPr lang="en-US" sz="2400" b="1" baseline="0" dirty="0" err="1"/>
                        <a:t>bữa</a:t>
                      </a:r>
                      <a:r>
                        <a:rPr lang="en-US" sz="2400" b="1" baseline="0" dirty="0"/>
                        <a:t> </a:t>
                      </a:r>
                      <a:r>
                        <a:rPr lang="en-US" sz="2400" b="1" baseline="0" dirty="0" err="1"/>
                        <a:t>ăn</a:t>
                      </a:r>
                      <a:r>
                        <a:rPr lang="en-US" sz="2400" b="1" baseline="0" dirty="0"/>
                        <a:t>.</a:t>
                      </a:r>
                    </a:p>
                    <a:p>
                      <a:pPr marL="0" indent="0">
                        <a:buNone/>
                      </a:pPr>
                      <a:r>
                        <a:rPr lang="en-US" sz="2400" b="1" baseline="0" dirty="0"/>
                        <a:t>2. </a:t>
                      </a:r>
                      <a:r>
                        <a:rPr lang="en-US" sz="2400" b="1" baseline="0" dirty="0" err="1"/>
                        <a:t>Sử</a:t>
                      </a:r>
                      <a:r>
                        <a:rPr lang="en-US" sz="2400" b="1" baseline="0" dirty="0"/>
                        <a:t> </a:t>
                      </a:r>
                      <a:r>
                        <a:rPr lang="en-US" sz="2400" b="1" baseline="0" dirty="0" err="1"/>
                        <a:t>dụng</a:t>
                      </a:r>
                      <a:r>
                        <a:rPr lang="en-US" sz="2400" b="1" baseline="0" dirty="0"/>
                        <a:t> </a:t>
                      </a:r>
                      <a:r>
                        <a:rPr lang="en-US" sz="2400" b="1" baseline="0" dirty="0" err="1"/>
                        <a:t>muối</a:t>
                      </a:r>
                      <a:r>
                        <a:rPr lang="en-US" sz="2400" b="1" baseline="0" dirty="0"/>
                        <a:t> </a:t>
                      </a:r>
                      <a:r>
                        <a:rPr lang="en-US" sz="2400" b="1" baseline="0" dirty="0" err="1"/>
                        <a:t>khoáng</a:t>
                      </a:r>
                      <a:r>
                        <a:rPr lang="en-US" sz="2400" b="1" baseline="0" dirty="0"/>
                        <a:t> </a:t>
                      </a:r>
                      <a:r>
                        <a:rPr lang="en-US" sz="2400" b="1" baseline="0" dirty="0" err="1"/>
                        <a:t>trong</a:t>
                      </a:r>
                      <a:r>
                        <a:rPr lang="en-US" sz="2400" b="1" baseline="0" dirty="0"/>
                        <a:t> </a:t>
                      </a:r>
                      <a:r>
                        <a:rPr lang="en-US" sz="2400" b="1" baseline="0" dirty="0" err="1"/>
                        <a:t>bữa</a:t>
                      </a:r>
                      <a:r>
                        <a:rPr lang="en-US" sz="2400" b="1" baseline="0" dirty="0"/>
                        <a:t> </a:t>
                      </a:r>
                      <a:r>
                        <a:rPr lang="en-US" sz="2400" b="1" baseline="0" dirty="0" err="1"/>
                        <a:t>ăn</a:t>
                      </a:r>
                      <a:r>
                        <a:rPr lang="en-US" sz="2400" b="1" baseline="0" dirty="0"/>
                        <a:t>.</a:t>
                      </a:r>
                    </a:p>
                  </a:txBody>
                  <a:tcPr/>
                </a:tc>
                <a:tc>
                  <a:txBody>
                    <a:bodyPr/>
                    <a:lstStyle/>
                    <a:p>
                      <a:r>
                        <a:rPr lang="en-US" sz="2400" b="1" dirty="0"/>
                        <a:t>a</a:t>
                      </a:r>
                      <a:r>
                        <a:rPr lang="en-US" sz="2400" b="1"/>
                        <a:t>. Ăn</a:t>
                      </a:r>
                      <a:r>
                        <a:rPr lang="en-US" sz="2400" b="1" baseline="0"/>
                        <a:t> càng nhiều viatamin và muối khoáng càng tốt.</a:t>
                      </a:r>
                      <a:endParaRPr lang="en-US" sz="2400" b="1" baseline="0" dirty="0"/>
                    </a:p>
                    <a:p>
                      <a:r>
                        <a:rPr lang="en-US" sz="2400" b="1" baseline="0" dirty="0"/>
                        <a:t>b. </a:t>
                      </a:r>
                      <a:r>
                        <a:rPr lang="en-US" sz="2400" b="1" baseline="0" dirty="0" err="1"/>
                        <a:t>Chế</a:t>
                      </a:r>
                      <a:r>
                        <a:rPr lang="en-US" sz="2400" b="1" baseline="0" dirty="0"/>
                        <a:t> </a:t>
                      </a:r>
                      <a:r>
                        <a:rPr lang="en-US" sz="2400" b="1" baseline="0" dirty="0" err="1"/>
                        <a:t>biến</a:t>
                      </a:r>
                      <a:r>
                        <a:rPr lang="en-US" sz="2400" b="1" baseline="0" dirty="0"/>
                        <a:t> </a:t>
                      </a:r>
                      <a:r>
                        <a:rPr lang="en-US" sz="2400" b="1" baseline="0" dirty="0" err="1"/>
                        <a:t>thức</a:t>
                      </a:r>
                      <a:r>
                        <a:rPr lang="en-US" sz="2400" b="1" baseline="0" dirty="0"/>
                        <a:t> </a:t>
                      </a:r>
                      <a:r>
                        <a:rPr lang="en-US" sz="2400" b="1" baseline="0" dirty="0" err="1"/>
                        <a:t>ăn</a:t>
                      </a:r>
                      <a:r>
                        <a:rPr lang="en-US" sz="2400" b="1" baseline="0" dirty="0"/>
                        <a:t> </a:t>
                      </a:r>
                      <a:r>
                        <a:rPr lang="en-US" sz="2400" b="1" baseline="0" dirty="0" err="1"/>
                        <a:t>hợp</a:t>
                      </a:r>
                      <a:r>
                        <a:rPr lang="en-US" sz="2400" b="1" baseline="0" dirty="0"/>
                        <a:t> </a:t>
                      </a:r>
                      <a:r>
                        <a:rPr lang="en-US" sz="2400" b="1" baseline="0" dirty="0" err="1"/>
                        <a:t>lí</a:t>
                      </a:r>
                      <a:r>
                        <a:rPr lang="en-US" sz="2400" b="1" baseline="0" dirty="0"/>
                        <a:t>.</a:t>
                      </a:r>
                    </a:p>
                    <a:p>
                      <a:r>
                        <a:rPr lang="en-US" sz="2400" b="1" baseline="0" dirty="0"/>
                        <a:t>c. </a:t>
                      </a:r>
                      <a:r>
                        <a:rPr lang="en-US" sz="2400" b="1" baseline="0" dirty="0" err="1"/>
                        <a:t>Sử</a:t>
                      </a:r>
                      <a:r>
                        <a:rPr lang="en-US" sz="2400" b="1" baseline="0" dirty="0"/>
                        <a:t> </a:t>
                      </a:r>
                      <a:r>
                        <a:rPr lang="en-US" sz="2400" b="1" baseline="0" dirty="0" err="1"/>
                        <a:t>dụng</a:t>
                      </a:r>
                      <a:r>
                        <a:rPr lang="en-US" sz="2400" b="1" baseline="0" dirty="0"/>
                        <a:t> </a:t>
                      </a:r>
                      <a:r>
                        <a:rPr lang="en-US" sz="2400" b="1" baseline="0" dirty="0" err="1"/>
                        <a:t>muối</a:t>
                      </a:r>
                      <a:r>
                        <a:rPr lang="en-US" sz="2400" b="1" baseline="0" dirty="0"/>
                        <a:t> </a:t>
                      </a:r>
                      <a:r>
                        <a:rPr lang="en-US" sz="2400" b="1" baseline="0" dirty="0" err="1"/>
                        <a:t>Iốt</a:t>
                      </a:r>
                      <a:r>
                        <a:rPr lang="en-US" sz="2400" b="1" baseline="0" dirty="0"/>
                        <a:t> </a:t>
                      </a:r>
                      <a:r>
                        <a:rPr lang="en-US" sz="2400" b="1" baseline="0" dirty="0" err="1"/>
                        <a:t>hàng</a:t>
                      </a:r>
                      <a:r>
                        <a:rPr lang="en-US" sz="2400" b="1" baseline="0" dirty="0"/>
                        <a:t> </a:t>
                      </a:r>
                      <a:r>
                        <a:rPr lang="en-US" sz="2400" b="1" baseline="0" dirty="0" err="1"/>
                        <a:t>ngày</a:t>
                      </a:r>
                      <a:r>
                        <a:rPr lang="en-US" sz="2400" b="1" baseline="0" dirty="0"/>
                        <a:t>.</a:t>
                      </a:r>
                    </a:p>
                    <a:p>
                      <a:r>
                        <a:rPr lang="en-US" sz="2400" b="1" baseline="0" dirty="0"/>
                        <a:t>d. </a:t>
                      </a:r>
                      <a:r>
                        <a:rPr lang="en-US" sz="2400" b="1" baseline="0" err="1"/>
                        <a:t>Phối</a:t>
                      </a:r>
                      <a:r>
                        <a:rPr lang="en-US" sz="2400" b="1" baseline="0"/>
                        <a:t> hợp cân đối </a:t>
                      </a:r>
                      <a:r>
                        <a:rPr lang="en-US" sz="2400" b="1" baseline="0" dirty="0" err="1"/>
                        <a:t>nhiều</a:t>
                      </a:r>
                      <a:r>
                        <a:rPr lang="en-US" sz="2400" b="1" baseline="0" dirty="0"/>
                        <a:t> </a:t>
                      </a:r>
                      <a:r>
                        <a:rPr lang="en-US" sz="2400" b="1" baseline="0" dirty="0" err="1"/>
                        <a:t>loại</a:t>
                      </a:r>
                      <a:r>
                        <a:rPr lang="en-US" sz="2400" b="1" baseline="0" dirty="0"/>
                        <a:t> </a:t>
                      </a:r>
                      <a:r>
                        <a:rPr lang="en-US" sz="2400" b="1" baseline="0" dirty="0" err="1"/>
                        <a:t>thức</a:t>
                      </a:r>
                      <a:r>
                        <a:rPr lang="en-US" sz="2400" b="1" baseline="0" dirty="0"/>
                        <a:t> </a:t>
                      </a:r>
                      <a:r>
                        <a:rPr lang="en-US" sz="2400" b="1" baseline="0" dirty="0" err="1"/>
                        <a:t>ăn</a:t>
                      </a:r>
                      <a:r>
                        <a:rPr lang="en-US" sz="2400" b="1" baseline="0" dirty="0"/>
                        <a:t>(</a:t>
                      </a:r>
                      <a:r>
                        <a:rPr lang="en-US" sz="2400" b="1" baseline="0" dirty="0" err="1"/>
                        <a:t>động</a:t>
                      </a:r>
                      <a:r>
                        <a:rPr lang="en-US" sz="2400" b="1" baseline="0" dirty="0"/>
                        <a:t> </a:t>
                      </a:r>
                      <a:r>
                        <a:rPr lang="en-US" sz="2400" b="1" baseline="0" dirty="0" err="1"/>
                        <a:t>vật</a:t>
                      </a:r>
                      <a:r>
                        <a:rPr lang="en-US" sz="2400" b="1" baseline="0" dirty="0"/>
                        <a:t> </a:t>
                      </a:r>
                      <a:r>
                        <a:rPr lang="en-US" sz="2400" b="1" baseline="0" dirty="0" err="1"/>
                        <a:t>và</a:t>
                      </a:r>
                      <a:r>
                        <a:rPr lang="en-US" sz="2400" b="1" baseline="0" dirty="0"/>
                        <a:t> </a:t>
                      </a:r>
                      <a:r>
                        <a:rPr lang="en-US" sz="2400" b="1" baseline="0" dirty="0" err="1"/>
                        <a:t>thực</a:t>
                      </a:r>
                      <a:r>
                        <a:rPr lang="en-US" sz="2400" b="1" baseline="0" dirty="0"/>
                        <a:t> </a:t>
                      </a:r>
                      <a:r>
                        <a:rPr lang="en-US" sz="2400" b="1" baseline="0" dirty="0" err="1"/>
                        <a:t>vật</a:t>
                      </a:r>
                      <a:r>
                        <a:rPr lang="en-US" sz="2400" b="1" baseline="0" dirty="0"/>
                        <a:t>).</a:t>
                      </a:r>
                      <a:endParaRPr lang="en-US" sz="2400" b="1" dirty="0"/>
                    </a:p>
                  </a:txBody>
                  <a:tcPr/>
                </a:tc>
                <a:tc>
                  <a:txBody>
                    <a:bodyPr/>
                    <a:lstStyle/>
                    <a:p>
                      <a:r>
                        <a:rPr lang="en-US" sz="2400" b="1"/>
                        <a:t>1-b,d</a:t>
                      </a:r>
                    </a:p>
                    <a:p>
                      <a:endParaRPr lang="en-US" sz="2400" b="1"/>
                    </a:p>
                    <a:p>
                      <a:endParaRPr lang="en-US" sz="2400" b="1"/>
                    </a:p>
                    <a:p>
                      <a:r>
                        <a:rPr lang="en-US" sz="2400" b="1"/>
                        <a:t>2-b,c,d</a:t>
                      </a:r>
                      <a:endParaRPr lang="en-US" sz="2400" b="1" dirty="0"/>
                    </a:p>
                  </a:txBody>
                  <a:tcPr/>
                </a:tc>
                <a:extLst>
                  <a:ext uri="{0D108BD9-81ED-4DB2-BD59-A6C34878D82A}">
                    <a16:rowId xmlns:a16="http://schemas.microsoft.com/office/drawing/2014/main" xmlns="" val="10001"/>
                  </a:ext>
                </a:extLst>
              </a:tr>
            </a:tbl>
          </a:graphicData>
        </a:graphic>
      </p:graphicFrame>
      <p:sp>
        <p:nvSpPr>
          <p:cNvPr id="5" name="TextBox 4"/>
          <p:cNvSpPr txBox="1"/>
          <p:nvPr/>
        </p:nvSpPr>
        <p:spPr>
          <a:xfrm>
            <a:off x="1371600" y="674893"/>
            <a:ext cx="5562600" cy="523220"/>
          </a:xfrm>
          <a:prstGeom prst="rect">
            <a:avLst/>
          </a:prstGeom>
          <a:noFill/>
        </p:spPr>
        <p:txBody>
          <a:bodyPr wrap="square" rtlCol="0">
            <a:spAutoFit/>
          </a:bodyPr>
          <a:lstStyle/>
          <a:p>
            <a:r>
              <a:rPr lang="en-US" sz="2800" b="1"/>
              <a:t>ĐÁP </a:t>
            </a:r>
            <a:r>
              <a:rPr lang="en-US" sz="2800" b="1" smtClean="0"/>
              <a:t>ÁN</a:t>
            </a:r>
            <a:endParaRPr lang="vi-VN" sz="2800" b="1"/>
          </a:p>
        </p:txBody>
      </p:sp>
    </p:spTree>
    <p:extLst>
      <p:ext uri="{BB962C8B-B14F-4D97-AF65-F5344CB8AC3E}">
        <p14:creationId xmlns:p14="http://schemas.microsoft.com/office/powerpoint/2010/main" xmlns="" val="51507108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8546" name="Picture 2" descr="A017"/>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0" y="0"/>
            <a:ext cx="9144000" cy="6888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8547" name="Text Box 3"/>
          <p:cNvSpPr txBox="1">
            <a:spLocks noChangeArrowheads="1"/>
          </p:cNvSpPr>
          <p:nvPr/>
        </p:nvSpPr>
        <p:spPr bwMode="auto">
          <a:xfrm>
            <a:off x="1981200" y="0"/>
            <a:ext cx="6019800" cy="5794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l" eaLnBrk="1" hangingPunct="1">
              <a:spcBef>
                <a:spcPct val="50000"/>
              </a:spcBef>
            </a:pPr>
            <a:r>
              <a:rPr lang="en-US" sz="3200" b="1">
                <a:latin typeface="Times New Roman" pitchFamily="18" charset="0"/>
              </a:rPr>
              <a:t>Mời em chọn câu trả lời đúng:</a:t>
            </a:r>
          </a:p>
        </p:txBody>
      </p:sp>
      <p:sp>
        <p:nvSpPr>
          <p:cNvPr id="108548" name="Text Box 4"/>
          <p:cNvSpPr txBox="1">
            <a:spLocks noChangeArrowheads="1"/>
          </p:cNvSpPr>
          <p:nvPr/>
        </p:nvSpPr>
        <p:spPr bwMode="auto">
          <a:xfrm>
            <a:off x="304800" y="609600"/>
            <a:ext cx="82296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marL="342900" indent="-342900" algn="l">
              <a:defRPr>
                <a:solidFill>
                  <a:schemeClr val="tx1"/>
                </a:solidFill>
                <a:latin typeface="Arial" charset="0"/>
              </a:defRPr>
            </a:lvl1pPr>
            <a:lvl2pPr marL="800100" indent="-342900" algn="l">
              <a:defRPr>
                <a:solidFill>
                  <a:schemeClr val="tx1"/>
                </a:solidFill>
                <a:latin typeface="Arial" charset="0"/>
              </a:defRPr>
            </a:lvl2pPr>
            <a:lvl3pPr marL="1257300" indent="-342900" algn="l">
              <a:defRPr>
                <a:solidFill>
                  <a:schemeClr val="tx1"/>
                </a:solidFill>
                <a:latin typeface="Arial" charset="0"/>
              </a:defRPr>
            </a:lvl3pPr>
            <a:lvl4pPr marL="1714500" indent="-342900" algn="l">
              <a:defRPr>
                <a:solidFill>
                  <a:schemeClr val="tx1"/>
                </a:solidFill>
                <a:latin typeface="Arial" charset="0"/>
              </a:defRPr>
            </a:lvl4pPr>
            <a:lvl5pPr marL="2171700" indent="-342900" algn="l">
              <a:defRPr>
                <a:solidFill>
                  <a:schemeClr val="tx1"/>
                </a:solidFill>
                <a:latin typeface="Arial" charset="0"/>
              </a:defRPr>
            </a:lvl5pPr>
            <a:lvl6pPr marL="2628900" indent="-342900" eaLnBrk="0" fontAlgn="base" hangingPunct="0">
              <a:spcBef>
                <a:spcPct val="0"/>
              </a:spcBef>
              <a:spcAft>
                <a:spcPct val="0"/>
              </a:spcAft>
              <a:defRPr>
                <a:solidFill>
                  <a:schemeClr val="tx1"/>
                </a:solidFill>
                <a:latin typeface="Arial" charset="0"/>
              </a:defRPr>
            </a:lvl6pPr>
            <a:lvl7pPr marL="3086100" indent="-342900" eaLnBrk="0" fontAlgn="base" hangingPunct="0">
              <a:spcBef>
                <a:spcPct val="0"/>
              </a:spcBef>
              <a:spcAft>
                <a:spcPct val="0"/>
              </a:spcAft>
              <a:defRPr>
                <a:solidFill>
                  <a:schemeClr val="tx1"/>
                </a:solidFill>
                <a:latin typeface="Arial" charset="0"/>
              </a:defRPr>
            </a:lvl7pPr>
            <a:lvl8pPr marL="3543300" indent="-342900" eaLnBrk="0" fontAlgn="base" hangingPunct="0">
              <a:spcBef>
                <a:spcPct val="0"/>
              </a:spcBef>
              <a:spcAft>
                <a:spcPct val="0"/>
              </a:spcAft>
              <a:defRPr>
                <a:solidFill>
                  <a:schemeClr val="tx1"/>
                </a:solidFill>
                <a:latin typeface="Arial" charset="0"/>
              </a:defRPr>
            </a:lvl8pPr>
            <a:lvl9pPr marL="4000500" indent="-3429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2400" b="1">
                <a:solidFill>
                  <a:srgbClr val="0000FF"/>
                </a:solidFill>
                <a:latin typeface="Times New Roman" pitchFamily="18" charset="0"/>
              </a:rPr>
              <a:t>Câu 1/ Vai trò của vitamin đối với cơ thể là:</a:t>
            </a:r>
          </a:p>
        </p:txBody>
      </p:sp>
      <p:sp>
        <p:nvSpPr>
          <p:cNvPr id="108549" name="Text Box 5"/>
          <p:cNvSpPr txBox="1">
            <a:spLocks noChangeArrowheads="1"/>
          </p:cNvSpPr>
          <p:nvPr/>
        </p:nvSpPr>
        <p:spPr bwMode="auto">
          <a:xfrm>
            <a:off x="4800600" y="1295400"/>
            <a:ext cx="4038600" cy="1569660"/>
          </a:xfrm>
          <a:prstGeom prst="rect">
            <a:avLst/>
          </a:prstGeom>
          <a:noFill/>
          <a:ln w="9525">
            <a:solidFill>
              <a:srgbClr val="6600CC"/>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marL="342900" indent="-342900" algn="l">
              <a:defRPr>
                <a:solidFill>
                  <a:schemeClr val="tx1"/>
                </a:solidFill>
                <a:latin typeface="Arial" charset="0"/>
              </a:defRPr>
            </a:lvl1pPr>
            <a:lvl2pPr marL="800100" indent="-342900" algn="l">
              <a:defRPr>
                <a:solidFill>
                  <a:schemeClr val="tx1"/>
                </a:solidFill>
                <a:latin typeface="Arial" charset="0"/>
              </a:defRPr>
            </a:lvl2pPr>
            <a:lvl3pPr marL="1257300" indent="-342900" algn="l">
              <a:defRPr>
                <a:solidFill>
                  <a:schemeClr val="tx1"/>
                </a:solidFill>
                <a:latin typeface="Arial" charset="0"/>
              </a:defRPr>
            </a:lvl3pPr>
            <a:lvl4pPr marL="1714500" indent="-342900" algn="l">
              <a:defRPr>
                <a:solidFill>
                  <a:schemeClr val="tx1"/>
                </a:solidFill>
                <a:latin typeface="Arial" charset="0"/>
              </a:defRPr>
            </a:lvl4pPr>
            <a:lvl5pPr marL="2171700" indent="-342900" algn="l">
              <a:defRPr>
                <a:solidFill>
                  <a:schemeClr val="tx1"/>
                </a:solidFill>
                <a:latin typeface="Arial" charset="0"/>
              </a:defRPr>
            </a:lvl5pPr>
            <a:lvl6pPr marL="2628900" indent="-342900" eaLnBrk="0" fontAlgn="base" hangingPunct="0">
              <a:spcBef>
                <a:spcPct val="0"/>
              </a:spcBef>
              <a:spcAft>
                <a:spcPct val="0"/>
              </a:spcAft>
              <a:defRPr>
                <a:solidFill>
                  <a:schemeClr val="tx1"/>
                </a:solidFill>
                <a:latin typeface="Arial" charset="0"/>
              </a:defRPr>
            </a:lvl6pPr>
            <a:lvl7pPr marL="3086100" indent="-342900" eaLnBrk="0" fontAlgn="base" hangingPunct="0">
              <a:spcBef>
                <a:spcPct val="0"/>
              </a:spcBef>
              <a:spcAft>
                <a:spcPct val="0"/>
              </a:spcAft>
              <a:defRPr>
                <a:solidFill>
                  <a:schemeClr val="tx1"/>
                </a:solidFill>
                <a:latin typeface="Arial" charset="0"/>
              </a:defRPr>
            </a:lvl7pPr>
            <a:lvl8pPr marL="3543300" indent="-342900" eaLnBrk="0" fontAlgn="base" hangingPunct="0">
              <a:spcBef>
                <a:spcPct val="0"/>
              </a:spcBef>
              <a:spcAft>
                <a:spcPct val="0"/>
              </a:spcAft>
              <a:defRPr>
                <a:solidFill>
                  <a:schemeClr val="tx1"/>
                </a:solidFill>
                <a:latin typeface="Arial" charset="0"/>
              </a:defRPr>
            </a:lvl8pPr>
            <a:lvl9pPr marL="4000500" indent="-3429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2400" b="1">
                <a:latin typeface="Times New Roman" pitchFamily="18" charset="0"/>
              </a:rPr>
              <a:t>B</a:t>
            </a:r>
            <a:r>
              <a:rPr lang="en-US" sz="2400">
                <a:latin typeface="Times New Roman" pitchFamily="18" charset="0"/>
              </a:rPr>
              <a:t>. Thành phần cấu trúc của nhiều enzim tham gia các phản ứng chuyển hóa lượng của cơ thể.</a:t>
            </a:r>
          </a:p>
        </p:txBody>
      </p:sp>
      <p:sp>
        <p:nvSpPr>
          <p:cNvPr id="108550" name="Text Box 6"/>
          <p:cNvSpPr txBox="1">
            <a:spLocks noChangeArrowheads="1"/>
          </p:cNvSpPr>
          <p:nvPr/>
        </p:nvSpPr>
        <p:spPr bwMode="auto">
          <a:xfrm>
            <a:off x="4800600" y="3017301"/>
            <a:ext cx="4038600" cy="830997"/>
          </a:xfrm>
          <a:prstGeom prst="rect">
            <a:avLst/>
          </a:prstGeom>
          <a:noFill/>
          <a:ln w="9525">
            <a:solidFill>
              <a:srgbClr val="6600CC"/>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l" eaLnBrk="1" hangingPunct="1">
              <a:spcBef>
                <a:spcPct val="50000"/>
              </a:spcBef>
            </a:pPr>
            <a:r>
              <a:rPr lang="en-US" sz="2400" b="1">
                <a:latin typeface="Times New Roman" pitchFamily="18" charset="0"/>
              </a:rPr>
              <a:t>D</a:t>
            </a:r>
            <a:r>
              <a:rPr lang="en-US" sz="2400">
                <a:latin typeface="Times New Roman" pitchFamily="18" charset="0"/>
              </a:rPr>
              <a:t>. Cả 3 đáp án </a:t>
            </a:r>
            <a:r>
              <a:rPr lang="en-US" sz="2400" b="1">
                <a:latin typeface="Times New Roman" pitchFamily="18" charset="0"/>
              </a:rPr>
              <a:t>A, B, C </a:t>
            </a:r>
            <a:r>
              <a:rPr lang="en-US" sz="2400">
                <a:latin typeface="Times New Roman" pitchFamily="18" charset="0"/>
              </a:rPr>
              <a:t>trên đều sai</a:t>
            </a:r>
          </a:p>
        </p:txBody>
      </p:sp>
      <p:sp>
        <p:nvSpPr>
          <p:cNvPr id="108551" name="Text Box 7"/>
          <p:cNvSpPr txBox="1">
            <a:spLocks noChangeArrowheads="1"/>
          </p:cNvSpPr>
          <p:nvPr/>
        </p:nvSpPr>
        <p:spPr bwMode="auto">
          <a:xfrm>
            <a:off x="160421" y="1981200"/>
            <a:ext cx="4038600" cy="830997"/>
          </a:xfrm>
          <a:prstGeom prst="rect">
            <a:avLst/>
          </a:prstGeom>
          <a:noFill/>
          <a:ln w="9525">
            <a:solidFill>
              <a:srgbClr val="6600CC"/>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marL="342900" indent="-342900" algn="l">
              <a:defRPr>
                <a:solidFill>
                  <a:schemeClr val="tx1"/>
                </a:solidFill>
                <a:latin typeface="Arial" charset="0"/>
              </a:defRPr>
            </a:lvl1pPr>
            <a:lvl2pPr marL="800100" indent="-342900" algn="l">
              <a:defRPr>
                <a:solidFill>
                  <a:schemeClr val="tx1"/>
                </a:solidFill>
                <a:latin typeface="Arial" charset="0"/>
              </a:defRPr>
            </a:lvl2pPr>
            <a:lvl3pPr marL="1257300" indent="-342900" algn="l">
              <a:defRPr>
                <a:solidFill>
                  <a:schemeClr val="tx1"/>
                </a:solidFill>
                <a:latin typeface="Arial" charset="0"/>
              </a:defRPr>
            </a:lvl3pPr>
            <a:lvl4pPr marL="1714500" indent="-342900" algn="l">
              <a:defRPr>
                <a:solidFill>
                  <a:schemeClr val="tx1"/>
                </a:solidFill>
                <a:latin typeface="Arial" charset="0"/>
              </a:defRPr>
            </a:lvl4pPr>
            <a:lvl5pPr marL="2171700" indent="-342900" algn="l">
              <a:defRPr>
                <a:solidFill>
                  <a:schemeClr val="tx1"/>
                </a:solidFill>
                <a:latin typeface="Arial" charset="0"/>
              </a:defRPr>
            </a:lvl5pPr>
            <a:lvl6pPr marL="2628900" indent="-342900" eaLnBrk="0" fontAlgn="base" hangingPunct="0">
              <a:spcBef>
                <a:spcPct val="0"/>
              </a:spcBef>
              <a:spcAft>
                <a:spcPct val="0"/>
              </a:spcAft>
              <a:defRPr>
                <a:solidFill>
                  <a:schemeClr val="tx1"/>
                </a:solidFill>
                <a:latin typeface="Arial" charset="0"/>
              </a:defRPr>
            </a:lvl6pPr>
            <a:lvl7pPr marL="3086100" indent="-342900" eaLnBrk="0" fontAlgn="base" hangingPunct="0">
              <a:spcBef>
                <a:spcPct val="0"/>
              </a:spcBef>
              <a:spcAft>
                <a:spcPct val="0"/>
              </a:spcAft>
              <a:defRPr>
                <a:solidFill>
                  <a:schemeClr val="tx1"/>
                </a:solidFill>
                <a:latin typeface="Arial" charset="0"/>
              </a:defRPr>
            </a:lvl7pPr>
            <a:lvl8pPr marL="3543300" indent="-342900" eaLnBrk="0" fontAlgn="base" hangingPunct="0">
              <a:spcBef>
                <a:spcPct val="0"/>
              </a:spcBef>
              <a:spcAft>
                <a:spcPct val="0"/>
              </a:spcAft>
              <a:defRPr>
                <a:solidFill>
                  <a:schemeClr val="tx1"/>
                </a:solidFill>
                <a:latin typeface="Arial" charset="0"/>
              </a:defRPr>
            </a:lvl8pPr>
            <a:lvl9pPr marL="4000500" indent="-3429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2400" b="1">
                <a:latin typeface="Times New Roman" pitchFamily="18" charset="0"/>
              </a:rPr>
              <a:t>C</a:t>
            </a:r>
            <a:r>
              <a:rPr lang="en-US" sz="2400">
                <a:latin typeface="Times New Roman" pitchFamily="18" charset="0"/>
              </a:rPr>
              <a:t>. Tham gia vào biến đổi thức ăn trong tiêu hóa.</a:t>
            </a:r>
          </a:p>
        </p:txBody>
      </p:sp>
      <p:sp>
        <p:nvSpPr>
          <p:cNvPr id="108553" name="Text Box 9"/>
          <p:cNvSpPr txBox="1">
            <a:spLocks noChangeArrowheads="1"/>
          </p:cNvSpPr>
          <p:nvPr/>
        </p:nvSpPr>
        <p:spPr bwMode="auto">
          <a:xfrm>
            <a:off x="160421" y="1375611"/>
            <a:ext cx="3962400" cy="466725"/>
          </a:xfrm>
          <a:prstGeom prst="rect">
            <a:avLst/>
          </a:prstGeom>
          <a:noFill/>
          <a:ln w="9525">
            <a:solidFill>
              <a:srgbClr val="6600CC"/>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marL="342900" indent="-342900" algn="l">
              <a:defRPr>
                <a:solidFill>
                  <a:schemeClr val="tx1"/>
                </a:solidFill>
                <a:latin typeface="Arial" charset="0"/>
              </a:defRPr>
            </a:lvl1pPr>
            <a:lvl2pPr marL="800100" indent="-342900" algn="l">
              <a:defRPr>
                <a:solidFill>
                  <a:schemeClr val="tx1"/>
                </a:solidFill>
                <a:latin typeface="Arial" charset="0"/>
              </a:defRPr>
            </a:lvl2pPr>
            <a:lvl3pPr marL="1257300" indent="-342900" algn="l">
              <a:defRPr>
                <a:solidFill>
                  <a:schemeClr val="tx1"/>
                </a:solidFill>
                <a:latin typeface="Arial" charset="0"/>
              </a:defRPr>
            </a:lvl3pPr>
            <a:lvl4pPr marL="1714500" indent="-342900" algn="l">
              <a:defRPr>
                <a:solidFill>
                  <a:schemeClr val="tx1"/>
                </a:solidFill>
                <a:latin typeface="Arial" charset="0"/>
              </a:defRPr>
            </a:lvl4pPr>
            <a:lvl5pPr marL="2171700" indent="-342900" algn="l">
              <a:defRPr>
                <a:solidFill>
                  <a:schemeClr val="tx1"/>
                </a:solidFill>
                <a:latin typeface="Arial" charset="0"/>
              </a:defRPr>
            </a:lvl5pPr>
            <a:lvl6pPr marL="2628900" indent="-342900" eaLnBrk="0" fontAlgn="base" hangingPunct="0">
              <a:spcBef>
                <a:spcPct val="0"/>
              </a:spcBef>
              <a:spcAft>
                <a:spcPct val="0"/>
              </a:spcAft>
              <a:defRPr>
                <a:solidFill>
                  <a:schemeClr val="tx1"/>
                </a:solidFill>
                <a:latin typeface="Arial" charset="0"/>
              </a:defRPr>
            </a:lvl6pPr>
            <a:lvl7pPr marL="3086100" indent="-342900" eaLnBrk="0" fontAlgn="base" hangingPunct="0">
              <a:spcBef>
                <a:spcPct val="0"/>
              </a:spcBef>
              <a:spcAft>
                <a:spcPct val="0"/>
              </a:spcAft>
              <a:defRPr>
                <a:solidFill>
                  <a:schemeClr val="tx1"/>
                </a:solidFill>
                <a:latin typeface="Arial" charset="0"/>
              </a:defRPr>
            </a:lvl7pPr>
            <a:lvl8pPr marL="3543300" indent="-342900" eaLnBrk="0" fontAlgn="base" hangingPunct="0">
              <a:spcBef>
                <a:spcPct val="0"/>
              </a:spcBef>
              <a:spcAft>
                <a:spcPct val="0"/>
              </a:spcAft>
              <a:defRPr>
                <a:solidFill>
                  <a:schemeClr val="tx1"/>
                </a:solidFill>
                <a:latin typeface="Arial" charset="0"/>
              </a:defRPr>
            </a:lvl8pPr>
            <a:lvl9pPr marL="4000500" indent="-3429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2400" b="1">
                <a:latin typeface="Times New Roman" pitchFamily="18" charset="0"/>
              </a:rPr>
              <a:t>A</a:t>
            </a:r>
            <a:r>
              <a:rPr lang="en-US" sz="2400">
                <a:latin typeface="Times New Roman" pitchFamily="18" charset="0"/>
              </a:rPr>
              <a:t>.Cung cấp năng lượng</a:t>
            </a:r>
          </a:p>
        </p:txBody>
      </p:sp>
      <p:sp>
        <p:nvSpPr>
          <p:cNvPr id="108554" name="AutoShape 10"/>
          <p:cNvSpPr>
            <a:spLocks noChangeArrowheads="1"/>
          </p:cNvSpPr>
          <p:nvPr/>
        </p:nvSpPr>
        <p:spPr bwMode="auto">
          <a:xfrm>
            <a:off x="3936332" y="876300"/>
            <a:ext cx="990600" cy="533400"/>
          </a:xfrm>
          <a:prstGeom prst="wedgeEllipseCallout">
            <a:avLst>
              <a:gd name="adj1" fmla="val -120514"/>
              <a:gd name="adj2" fmla="val 4375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algn="l" eaLnBrk="1" hangingPunct="1">
              <a:spcBef>
                <a:spcPct val="50000"/>
              </a:spcBef>
            </a:pPr>
            <a:r>
              <a:rPr lang="en-US" sz="2400" b="1">
                <a:solidFill>
                  <a:srgbClr val="FF0000"/>
                </a:solidFill>
                <a:latin typeface="Times New Roman" pitchFamily="18" charset="0"/>
              </a:rPr>
              <a:t>Sai </a:t>
            </a:r>
          </a:p>
          <a:p>
            <a:pPr algn="ctr" eaLnBrk="1" hangingPunct="1"/>
            <a:endParaRPr lang="en-US" sz="2400" b="1">
              <a:solidFill>
                <a:srgbClr val="FF0000"/>
              </a:solidFill>
              <a:latin typeface="Times New Roman" pitchFamily="18" charset="0"/>
            </a:endParaRPr>
          </a:p>
        </p:txBody>
      </p:sp>
      <p:sp>
        <p:nvSpPr>
          <p:cNvPr id="108555" name="AutoShape 11"/>
          <p:cNvSpPr>
            <a:spLocks noChangeArrowheads="1"/>
          </p:cNvSpPr>
          <p:nvPr/>
        </p:nvSpPr>
        <p:spPr bwMode="auto">
          <a:xfrm>
            <a:off x="3958389" y="2331660"/>
            <a:ext cx="990600" cy="533400"/>
          </a:xfrm>
          <a:prstGeom prst="wedgeEllipseCallout">
            <a:avLst>
              <a:gd name="adj1" fmla="val -133673"/>
              <a:gd name="adj2" fmla="val -12391"/>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algn="l" eaLnBrk="1" hangingPunct="1">
              <a:spcBef>
                <a:spcPct val="50000"/>
              </a:spcBef>
            </a:pPr>
            <a:r>
              <a:rPr lang="en-US" sz="2400" b="1">
                <a:solidFill>
                  <a:srgbClr val="FF0000"/>
                </a:solidFill>
                <a:latin typeface="Times New Roman" pitchFamily="18" charset="0"/>
              </a:rPr>
              <a:t>Sai </a:t>
            </a:r>
          </a:p>
          <a:p>
            <a:pPr algn="ctr" eaLnBrk="1" hangingPunct="1"/>
            <a:endParaRPr lang="en-US" sz="2400" b="1">
              <a:solidFill>
                <a:srgbClr val="FF0000"/>
              </a:solidFill>
              <a:latin typeface="Times New Roman" pitchFamily="18" charset="0"/>
            </a:endParaRPr>
          </a:p>
        </p:txBody>
      </p:sp>
      <p:sp>
        <p:nvSpPr>
          <p:cNvPr id="108556" name="AutoShape 12"/>
          <p:cNvSpPr>
            <a:spLocks noChangeArrowheads="1"/>
          </p:cNvSpPr>
          <p:nvPr/>
        </p:nvSpPr>
        <p:spPr bwMode="auto">
          <a:xfrm>
            <a:off x="3132221" y="3265070"/>
            <a:ext cx="1066800" cy="533400"/>
          </a:xfrm>
          <a:prstGeom prst="wedgeEllipseCallout">
            <a:avLst>
              <a:gd name="adj1" fmla="val 174501"/>
              <a:gd name="adj2" fmla="val -22038"/>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algn="l" eaLnBrk="1" hangingPunct="1">
              <a:spcBef>
                <a:spcPct val="50000"/>
              </a:spcBef>
            </a:pPr>
            <a:r>
              <a:rPr lang="en-US" sz="2400" b="1">
                <a:solidFill>
                  <a:srgbClr val="FF0000"/>
                </a:solidFill>
                <a:latin typeface="Times New Roman" pitchFamily="18" charset="0"/>
              </a:rPr>
              <a:t>Sai</a:t>
            </a:r>
          </a:p>
          <a:p>
            <a:pPr algn="ctr" eaLnBrk="1" hangingPunct="1"/>
            <a:endParaRPr lang="en-US" sz="2400" b="1">
              <a:solidFill>
                <a:srgbClr val="FF0000"/>
              </a:solidFill>
              <a:latin typeface="Times New Roman" pitchFamily="18" charset="0"/>
            </a:endParaRPr>
          </a:p>
        </p:txBody>
      </p:sp>
      <p:sp>
        <p:nvSpPr>
          <p:cNvPr id="108557" name="AutoShape 13"/>
          <p:cNvSpPr>
            <a:spLocks noChangeArrowheads="1"/>
          </p:cNvSpPr>
          <p:nvPr/>
        </p:nvSpPr>
        <p:spPr bwMode="auto">
          <a:xfrm>
            <a:off x="7162800" y="609600"/>
            <a:ext cx="1524000" cy="533400"/>
          </a:xfrm>
          <a:prstGeom prst="cloudCallout">
            <a:avLst>
              <a:gd name="adj1" fmla="val -41042"/>
              <a:gd name="adj2" fmla="val 129167"/>
            </a:avLst>
          </a:prstGeom>
          <a:solidFill>
            <a:schemeClr val="accent1"/>
          </a:solidFill>
          <a:ln w="9525">
            <a:solidFill>
              <a:schemeClr val="tx1"/>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algn="ctr" eaLnBrk="1" hangingPunct="1"/>
            <a:r>
              <a:rPr lang="en-US" sz="2400" b="1">
                <a:solidFill>
                  <a:srgbClr val="FF0000"/>
                </a:solidFill>
                <a:latin typeface="Times New Roman" pitchFamily="18" charset="0"/>
              </a:rPr>
              <a:t>Đúng </a:t>
            </a:r>
          </a:p>
        </p:txBody>
      </p:sp>
      <p:sp>
        <p:nvSpPr>
          <p:cNvPr id="108558" name="Text Box 14"/>
          <p:cNvSpPr txBox="1">
            <a:spLocks noChangeArrowheads="1"/>
          </p:cNvSpPr>
          <p:nvPr/>
        </p:nvSpPr>
        <p:spPr bwMode="auto">
          <a:xfrm>
            <a:off x="457200" y="3733800"/>
            <a:ext cx="82296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l" eaLnBrk="1" hangingPunct="1">
              <a:spcBef>
                <a:spcPct val="50000"/>
              </a:spcBef>
            </a:pPr>
            <a:r>
              <a:rPr lang="en-US" sz="2400" b="1">
                <a:solidFill>
                  <a:srgbClr val="0000FF"/>
                </a:solidFill>
                <a:latin typeface="Times New Roman" pitchFamily="18" charset="0"/>
              </a:rPr>
              <a:t>Câu 2/Vai trò của muối khoáng đối với cơ thể là:</a:t>
            </a:r>
          </a:p>
        </p:txBody>
      </p:sp>
      <p:sp>
        <p:nvSpPr>
          <p:cNvPr id="108559" name="Text Box 15"/>
          <p:cNvSpPr txBox="1">
            <a:spLocks noChangeArrowheads="1"/>
          </p:cNvSpPr>
          <p:nvPr/>
        </p:nvSpPr>
        <p:spPr bwMode="auto">
          <a:xfrm>
            <a:off x="160421" y="4312388"/>
            <a:ext cx="4439653" cy="2308324"/>
          </a:xfrm>
          <a:prstGeom prst="rect">
            <a:avLst/>
          </a:prstGeom>
          <a:noFill/>
          <a:ln w="9525">
            <a:solidFill>
              <a:srgbClr val="6600CC"/>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spcBef>
                <a:spcPct val="50000"/>
              </a:spcBef>
            </a:pPr>
            <a:r>
              <a:rPr lang="en-US" sz="2400" b="1">
                <a:latin typeface="Times New Roman" pitchFamily="18" charset="0"/>
              </a:rPr>
              <a:t>A</a:t>
            </a:r>
            <a:r>
              <a:rPr lang="en-US" sz="2400">
                <a:latin typeface="Times New Roman" pitchFamily="18" charset="0"/>
              </a:rPr>
              <a:t>. Thành phần quan trọng của tế bào, . Đảm bảo cân bằng áp suất thẩm thấu và lực trương của tế bào, tham gia vào thành phần cấu tạo cuả nhiều enzim đảm bảo quá trình   trao đổi chất và năng lượng</a:t>
            </a:r>
          </a:p>
        </p:txBody>
      </p:sp>
      <p:sp>
        <p:nvSpPr>
          <p:cNvPr id="108560" name="Text Box 16"/>
          <p:cNvSpPr txBox="1">
            <a:spLocks noChangeArrowheads="1"/>
          </p:cNvSpPr>
          <p:nvPr/>
        </p:nvSpPr>
        <p:spPr bwMode="auto">
          <a:xfrm>
            <a:off x="4864769" y="4871352"/>
            <a:ext cx="4038600" cy="830997"/>
          </a:xfrm>
          <a:prstGeom prst="rect">
            <a:avLst/>
          </a:prstGeom>
          <a:noFill/>
          <a:ln w="9525">
            <a:solidFill>
              <a:srgbClr val="6600CC"/>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lgn="l" eaLnBrk="1" hangingPunct="1">
              <a:spcBef>
                <a:spcPct val="50000"/>
              </a:spcBef>
            </a:pPr>
            <a:r>
              <a:rPr lang="en-US" sz="2400" b="1">
                <a:latin typeface="Times New Roman" pitchFamily="18" charset="0"/>
              </a:rPr>
              <a:t>C</a:t>
            </a:r>
            <a:r>
              <a:rPr lang="en-US" sz="2400">
                <a:latin typeface="Times New Roman" pitchFamily="18" charset="0"/>
              </a:rPr>
              <a:t>. Giúp cho thức ăn dễ tiêu hóa để hấp thu triệt để.</a:t>
            </a:r>
          </a:p>
        </p:txBody>
      </p:sp>
      <p:sp>
        <p:nvSpPr>
          <p:cNvPr id="108561" name="Text Box 17"/>
          <p:cNvSpPr txBox="1">
            <a:spLocks noChangeArrowheads="1"/>
          </p:cNvSpPr>
          <p:nvPr/>
        </p:nvSpPr>
        <p:spPr bwMode="auto">
          <a:xfrm>
            <a:off x="4820653" y="4235116"/>
            <a:ext cx="4191000" cy="461665"/>
          </a:xfrm>
          <a:prstGeom prst="rect">
            <a:avLst/>
          </a:prstGeom>
          <a:noFill/>
          <a:ln w="9525">
            <a:solidFill>
              <a:srgbClr val="6600CC"/>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l" eaLnBrk="1" hangingPunct="1">
              <a:spcBef>
                <a:spcPct val="50000"/>
              </a:spcBef>
            </a:pPr>
            <a:r>
              <a:rPr lang="en-US" sz="2400" b="1">
                <a:latin typeface="Times New Roman" pitchFamily="18" charset="0"/>
              </a:rPr>
              <a:t>B</a:t>
            </a:r>
            <a:r>
              <a:rPr lang="en-US" sz="2400">
                <a:latin typeface="Times New Roman" pitchFamily="18" charset="0"/>
              </a:rPr>
              <a:t>. Giúp cho món ăn ngon hơn.</a:t>
            </a:r>
          </a:p>
        </p:txBody>
      </p:sp>
      <p:sp>
        <p:nvSpPr>
          <p:cNvPr id="108562" name="Text Box 18"/>
          <p:cNvSpPr txBox="1">
            <a:spLocks noChangeArrowheads="1"/>
          </p:cNvSpPr>
          <p:nvPr/>
        </p:nvSpPr>
        <p:spPr bwMode="auto">
          <a:xfrm>
            <a:off x="4896853" y="5949306"/>
            <a:ext cx="4038600" cy="466725"/>
          </a:xfrm>
          <a:prstGeom prst="rect">
            <a:avLst/>
          </a:prstGeom>
          <a:noFill/>
          <a:ln w="9525">
            <a:solidFill>
              <a:srgbClr val="6600CC"/>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l" eaLnBrk="1" hangingPunct="1">
              <a:spcBef>
                <a:spcPct val="50000"/>
              </a:spcBef>
            </a:pPr>
            <a:r>
              <a:rPr lang="en-US" sz="2400" b="1">
                <a:latin typeface="Times New Roman" pitchFamily="18" charset="0"/>
              </a:rPr>
              <a:t>D</a:t>
            </a:r>
            <a:r>
              <a:rPr lang="en-US" sz="2400">
                <a:latin typeface="Times New Roman" pitchFamily="18" charset="0"/>
              </a:rPr>
              <a:t>. Tất cả đều đúng</a:t>
            </a:r>
          </a:p>
        </p:txBody>
      </p:sp>
      <p:sp>
        <p:nvSpPr>
          <p:cNvPr id="108563" name="AutoShape 19"/>
          <p:cNvSpPr>
            <a:spLocks noChangeArrowheads="1"/>
          </p:cNvSpPr>
          <p:nvPr/>
        </p:nvSpPr>
        <p:spPr bwMode="auto">
          <a:xfrm>
            <a:off x="8173453" y="5415906"/>
            <a:ext cx="914400" cy="533400"/>
          </a:xfrm>
          <a:prstGeom prst="wedgeEllipseCallout">
            <a:avLst>
              <a:gd name="adj1" fmla="val -12500"/>
              <a:gd name="adj2" fmla="val -113394"/>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algn="l" eaLnBrk="1" hangingPunct="1">
              <a:spcBef>
                <a:spcPct val="50000"/>
              </a:spcBef>
            </a:pPr>
            <a:r>
              <a:rPr lang="en-US" sz="2400" b="1">
                <a:solidFill>
                  <a:srgbClr val="FF0000"/>
                </a:solidFill>
                <a:latin typeface="Times New Roman" pitchFamily="18" charset="0"/>
              </a:rPr>
              <a:t>Sai</a:t>
            </a:r>
          </a:p>
          <a:p>
            <a:pPr algn="ctr" eaLnBrk="1" hangingPunct="1"/>
            <a:endParaRPr lang="en-US" sz="2400" b="1">
              <a:solidFill>
                <a:srgbClr val="FF0000"/>
              </a:solidFill>
              <a:latin typeface="Times New Roman" pitchFamily="18" charset="0"/>
            </a:endParaRPr>
          </a:p>
        </p:txBody>
      </p:sp>
      <p:sp>
        <p:nvSpPr>
          <p:cNvPr id="108564" name="AutoShape 20"/>
          <p:cNvSpPr>
            <a:spLocks noChangeArrowheads="1"/>
          </p:cNvSpPr>
          <p:nvPr/>
        </p:nvSpPr>
        <p:spPr bwMode="auto">
          <a:xfrm>
            <a:off x="7086600" y="3657600"/>
            <a:ext cx="1066800" cy="533400"/>
          </a:xfrm>
          <a:prstGeom prst="wedgeEllipseCallout">
            <a:avLst>
              <a:gd name="adj1" fmla="val -54764"/>
              <a:gd name="adj2" fmla="val 100894"/>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algn="l" eaLnBrk="1" hangingPunct="1">
              <a:spcBef>
                <a:spcPct val="50000"/>
              </a:spcBef>
            </a:pPr>
            <a:r>
              <a:rPr lang="en-US" sz="2400" b="1">
                <a:solidFill>
                  <a:srgbClr val="FF0000"/>
                </a:solidFill>
                <a:latin typeface="Times New Roman" pitchFamily="18" charset="0"/>
              </a:rPr>
              <a:t>Sai </a:t>
            </a:r>
          </a:p>
          <a:p>
            <a:pPr algn="ctr" eaLnBrk="1" hangingPunct="1"/>
            <a:endParaRPr lang="en-US" sz="2400" b="1">
              <a:solidFill>
                <a:srgbClr val="FF0000"/>
              </a:solidFill>
              <a:latin typeface="Times New Roman" pitchFamily="18" charset="0"/>
            </a:endParaRPr>
          </a:p>
        </p:txBody>
      </p:sp>
      <p:sp>
        <p:nvSpPr>
          <p:cNvPr id="108565" name="AutoShape 21"/>
          <p:cNvSpPr>
            <a:spLocks noChangeArrowheads="1"/>
          </p:cNvSpPr>
          <p:nvPr/>
        </p:nvSpPr>
        <p:spPr bwMode="auto">
          <a:xfrm rot="11424885" flipV="1">
            <a:off x="5025745" y="6347036"/>
            <a:ext cx="935037" cy="579437"/>
          </a:xfrm>
          <a:prstGeom prst="wedgeEllipseCallout">
            <a:avLst>
              <a:gd name="adj1" fmla="val -207325"/>
              <a:gd name="adj2" fmla="val -118671"/>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algn="ctr" eaLnBrk="1" hangingPunct="1">
              <a:spcBef>
                <a:spcPct val="50000"/>
              </a:spcBef>
            </a:pPr>
            <a:r>
              <a:rPr lang="en-US" sz="2400" b="1">
                <a:solidFill>
                  <a:srgbClr val="FF0000"/>
                </a:solidFill>
                <a:latin typeface="Times New Roman" pitchFamily="18" charset="0"/>
              </a:rPr>
              <a:t>Sai </a:t>
            </a:r>
          </a:p>
          <a:p>
            <a:pPr algn="ctr" eaLnBrk="1" hangingPunct="1"/>
            <a:endParaRPr lang="en-US" sz="2400" b="1">
              <a:solidFill>
                <a:srgbClr val="FF0000"/>
              </a:solidFill>
              <a:latin typeface="Times New Roman" pitchFamily="18" charset="0"/>
            </a:endParaRPr>
          </a:p>
        </p:txBody>
      </p:sp>
      <p:sp>
        <p:nvSpPr>
          <p:cNvPr id="108566" name="AutoShape 22"/>
          <p:cNvSpPr>
            <a:spLocks noChangeArrowheads="1"/>
          </p:cNvSpPr>
          <p:nvPr/>
        </p:nvSpPr>
        <p:spPr bwMode="auto">
          <a:xfrm flipH="1">
            <a:off x="140368" y="3017301"/>
            <a:ext cx="1840832" cy="716499"/>
          </a:xfrm>
          <a:prstGeom prst="cloudCallout">
            <a:avLst>
              <a:gd name="adj1" fmla="val 7144"/>
              <a:gd name="adj2" fmla="val 226580"/>
            </a:avLst>
          </a:prstGeom>
          <a:solidFill>
            <a:schemeClr val="accent1"/>
          </a:solidFill>
          <a:ln w="9525">
            <a:solidFill>
              <a:schemeClr val="tx1"/>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algn="ctr" eaLnBrk="1" hangingPunct="1"/>
            <a:r>
              <a:rPr lang="en-US" sz="2400" b="1">
                <a:solidFill>
                  <a:srgbClr val="FF0000"/>
                </a:solidFill>
                <a:latin typeface="Times New Roman" pitchFamily="18" charset="0"/>
              </a:rPr>
              <a:t>Giỏi</a:t>
            </a:r>
          </a:p>
        </p:txBody>
      </p:sp>
    </p:spTree>
    <p:extLst>
      <p:ext uri="{BB962C8B-B14F-4D97-AF65-F5344CB8AC3E}">
        <p14:creationId xmlns:p14="http://schemas.microsoft.com/office/powerpoint/2010/main" xmlns="" val="291649626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8558"/>
                                        </p:tgtEl>
                                        <p:attrNameLst>
                                          <p:attrName>style.visibility</p:attrName>
                                        </p:attrNameLst>
                                      </p:cBhvr>
                                      <p:to>
                                        <p:strVal val="visible"/>
                                      </p:to>
                                    </p:set>
                                    <p:animEffect transition="in" filter="slide(fromBottom)">
                                      <p:cBhvr>
                                        <p:cTn id="7" dur="2000"/>
                                        <p:tgtEl>
                                          <p:spTgt spid="108558"/>
                                        </p:tgtEl>
                                      </p:cBhvr>
                                    </p:animEffect>
                                  </p:childTnLst>
                                </p:cTn>
                              </p:par>
                              <p:par>
                                <p:cTn id="8" presetID="21" presetClass="entr" presetSubtype="4" fill="hold" grpId="0" nodeType="withEffect">
                                  <p:stCondLst>
                                    <p:cond delay="0"/>
                                  </p:stCondLst>
                                  <p:childTnLst>
                                    <p:set>
                                      <p:cBhvr>
                                        <p:cTn id="9" dur="1" fill="hold">
                                          <p:stCondLst>
                                            <p:cond delay="0"/>
                                          </p:stCondLst>
                                        </p:cTn>
                                        <p:tgtEl>
                                          <p:spTgt spid="108559"/>
                                        </p:tgtEl>
                                        <p:attrNameLst>
                                          <p:attrName>style.visibility</p:attrName>
                                        </p:attrNameLst>
                                      </p:cBhvr>
                                      <p:to>
                                        <p:strVal val="visible"/>
                                      </p:to>
                                    </p:set>
                                    <p:animEffect transition="in" filter="wheel(4)">
                                      <p:cBhvr>
                                        <p:cTn id="10" dur="2000"/>
                                        <p:tgtEl>
                                          <p:spTgt spid="108559"/>
                                        </p:tgtEl>
                                      </p:cBhvr>
                                    </p:animEffect>
                                  </p:childTnLst>
                                </p:cTn>
                              </p:par>
                              <p:par>
                                <p:cTn id="11" presetID="21" presetClass="entr" presetSubtype="4" fill="hold" grpId="0" nodeType="withEffect">
                                  <p:stCondLst>
                                    <p:cond delay="0"/>
                                  </p:stCondLst>
                                  <p:childTnLst>
                                    <p:set>
                                      <p:cBhvr>
                                        <p:cTn id="12" dur="1" fill="hold">
                                          <p:stCondLst>
                                            <p:cond delay="0"/>
                                          </p:stCondLst>
                                        </p:cTn>
                                        <p:tgtEl>
                                          <p:spTgt spid="108560"/>
                                        </p:tgtEl>
                                        <p:attrNameLst>
                                          <p:attrName>style.visibility</p:attrName>
                                        </p:attrNameLst>
                                      </p:cBhvr>
                                      <p:to>
                                        <p:strVal val="visible"/>
                                      </p:to>
                                    </p:set>
                                    <p:animEffect transition="in" filter="wheel(4)">
                                      <p:cBhvr>
                                        <p:cTn id="13" dur="2000"/>
                                        <p:tgtEl>
                                          <p:spTgt spid="108560"/>
                                        </p:tgtEl>
                                      </p:cBhvr>
                                    </p:animEffect>
                                  </p:childTnLst>
                                </p:cTn>
                              </p:par>
                              <p:par>
                                <p:cTn id="14" presetID="21" presetClass="entr" presetSubtype="4" fill="hold" grpId="0" nodeType="withEffect">
                                  <p:stCondLst>
                                    <p:cond delay="0"/>
                                  </p:stCondLst>
                                  <p:childTnLst>
                                    <p:set>
                                      <p:cBhvr>
                                        <p:cTn id="15" dur="1" fill="hold">
                                          <p:stCondLst>
                                            <p:cond delay="0"/>
                                          </p:stCondLst>
                                        </p:cTn>
                                        <p:tgtEl>
                                          <p:spTgt spid="108561"/>
                                        </p:tgtEl>
                                        <p:attrNameLst>
                                          <p:attrName>style.visibility</p:attrName>
                                        </p:attrNameLst>
                                      </p:cBhvr>
                                      <p:to>
                                        <p:strVal val="visible"/>
                                      </p:to>
                                    </p:set>
                                    <p:animEffect transition="in" filter="wheel(4)">
                                      <p:cBhvr>
                                        <p:cTn id="16" dur="2000"/>
                                        <p:tgtEl>
                                          <p:spTgt spid="108561"/>
                                        </p:tgtEl>
                                      </p:cBhvr>
                                    </p:animEffect>
                                  </p:childTnLst>
                                </p:cTn>
                              </p:par>
                              <p:par>
                                <p:cTn id="17" presetID="21" presetClass="entr" presetSubtype="4" fill="hold" grpId="0" nodeType="withEffect">
                                  <p:stCondLst>
                                    <p:cond delay="0"/>
                                  </p:stCondLst>
                                  <p:childTnLst>
                                    <p:set>
                                      <p:cBhvr>
                                        <p:cTn id="18" dur="1" fill="hold">
                                          <p:stCondLst>
                                            <p:cond delay="0"/>
                                          </p:stCondLst>
                                        </p:cTn>
                                        <p:tgtEl>
                                          <p:spTgt spid="108562"/>
                                        </p:tgtEl>
                                        <p:attrNameLst>
                                          <p:attrName>style.visibility</p:attrName>
                                        </p:attrNameLst>
                                      </p:cBhvr>
                                      <p:to>
                                        <p:strVal val="visible"/>
                                      </p:to>
                                    </p:set>
                                    <p:animEffect transition="in" filter="wheel(4)">
                                      <p:cBhvr>
                                        <p:cTn id="19" dur="2000"/>
                                        <p:tgtEl>
                                          <p:spTgt spid="108562"/>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0" restart="whenNotActive" fill="hold" evtFilter="cancelBubble" nodeType="interactiveSeq">
                <p:stCondLst>
                  <p:cond evt="onClick" delay="0">
                    <p:tgtEl>
                      <p:spTgt spid="108550"/>
                    </p:tgtEl>
                  </p:cond>
                </p:stCondLst>
                <p:endSync evt="end" delay="0">
                  <p:rtn val="all"/>
                </p:endSync>
                <p:childTnLst>
                  <p:par>
                    <p:cTn id="21" fill="hold" nodeType="clickPar">
                      <p:stCondLst>
                        <p:cond delay="0"/>
                      </p:stCondLst>
                      <p:childTnLst>
                        <p:par>
                          <p:cTn id="22" fill="hold" nodeType="withGroup">
                            <p:stCondLst>
                              <p:cond delay="0"/>
                            </p:stCondLst>
                            <p:childTnLst>
                              <p:par>
                                <p:cTn id="23" presetID="18" presetClass="entr" presetSubtype="12" fill="hold" grpId="0" nodeType="clickEffect">
                                  <p:stCondLst>
                                    <p:cond delay="0"/>
                                  </p:stCondLst>
                                  <p:childTnLst>
                                    <p:set>
                                      <p:cBhvr>
                                        <p:cTn id="24" dur="1" fill="hold">
                                          <p:stCondLst>
                                            <p:cond delay="0"/>
                                          </p:stCondLst>
                                        </p:cTn>
                                        <p:tgtEl>
                                          <p:spTgt spid="108556"/>
                                        </p:tgtEl>
                                        <p:attrNameLst>
                                          <p:attrName>style.visibility</p:attrName>
                                        </p:attrNameLst>
                                      </p:cBhvr>
                                      <p:to>
                                        <p:strVal val="visible"/>
                                      </p:to>
                                    </p:set>
                                    <p:animEffect transition="in" filter="strips(downLeft)">
                                      <p:cBhvr>
                                        <p:cTn id="25" dur="500"/>
                                        <p:tgtEl>
                                          <p:spTgt spid="108556"/>
                                        </p:tgtEl>
                                      </p:cBhvr>
                                    </p:animEffect>
                                  </p:childTnLst>
                                </p:cTn>
                              </p:par>
                            </p:childTnLst>
                          </p:cTn>
                        </p:par>
                      </p:childTnLst>
                    </p:cTn>
                  </p:par>
                </p:childTnLst>
              </p:cTn>
              <p:nextCondLst>
                <p:cond evt="onClick" delay="0">
                  <p:tgtEl>
                    <p:spTgt spid="108550"/>
                  </p:tgtEl>
                </p:cond>
              </p:nextCondLst>
            </p:seq>
            <p:seq concurrent="1" nextAc="seek">
              <p:cTn id="26" restart="whenNotActive" fill="hold" evtFilter="cancelBubble" nodeType="interactiveSeq">
                <p:stCondLst>
                  <p:cond evt="onClick" delay="0">
                    <p:tgtEl>
                      <p:spTgt spid="108549"/>
                    </p:tgtEl>
                  </p:cond>
                </p:stCondLst>
                <p:endSync evt="end" delay="0">
                  <p:rtn val="all"/>
                </p:endSync>
                <p:childTnLst>
                  <p:par>
                    <p:cTn id="27" fill="hold" nodeType="clickPar">
                      <p:stCondLst>
                        <p:cond delay="0"/>
                      </p:stCondLst>
                      <p:childTnLst>
                        <p:par>
                          <p:cTn id="28" fill="hold" nodeType="withGroup">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108557"/>
                                        </p:tgtEl>
                                        <p:attrNameLst>
                                          <p:attrName>style.visibility</p:attrName>
                                        </p:attrNameLst>
                                      </p:cBhvr>
                                      <p:to>
                                        <p:strVal val="visible"/>
                                      </p:to>
                                    </p:set>
                                    <p:animEffect transition="in" filter="blinds(horizontal)">
                                      <p:cBhvr>
                                        <p:cTn id="31" dur="500"/>
                                        <p:tgtEl>
                                          <p:spTgt spid="108557"/>
                                        </p:tgtEl>
                                      </p:cBhvr>
                                    </p:animEffect>
                                  </p:childTnLst>
                                  <p:subTnLst>
                                    <p:audio>
                                      <p:cMediaNode>
                                        <p:cTn display="0" masterRel="sameClick">
                                          <p:stCondLst>
                                            <p:cond evt="begin" delay="0">
                                              <p:tn val="29"/>
                                            </p:cond>
                                          </p:stCondLst>
                                          <p:endCondLst>
                                            <p:cond evt="onStopAudio" delay="0">
                                              <p:tgtEl>
                                                <p:sldTgt/>
                                              </p:tgtEl>
                                            </p:cond>
                                          </p:endCondLst>
                                        </p:cTn>
                                        <p:tgtEl>
                                          <p:sndTgt r:embed="rId2" name="applause.wav"/>
                                        </p:tgtEl>
                                      </p:cMediaNode>
                                    </p:audio>
                                  </p:subTnLst>
                                </p:cTn>
                              </p:par>
                            </p:childTnLst>
                          </p:cTn>
                        </p:par>
                      </p:childTnLst>
                    </p:cTn>
                  </p:par>
                </p:childTnLst>
              </p:cTn>
              <p:nextCondLst>
                <p:cond evt="onClick" delay="0">
                  <p:tgtEl>
                    <p:spTgt spid="108549"/>
                  </p:tgtEl>
                </p:cond>
              </p:nextCondLst>
            </p:seq>
            <p:seq concurrent="1" nextAc="seek">
              <p:cTn id="32" restart="whenNotActive" fill="hold" evtFilter="cancelBubble" nodeType="interactiveSeq">
                <p:stCondLst>
                  <p:cond evt="onClick" delay="0">
                    <p:tgtEl>
                      <p:spTgt spid="108551"/>
                    </p:tgtEl>
                  </p:cond>
                </p:stCondLst>
                <p:endSync evt="end" delay="0">
                  <p:rtn val="all"/>
                </p:endSync>
                <p:childTnLst>
                  <p:par>
                    <p:cTn id="33" fill="hold" nodeType="clickPar">
                      <p:stCondLst>
                        <p:cond delay="0"/>
                      </p:stCondLst>
                      <p:childTnLst>
                        <p:par>
                          <p:cTn id="34" fill="hold" nodeType="withGroup">
                            <p:stCondLst>
                              <p:cond delay="0"/>
                            </p:stCondLst>
                            <p:childTnLst>
                              <p:par>
                                <p:cTn id="35" presetID="50" presetClass="entr" presetSubtype="0" decel="100000" fill="hold" grpId="0" nodeType="clickEffect">
                                  <p:stCondLst>
                                    <p:cond delay="0"/>
                                  </p:stCondLst>
                                  <p:childTnLst>
                                    <p:set>
                                      <p:cBhvr>
                                        <p:cTn id="36" dur="1" fill="hold">
                                          <p:stCondLst>
                                            <p:cond delay="0"/>
                                          </p:stCondLst>
                                        </p:cTn>
                                        <p:tgtEl>
                                          <p:spTgt spid="108555"/>
                                        </p:tgtEl>
                                        <p:attrNameLst>
                                          <p:attrName>style.visibility</p:attrName>
                                        </p:attrNameLst>
                                      </p:cBhvr>
                                      <p:to>
                                        <p:strVal val="visible"/>
                                      </p:to>
                                    </p:set>
                                    <p:anim calcmode="lin" valueType="num">
                                      <p:cBhvr>
                                        <p:cTn id="37" dur="1000" fill="hold"/>
                                        <p:tgtEl>
                                          <p:spTgt spid="108555"/>
                                        </p:tgtEl>
                                        <p:attrNameLst>
                                          <p:attrName>ppt_w</p:attrName>
                                        </p:attrNameLst>
                                      </p:cBhvr>
                                      <p:tavLst>
                                        <p:tav tm="0">
                                          <p:val>
                                            <p:strVal val="#ppt_w+.3"/>
                                          </p:val>
                                        </p:tav>
                                        <p:tav tm="100000">
                                          <p:val>
                                            <p:strVal val="#ppt_w"/>
                                          </p:val>
                                        </p:tav>
                                      </p:tavLst>
                                    </p:anim>
                                    <p:anim calcmode="lin" valueType="num">
                                      <p:cBhvr>
                                        <p:cTn id="38" dur="1000" fill="hold"/>
                                        <p:tgtEl>
                                          <p:spTgt spid="108555"/>
                                        </p:tgtEl>
                                        <p:attrNameLst>
                                          <p:attrName>ppt_h</p:attrName>
                                        </p:attrNameLst>
                                      </p:cBhvr>
                                      <p:tavLst>
                                        <p:tav tm="0">
                                          <p:val>
                                            <p:strVal val="#ppt_h"/>
                                          </p:val>
                                        </p:tav>
                                        <p:tav tm="100000">
                                          <p:val>
                                            <p:strVal val="#ppt_h"/>
                                          </p:val>
                                        </p:tav>
                                      </p:tavLst>
                                    </p:anim>
                                    <p:animEffect transition="in" filter="fade">
                                      <p:cBhvr>
                                        <p:cTn id="39" dur="1000"/>
                                        <p:tgtEl>
                                          <p:spTgt spid="108555"/>
                                        </p:tgtEl>
                                      </p:cBhvr>
                                    </p:animEffect>
                                  </p:childTnLst>
                                </p:cTn>
                              </p:par>
                            </p:childTnLst>
                          </p:cTn>
                        </p:par>
                      </p:childTnLst>
                    </p:cTn>
                  </p:par>
                </p:childTnLst>
              </p:cTn>
              <p:nextCondLst>
                <p:cond evt="onClick" delay="0">
                  <p:tgtEl>
                    <p:spTgt spid="108551"/>
                  </p:tgtEl>
                </p:cond>
              </p:nextCondLst>
            </p:seq>
            <p:seq concurrent="1" nextAc="seek">
              <p:cTn id="40" restart="whenNotActive" fill="hold" evtFilter="cancelBubble" nodeType="interactiveSeq">
                <p:stCondLst>
                  <p:cond evt="onClick" delay="0">
                    <p:tgtEl>
                      <p:spTgt spid="108553"/>
                    </p:tgtEl>
                  </p:cond>
                </p:stCondLst>
                <p:endSync evt="end" delay="0">
                  <p:rtn val="all"/>
                </p:endSync>
                <p:childTnLst>
                  <p:par>
                    <p:cTn id="41" fill="hold" nodeType="clickPar">
                      <p:stCondLst>
                        <p:cond delay="0"/>
                      </p:stCondLst>
                      <p:childTnLst>
                        <p:par>
                          <p:cTn id="42" fill="hold" nodeType="withGroup">
                            <p:stCondLst>
                              <p:cond delay="0"/>
                            </p:stCondLst>
                            <p:childTnLst>
                              <p:par>
                                <p:cTn id="43" presetID="12" presetClass="entr" presetSubtype="4" fill="hold" grpId="0" nodeType="clickEffect">
                                  <p:stCondLst>
                                    <p:cond delay="0"/>
                                  </p:stCondLst>
                                  <p:childTnLst>
                                    <p:set>
                                      <p:cBhvr>
                                        <p:cTn id="44" dur="1" fill="hold">
                                          <p:stCondLst>
                                            <p:cond delay="0"/>
                                          </p:stCondLst>
                                        </p:cTn>
                                        <p:tgtEl>
                                          <p:spTgt spid="108554"/>
                                        </p:tgtEl>
                                        <p:attrNameLst>
                                          <p:attrName>style.visibility</p:attrName>
                                        </p:attrNameLst>
                                      </p:cBhvr>
                                      <p:to>
                                        <p:strVal val="visible"/>
                                      </p:to>
                                    </p:set>
                                    <p:animEffect transition="in" filter="slide(fromBottom)">
                                      <p:cBhvr>
                                        <p:cTn id="45" dur="500"/>
                                        <p:tgtEl>
                                          <p:spTgt spid="108554"/>
                                        </p:tgtEl>
                                      </p:cBhvr>
                                    </p:animEffect>
                                  </p:childTnLst>
                                </p:cTn>
                              </p:par>
                            </p:childTnLst>
                          </p:cTn>
                        </p:par>
                      </p:childTnLst>
                    </p:cTn>
                  </p:par>
                </p:childTnLst>
              </p:cTn>
              <p:nextCondLst>
                <p:cond evt="onClick" delay="0">
                  <p:tgtEl>
                    <p:spTgt spid="108553"/>
                  </p:tgtEl>
                </p:cond>
              </p:nextCondLst>
            </p:seq>
            <p:seq concurrent="1" nextAc="seek">
              <p:cTn id="46" restart="whenNotActive" fill="hold" evtFilter="cancelBubble" nodeType="interactiveSeq">
                <p:stCondLst>
                  <p:cond evt="onClick" delay="0">
                    <p:tgtEl>
                      <p:spTgt spid="108559"/>
                    </p:tgtEl>
                  </p:cond>
                </p:stCondLst>
                <p:endSync evt="end" delay="0">
                  <p:rtn val="all"/>
                </p:endSync>
                <p:childTnLst>
                  <p:par>
                    <p:cTn id="47" fill="hold" nodeType="clickPar">
                      <p:stCondLst>
                        <p:cond delay="0"/>
                      </p:stCondLst>
                      <p:childTnLst>
                        <p:par>
                          <p:cTn id="48" fill="hold" nodeType="withGroup">
                            <p:stCondLst>
                              <p:cond delay="0"/>
                            </p:stCondLst>
                            <p:childTnLst>
                              <p:par>
                                <p:cTn id="49" presetID="6" presetClass="entr" presetSubtype="16" fill="hold" grpId="0" nodeType="clickEffect">
                                  <p:stCondLst>
                                    <p:cond delay="0"/>
                                  </p:stCondLst>
                                  <p:childTnLst>
                                    <p:set>
                                      <p:cBhvr>
                                        <p:cTn id="50" dur="1" fill="hold">
                                          <p:stCondLst>
                                            <p:cond delay="0"/>
                                          </p:stCondLst>
                                        </p:cTn>
                                        <p:tgtEl>
                                          <p:spTgt spid="108566"/>
                                        </p:tgtEl>
                                        <p:attrNameLst>
                                          <p:attrName>style.visibility</p:attrName>
                                        </p:attrNameLst>
                                      </p:cBhvr>
                                      <p:to>
                                        <p:strVal val="visible"/>
                                      </p:to>
                                    </p:set>
                                    <p:animEffect transition="in" filter="circle(in)">
                                      <p:cBhvr>
                                        <p:cTn id="51" dur="2000"/>
                                        <p:tgtEl>
                                          <p:spTgt spid="108566"/>
                                        </p:tgtEl>
                                      </p:cBhvr>
                                    </p:animEffect>
                                  </p:childTnLst>
                                  <p:subTnLst>
                                    <p:audio>
                                      <p:cMediaNode>
                                        <p:cTn display="0" masterRel="sameClick">
                                          <p:stCondLst>
                                            <p:cond evt="begin" delay="0">
                                              <p:tn val="49"/>
                                            </p:cond>
                                          </p:stCondLst>
                                          <p:endCondLst>
                                            <p:cond evt="onStopAudio" delay="0">
                                              <p:tgtEl>
                                                <p:sldTgt/>
                                              </p:tgtEl>
                                            </p:cond>
                                          </p:endCondLst>
                                        </p:cTn>
                                        <p:tgtEl>
                                          <p:sndTgt r:embed="rId2" name="applause.wav"/>
                                        </p:tgtEl>
                                      </p:cMediaNode>
                                    </p:audio>
                                  </p:subTnLst>
                                </p:cTn>
                              </p:par>
                            </p:childTnLst>
                          </p:cTn>
                        </p:par>
                      </p:childTnLst>
                    </p:cTn>
                  </p:par>
                </p:childTnLst>
              </p:cTn>
              <p:nextCondLst>
                <p:cond evt="onClick" delay="0">
                  <p:tgtEl>
                    <p:spTgt spid="108559"/>
                  </p:tgtEl>
                </p:cond>
              </p:nextCondLst>
            </p:seq>
            <p:seq concurrent="1" nextAc="seek">
              <p:cTn id="52" restart="whenNotActive" fill="hold" evtFilter="cancelBubble" nodeType="interactiveSeq">
                <p:stCondLst>
                  <p:cond evt="onClick" delay="0">
                    <p:tgtEl>
                      <p:spTgt spid="108561"/>
                    </p:tgtEl>
                  </p:cond>
                </p:stCondLst>
                <p:endSync evt="end" delay="0">
                  <p:rtn val="all"/>
                </p:endSync>
                <p:childTnLst>
                  <p:par>
                    <p:cTn id="53" fill="hold" nodeType="clickPar">
                      <p:stCondLst>
                        <p:cond delay="0"/>
                      </p:stCondLst>
                      <p:childTnLst>
                        <p:par>
                          <p:cTn id="54" fill="hold" nodeType="withGroup">
                            <p:stCondLst>
                              <p:cond delay="0"/>
                            </p:stCondLst>
                            <p:childTnLst>
                              <p:par>
                                <p:cTn id="55" presetID="21" presetClass="entr" presetSubtype="4" fill="hold" grpId="0" nodeType="clickEffect">
                                  <p:stCondLst>
                                    <p:cond delay="0"/>
                                  </p:stCondLst>
                                  <p:childTnLst>
                                    <p:set>
                                      <p:cBhvr>
                                        <p:cTn id="56" dur="1" fill="hold">
                                          <p:stCondLst>
                                            <p:cond delay="0"/>
                                          </p:stCondLst>
                                        </p:cTn>
                                        <p:tgtEl>
                                          <p:spTgt spid="108564"/>
                                        </p:tgtEl>
                                        <p:attrNameLst>
                                          <p:attrName>style.visibility</p:attrName>
                                        </p:attrNameLst>
                                      </p:cBhvr>
                                      <p:to>
                                        <p:strVal val="visible"/>
                                      </p:to>
                                    </p:set>
                                    <p:animEffect transition="in" filter="wheel(4)">
                                      <p:cBhvr>
                                        <p:cTn id="57" dur="2000"/>
                                        <p:tgtEl>
                                          <p:spTgt spid="108564"/>
                                        </p:tgtEl>
                                      </p:cBhvr>
                                    </p:animEffect>
                                  </p:childTnLst>
                                </p:cTn>
                              </p:par>
                            </p:childTnLst>
                          </p:cTn>
                        </p:par>
                      </p:childTnLst>
                    </p:cTn>
                  </p:par>
                </p:childTnLst>
              </p:cTn>
              <p:nextCondLst>
                <p:cond evt="onClick" delay="0">
                  <p:tgtEl>
                    <p:spTgt spid="108561"/>
                  </p:tgtEl>
                </p:cond>
              </p:nextCondLst>
            </p:seq>
            <p:seq concurrent="1" nextAc="seek">
              <p:cTn id="58" restart="whenNotActive" fill="hold" evtFilter="cancelBubble" nodeType="interactiveSeq">
                <p:stCondLst>
                  <p:cond evt="onClick" delay="0">
                    <p:tgtEl>
                      <p:spTgt spid="108560"/>
                    </p:tgtEl>
                  </p:cond>
                </p:stCondLst>
                <p:endSync evt="end" delay="0">
                  <p:rtn val="all"/>
                </p:endSync>
                <p:childTnLst>
                  <p:par>
                    <p:cTn id="59" fill="hold" nodeType="clickPar">
                      <p:stCondLst>
                        <p:cond delay="0"/>
                      </p:stCondLst>
                      <p:childTnLst>
                        <p:par>
                          <p:cTn id="60" fill="hold" nodeType="withGroup">
                            <p:stCondLst>
                              <p:cond delay="0"/>
                            </p:stCondLst>
                            <p:childTnLst>
                              <p:par>
                                <p:cTn id="61" presetID="41" presetClass="entr" presetSubtype="0" fill="hold" grpId="0" nodeType="clickEffect">
                                  <p:stCondLst>
                                    <p:cond delay="0"/>
                                  </p:stCondLst>
                                  <p:iterate type="lt">
                                    <p:tmPct val="10000"/>
                                  </p:iterate>
                                  <p:childTnLst>
                                    <p:set>
                                      <p:cBhvr>
                                        <p:cTn id="62" dur="1" fill="hold">
                                          <p:stCondLst>
                                            <p:cond delay="0"/>
                                          </p:stCondLst>
                                        </p:cTn>
                                        <p:tgtEl>
                                          <p:spTgt spid="108563"/>
                                        </p:tgtEl>
                                        <p:attrNameLst>
                                          <p:attrName>style.visibility</p:attrName>
                                        </p:attrNameLst>
                                      </p:cBhvr>
                                      <p:to>
                                        <p:strVal val="visible"/>
                                      </p:to>
                                    </p:set>
                                    <p:anim calcmode="lin" valueType="num">
                                      <p:cBhvr>
                                        <p:cTn id="63" dur="500" fill="hold"/>
                                        <p:tgtEl>
                                          <p:spTgt spid="108563"/>
                                        </p:tgtEl>
                                        <p:attrNameLst>
                                          <p:attrName>ppt_x</p:attrName>
                                        </p:attrNameLst>
                                      </p:cBhvr>
                                      <p:tavLst>
                                        <p:tav tm="0">
                                          <p:val>
                                            <p:strVal val="#ppt_x"/>
                                          </p:val>
                                        </p:tav>
                                        <p:tav tm="50000">
                                          <p:val>
                                            <p:strVal val="#ppt_x+.1"/>
                                          </p:val>
                                        </p:tav>
                                        <p:tav tm="100000">
                                          <p:val>
                                            <p:strVal val="#ppt_x"/>
                                          </p:val>
                                        </p:tav>
                                      </p:tavLst>
                                    </p:anim>
                                    <p:anim calcmode="lin" valueType="num">
                                      <p:cBhvr>
                                        <p:cTn id="64" dur="500" fill="hold"/>
                                        <p:tgtEl>
                                          <p:spTgt spid="108563"/>
                                        </p:tgtEl>
                                        <p:attrNameLst>
                                          <p:attrName>ppt_y</p:attrName>
                                        </p:attrNameLst>
                                      </p:cBhvr>
                                      <p:tavLst>
                                        <p:tav tm="0">
                                          <p:val>
                                            <p:strVal val="#ppt_y"/>
                                          </p:val>
                                        </p:tav>
                                        <p:tav tm="100000">
                                          <p:val>
                                            <p:strVal val="#ppt_y"/>
                                          </p:val>
                                        </p:tav>
                                      </p:tavLst>
                                    </p:anim>
                                    <p:anim calcmode="lin" valueType="num">
                                      <p:cBhvr>
                                        <p:cTn id="65" dur="500" fill="hold"/>
                                        <p:tgtEl>
                                          <p:spTgt spid="108563"/>
                                        </p:tgtEl>
                                        <p:attrNameLst>
                                          <p:attrName>ppt_h</p:attrName>
                                        </p:attrNameLst>
                                      </p:cBhvr>
                                      <p:tavLst>
                                        <p:tav tm="0">
                                          <p:val>
                                            <p:strVal val="#ppt_h/10"/>
                                          </p:val>
                                        </p:tav>
                                        <p:tav tm="50000">
                                          <p:val>
                                            <p:strVal val="#ppt_h+.01"/>
                                          </p:val>
                                        </p:tav>
                                        <p:tav tm="100000">
                                          <p:val>
                                            <p:strVal val="#ppt_h"/>
                                          </p:val>
                                        </p:tav>
                                      </p:tavLst>
                                    </p:anim>
                                    <p:anim calcmode="lin" valueType="num">
                                      <p:cBhvr>
                                        <p:cTn id="66" dur="500" fill="hold"/>
                                        <p:tgtEl>
                                          <p:spTgt spid="108563"/>
                                        </p:tgtEl>
                                        <p:attrNameLst>
                                          <p:attrName>ppt_w</p:attrName>
                                        </p:attrNameLst>
                                      </p:cBhvr>
                                      <p:tavLst>
                                        <p:tav tm="0">
                                          <p:val>
                                            <p:strVal val="#ppt_w/10"/>
                                          </p:val>
                                        </p:tav>
                                        <p:tav tm="50000">
                                          <p:val>
                                            <p:strVal val="#ppt_w+.01"/>
                                          </p:val>
                                        </p:tav>
                                        <p:tav tm="100000">
                                          <p:val>
                                            <p:strVal val="#ppt_w"/>
                                          </p:val>
                                        </p:tav>
                                      </p:tavLst>
                                    </p:anim>
                                    <p:animEffect transition="in" filter="fade">
                                      <p:cBhvr>
                                        <p:cTn id="67" dur="500" tmFilter="0,0; .5, 1; 1, 1"/>
                                        <p:tgtEl>
                                          <p:spTgt spid="108563"/>
                                        </p:tgtEl>
                                      </p:cBhvr>
                                    </p:animEffect>
                                  </p:childTnLst>
                                </p:cTn>
                              </p:par>
                            </p:childTnLst>
                          </p:cTn>
                        </p:par>
                      </p:childTnLst>
                    </p:cTn>
                  </p:par>
                </p:childTnLst>
              </p:cTn>
              <p:nextCondLst>
                <p:cond evt="onClick" delay="0">
                  <p:tgtEl>
                    <p:spTgt spid="108560"/>
                  </p:tgtEl>
                </p:cond>
              </p:nextCondLst>
            </p:seq>
            <p:seq concurrent="1" nextAc="seek">
              <p:cTn id="68" restart="whenNotActive" fill="hold" evtFilter="cancelBubble" nodeType="interactiveSeq">
                <p:stCondLst>
                  <p:cond evt="onClick" delay="0">
                    <p:tgtEl>
                      <p:spTgt spid="108562"/>
                    </p:tgtEl>
                  </p:cond>
                </p:stCondLst>
                <p:endSync evt="end" delay="0">
                  <p:rtn val="all"/>
                </p:endSync>
                <p:childTnLst>
                  <p:par>
                    <p:cTn id="69" fill="hold" nodeType="clickPar">
                      <p:stCondLst>
                        <p:cond delay="0"/>
                      </p:stCondLst>
                      <p:childTnLst>
                        <p:par>
                          <p:cTn id="70" fill="hold" nodeType="withGroup">
                            <p:stCondLst>
                              <p:cond delay="0"/>
                            </p:stCondLst>
                            <p:childTnLst>
                              <p:par>
                                <p:cTn id="71" presetID="12" presetClass="entr" presetSubtype="4" fill="hold" grpId="0" nodeType="clickEffect">
                                  <p:stCondLst>
                                    <p:cond delay="0"/>
                                  </p:stCondLst>
                                  <p:childTnLst>
                                    <p:set>
                                      <p:cBhvr>
                                        <p:cTn id="72" dur="1" fill="hold">
                                          <p:stCondLst>
                                            <p:cond delay="0"/>
                                          </p:stCondLst>
                                        </p:cTn>
                                        <p:tgtEl>
                                          <p:spTgt spid="108565"/>
                                        </p:tgtEl>
                                        <p:attrNameLst>
                                          <p:attrName>style.visibility</p:attrName>
                                        </p:attrNameLst>
                                      </p:cBhvr>
                                      <p:to>
                                        <p:strVal val="visible"/>
                                      </p:to>
                                    </p:set>
                                    <p:animEffect transition="in" filter="slide(fromBottom)">
                                      <p:cBhvr>
                                        <p:cTn id="73" dur="500"/>
                                        <p:tgtEl>
                                          <p:spTgt spid="108565"/>
                                        </p:tgtEl>
                                      </p:cBhvr>
                                    </p:animEffect>
                                  </p:childTnLst>
                                </p:cTn>
                              </p:par>
                            </p:childTnLst>
                          </p:cTn>
                        </p:par>
                      </p:childTnLst>
                    </p:cTn>
                  </p:par>
                </p:childTnLst>
              </p:cTn>
              <p:nextCondLst>
                <p:cond evt="onClick" delay="0">
                  <p:tgtEl>
                    <p:spTgt spid="108562"/>
                  </p:tgtEl>
                </p:cond>
              </p:nextCondLst>
            </p:seq>
          </p:childTnLst>
        </p:cTn>
      </p:par>
    </p:tnLst>
    <p:bldLst>
      <p:bldP spid="108554" grpId="0" animBg="1"/>
      <p:bldP spid="108555" grpId="0" animBg="1"/>
      <p:bldP spid="108556" grpId="0" animBg="1"/>
      <p:bldP spid="108557" grpId="0" animBg="1"/>
      <p:bldP spid="108558" grpId="0"/>
      <p:bldP spid="108559" grpId="0" animBg="1"/>
      <p:bldP spid="108560" grpId="0" animBg="1"/>
      <p:bldP spid="108561" grpId="0" animBg="1"/>
      <p:bldP spid="108562" grpId="0" animBg="1"/>
      <p:bldP spid="108563" grpId="0" animBg="1"/>
      <p:bldP spid="108564" grpId="0" animBg="1"/>
      <p:bldP spid="108565" grpId="0" animBg="1"/>
      <p:bldP spid="10856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8546" name="Picture 2" descr="A017"/>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0" y="0"/>
            <a:ext cx="9144000" cy="6888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8547" name="Text Box 3"/>
          <p:cNvSpPr txBox="1">
            <a:spLocks noChangeArrowheads="1"/>
          </p:cNvSpPr>
          <p:nvPr/>
        </p:nvSpPr>
        <p:spPr bwMode="auto">
          <a:xfrm>
            <a:off x="1981200" y="0"/>
            <a:ext cx="6019800" cy="5794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l" eaLnBrk="1" hangingPunct="1">
              <a:spcBef>
                <a:spcPct val="50000"/>
              </a:spcBef>
            </a:pPr>
            <a:r>
              <a:rPr lang="en-US" sz="3200" b="1">
                <a:latin typeface="Times New Roman" pitchFamily="18" charset="0"/>
              </a:rPr>
              <a:t>Mời em chọn câu trả lời đúng:</a:t>
            </a:r>
          </a:p>
        </p:txBody>
      </p:sp>
      <p:sp>
        <p:nvSpPr>
          <p:cNvPr id="108548" name="Text Box 4"/>
          <p:cNvSpPr txBox="1">
            <a:spLocks noChangeArrowheads="1"/>
          </p:cNvSpPr>
          <p:nvPr/>
        </p:nvSpPr>
        <p:spPr bwMode="auto">
          <a:xfrm>
            <a:off x="304800" y="609600"/>
            <a:ext cx="82296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marL="342900" indent="-342900" algn="l">
              <a:defRPr>
                <a:solidFill>
                  <a:schemeClr val="tx1"/>
                </a:solidFill>
                <a:latin typeface="Arial" charset="0"/>
              </a:defRPr>
            </a:lvl1pPr>
            <a:lvl2pPr marL="800100" indent="-342900" algn="l">
              <a:defRPr>
                <a:solidFill>
                  <a:schemeClr val="tx1"/>
                </a:solidFill>
                <a:latin typeface="Arial" charset="0"/>
              </a:defRPr>
            </a:lvl2pPr>
            <a:lvl3pPr marL="1257300" indent="-342900" algn="l">
              <a:defRPr>
                <a:solidFill>
                  <a:schemeClr val="tx1"/>
                </a:solidFill>
                <a:latin typeface="Arial" charset="0"/>
              </a:defRPr>
            </a:lvl3pPr>
            <a:lvl4pPr marL="1714500" indent="-342900" algn="l">
              <a:defRPr>
                <a:solidFill>
                  <a:schemeClr val="tx1"/>
                </a:solidFill>
                <a:latin typeface="Arial" charset="0"/>
              </a:defRPr>
            </a:lvl4pPr>
            <a:lvl5pPr marL="2171700" indent="-342900" algn="l">
              <a:defRPr>
                <a:solidFill>
                  <a:schemeClr val="tx1"/>
                </a:solidFill>
                <a:latin typeface="Arial" charset="0"/>
              </a:defRPr>
            </a:lvl5pPr>
            <a:lvl6pPr marL="2628900" indent="-342900" eaLnBrk="0" fontAlgn="base" hangingPunct="0">
              <a:spcBef>
                <a:spcPct val="0"/>
              </a:spcBef>
              <a:spcAft>
                <a:spcPct val="0"/>
              </a:spcAft>
              <a:defRPr>
                <a:solidFill>
                  <a:schemeClr val="tx1"/>
                </a:solidFill>
                <a:latin typeface="Arial" charset="0"/>
              </a:defRPr>
            </a:lvl6pPr>
            <a:lvl7pPr marL="3086100" indent="-342900" eaLnBrk="0" fontAlgn="base" hangingPunct="0">
              <a:spcBef>
                <a:spcPct val="0"/>
              </a:spcBef>
              <a:spcAft>
                <a:spcPct val="0"/>
              </a:spcAft>
              <a:defRPr>
                <a:solidFill>
                  <a:schemeClr val="tx1"/>
                </a:solidFill>
                <a:latin typeface="Arial" charset="0"/>
              </a:defRPr>
            </a:lvl7pPr>
            <a:lvl8pPr marL="3543300" indent="-342900" eaLnBrk="0" fontAlgn="base" hangingPunct="0">
              <a:spcBef>
                <a:spcPct val="0"/>
              </a:spcBef>
              <a:spcAft>
                <a:spcPct val="0"/>
              </a:spcAft>
              <a:defRPr>
                <a:solidFill>
                  <a:schemeClr val="tx1"/>
                </a:solidFill>
                <a:latin typeface="Arial" charset="0"/>
              </a:defRPr>
            </a:lvl8pPr>
            <a:lvl9pPr marL="4000500" indent="-3429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2400" b="1">
                <a:solidFill>
                  <a:srgbClr val="0000FF"/>
                </a:solidFill>
                <a:latin typeface="Times New Roman" pitchFamily="18" charset="0"/>
              </a:rPr>
              <a:t>Câu 3. Nguồn gốc vitamin và muối khoáng :</a:t>
            </a:r>
          </a:p>
        </p:txBody>
      </p:sp>
      <p:sp>
        <p:nvSpPr>
          <p:cNvPr id="108549" name="Text Box 5"/>
          <p:cNvSpPr txBox="1">
            <a:spLocks noChangeArrowheads="1"/>
          </p:cNvSpPr>
          <p:nvPr/>
        </p:nvSpPr>
        <p:spPr bwMode="auto">
          <a:xfrm>
            <a:off x="4756484" y="1414529"/>
            <a:ext cx="4038600" cy="830997"/>
          </a:xfrm>
          <a:prstGeom prst="rect">
            <a:avLst/>
          </a:prstGeom>
          <a:noFill/>
          <a:ln w="9525">
            <a:solidFill>
              <a:srgbClr val="6600CC"/>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marL="342900" indent="-342900" algn="l">
              <a:defRPr>
                <a:solidFill>
                  <a:schemeClr val="tx1"/>
                </a:solidFill>
                <a:latin typeface="Arial" charset="0"/>
              </a:defRPr>
            </a:lvl1pPr>
            <a:lvl2pPr marL="800100" indent="-342900" algn="l">
              <a:defRPr>
                <a:solidFill>
                  <a:schemeClr val="tx1"/>
                </a:solidFill>
                <a:latin typeface="Arial" charset="0"/>
              </a:defRPr>
            </a:lvl2pPr>
            <a:lvl3pPr marL="1257300" indent="-342900" algn="l">
              <a:defRPr>
                <a:solidFill>
                  <a:schemeClr val="tx1"/>
                </a:solidFill>
                <a:latin typeface="Arial" charset="0"/>
              </a:defRPr>
            </a:lvl3pPr>
            <a:lvl4pPr marL="1714500" indent="-342900" algn="l">
              <a:defRPr>
                <a:solidFill>
                  <a:schemeClr val="tx1"/>
                </a:solidFill>
                <a:latin typeface="Arial" charset="0"/>
              </a:defRPr>
            </a:lvl4pPr>
            <a:lvl5pPr marL="2171700" indent="-342900" algn="l">
              <a:defRPr>
                <a:solidFill>
                  <a:schemeClr val="tx1"/>
                </a:solidFill>
                <a:latin typeface="Arial" charset="0"/>
              </a:defRPr>
            </a:lvl5pPr>
            <a:lvl6pPr marL="2628900" indent="-342900" eaLnBrk="0" fontAlgn="base" hangingPunct="0">
              <a:spcBef>
                <a:spcPct val="0"/>
              </a:spcBef>
              <a:spcAft>
                <a:spcPct val="0"/>
              </a:spcAft>
              <a:defRPr>
                <a:solidFill>
                  <a:schemeClr val="tx1"/>
                </a:solidFill>
                <a:latin typeface="Arial" charset="0"/>
              </a:defRPr>
            </a:lvl6pPr>
            <a:lvl7pPr marL="3086100" indent="-342900" eaLnBrk="0" fontAlgn="base" hangingPunct="0">
              <a:spcBef>
                <a:spcPct val="0"/>
              </a:spcBef>
              <a:spcAft>
                <a:spcPct val="0"/>
              </a:spcAft>
              <a:defRPr>
                <a:solidFill>
                  <a:schemeClr val="tx1"/>
                </a:solidFill>
                <a:latin typeface="Arial" charset="0"/>
              </a:defRPr>
            </a:lvl7pPr>
            <a:lvl8pPr marL="3543300" indent="-342900" eaLnBrk="0" fontAlgn="base" hangingPunct="0">
              <a:spcBef>
                <a:spcPct val="0"/>
              </a:spcBef>
              <a:spcAft>
                <a:spcPct val="0"/>
              </a:spcAft>
              <a:defRPr>
                <a:solidFill>
                  <a:schemeClr val="tx1"/>
                </a:solidFill>
                <a:latin typeface="Arial" charset="0"/>
              </a:defRPr>
            </a:lvl8pPr>
            <a:lvl9pPr marL="4000500" indent="-3429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2400" b="1">
                <a:latin typeface="Times New Roman" pitchFamily="18" charset="0"/>
              </a:rPr>
              <a:t>B</a:t>
            </a:r>
            <a:r>
              <a:rPr lang="en-US" sz="2400">
                <a:latin typeface="Times New Roman" pitchFamily="18" charset="0"/>
              </a:rPr>
              <a:t>. Có nguồn gốc từ thức ăn động vật và thực vật.</a:t>
            </a:r>
          </a:p>
        </p:txBody>
      </p:sp>
      <p:sp>
        <p:nvSpPr>
          <p:cNvPr id="108551" name="Text Box 7"/>
          <p:cNvSpPr txBox="1">
            <a:spLocks noChangeArrowheads="1"/>
          </p:cNvSpPr>
          <p:nvPr/>
        </p:nvSpPr>
        <p:spPr bwMode="auto">
          <a:xfrm>
            <a:off x="453190" y="1997242"/>
            <a:ext cx="4038600" cy="461665"/>
          </a:xfrm>
          <a:prstGeom prst="rect">
            <a:avLst/>
          </a:prstGeom>
          <a:noFill/>
          <a:ln w="9525">
            <a:solidFill>
              <a:srgbClr val="6600CC"/>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marL="342900" indent="-342900" algn="l">
              <a:defRPr>
                <a:solidFill>
                  <a:schemeClr val="tx1"/>
                </a:solidFill>
                <a:latin typeface="Arial" charset="0"/>
              </a:defRPr>
            </a:lvl1pPr>
            <a:lvl2pPr marL="800100" indent="-342900" algn="l">
              <a:defRPr>
                <a:solidFill>
                  <a:schemeClr val="tx1"/>
                </a:solidFill>
                <a:latin typeface="Arial" charset="0"/>
              </a:defRPr>
            </a:lvl2pPr>
            <a:lvl3pPr marL="1257300" indent="-342900" algn="l">
              <a:defRPr>
                <a:solidFill>
                  <a:schemeClr val="tx1"/>
                </a:solidFill>
                <a:latin typeface="Arial" charset="0"/>
              </a:defRPr>
            </a:lvl3pPr>
            <a:lvl4pPr marL="1714500" indent="-342900" algn="l">
              <a:defRPr>
                <a:solidFill>
                  <a:schemeClr val="tx1"/>
                </a:solidFill>
                <a:latin typeface="Arial" charset="0"/>
              </a:defRPr>
            </a:lvl4pPr>
            <a:lvl5pPr marL="2171700" indent="-342900" algn="l">
              <a:defRPr>
                <a:solidFill>
                  <a:schemeClr val="tx1"/>
                </a:solidFill>
                <a:latin typeface="Arial" charset="0"/>
              </a:defRPr>
            </a:lvl5pPr>
            <a:lvl6pPr marL="2628900" indent="-342900" eaLnBrk="0" fontAlgn="base" hangingPunct="0">
              <a:spcBef>
                <a:spcPct val="0"/>
              </a:spcBef>
              <a:spcAft>
                <a:spcPct val="0"/>
              </a:spcAft>
              <a:defRPr>
                <a:solidFill>
                  <a:schemeClr val="tx1"/>
                </a:solidFill>
                <a:latin typeface="Arial" charset="0"/>
              </a:defRPr>
            </a:lvl6pPr>
            <a:lvl7pPr marL="3086100" indent="-342900" eaLnBrk="0" fontAlgn="base" hangingPunct="0">
              <a:spcBef>
                <a:spcPct val="0"/>
              </a:spcBef>
              <a:spcAft>
                <a:spcPct val="0"/>
              </a:spcAft>
              <a:defRPr>
                <a:solidFill>
                  <a:schemeClr val="tx1"/>
                </a:solidFill>
                <a:latin typeface="Arial" charset="0"/>
              </a:defRPr>
            </a:lvl7pPr>
            <a:lvl8pPr marL="3543300" indent="-342900" eaLnBrk="0" fontAlgn="base" hangingPunct="0">
              <a:spcBef>
                <a:spcPct val="0"/>
              </a:spcBef>
              <a:spcAft>
                <a:spcPct val="0"/>
              </a:spcAft>
              <a:defRPr>
                <a:solidFill>
                  <a:schemeClr val="tx1"/>
                </a:solidFill>
                <a:latin typeface="Arial" charset="0"/>
              </a:defRPr>
            </a:lvl8pPr>
            <a:lvl9pPr marL="4000500" indent="-3429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2400" b="1">
                <a:latin typeface="Times New Roman" pitchFamily="18" charset="0"/>
              </a:rPr>
              <a:t>C</a:t>
            </a:r>
            <a:r>
              <a:rPr lang="en-US" sz="2400">
                <a:latin typeface="Times New Roman" pitchFamily="18" charset="0"/>
              </a:rPr>
              <a:t>.Cả </a:t>
            </a:r>
            <a:r>
              <a:rPr lang="en-US" sz="2400" b="1">
                <a:latin typeface="Times New Roman" pitchFamily="18" charset="0"/>
              </a:rPr>
              <a:t>A</a:t>
            </a:r>
            <a:r>
              <a:rPr lang="en-US" sz="2400">
                <a:latin typeface="Times New Roman" pitchFamily="18" charset="0"/>
              </a:rPr>
              <a:t> và </a:t>
            </a:r>
            <a:r>
              <a:rPr lang="en-US" sz="2400" b="1">
                <a:latin typeface="Times New Roman" pitchFamily="18" charset="0"/>
              </a:rPr>
              <a:t>B</a:t>
            </a:r>
            <a:r>
              <a:rPr lang="en-US" sz="2400">
                <a:latin typeface="Times New Roman" pitchFamily="18" charset="0"/>
              </a:rPr>
              <a:t> </a:t>
            </a:r>
          </a:p>
        </p:txBody>
      </p:sp>
      <p:sp>
        <p:nvSpPr>
          <p:cNvPr id="108553" name="Text Box 9"/>
          <p:cNvSpPr txBox="1">
            <a:spLocks noChangeArrowheads="1"/>
          </p:cNvSpPr>
          <p:nvPr/>
        </p:nvSpPr>
        <p:spPr bwMode="auto">
          <a:xfrm>
            <a:off x="457200" y="1396613"/>
            <a:ext cx="3962400" cy="466725"/>
          </a:xfrm>
          <a:prstGeom prst="rect">
            <a:avLst/>
          </a:prstGeom>
          <a:noFill/>
          <a:ln w="9525">
            <a:solidFill>
              <a:srgbClr val="6600CC"/>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marL="342900" indent="-342900" algn="l">
              <a:defRPr>
                <a:solidFill>
                  <a:schemeClr val="tx1"/>
                </a:solidFill>
                <a:latin typeface="Arial" charset="0"/>
              </a:defRPr>
            </a:lvl1pPr>
            <a:lvl2pPr marL="800100" indent="-342900" algn="l">
              <a:defRPr>
                <a:solidFill>
                  <a:schemeClr val="tx1"/>
                </a:solidFill>
                <a:latin typeface="Arial" charset="0"/>
              </a:defRPr>
            </a:lvl2pPr>
            <a:lvl3pPr marL="1257300" indent="-342900" algn="l">
              <a:defRPr>
                <a:solidFill>
                  <a:schemeClr val="tx1"/>
                </a:solidFill>
                <a:latin typeface="Arial" charset="0"/>
              </a:defRPr>
            </a:lvl3pPr>
            <a:lvl4pPr marL="1714500" indent="-342900" algn="l">
              <a:defRPr>
                <a:solidFill>
                  <a:schemeClr val="tx1"/>
                </a:solidFill>
                <a:latin typeface="Arial" charset="0"/>
              </a:defRPr>
            </a:lvl4pPr>
            <a:lvl5pPr marL="2171700" indent="-342900" algn="l">
              <a:defRPr>
                <a:solidFill>
                  <a:schemeClr val="tx1"/>
                </a:solidFill>
                <a:latin typeface="Arial" charset="0"/>
              </a:defRPr>
            </a:lvl5pPr>
            <a:lvl6pPr marL="2628900" indent="-342900" eaLnBrk="0" fontAlgn="base" hangingPunct="0">
              <a:spcBef>
                <a:spcPct val="0"/>
              </a:spcBef>
              <a:spcAft>
                <a:spcPct val="0"/>
              </a:spcAft>
              <a:defRPr>
                <a:solidFill>
                  <a:schemeClr val="tx1"/>
                </a:solidFill>
                <a:latin typeface="Arial" charset="0"/>
              </a:defRPr>
            </a:lvl6pPr>
            <a:lvl7pPr marL="3086100" indent="-342900" eaLnBrk="0" fontAlgn="base" hangingPunct="0">
              <a:spcBef>
                <a:spcPct val="0"/>
              </a:spcBef>
              <a:spcAft>
                <a:spcPct val="0"/>
              </a:spcAft>
              <a:defRPr>
                <a:solidFill>
                  <a:schemeClr val="tx1"/>
                </a:solidFill>
                <a:latin typeface="Arial" charset="0"/>
              </a:defRPr>
            </a:lvl7pPr>
            <a:lvl8pPr marL="3543300" indent="-342900" eaLnBrk="0" fontAlgn="base" hangingPunct="0">
              <a:spcBef>
                <a:spcPct val="0"/>
              </a:spcBef>
              <a:spcAft>
                <a:spcPct val="0"/>
              </a:spcAft>
              <a:defRPr>
                <a:solidFill>
                  <a:schemeClr val="tx1"/>
                </a:solidFill>
                <a:latin typeface="Arial" charset="0"/>
              </a:defRPr>
            </a:lvl8pPr>
            <a:lvl9pPr marL="4000500" indent="-3429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2400" b="1">
                <a:latin typeface="Times New Roman" pitchFamily="18" charset="0"/>
              </a:rPr>
              <a:t>A</a:t>
            </a:r>
            <a:r>
              <a:rPr lang="en-US" sz="2400">
                <a:latin typeface="Times New Roman" pitchFamily="18" charset="0"/>
              </a:rPr>
              <a:t>. Cơ thể tự sản sinh ra.</a:t>
            </a:r>
          </a:p>
        </p:txBody>
      </p:sp>
      <p:sp>
        <p:nvSpPr>
          <p:cNvPr id="108554" name="AutoShape 10"/>
          <p:cNvSpPr>
            <a:spLocks noChangeArrowheads="1"/>
          </p:cNvSpPr>
          <p:nvPr/>
        </p:nvSpPr>
        <p:spPr bwMode="auto">
          <a:xfrm>
            <a:off x="3868695" y="904374"/>
            <a:ext cx="990600" cy="533400"/>
          </a:xfrm>
          <a:prstGeom prst="wedgeEllipseCallout">
            <a:avLst>
              <a:gd name="adj1" fmla="val -112417"/>
              <a:gd name="adj2" fmla="val 82848"/>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algn="l" eaLnBrk="1" hangingPunct="1">
              <a:spcBef>
                <a:spcPct val="50000"/>
              </a:spcBef>
            </a:pPr>
            <a:r>
              <a:rPr lang="en-US" sz="2400" b="1">
                <a:solidFill>
                  <a:srgbClr val="FF0000"/>
                </a:solidFill>
                <a:latin typeface="Times New Roman" pitchFamily="18" charset="0"/>
              </a:rPr>
              <a:t>Sai </a:t>
            </a:r>
          </a:p>
          <a:p>
            <a:pPr algn="ctr" eaLnBrk="1" hangingPunct="1"/>
            <a:endParaRPr lang="en-US" sz="2400" b="1">
              <a:solidFill>
                <a:srgbClr val="FF0000"/>
              </a:solidFill>
              <a:latin typeface="Times New Roman" pitchFamily="18" charset="0"/>
            </a:endParaRPr>
          </a:p>
        </p:txBody>
      </p:sp>
      <p:sp>
        <p:nvSpPr>
          <p:cNvPr id="108555" name="AutoShape 11"/>
          <p:cNvSpPr>
            <a:spLocks noChangeArrowheads="1"/>
          </p:cNvSpPr>
          <p:nvPr/>
        </p:nvSpPr>
        <p:spPr bwMode="auto">
          <a:xfrm>
            <a:off x="3366837" y="1833562"/>
            <a:ext cx="1066800" cy="609303"/>
          </a:xfrm>
          <a:prstGeom prst="wedgeEllipseCallout">
            <a:avLst>
              <a:gd name="adj1" fmla="val -170573"/>
              <a:gd name="adj2" fmla="val 22221"/>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algn="l" eaLnBrk="1" hangingPunct="1">
              <a:spcBef>
                <a:spcPct val="50000"/>
              </a:spcBef>
            </a:pPr>
            <a:r>
              <a:rPr lang="en-US" sz="2400" b="1">
                <a:solidFill>
                  <a:srgbClr val="FF0000"/>
                </a:solidFill>
                <a:latin typeface="Times New Roman" pitchFamily="18" charset="0"/>
              </a:rPr>
              <a:t>Sai </a:t>
            </a:r>
          </a:p>
          <a:p>
            <a:pPr algn="ctr" eaLnBrk="1" hangingPunct="1"/>
            <a:endParaRPr lang="en-US" sz="2400" b="1">
              <a:solidFill>
                <a:srgbClr val="FF0000"/>
              </a:solidFill>
              <a:latin typeface="Times New Roman" pitchFamily="18" charset="0"/>
            </a:endParaRPr>
          </a:p>
        </p:txBody>
      </p:sp>
      <p:sp>
        <p:nvSpPr>
          <p:cNvPr id="108557" name="AutoShape 13"/>
          <p:cNvSpPr>
            <a:spLocks noChangeArrowheads="1"/>
          </p:cNvSpPr>
          <p:nvPr/>
        </p:nvSpPr>
        <p:spPr bwMode="auto">
          <a:xfrm>
            <a:off x="7162800" y="609600"/>
            <a:ext cx="1524000" cy="533400"/>
          </a:xfrm>
          <a:prstGeom prst="cloudCallout">
            <a:avLst>
              <a:gd name="adj1" fmla="val -41042"/>
              <a:gd name="adj2" fmla="val 129167"/>
            </a:avLst>
          </a:prstGeom>
          <a:solidFill>
            <a:schemeClr val="accent1"/>
          </a:solidFill>
          <a:ln w="9525">
            <a:solidFill>
              <a:schemeClr val="tx1"/>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algn="ctr" eaLnBrk="1" hangingPunct="1"/>
            <a:r>
              <a:rPr lang="en-US" sz="2400" b="1">
                <a:solidFill>
                  <a:srgbClr val="FF0000"/>
                </a:solidFill>
                <a:latin typeface="Times New Roman" pitchFamily="18" charset="0"/>
              </a:rPr>
              <a:t>Đúng </a:t>
            </a:r>
          </a:p>
        </p:txBody>
      </p:sp>
      <p:sp>
        <p:nvSpPr>
          <p:cNvPr id="108558" name="Text Box 14"/>
          <p:cNvSpPr txBox="1">
            <a:spLocks noChangeArrowheads="1"/>
          </p:cNvSpPr>
          <p:nvPr/>
        </p:nvSpPr>
        <p:spPr bwMode="auto">
          <a:xfrm>
            <a:off x="453732" y="2606174"/>
            <a:ext cx="82296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l" eaLnBrk="1" hangingPunct="1">
              <a:spcBef>
                <a:spcPct val="50000"/>
              </a:spcBef>
            </a:pPr>
            <a:r>
              <a:rPr lang="en-US" sz="2400" b="1">
                <a:solidFill>
                  <a:srgbClr val="0000FF"/>
                </a:solidFill>
                <a:latin typeface="Times New Roman" pitchFamily="18" charset="0"/>
              </a:rPr>
              <a:t>Câu 4/Chú ý sử dụng vitamin và muối khoáng trong bữa ăn:</a:t>
            </a:r>
          </a:p>
        </p:txBody>
      </p:sp>
      <p:sp>
        <p:nvSpPr>
          <p:cNvPr id="108559" name="Text Box 15"/>
          <p:cNvSpPr txBox="1">
            <a:spLocks noChangeArrowheads="1"/>
          </p:cNvSpPr>
          <p:nvPr/>
        </p:nvSpPr>
        <p:spPr bwMode="auto">
          <a:xfrm>
            <a:off x="453732" y="3409950"/>
            <a:ext cx="4267200" cy="1938992"/>
          </a:xfrm>
          <a:prstGeom prst="rect">
            <a:avLst/>
          </a:prstGeom>
          <a:noFill/>
          <a:ln w="9525">
            <a:solidFill>
              <a:srgbClr val="6600CC"/>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l" eaLnBrk="1" hangingPunct="1">
              <a:spcBef>
                <a:spcPct val="50000"/>
              </a:spcBef>
            </a:pPr>
            <a:r>
              <a:rPr lang="en-US" sz="2400" b="1">
                <a:latin typeface="Times New Roman" pitchFamily="18" charset="0"/>
              </a:rPr>
              <a:t>A</a:t>
            </a:r>
            <a:r>
              <a:rPr lang="en-US" sz="2400">
                <a:latin typeface="Times New Roman" pitchFamily="18" charset="0"/>
              </a:rPr>
              <a:t>. Phối hợp các loại thức ăn để cung cấp tỉ lệ vitamin và muối khoáng hợp lí, chế biến hợp lí tránh mất vitamin và muối khoáng</a:t>
            </a:r>
          </a:p>
        </p:txBody>
      </p:sp>
      <p:sp>
        <p:nvSpPr>
          <p:cNvPr id="108560" name="Text Box 16"/>
          <p:cNvSpPr txBox="1">
            <a:spLocks noChangeArrowheads="1"/>
          </p:cNvSpPr>
          <p:nvPr/>
        </p:nvSpPr>
        <p:spPr bwMode="auto">
          <a:xfrm>
            <a:off x="4859295" y="4471778"/>
            <a:ext cx="4267200" cy="830997"/>
          </a:xfrm>
          <a:prstGeom prst="rect">
            <a:avLst/>
          </a:prstGeom>
          <a:noFill/>
          <a:ln w="9525">
            <a:solidFill>
              <a:srgbClr val="6600CC"/>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l" eaLnBrk="1" hangingPunct="1">
              <a:spcBef>
                <a:spcPct val="50000"/>
              </a:spcBef>
            </a:pPr>
            <a:r>
              <a:rPr lang="en-US" sz="2400" b="1">
                <a:latin typeface="Times New Roman" pitchFamily="18" charset="0"/>
              </a:rPr>
              <a:t>C</a:t>
            </a:r>
            <a:r>
              <a:rPr lang="en-US" sz="2400">
                <a:latin typeface="Times New Roman" pitchFamily="18" charset="0"/>
              </a:rPr>
              <a:t>. Chỉ ăn thức ăn thực vật, chỉ nên ăn sống.</a:t>
            </a:r>
          </a:p>
        </p:txBody>
      </p:sp>
      <p:sp>
        <p:nvSpPr>
          <p:cNvPr id="108561" name="Text Box 17"/>
          <p:cNvSpPr txBox="1">
            <a:spLocks noChangeArrowheads="1"/>
          </p:cNvSpPr>
          <p:nvPr/>
        </p:nvSpPr>
        <p:spPr bwMode="auto">
          <a:xfrm>
            <a:off x="4842711" y="3444081"/>
            <a:ext cx="4191000" cy="830997"/>
          </a:xfrm>
          <a:prstGeom prst="rect">
            <a:avLst/>
          </a:prstGeom>
          <a:noFill/>
          <a:ln w="9525">
            <a:solidFill>
              <a:srgbClr val="6600CC"/>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l" eaLnBrk="1" hangingPunct="1">
              <a:spcBef>
                <a:spcPct val="50000"/>
              </a:spcBef>
            </a:pPr>
            <a:r>
              <a:rPr lang="en-US" sz="2400" b="1">
                <a:latin typeface="Times New Roman" pitchFamily="18" charset="0"/>
              </a:rPr>
              <a:t>B</a:t>
            </a:r>
            <a:r>
              <a:rPr lang="en-US" sz="2400">
                <a:latin typeface="Times New Roman" pitchFamily="18" charset="0"/>
              </a:rPr>
              <a:t>. Ăn nhiều thức ăn động vật, nấu thật nhừ.</a:t>
            </a:r>
          </a:p>
        </p:txBody>
      </p:sp>
      <p:sp>
        <p:nvSpPr>
          <p:cNvPr id="108563" name="AutoShape 19"/>
          <p:cNvSpPr>
            <a:spLocks noChangeArrowheads="1"/>
          </p:cNvSpPr>
          <p:nvPr/>
        </p:nvSpPr>
        <p:spPr bwMode="auto">
          <a:xfrm>
            <a:off x="7485647" y="5120342"/>
            <a:ext cx="1030705" cy="533400"/>
          </a:xfrm>
          <a:prstGeom prst="wedgeEllipseCallout">
            <a:avLst>
              <a:gd name="adj1" fmla="val 45405"/>
              <a:gd name="adj2" fmla="val -95348"/>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algn="l" eaLnBrk="1" hangingPunct="1">
              <a:spcBef>
                <a:spcPct val="50000"/>
              </a:spcBef>
            </a:pPr>
            <a:r>
              <a:rPr lang="en-US" sz="2400" b="1">
                <a:solidFill>
                  <a:srgbClr val="FF0000"/>
                </a:solidFill>
                <a:latin typeface="Times New Roman" pitchFamily="18" charset="0"/>
              </a:rPr>
              <a:t>Sai</a:t>
            </a:r>
          </a:p>
          <a:p>
            <a:pPr algn="ctr" eaLnBrk="1" hangingPunct="1"/>
            <a:endParaRPr lang="en-US" sz="2400" b="1">
              <a:solidFill>
                <a:srgbClr val="FF0000"/>
              </a:solidFill>
              <a:latin typeface="Times New Roman" pitchFamily="18" charset="0"/>
            </a:endParaRPr>
          </a:p>
        </p:txBody>
      </p:sp>
      <p:sp>
        <p:nvSpPr>
          <p:cNvPr id="108564" name="AutoShape 20"/>
          <p:cNvSpPr>
            <a:spLocks noChangeArrowheads="1"/>
          </p:cNvSpPr>
          <p:nvPr/>
        </p:nvSpPr>
        <p:spPr bwMode="auto">
          <a:xfrm>
            <a:off x="7916779" y="2834775"/>
            <a:ext cx="1112921" cy="287588"/>
          </a:xfrm>
          <a:prstGeom prst="wedgeEllipseCallout">
            <a:avLst>
              <a:gd name="adj1" fmla="val -67734"/>
              <a:gd name="adj2" fmla="val 5281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algn="l" eaLnBrk="1" hangingPunct="1">
              <a:spcBef>
                <a:spcPct val="50000"/>
              </a:spcBef>
            </a:pPr>
            <a:r>
              <a:rPr lang="en-US" sz="2400" b="1">
                <a:solidFill>
                  <a:srgbClr val="FF0000"/>
                </a:solidFill>
                <a:latin typeface="Times New Roman" pitchFamily="18" charset="0"/>
              </a:rPr>
              <a:t>Sai </a:t>
            </a:r>
          </a:p>
          <a:p>
            <a:pPr algn="ctr" eaLnBrk="1" hangingPunct="1"/>
            <a:endParaRPr lang="en-US" sz="2400" b="1">
              <a:solidFill>
                <a:srgbClr val="FF0000"/>
              </a:solidFill>
              <a:latin typeface="Times New Roman" pitchFamily="18" charset="0"/>
            </a:endParaRPr>
          </a:p>
        </p:txBody>
      </p:sp>
      <p:sp>
        <p:nvSpPr>
          <p:cNvPr id="108566" name="AutoShape 22"/>
          <p:cNvSpPr>
            <a:spLocks noChangeArrowheads="1"/>
          </p:cNvSpPr>
          <p:nvPr/>
        </p:nvSpPr>
        <p:spPr bwMode="auto">
          <a:xfrm>
            <a:off x="3182895" y="4891742"/>
            <a:ext cx="1371600" cy="762000"/>
          </a:xfrm>
          <a:prstGeom prst="cloudCallout">
            <a:avLst>
              <a:gd name="adj1" fmla="val -89120"/>
              <a:gd name="adj2" fmla="val -171528"/>
            </a:avLst>
          </a:prstGeom>
          <a:solidFill>
            <a:schemeClr val="accent1"/>
          </a:solidFill>
          <a:ln w="9525">
            <a:solidFill>
              <a:schemeClr val="tx1"/>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algn="ctr" eaLnBrk="1" hangingPunct="1"/>
            <a:r>
              <a:rPr lang="en-US" sz="2400" b="1">
                <a:solidFill>
                  <a:srgbClr val="FF0000"/>
                </a:solidFill>
                <a:latin typeface="Times New Roman" pitchFamily="18" charset="0"/>
              </a:rPr>
              <a:t>Đúng</a:t>
            </a:r>
          </a:p>
        </p:txBody>
      </p:sp>
    </p:spTree>
    <p:extLst>
      <p:ext uri="{BB962C8B-B14F-4D97-AF65-F5344CB8AC3E}">
        <p14:creationId xmlns:p14="http://schemas.microsoft.com/office/powerpoint/2010/main" xmlns="" val="291649626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8558"/>
                                        </p:tgtEl>
                                        <p:attrNameLst>
                                          <p:attrName>style.visibility</p:attrName>
                                        </p:attrNameLst>
                                      </p:cBhvr>
                                      <p:to>
                                        <p:strVal val="visible"/>
                                      </p:to>
                                    </p:set>
                                    <p:animEffect transition="in" filter="slide(fromBottom)">
                                      <p:cBhvr>
                                        <p:cTn id="7" dur="2000"/>
                                        <p:tgtEl>
                                          <p:spTgt spid="108558"/>
                                        </p:tgtEl>
                                      </p:cBhvr>
                                    </p:animEffect>
                                  </p:childTnLst>
                                </p:cTn>
                              </p:par>
                              <p:par>
                                <p:cTn id="8" presetID="21" presetClass="entr" presetSubtype="4" fill="hold" grpId="0" nodeType="withEffect">
                                  <p:stCondLst>
                                    <p:cond delay="0"/>
                                  </p:stCondLst>
                                  <p:childTnLst>
                                    <p:set>
                                      <p:cBhvr>
                                        <p:cTn id="9" dur="1" fill="hold">
                                          <p:stCondLst>
                                            <p:cond delay="0"/>
                                          </p:stCondLst>
                                        </p:cTn>
                                        <p:tgtEl>
                                          <p:spTgt spid="108559"/>
                                        </p:tgtEl>
                                        <p:attrNameLst>
                                          <p:attrName>style.visibility</p:attrName>
                                        </p:attrNameLst>
                                      </p:cBhvr>
                                      <p:to>
                                        <p:strVal val="visible"/>
                                      </p:to>
                                    </p:set>
                                    <p:animEffect transition="in" filter="wheel(4)">
                                      <p:cBhvr>
                                        <p:cTn id="10" dur="2000"/>
                                        <p:tgtEl>
                                          <p:spTgt spid="108559"/>
                                        </p:tgtEl>
                                      </p:cBhvr>
                                    </p:animEffect>
                                  </p:childTnLst>
                                </p:cTn>
                              </p:par>
                              <p:par>
                                <p:cTn id="11" presetID="21" presetClass="entr" presetSubtype="4" fill="hold" grpId="0" nodeType="withEffect">
                                  <p:stCondLst>
                                    <p:cond delay="0"/>
                                  </p:stCondLst>
                                  <p:childTnLst>
                                    <p:set>
                                      <p:cBhvr>
                                        <p:cTn id="12" dur="1" fill="hold">
                                          <p:stCondLst>
                                            <p:cond delay="0"/>
                                          </p:stCondLst>
                                        </p:cTn>
                                        <p:tgtEl>
                                          <p:spTgt spid="108560"/>
                                        </p:tgtEl>
                                        <p:attrNameLst>
                                          <p:attrName>style.visibility</p:attrName>
                                        </p:attrNameLst>
                                      </p:cBhvr>
                                      <p:to>
                                        <p:strVal val="visible"/>
                                      </p:to>
                                    </p:set>
                                    <p:animEffect transition="in" filter="wheel(4)">
                                      <p:cBhvr>
                                        <p:cTn id="13" dur="2000"/>
                                        <p:tgtEl>
                                          <p:spTgt spid="108560"/>
                                        </p:tgtEl>
                                      </p:cBhvr>
                                    </p:animEffect>
                                  </p:childTnLst>
                                </p:cTn>
                              </p:par>
                              <p:par>
                                <p:cTn id="14" presetID="21" presetClass="entr" presetSubtype="4" fill="hold" grpId="0" nodeType="withEffect">
                                  <p:stCondLst>
                                    <p:cond delay="0"/>
                                  </p:stCondLst>
                                  <p:childTnLst>
                                    <p:set>
                                      <p:cBhvr>
                                        <p:cTn id="15" dur="1" fill="hold">
                                          <p:stCondLst>
                                            <p:cond delay="0"/>
                                          </p:stCondLst>
                                        </p:cTn>
                                        <p:tgtEl>
                                          <p:spTgt spid="108561"/>
                                        </p:tgtEl>
                                        <p:attrNameLst>
                                          <p:attrName>style.visibility</p:attrName>
                                        </p:attrNameLst>
                                      </p:cBhvr>
                                      <p:to>
                                        <p:strVal val="visible"/>
                                      </p:to>
                                    </p:set>
                                    <p:animEffect transition="in" filter="wheel(4)">
                                      <p:cBhvr>
                                        <p:cTn id="16" dur="2000"/>
                                        <p:tgtEl>
                                          <p:spTgt spid="108561"/>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7" restart="whenNotActive" fill="hold" evtFilter="cancelBubble" nodeType="interactiveSeq">
                <p:stCondLst>
                  <p:cond evt="onClick" delay="0">
                    <p:tgtEl>
                      <p:spTgt spid="108549"/>
                    </p:tgtEl>
                  </p:cond>
                </p:stCondLst>
                <p:endSync evt="end" delay="0">
                  <p:rtn val="all"/>
                </p:endSync>
                <p:childTnLst>
                  <p:par>
                    <p:cTn id="18" fill="hold" nodeType="clickPar">
                      <p:stCondLst>
                        <p:cond delay="0"/>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8557"/>
                                        </p:tgtEl>
                                        <p:attrNameLst>
                                          <p:attrName>style.visibility</p:attrName>
                                        </p:attrNameLst>
                                      </p:cBhvr>
                                      <p:to>
                                        <p:strVal val="visible"/>
                                      </p:to>
                                    </p:set>
                                    <p:animEffect transition="in" filter="blinds(horizontal)">
                                      <p:cBhvr>
                                        <p:cTn id="22" dur="500"/>
                                        <p:tgtEl>
                                          <p:spTgt spid="108557"/>
                                        </p:tgtEl>
                                      </p:cBhvr>
                                    </p:animEffect>
                                  </p:childTnLst>
                                  <p:subTnLst>
                                    <p:audio>
                                      <p:cMediaNode>
                                        <p:cTn display="0" masterRel="sameClick">
                                          <p:stCondLst>
                                            <p:cond evt="begin" delay="0">
                                              <p:tn val="20"/>
                                            </p:cond>
                                          </p:stCondLst>
                                          <p:endCondLst>
                                            <p:cond evt="onStopAudio" delay="0">
                                              <p:tgtEl>
                                                <p:sldTgt/>
                                              </p:tgtEl>
                                            </p:cond>
                                          </p:endCondLst>
                                        </p:cTn>
                                        <p:tgtEl>
                                          <p:sndTgt r:embed="rId2" name="applause.wav"/>
                                        </p:tgtEl>
                                      </p:cMediaNode>
                                    </p:audio>
                                  </p:subTnLst>
                                </p:cTn>
                              </p:par>
                            </p:childTnLst>
                          </p:cTn>
                        </p:par>
                      </p:childTnLst>
                    </p:cTn>
                  </p:par>
                </p:childTnLst>
              </p:cTn>
              <p:nextCondLst>
                <p:cond evt="onClick" delay="0">
                  <p:tgtEl>
                    <p:spTgt spid="108549"/>
                  </p:tgtEl>
                </p:cond>
              </p:nextCondLst>
            </p:seq>
            <p:seq concurrent="1" nextAc="seek">
              <p:cTn id="23" restart="whenNotActive" fill="hold" evtFilter="cancelBubble" nodeType="interactiveSeq">
                <p:stCondLst>
                  <p:cond evt="onClick" delay="0">
                    <p:tgtEl>
                      <p:spTgt spid="108551"/>
                    </p:tgtEl>
                  </p:cond>
                </p:stCondLst>
                <p:endSync evt="end" delay="0">
                  <p:rtn val="all"/>
                </p:endSync>
                <p:childTnLst>
                  <p:par>
                    <p:cTn id="24" fill="hold" nodeType="clickPar">
                      <p:stCondLst>
                        <p:cond delay="0"/>
                      </p:stCondLst>
                      <p:childTnLst>
                        <p:par>
                          <p:cTn id="25" fill="hold" nodeType="withGroup">
                            <p:stCondLst>
                              <p:cond delay="0"/>
                            </p:stCondLst>
                            <p:childTnLst>
                              <p:par>
                                <p:cTn id="26" presetID="50" presetClass="entr" presetSubtype="0" decel="100000" fill="hold" grpId="0" nodeType="clickEffect">
                                  <p:stCondLst>
                                    <p:cond delay="0"/>
                                  </p:stCondLst>
                                  <p:childTnLst>
                                    <p:set>
                                      <p:cBhvr>
                                        <p:cTn id="27" dur="1" fill="hold">
                                          <p:stCondLst>
                                            <p:cond delay="0"/>
                                          </p:stCondLst>
                                        </p:cTn>
                                        <p:tgtEl>
                                          <p:spTgt spid="108555"/>
                                        </p:tgtEl>
                                        <p:attrNameLst>
                                          <p:attrName>style.visibility</p:attrName>
                                        </p:attrNameLst>
                                      </p:cBhvr>
                                      <p:to>
                                        <p:strVal val="visible"/>
                                      </p:to>
                                    </p:set>
                                    <p:anim calcmode="lin" valueType="num">
                                      <p:cBhvr>
                                        <p:cTn id="28" dur="1000" fill="hold"/>
                                        <p:tgtEl>
                                          <p:spTgt spid="108555"/>
                                        </p:tgtEl>
                                        <p:attrNameLst>
                                          <p:attrName>ppt_w</p:attrName>
                                        </p:attrNameLst>
                                      </p:cBhvr>
                                      <p:tavLst>
                                        <p:tav tm="0">
                                          <p:val>
                                            <p:strVal val="#ppt_w+.3"/>
                                          </p:val>
                                        </p:tav>
                                        <p:tav tm="100000">
                                          <p:val>
                                            <p:strVal val="#ppt_w"/>
                                          </p:val>
                                        </p:tav>
                                      </p:tavLst>
                                    </p:anim>
                                    <p:anim calcmode="lin" valueType="num">
                                      <p:cBhvr>
                                        <p:cTn id="29" dur="1000" fill="hold"/>
                                        <p:tgtEl>
                                          <p:spTgt spid="108555"/>
                                        </p:tgtEl>
                                        <p:attrNameLst>
                                          <p:attrName>ppt_h</p:attrName>
                                        </p:attrNameLst>
                                      </p:cBhvr>
                                      <p:tavLst>
                                        <p:tav tm="0">
                                          <p:val>
                                            <p:strVal val="#ppt_h"/>
                                          </p:val>
                                        </p:tav>
                                        <p:tav tm="100000">
                                          <p:val>
                                            <p:strVal val="#ppt_h"/>
                                          </p:val>
                                        </p:tav>
                                      </p:tavLst>
                                    </p:anim>
                                    <p:animEffect transition="in" filter="fade">
                                      <p:cBhvr>
                                        <p:cTn id="30" dur="1000"/>
                                        <p:tgtEl>
                                          <p:spTgt spid="108555"/>
                                        </p:tgtEl>
                                      </p:cBhvr>
                                    </p:animEffect>
                                  </p:childTnLst>
                                </p:cTn>
                              </p:par>
                            </p:childTnLst>
                          </p:cTn>
                        </p:par>
                      </p:childTnLst>
                    </p:cTn>
                  </p:par>
                </p:childTnLst>
              </p:cTn>
              <p:nextCondLst>
                <p:cond evt="onClick" delay="0">
                  <p:tgtEl>
                    <p:spTgt spid="108551"/>
                  </p:tgtEl>
                </p:cond>
              </p:nextCondLst>
            </p:seq>
            <p:seq concurrent="1" nextAc="seek">
              <p:cTn id="31" restart="whenNotActive" fill="hold" evtFilter="cancelBubble" nodeType="interactiveSeq">
                <p:stCondLst>
                  <p:cond evt="onClick" delay="0">
                    <p:tgtEl>
                      <p:spTgt spid="108553"/>
                    </p:tgtEl>
                  </p:cond>
                </p:stCondLst>
                <p:endSync evt="end" delay="0">
                  <p:rtn val="all"/>
                </p:endSync>
                <p:childTnLst>
                  <p:par>
                    <p:cTn id="32" fill="hold" nodeType="clickPar">
                      <p:stCondLst>
                        <p:cond delay="0"/>
                      </p:stCondLst>
                      <p:childTnLst>
                        <p:par>
                          <p:cTn id="33" fill="hold" nodeType="withGroup">
                            <p:stCondLst>
                              <p:cond delay="0"/>
                            </p:stCondLst>
                            <p:childTnLst>
                              <p:par>
                                <p:cTn id="34" presetID="12" presetClass="entr" presetSubtype="4" fill="hold" grpId="0" nodeType="clickEffect">
                                  <p:stCondLst>
                                    <p:cond delay="0"/>
                                  </p:stCondLst>
                                  <p:childTnLst>
                                    <p:set>
                                      <p:cBhvr>
                                        <p:cTn id="35" dur="1" fill="hold">
                                          <p:stCondLst>
                                            <p:cond delay="0"/>
                                          </p:stCondLst>
                                        </p:cTn>
                                        <p:tgtEl>
                                          <p:spTgt spid="108554"/>
                                        </p:tgtEl>
                                        <p:attrNameLst>
                                          <p:attrName>style.visibility</p:attrName>
                                        </p:attrNameLst>
                                      </p:cBhvr>
                                      <p:to>
                                        <p:strVal val="visible"/>
                                      </p:to>
                                    </p:set>
                                    <p:animEffect transition="in" filter="slide(fromBottom)">
                                      <p:cBhvr>
                                        <p:cTn id="36" dur="500"/>
                                        <p:tgtEl>
                                          <p:spTgt spid="108554"/>
                                        </p:tgtEl>
                                      </p:cBhvr>
                                    </p:animEffect>
                                  </p:childTnLst>
                                </p:cTn>
                              </p:par>
                            </p:childTnLst>
                          </p:cTn>
                        </p:par>
                      </p:childTnLst>
                    </p:cTn>
                  </p:par>
                </p:childTnLst>
              </p:cTn>
              <p:nextCondLst>
                <p:cond evt="onClick" delay="0">
                  <p:tgtEl>
                    <p:spTgt spid="108553"/>
                  </p:tgtEl>
                </p:cond>
              </p:nextCondLst>
            </p:seq>
            <p:seq concurrent="1" nextAc="seek">
              <p:cTn id="37" restart="whenNotActive" fill="hold" evtFilter="cancelBubble" nodeType="interactiveSeq">
                <p:stCondLst>
                  <p:cond evt="onClick" delay="0">
                    <p:tgtEl>
                      <p:spTgt spid="108559"/>
                    </p:tgtEl>
                  </p:cond>
                </p:stCondLst>
                <p:endSync evt="end" delay="0">
                  <p:rtn val="all"/>
                </p:endSync>
                <p:childTnLst>
                  <p:par>
                    <p:cTn id="38" fill="hold" nodeType="clickPar">
                      <p:stCondLst>
                        <p:cond delay="0"/>
                      </p:stCondLst>
                      <p:childTnLst>
                        <p:par>
                          <p:cTn id="39" fill="hold" nodeType="withGroup">
                            <p:stCondLst>
                              <p:cond delay="0"/>
                            </p:stCondLst>
                            <p:childTnLst>
                              <p:par>
                                <p:cTn id="40" presetID="6" presetClass="entr" presetSubtype="16" fill="hold" grpId="0" nodeType="clickEffect">
                                  <p:stCondLst>
                                    <p:cond delay="0"/>
                                  </p:stCondLst>
                                  <p:childTnLst>
                                    <p:set>
                                      <p:cBhvr>
                                        <p:cTn id="41" dur="1" fill="hold">
                                          <p:stCondLst>
                                            <p:cond delay="0"/>
                                          </p:stCondLst>
                                        </p:cTn>
                                        <p:tgtEl>
                                          <p:spTgt spid="108566"/>
                                        </p:tgtEl>
                                        <p:attrNameLst>
                                          <p:attrName>style.visibility</p:attrName>
                                        </p:attrNameLst>
                                      </p:cBhvr>
                                      <p:to>
                                        <p:strVal val="visible"/>
                                      </p:to>
                                    </p:set>
                                    <p:animEffect transition="in" filter="circle(in)">
                                      <p:cBhvr>
                                        <p:cTn id="42" dur="2000"/>
                                        <p:tgtEl>
                                          <p:spTgt spid="108566"/>
                                        </p:tgtEl>
                                      </p:cBhvr>
                                    </p:animEffect>
                                  </p:childTnLst>
                                  <p:subTnLst>
                                    <p:audio>
                                      <p:cMediaNode>
                                        <p:cTn display="0" masterRel="sameClick">
                                          <p:stCondLst>
                                            <p:cond evt="begin" delay="0">
                                              <p:tn val="40"/>
                                            </p:cond>
                                          </p:stCondLst>
                                          <p:endCondLst>
                                            <p:cond evt="onStopAudio" delay="0">
                                              <p:tgtEl>
                                                <p:sldTgt/>
                                              </p:tgtEl>
                                            </p:cond>
                                          </p:endCondLst>
                                        </p:cTn>
                                        <p:tgtEl>
                                          <p:sndTgt r:embed="rId2" name="applause.wav"/>
                                        </p:tgtEl>
                                      </p:cMediaNode>
                                    </p:audio>
                                  </p:subTnLst>
                                </p:cTn>
                              </p:par>
                            </p:childTnLst>
                          </p:cTn>
                        </p:par>
                      </p:childTnLst>
                    </p:cTn>
                  </p:par>
                </p:childTnLst>
              </p:cTn>
              <p:nextCondLst>
                <p:cond evt="onClick" delay="0">
                  <p:tgtEl>
                    <p:spTgt spid="108559"/>
                  </p:tgtEl>
                </p:cond>
              </p:nextCondLst>
            </p:seq>
            <p:seq concurrent="1" nextAc="seek">
              <p:cTn id="43" restart="whenNotActive" fill="hold" evtFilter="cancelBubble" nodeType="interactiveSeq">
                <p:stCondLst>
                  <p:cond evt="onClick" delay="0">
                    <p:tgtEl>
                      <p:spTgt spid="108561"/>
                    </p:tgtEl>
                  </p:cond>
                </p:stCondLst>
                <p:endSync evt="end" delay="0">
                  <p:rtn val="all"/>
                </p:endSync>
                <p:childTnLst>
                  <p:par>
                    <p:cTn id="44" fill="hold" nodeType="clickPar">
                      <p:stCondLst>
                        <p:cond delay="0"/>
                      </p:stCondLst>
                      <p:childTnLst>
                        <p:par>
                          <p:cTn id="45" fill="hold" nodeType="withGroup">
                            <p:stCondLst>
                              <p:cond delay="0"/>
                            </p:stCondLst>
                            <p:childTnLst>
                              <p:par>
                                <p:cTn id="46" presetID="21" presetClass="entr" presetSubtype="4" fill="hold" grpId="0" nodeType="clickEffect">
                                  <p:stCondLst>
                                    <p:cond delay="0"/>
                                  </p:stCondLst>
                                  <p:childTnLst>
                                    <p:set>
                                      <p:cBhvr>
                                        <p:cTn id="47" dur="1" fill="hold">
                                          <p:stCondLst>
                                            <p:cond delay="0"/>
                                          </p:stCondLst>
                                        </p:cTn>
                                        <p:tgtEl>
                                          <p:spTgt spid="108564"/>
                                        </p:tgtEl>
                                        <p:attrNameLst>
                                          <p:attrName>style.visibility</p:attrName>
                                        </p:attrNameLst>
                                      </p:cBhvr>
                                      <p:to>
                                        <p:strVal val="visible"/>
                                      </p:to>
                                    </p:set>
                                    <p:animEffect transition="in" filter="wheel(4)">
                                      <p:cBhvr>
                                        <p:cTn id="48" dur="2000"/>
                                        <p:tgtEl>
                                          <p:spTgt spid="108564"/>
                                        </p:tgtEl>
                                      </p:cBhvr>
                                    </p:animEffect>
                                  </p:childTnLst>
                                </p:cTn>
                              </p:par>
                            </p:childTnLst>
                          </p:cTn>
                        </p:par>
                      </p:childTnLst>
                    </p:cTn>
                  </p:par>
                </p:childTnLst>
              </p:cTn>
              <p:nextCondLst>
                <p:cond evt="onClick" delay="0">
                  <p:tgtEl>
                    <p:spTgt spid="108561"/>
                  </p:tgtEl>
                </p:cond>
              </p:nextCondLst>
            </p:seq>
            <p:seq concurrent="1" nextAc="seek">
              <p:cTn id="49" restart="whenNotActive" fill="hold" evtFilter="cancelBubble" nodeType="interactiveSeq">
                <p:stCondLst>
                  <p:cond evt="onClick" delay="0">
                    <p:tgtEl>
                      <p:spTgt spid="108560"/>
                    </p:tgtEl>
                  </p:cond>
                </p:stCondLst>
                <p:endSync evt="end" delay="0">
                  <p:rtn val="all"/>
                </p:endSync>
                <p:childTnLst>
                  <p:par>
                    <p:cTn id="50" fill="hold" nodeType="clickPar">
                      <p:stCondLst>
                        <p:cond delay="0"/>
                      </p:stCondLst>
                      <p:childTnLst>
                        <p:par>
                          <p:cTn id="51" fill="hold" nodeType="withGroup">
                            <p:stCondLst>
                              <p:cond delay="0"/>
                            </p:stCondLst>
                            <p:childTnLst>
                              <p:par>
                                <p:cTn id="52" presetID="41" presetClass="entr" presetSubtype="0" fill="hold" grpId="0" nodeType="clickEffect">
                                  <p:stCondLst>
                                    <p:cond delay="0"/>
                                  </p:stCondLst>
                                  <p:iterate type="lt">
                                    <p:tmPct val="10000"/>
                                  </p:iterate>
                                  <p:childTnLst>
                                    <p:set>
                                      <p:cBhvr>
                                        <p:cTn id="53" dur="1" fill="hold">
                                          <p:stCondLst>
                                            <p:cond delay="0"/>
                                          </p:stCondLst>
                                        </p:cTn>
                                        <p:tgtEl>
                                          <p:spTgt spid="108563"/>
                                        </p:tgtEl>
                                        <p:attrNameLst>
                                          <p:attrName>style.visibility</p:attrName>
                                        </p:attrNameLst>
                                      </p:cBhvr>
                                      <p:to>
                                        <p:strVal val="visible"/>
                                      </p:to>
                                    </p:set>
                                    <p:anim calcmode="lin" valueType="num">
                                      <p:cBhvr>
                                        <p:cTn id="54" dur="500" fill="hold"/>
                                        <p:tgtEl>
                                          <p:spTgt spid="108563"/>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108563"/>
                                        </p:tgtEl>
                                        <p:attrNameLst>
                                          <p:attrName>ppt_y</p:attrName>
                                        </p:attrNameLst>
                                      </p:cBhvr>
                                      <p:tavLst>
                                        <p:tav tm="0">
                                          <p:val>
                                            <p:strVal val="#ppt_y"/>
                                          </p:val>
                                        </p:tav>
                                        <p:tav tm="100000">
                                          <p:val>
                                            <p:strVal val="#ppt_y"/>
                                          </p:val>
                                        </p:tav>
                                      </p:tavLst>
                                    </p:anim>
                                    <p:anim calcmode="lin" valueType="num">
                                      <p:cBhvr>
                                        <p:cTn id="56" dur="500" fill="hold"/>
                                        <p:tgtEl>
                                          <p:spTgt spid="108563"/>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108563"/>
                                        </p:tgtEl>
                                        <p:attrNameLst>
                                          <p:attrName>ppt_w</p:attrName>
                                        </p:attrNameLst>
                                      </p:cBhvr>
                                      <p:tavLst>
                                        <p:tav tm="0">
                                          <p:val>
                                            <p:strVal val="#ppt_w/10"/>
                                          </p:val>
                                        </p:tav>
                                        <p:tav tm="50000">
                                          <p:val>
                                            <p:strVal val="#ppt_w+.01"/>
                                          </p:val>
                                        </p:tav>
                                        <p:tav tm="100000">
                                          <p:val>
                                            <p:strVal val="#ppt_w"/>
                                          </p:val>
                                        </p:tav>
                                      </p:tavLst>
                                    </p:anim>
                                    <p:animEffect transition="in" filter="fade">
                                      <p:cBhvr>
                                        <p:cTn id="58" dur="500" tmFilter="0,0; .5, 1; 1, 1"/>
                                        <p:tgtEl>
                                          <p:spTgt spid="108563"/>
                                        </p:tgtEl>
                                      </p:cBhvr>
                                    </p:animEffect>
                                  </p:childTnLst>
                                </p:cTn>
                              </p:par>
                            </p:childTnLst>
                          </p:cTn>
                        </p:par>
                      </p:childTnLst>
                    </p:cTn>
                  </p:par>
                </p:childTnLst>
              </p:cTn>
              <p:nextCondLst>
                <p:cond evt="onClick" delay="0">
                  <p:tgtEl>
                    <p:spTgt spid="108560"/>
                  </p:tgtEl>
                </p:cond>
              </p:nextCondLst>
            </p:seq>
          </p:childTnLst>
        </p:cTn>
      </p:par>
    </p:tnLst>
    <p:bldLst>
      <p:bldP spid="108554" grpId="0" animBg="1"/>
      <p:bldP spid="108555" grpId="0" animBg="1"/>
      <p:bldP spid="108557" grpId="0" animBg="1"/>
      <p:bldP spid="108558" grpId="0"/>
      <p:bldP spid="108559" grpId="0" animBg="1"/>
      <p:bldP spid="108560" grpId="0" animBg="1"/>
      <p:bldP spid="108561" grpId="0" animBg="1"/>
      <p:bldP spid="108563" grpId="0" animBg="1"/>
      <p:bldP spid="108564" grpId="0" animBg="1"/>
      <p:bldP spid="10856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143000"/>
          </a:xfrm>
        </p:spPr>
        <p:txBody>
          <a:bodyPr/>
          <a:lstStyle/>
          <a:p>
            <a:pPr algn="ctr"/>
            <a:r>
              <a:rPr lang="en-US" sz="4400" b="1" dirty="0" err="1">
                <a:solidFill>
                  <a:srgbClr val="FF0000"/>
                </a:solidFill>
                <a:latin typeface="Times New Roman" pitchFamily="18" charset="0"/>
                <a:cs typeface="Times New Roman" pitchFamily="18" charset="0"/>
              </a:rPr>
              <a:t>HƯỚNG</a:t>
            </a:r>
            <a:r>
              <a:rPr lang="en-US" sz="4400" b="1" dirty="0">
                <a:solidFill>
                  <a:srgbClr val="FF0000"/>
                </a:solidFill>
                <a:latin typeface="Times New Roman" pitchFamily="18" charset="0"/>
                <a:cs typeface="Times New Roman" pitchFamily="18" charset="0"/>
              </a:rPr>
              <a:t> </a:t>
            </a:r>
            <a:r>
              <a:rPr lang="en-US" sz="4400" b="1" dirty="0" err="1">
                <a:solidFill>
                  <a:srgbClr val="FF0000"/>
                </a:solidFill>
                <a:latin typeface="Times New Roman" pitchFamily="18" charset="0"/>
                <a:cs typeface="Times New Roman" pitchFamily="18" charset="0"/>
              </a:rPr>
              <a:t>DẪN</a:t>
            </a:r>
            <a:r>
              <a:rPr lang="en-US" sz="4400" b="1" dirty="0">
                <a:solidFill>
                  <a:srgbClr val="FF0000"/>
                </a:solidFill>
                <a:latin typeface="Times New Roman" pitchFamily="18" charset="0"/>
                <a:cs typeface="Times New Roman" pitchFamily="18" charset="0"/>
              </a:rPr>
              <a:t> </a:t>
            </a:r>
            <a:r>
              <a:rPr lang="en-US" sz="4400" b="1" dirty="0" err="1">
                <a:solidFill>
                  <a:srgbClr val="FF0000"/>
                </a:solidFill>
                <a:latin typeface="Times New Roman" pitchFamily="18" charset="0"/>
                <a:cs typeface="Times New Roman" pitchFamily="18" charset="0"/>
              </a:rPr>
              <a:t>VỀ</a:t>
            </a:r>
            <a:r>
              <a:rPr lang="en-US" sz="4400" b="1" dirty="0">
                <a:solidFill>
                  <a:srgbClr val="FF0000"/>
                </a:solidFill>
                <a:latin typeface="Times New Roman" pitchFamily="18" charset="0"/>
                <a:cs typeface="Times New Roman" pitchFamily="18" charset="0"/>
              </a:rPr>
              <a:t> </a:t>
            </a:r>
            <a:r>
              <a:rPr lang="en-US" sz="4400" b="1" dirty="0" err="1">
                <a:solidFill>
                  <a:srgbClr val="FF0000"/>
                </a:solidFill>
                <a:latin typeface="Times New Roman" pitchFamily="18" charset="0"/>
                <a:cs typeface="Times New Roman" pitchFamily="18" charset="0"/>
              </a:rPr>
              <a:t>NHÀ</a:t>
            </a:r>
            <a:endParaRPr lang="en-US" sz="4400" b="1" dirty="0">
              <a:solidFill>
                <a:srgbClr val="FF0000"/>
              </a:solidFill>
              <a:latin typeface="Times New Roman" pitchFamily="18" charset="0"/>
              <a:cs typeface="Times New Roman" pitchFamily="18" charset="0"/>
            </a:endParaRPr>
          </a:p>
        </p:txBody>
      </p:sp>
      <p:sp>
        <p:nvSpPr>
          <p:cNvPr id="3" name="TextBox 2"/>
          <p:cNvSpPr txBox="1"/>
          <p:nvPr/>
        </p:nvSpPr>
        <p:spPr>
          <a:xfrm>
            <a:off x="1143000" y="2057400"/>
            <a:ext cx="7010400" cy="2062103"/>
          </a:xfrm>
          <a:prstGeom prst="rect">
            <a:avLst/>
          </a:prstGeom>
          <a:noFill/>
        </p:spPr>
        <p:txBody>
          <a:bodyPr wrap="square" rtlCol="0">
            <a:spAutoFit/>
          </a:bodyPr>
          <a:lstStyle/>
          <a:p>
            <a:r>
              <a:rPr lang="en-US" sz="3200" dirty="0"/>
              <a:t>- </a:t>
            </a:r>
            <a:r>
              <a:rPr lang="en-US" sz="3200" err="1"/>
              <a:t>Học</a:t>
            </a:r>
            <a:r>
              <a:rPr lang="en-US" sz="3200"/>
              <a:t> bài, đọc em có biết.</a:t>
            </a:r>
            <a:endParaRPr lang="en-US" sz="3200" dirty="0"/>
          </a:p>
          <a:p>
            <a:r>
              <a:rPr lang="en-US" sz="3200" dirty="0"/>
              <a:t>- </a:t>
            </a:r>
            <a:r>
              <a:rPr lang="en-US" sz="3200" dirty="0" err="1"/>
              <a:t>Tìm</a:t>
            </a:r>
            <a:r>
              <a:rPr lang="en-US" sz="3200" dirty="0"/>
              <a:t> </a:t>
            </a:r>
            <a:r>
              <a:rPr lang="en-US" sz="3200" dirty="0" err="1"/>
              <a:t>hiểu</a:t>
            </a:r>
            <a:r>
              <a:rPr lang="en-US" sz="3200" dirty="0"/>
              <a:t> </a:t>
            </a:r>
            <a:r>
              <a:rPr lang="en-US" sz="3200" dirty="0" err="1"/>
              <a:t>thêm</a:t>
            </a:r>
            <a:r>
              <a:rPr lang="en-US" sz="3200" dirty="0"/>
              <a:t> </a:t>
            </a:r>
            <a:r>
              <a:rPr lang="en-US" sz="3200" dirty="0" err="1"/>
              <a:t>vai</a:t>
            </a:r>
            <a:r>
              <a:rPr lang="en-US" sz="3200" dirty="0"/>
              <a:t> </a:t>
            </a:r>
            <a:r>
              <a:rPr lang="en-US" sz="3200" dirty="0" err="1"/>
              <a:t>trò</a:t>
            </a:r>
            <a:r>
              <a:rPr lang="en-US" sz="3200" dirty="0"/>
              <a:t>, </a:t>
            </a:r>
            <a:r>
              <a:rPr lang="en-US" sz="3200" dirty="0" err="1"/>
              <a:t>nguồn</a:t>
            </a:r>
            <a:r>
              <a:rPr lang="en-US" sz="3200" dirty="0"/>
              <a:t> </a:t>
            </a:r>
            <a:r>
              <a:rPr lang="en-US" sz="3200" dirty="0" err="1"/>
              <a:t>gốc</a:t>
            </a:r>
            <a:r>
              <a:rPr lang="en-US" sz="3200" dirty="0"/>
              <a:t> </a:t>
            </a:r>
            <a:r>
              <a:rPr lang="en-US" sz="3200" dirty="0" err="1"/>
              <a:t>của</a:t>
            </a:r>
            <a:r>
              <a:rPr lang="en-US" sz="3200" dirty="0"/>
              <a:t> </a:t>
            </a:r>
            <a:r>
              <a:rPr lang="en-US" sz="3200" dirty="0" err="1"/>
              <a:t>các</a:t>
            </a:r>
            <a:r>
              <a:rPr lang="en-US" sz="3200" dirty="0"/>
              <a:t> vitamin </a:t>
            </a:r>
            <a:r>
              <a:rPr lang="en-US" sz="3200" dirty="0" err="1"/>
              <a:t>và</a:t>
            </a:r>
            <a:r>
              <a:rPr lang="en-US" sz="3200" dirty="0"/>
              <a:t> </a:t>
            </a:r>
            <a:r>
              <a:rPr lang="en-US" sz="3200" err="1"/>
              <a:t>muối</a:t>
            </a:r>
            <a:r>
              <a:rPr lang="en-US" sz="3200"/>
              <a:t> khoáng(học trong chương </a:t>
            </a:r>
            <a:r>
              <a:rPr lang="en-US" sz="3200" b="1"/>
              <a:t>hệ nội tiết</a:t>
            </a:r>
            <a:r>
              <a:rPr lang="en-US" sz="3200"/>
              <a:t>) </a:t>
            </a:r>
            <a:endParaRPr lang="vi-VN" sz="3200" dirty="0"/>
          </a:p>
        </p:txBody>
      </p:sp>
    </p:spTree>
    <p:extLst>
      <p:ext uri="{BB962C8B-B14F-4D97-AF65-F5344CB8AC3E}">
        <p14:creationId xmlns:p14="http://schemas.microsoft.com/office/powerpoint/2010/main" xmlns="" val="83021783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2"/>
          <p:cNvSpPr txBox="1">
            <a:spLocks noChangeArrowheads="1"/>
          </p:cNvSpPr>
          <p:nvPr/>
        </p:nvSpPr>
        <p:spPr bwMode="auto">
          <a:xfrm>
            <a:off x="1447800" y="228600"/>
            <a:ext cx="6781800" cy="3667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50000"/>
              </a:spcBef>
            </a:pPr>
            <a:endParaRPr lang="vi-VN" smtClean="0">
              <a:solidFill>
                <a:srgbClr val="006699"/>
              </a:solidFill>
              <a:cs typeface="+mn-cs"/>
            </a:endParaRPr>
          </a:p>
        </p:txBody>
      </p:sp>
      <p:sp>
        <p:nvSpPr>
          <p:cNvPr id="3075" name="Text Box 4"/>
          <p:cNvSpPr txBox="1">
            <a:spLocks noChangeArrowheads="1"/>
          </p:cNvSpPr>
          <p:nvPr/>
        </p:nvSpPr>
        <p:spPr bwMode="auto">
          <a:xfrm>
            <a:off x="2819400" y="533400"/>
            <a:ext cx="3505200" cy="3667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50000"/>
              </a:spcBef>
            </a:pPr>
            <a:endParaRPr lang="vi-VN" smtClean="0">
              <a:solidFill>
                <a:srgbClr val="006699"/>
              </a:solidFill>
              <a:cs typeface="+mn-cs"/>
            </a:endParaRPr>
          </a:p>
        </p:txBody>
      </p:sp>
      <p:sp>
        <p:nvSpPr>
          <p:cNvPr id="3076" name="Text Box 6"/>
          <p:cNvSpPr txBox="1">
            <a:spLocks noChangeArrowheads="1"/>
          </p:cNvSpPr>
          <p:nvPr/>
        </p:nvSpPr>
        <p:spPr bwMode="auto">
          <a:xfrm>
            <a:off x="0" y="838200"/>
            <a:ext cx="990600" cy="3667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50000"/>
              </a:spcBef>
            </a:pPr>
            <a:endParaRPr lang="vi-VN" smtClean="0">
              <a:solidFill>
                <a:srgbClr val="006699"/>
              </a:solidFill>
              <a:cs typeface="+mn-cs"/>
            </a:endParaRPr>
          </a:p>
        </p:txBody>
      </p:sp>
      <p:grpSp>
        <p:nvGrpSpPr>
          <p:cNvPr id="5" name="Nhóm 4"/>
          <p:cNvGrpSpPr/>
          <p:nvPr/>
        </p:nvGrpSpPr>
        <p:grpSpPr>
          <a:xfrm>
            <a:off x="346911" y="167148"/>
            <a:ext cx="7964571" cy="5041900"/>
            <a:chOff x="-4258176" y="-124952"/>
            <a:chExt cx="7964571" cy="5041900"/>
          </a:xfrm>
        </p:grpSpPr>
        <p:pic>
          <p:nvPicPr>
            <p:cNvPr id="9257" name="Picture 41" descr="1292981939-1-images586681_tre_can_thi[1]"/>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258176" y="0"/>
              <a:ext cx="4286250" cy="2857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258" name="Picture 42" descr="can(1)[1]"/>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378995" y="-124952"/>
              <a:ext cx="3327400" cy="5041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259" name="Text Box 43"/>
            <p:cNvSpPr txBox="1">
              <a:spLocks noChangeArrowheads="1"/>
            </p:cNvSpPr>
            <p:nvPr/>
          </p:nvSpPr>
          <p:spPr bwMode="auto">
            <a:xfrm>
              <a:off x="-4258176" y="3308917"/>
              <a:ext cx="4410576" cy="15696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eaLnBrk="0" hangingPunct="0">
                <a:spcBef>
                  <a:spcPct val="50000"/>
                </a:spcBef>
              </a:pPr>
              <a:r>
                <a:rPr lang="en-US" sz="3200" b="1" smtClean="0">
                  <a:solidFill>
                    <a:srgbClr val="FF0000"/>
                  </a:solidFill>
                  <a:latin typeface="Times New Roman" pitchFamily="18" charset="0"/>
                  <a:cs typeface="Times New Roman" pitchFamily="18" charset="0"/>
                </a:rPr>
                <a:t>Nguyên nhân bị khô giác mạc do thiếu vitamin A</a:t>
              </a:r>
            </a:p>
          </p:txBody>
        </p:sp>
      </p:grpSp>
      <p:grpSp>
        <p:nvGrpSpPr>
          <p:cNvPr id="2" name="Nhóm 1"/>
          <p:cNvGrpSpPr/>
          <p:nvPr/>
        </p:nvGrpSpPr>
        <p:grpSpPr>
          <a:xfrm>
            <a:off x="280737" y="599324"/>
            <a:ext cx="8267699" cy="5531644"/>
            <a:chOff x="-3771900" y="3124200"/>
            <a:chExt cx="4495800" cy="3931832"/>
          </a:xfrm>
        </p:grpSpPr>
        <p:pic>
          <p:nvPicPr>
            <p:cNvPr id="9264" name="Picture 48" descr="viêm da do thiếu vtm B3"/>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3771900" y="3124200"/>
              <a:ext cx="4495800" cy="3886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265" name="Text Box 49"/>
            <p:cNvSpPr txBox="1">
              <a:spLocks noChangeArrowheads="1"/>
            </p:cNvSpPr>
            <p:nvPr/>
          </p:nvSpPr>
          <p:spPr bwMode="auto">
            <a:xfrm>
              <a:off x="-3771900" y="5855703"/>
              <a:ext cx="1562100" cy="12003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0" hangingPunct="0">
                <a:spcBef>
                  <a:spcPct val="50000"/>
                </a:spcBef>
              </a:pPr>
              <a:r>
                <a:rPr lang="en-US" sz="2400" b="1" smtClean="0">
                  <a:solidFill>
                    <a:srgbClr val="000000"/>
                  </a:solidFill>
                  <a:cs typeface="+mn-cs"/>
                </a:rPr>
                <a:t>Viêm da do thiếu vtm B3</a:t>
              </a:r>
            </a:p>
          </p:txBody>
        </p:sp>
      </p:grpSp>
      <p:grpSp>
        <p:nvGrpSpPr>
          <p:cNvPr id="4" name="Nhóm 3"/>
          <p:cNvGrpSpPr/>
          <p:nvPr/>
        </p:nvGrpSpPr>
        <p:grpSpPr>
          <a:xfrm>
            <a:off x="386698" y="303072"/>
            <a:ext cx="8384005" cy="5060777"/>
            <a:chOff x="391026" y="285172"/>
            <a:chExt cx="8384005" cy="5060777"/>
          </a:xfrm>
        </p:grpSpPr>
        <p:sp>
          <p:nvSpPr>
            <p:cNvPr id="9251" name="Rectangle 35"/>
            <p:cNvSpPr>
              <a:spLocks noChangeArrowheads="1"/>
            </p:cNvSpPr>
            <p:nvPr/>
          </p:nvSpPr>
          <p:spPr bwMode="auto">
            <a:xfrm>
              <a:off x="391026" y="285172"/>
              <a:ext cx="8384005" cy="1752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lgn="just">
                <a:spcBef>
                  <a:spcPct val="20000"/>
                </a:spcBef>
              </a:pPr>
              <a:r>
                <a:rPr lang="en-US" sz="3600" b="1" i="1" smtClean="0">
                  <a:solidFill>
                    <a:srgbClr val="000000"/>
                  </a:solidFill>
                  <a:latin typeface="Times New Roman" pitchFamily="18" charset="0"/>
                  <a:cs typeface="+mn-cs"/>
                </a:rPr>
                <a:t>Năm 1536, các thủy thủ và đoàn thám hiểm Cactiê đi Canađa đã mắc bệnh Xcobut (chảy máu, viêm khớp) do thiếu rau quả, thịt lợn =&gt; Thiếu Vitamin</a:t>
              </a:r>
            </a:p>
            <a:p>
              <a:pPr algn="just">
                <a:spcBef>
                  <a:spcPct val="20000"/>
                </a:spcBef>
              </a:pPr>
              <a:endParaRPr lang="en-US" sz="3600" b="1" i="1" smtClean="0">
                <a:solidFill>
                  <a:srgbClr val="000000"/>
                </a:solidFill>
                <a:latin typeface="Times New Roman" pitchFamily="18" charset="0"/>
                <a:cs typeface="+mn-cs"/>
              </a:endParaRPr>
            </a:p>
          </p:txBody>
        </p:sp>
        <p:pic>
          <p:nvPicPr>
            <p:cNvPr id="30" name="Picture 23" descr="Bai%20benh%20rang%20mieng%20do%20thuoc%20la"/>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423110" y="2532899"/>
              <a:ext cx="2314575" cy="274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1" name="Picture 31" descr="3310"/>
            <p:cNvPicPr>
              <a:picLocks noChangeAspect="1" noChangeArrowheads="1"/>
            </p:cNvPicPr>
            <p:nvPr/>
          </p:nvPicPr>
          <p:blipFill>
            <a:blip r:embed="rId7">
              <a:extLst>
                <a:ext uri="{28A0092B-C50C-407E-A947-70E740481C1C}">
                  <a14:useLocalDpi xmlns:a14="http://schemas.microsoft.com/office/drawing/2010/main" xmlns="" val="0"/>
                </a:ext>
              </a:extLst>
            </a:blip>
            <a:srcRect/>
            <a:stretch>
              <a:fillRect/>
            </a:stretch>
          </p:blipFill>
          <p:spPr bwMode="auto">
            <a:xfrm>
              <a:off x="3199397" y="2532899"/>
              <a:ext cx="2590800" cy="2813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 name="Picture 33" descr="untitled"/>
            <p:cNvPicPr>
              <a:picLocks noChangeAspect="1" noChangeArrowheads="1"/>
            </p:cNvPicPr>
            <p:nvPr/>
          </p:nvPicPr>
          <p:blipFill>
            <a:blip r:embed="rId8">
              <a:extLst>
                <a:ext uri="{28A0092B-C50C-407E-A947-70E740481C1C}">
                  <a14:useLocalDpi xmlns:a14="http://schemas.microsoft.com/office/drawing/2010/main" xmlns="" val="0"/>
                </a:ext>
              </a:extLst>
            </a:blip>
            <a:srcRect/>
            <a:stretch>
              <a:fillRect/>
            </a:stretch>
          </p:blipFill>
          <p:spPr bwMode="auto">
            <a:xfrm>
              <a:off x="6172200" y="2563855"/>
              <a:ext cx="2514600" cy="2751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6" name="Nhóm 5"/>
          <p:cNvGrpSpPr/>
          <p:nvPr/>
        </p:nvGrpSpPr>
        <p:grpSpPr>
          <a:xfrm>
            <a:off x="4434" y="411956"/>
            <a:ext cx="8874710" cy="3667904"/>
            <a:chOff x="-3090111" y="3926866"/>
            <a:chExt cx="10024312" cy="3667904"/>
          </a:xfrm>
        </p:grpSpPr>
        <p:grpSp>
          <p:nvGrpSpPr>
            <p:cNvPr id="3" name="Nhóm 2"/>
            <p:cNvGrpSpPr/>
            <p:nvPr/>
          </p:nvGrpSpPr>
          <p:grpSpPr>
            <a:xfrm>
              <a:off x="-3090111" y="3926866"/>
              <a:ext cx="10024312" cy="3667904"/>
              <a:chOff x="499311" y="1866900"/>
              <a:chExt cx="4702747" cy="2666350"/>
            </a:xfrm>
          </p:grpSpPr>
          <p:pic>
            <p:nvPicPr>
              <p:cNvPr id="9255" name="Picture 39" descr="NHUNG EM BE KHÔNG CỨNG CỔ DO COI XƯƠNG"/>
              <p:cNvPicPr>
                <a:picLocks noChangeAspect="1" noChangeArrowheads="1"/>
              </p:cNvPicPr>
              <p:nvPr/>
            </p:nvPicPr>
            <p:blipFill>
              <a:blip r:embed="rId9">
                <a:extLst>
                  <a:ext uri="{28A0092B-C50C-407E-A947-70E740481C1C}">
                    <a14:useLocalDpi xmlns:a14="http://schemas.microsoft.com/office/drawing/2010/main" xmlns="" val="0"/>
                  </a:ext>
                </a:extLst>
              </a:blip>
              <a:srcRect/>
              <a:stretch>
                <a:fillRect/>
              </a:stretch>
            </p:blipFill>
            <p:spPr bwMode="auto">
              <a:xfrm>
                <a:off x="499311" y="1866900"/>
                <a:ext cx="3657600" cy="2286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256" name="Text Box 40"/>
              <p:cNvSpPr txBox="1">
                <a:spLocks noChangeArrowheads="1"/>
              </p:cNvSpPr>
              <p:nvPr/>
            </p:nvSpPr>
            <p:spPr bwMode="auto">
              <a:xfrm>
                <a:off x="537410" y="4152900"/>
                <a:ext cx="4664648" cy="380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eaLnBrk="0" hangingPunct="0">
                  <a:spcBef>
                    <a:spcPct val="50000"/>
                  </a:spcBef>
                </a:pPr>
                <a:r>
                  <a:rPr lang="en-US" sz="2800" b="1" smtClean="0">
                    <a:solidFill>
                      <a:srgbClr val="FF0000"/>
                    </a:solidFill>
                    <a:latin typeface="Times New Roman" pitchFamily="18" charset="0"/>
                    <a:cs typeface="+mn-cs"/>
                  </a:rPr>
                  <a:t>Những em bé không cứng cổ, do còi xương. Vì thiếu Vitamin D  </a:t>
                </a:r>
              </a:p>
            </p:txBody>
          </p:sp>
        </p:grpSp>
        <p:pic>
          <p:nvPicPr>
            <p:cNvPr id="2050" name="Picture 2"/>
            <p:cNvPicPr>
              <a:picLocks noChangeAspect="1" noChangeArrowheads="1"/>
            </p:cNvPicPr>
            <p:nvPr/>
          </p:nvPicPr>
          <p:blipFill>
            <a:blip r:embed="rId10">
              <a:extLst>
                <a:ext uri="{28A0092B-C50C-407E-A947-70E740481C1C}">
                  <a14:useLocalDpi xmlns:a14="http://schemas.microsoft.com/office/drawing/2010/main" xmlns="" val="0"/>
                </a:ext>
              </a:extLst>
            </a:blip>
            <a:srcRect/>
            <a:stretch>
              <a:fillRect/>
            </a:stretch>
          </p:blipFill>
          <p:spPr bwMode="auto">
            <a:xfrm>
              <a:off x="4757487" y="3934887"/>
              <a:ext cx="2054225" cy="31366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xmlns="" val="3853225414"/>
      </p:ext>
    </p:extLst>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nodeType="clickEffect">
                                  <p:stCondLst>
                                    <p:cond delay="0"/>
                                  </p:stCondLst>
                                  <p:childTnLst>
                                    <p:anim calcmode="lin" valueType="num">
                                      <p:cBhvr additive="base">
                                        <p:cTn id="6" dur="500"/>
                                        <p:tgtEl>
                                          <p:spTgt spid="4"/>
                                        </p:tgtEl>
                                        <p:attrNameLst>
                                          <p:attrName>ppt_x</p:attrName>
                                        </p:attrNameLst>
                                      </p:cBhvr>
                                      <p:tavLst>
                                        <p:tav tm="0">
                                          <p:val>
                                            <p:strVal val="ppt_x"/>
                                          </p:val>
                                        </p:tav>
                                        <p:tav tm="100000">
                                          <p:val>
                                            <p:strVal val="ppt_x"/>
                                          </p:val>
                                        </p:tav>
                                      </p:tavLst>
                                    </p:anim>
                                    <p:anim calcmode="lin" valueType="num">
                                      <p:cBhvr additive="base">
                                        <p:cTn id="7" dur="500"/>
                                        <p:tgtEl>
                                          <p:spTgt spid="4"/>
                                        </p:tgtEl>
                                        <p:attrNameLst>
                                          <p:attrName>ppt_y</p:attrName>
                                        </p:attrNameLst>
                                      </p:cBhvr>
                                      <p:tavLst>
                                        <p:tav tm="0">
                                          <p:val>
                                            <p:strVal val="ppt_y"/>
                                          </p:val>
                                        </p:tav>
                                        <p:tav tm="100000">
                                          <p:val>
                                            <p:strVal val="1+ppt_h/2"/>
                                          </p:val>
                                        </p:tav>
                                      </p:tavLst>
                                    </p:anim>
                                    <p:set>
                                      <p:cBhvr>
                                        <p:cTn id="8" dur="1" fill="hold">
                                          <p:stCondLst>
                                            <p:cond delay="499"/>
                                          </p:stCondLst>
                                        </p:cTn>
                                        <p:tgtEl>
                                          <p:spTgt spid="4"/>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circle(in)">
                                      <p:cBhvr>
                                        <p:cTn id="13" dur="20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nodeType="clickEffect">
                                  <p:stCondLst>
                                    <p:cond delay="0"/>
                                  </p:stCondLst>
                                  <p:childTnLst>
                                    <p:animEffect transition="out" filter="fade">
                                      <p:cBhvr>
                                        <p:cTn id="17" dur="500"/>
                                        <p:tgtEl>
                                          <p:spTgt spid="5"/>
                                        </p:tgtEl>
                                      </p:cBhvr>
                                    </p:animEffect>
                                    <p:set>
                                      <p:cBhvr>
                                        <p:cTn id="18" dur="1" fill="hold">
                                          <p:stCondLst>
                                            <p:cond delay="499"/>
                                          </p:stCondLst>
                                        </p:cTn>
                                        <p:tgtEl>
                                          <p:spTgt spid="5"/>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fill="hold"/>
                                        <p:tgtEl>
                                          <p:spTgt spid="2"/>
                                        </p:tgtEl>
                                        <p:attrNameLst>
                                          <p:attrName>ppt_x</p:attrName>
                                        </p:attrNameLst>
                                      </p:cBhvr>
                                      <p:tavLst>
                                        <p:tav tm="0">
                                          <p:val>
                                            <p:strVal val="#ppt_x"/>
                                          </p:val>
                                        </p:tav>
                                        <p:tav tm="100000">
                                          <p:val>
                                            <p:strVal val="#ppt_x"/>
                                          </p:val>
                                        </p:tav>
                                      </p:tavLst>
                                    </p:anim>
                                    <p:anim calcmode="lin" valueType="num">
                                      <p:cBhvr additive="base">
                                        <p:cTn id="2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xit" presetSubtype="4" fill="hold" nodeType="clickEffect">
                                  <p:stCondLst>
                                    <p:cond delay="0"/>
                                  </p:stCondLst>
                                  <p:childTnLst>
                                    <p:anim calcmode="lin" valueType="num">
                                      <p:cBhvr additive="base">
                                        <p:cTn id="28" dur="500"/>
                                        <p:tgtEl>
                                          <p:spTgt spid="2"/>
                                        </p:tgtEl>
                                        <p:attrNameLst>
                                          <p:attrName>ppt_x</p:attrName>
                                        </p:attrNameLst>
                                      </p:cBhvr>
                                      <p:tavLst>
                                        <p:tav tm="0">
                                          <p:val>
                                            <p:strVal val="ppt_x"/>
                                          </p:val>
                                        </p:tav>
                                        <p:tav tm="100000">
                                          <p:val>
                                            <p:strVal val="ppt_x"/>
                                          </p:val>
                                        </p:tav>
                                      </p:tavLst>
                                    </p:anim>
                                    <p:anim calcmode="lin" valueType="num">
                                      <p:cBhvr additive="base">
                                        <p:cTn id="29" dur="500"/>
                                        <p:tgtEl>
                                          <p:spTgt spid="2"/>
                                        </p:tgtEl>
                                        <p:attrNameLst>
                                          <p:attrName>ppt_y</p:attrName>
                                        </p:attrNameLst>
                                      </p:cBhvr>
                                      <p:tavLst>
                                        <p:tav tm="0">
                                          <p:val>
                                            <p:strVal val="ppt_y"/>
                                          </p:val>
                                        </p:tav>
                                        <p:tav tm="100000">
                                          <p:val>
                                            <p:strVal val="1+ppt_h/2"/>
                                          </p:val>
                                        </p:tav>
                                      </p:tavLst>
                                    </p:anim>
                                    <p:set>
                                      <p:cBhvr>
                                        <p:cTn id="30" dur="1" fill="hold">
                                          <p:stCondLst>
                                            <p:cond delay="499"/>
                                          </p:stCondLst>
                                        </p:cTn>
                                        <p:tgtEl>
                                          <p:spTgt spid="2"/>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6" presetClass="entr" presetSubtype="16" fill="hold"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circle(in)">
                                      <p:cBhvr>
                                        <p:cTn id="35"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a:xfrm>
            <a:off x="457200" y="152400"/>
            <a:ext cx="8001000" cy="609600"/>
          </a:xfrm>
        </p:spPr>
        <p:txBody>
          <a:bodyPr/>
          <a:lstStyle/>
          <a:p>
            <a:pPr eaLnBrk="1" hangingPunct="1">
              <a:defRPr/>
            </a:pPr>
            <a:r>
              <a:rPr lang="en-US" sz="3600">
                <a:solidFill>
                  <a:srgbClr val="FF0000"/>
                </a:solidFill>
                <a:latin typeface="Times New Roman" pitchFamily="18" charset="0"/>
                <a:cs typeface="Times New Roman" pitchFamily="18" charset="0"/>
              </a:rPr>
              <a:t>Câu </a:t>
            </a:r>
            <a:r>
              <a:rPr lang="en-US" sz="3600" smtClean="0">
                <a:solidFill>
                  <a:srgbClr val="FF0000"/>
                </a:solidFill>
                <a:latin typeface="Times New Roman" pitchFamily="18" charset="0"/>
                <a:cs typeface="Times New Roman" pitchFamily="18" charset="0"/>
              </a:rPr>
              <a:t>1: </a:t>
            </a:r>
            <a:r>
              <a:rPr lang="en-US" sz="3600" smtClean="0">
                <a:solidFill>
                  <a:srgbClr val="FF0000"/>
                </a:solidFill>
                <a:latin typeface="Times New Roman" pitchFamily="18" charset="0"/>
              </a:rPr>
              <a:t>Hãy đánh dấu X vào các câu đúng:</a:t>
            </a:r>
          </a:p>
        </p:txBody>
      </p:sp>
      <p:sp>
        <p:nvSpPr>
          <p:cNvPr id="76803" name="Rectangle 3"/>
          <p:cNvSpPr>
            <a:spLocks noGrp="1" noChangeArrowheads="1"/>
          </p:cNvSpPr>
          <p:nvPr>
            <p:ph type="body" idx="1"/>
          </p:nvPr>
        </p:nvSpPr>
        <p:spPr>
          <a:xfrm>
            <a:off x="533400" y="990600"/>
            <a:ext cx="8229600" cy="5181600"/>
          </a:xfrm>
        </p:spPr>
        <p:txBody>
          <a:bodyPr/>
          <a:lstStyle/>
          <a:p>
            <a:pPr eaLnBrk="1" hangingPunct="1">
              <a:lnSpc>
                <a:spcPct val="90000"/>
              </a:lnSpc>
            </a:pPr>
            <a:r>
              <a:rPr lang="en-US" sz="2800" smtClean="0">
                <a:solidFill>
                  <a:srgbClr val="0000CC"/>
                </a:solidFill>
                <a:latin typeface="Times New Roman" pitchFamily="18" charset="0"/>
              </a:rPr>
              <a:t>Vitamin có nhiều ở thịt, rau quả tươi.</a:t>
            </a:r>
          </a:p>
          <a:p>
            <a:pPr eaLnBrk="1" hangingPunct="1">
              <a:lnSpc>
                <a:spcPct val="90000"/>
              </a:lnSpc>
            </a:pPr>
            <a:r>
              <a:rPr lang="en-US" sz="2800" smtClean="0">
                <a:solidFill>
                  <a:srgbClr val="0000CC"/>
                </a:solidFill>
                <a:latin typeface="Times New Roman" pitchFamily="18" charset="0"/>
              </a:rPr>
              <a:t>Vitamin cung cấp cho cơ thể một nguồn năng lượng.</a:t>
            </a:r>
          </a:p>
          <a:p>
            <a:pPr eaLnBrk="1" hangingPunct="1">
              <a:lnSpc>
                <a:spcPct val="90000"/>
              </a:lnSpc>
            </a:pPr>
            <a:r>
              <a:rPr lang="en-US" sz="2800" smtClean="0">
                <a:solidFill>
                  <a:srgbClr val="0000CC"/>
                </a:solidFill>
                <a:latin typeface="Times New Roman" pitchFamily="18" charset="0"/>
              </a:rPr>
              <a:t>Vitamin là hợp chất hữu cơ có trong thức ăn với một liều lượng nhỏ, nhưng rất cần thiết cho sự sống.</a:t>
            </a:r>
          </a:p>
          <a:p>
            <a:pPr eaLnBrk="1" hangingPunct="1">
              <a:lnSpc>
                <a:spcPct val="90000"/>
              </a:lnSpc>
            </a:pPr>
            <a:r>
              <a:rPr lang="en-US" sz="2800" smtClean="0">
                <a:solidFill>
                  <a:srgbClr val="0000CC"/>
                </a:solidFill>
                <a:latin typeface="Times New Roman" pitchFamily="18" charset="0"/>
              </a:rPr>
              <a:t>Vitamin là một loại muối đặc biệt làm cho thức ăn ngon hơn.</a:t>
            </a:r>
          </a:p>
          <a:p>
            <a:pPr eaLnBrk="1" hangingPunct="1">
              <a:lnSpc>
                <a:spcPct val="90000"/>
              </a:lnSpc>
            </a:pPr>
            <a:r>
              <a:rPr lang="en-US" sz="2800" smtClean="0">
                <a:solidFill>
                  <a:srgbClr val="0000CC"/>
                </a:solidFill>
                <a:latin typeface="Times New Roman" pitchFamily="18" charset="0"/>
              </a:rPr>
              <a:t>Vitamin là thành phần cấu trúc của nhiều enzim tham gia các phản ứng chuyển hóa năng lượng của cơ thể.</a:t>
            </a:r>
          </a:p>
          <a:p>
            <a:pPr eaLnBrk="1" hangingPunct="1">
              <a:lnSpc>
                <a:spcPct val="90000"/>
              </a:lnSpc>
            </a:pPr>
            <a:r>
              <a:rPr lang="en-US" sz="2800" smtClean="0">
                <a:solidFill>
                  <a:srgbClr val="0000CC"/>
                </a:solidFill>
                <a:latin typeface="Times New Roman" pitchFamily="18" charset="0"/>
              </a:rPr>
              <a:t>Cơ thể người và động vật không thể tổng hợp được vitamin mà phải lấy từ thức ăn.</a:t>
            </a:r>
          </a:p>
        </p:txBody>
      </p:sp>
      <p:sp>
        <p:nvSpPr>
          <p:cNvPr id="76804" name="Rectangle 4"/>
          <p:cNvSpPr>
            <a:spLocks noChangeArrowheads="1"/>
          </p:cNvSpPr>
          <p:nvPr/>
        </p:nvSpPr>
        <p:spPr bwMode="auto">
          <a:xfrm>
            <a:off x="8534400" y="990600"/>
            <a:ext cx="354013" cy="457200"/>
          </a:xfrm>
          <a:prstGeom prst="rect">
            <a:avLst/>
          </a:prstGeom>
          <a:solidFill>
            <a:schemeClr val="accent1"/>
          </a:solidFill>
          <a:ln w="9525">
            <a:solidFill>
              <a:schemeClr val="tx1"/>
            </a:solidFill>
            <a:miter lim="800000"/>
            <a:headEnd/>
            <a:tailEnd/>
          </a:ln>
        </p:spPr>
        <p:txBody>
          <a:bodyPr wrap="none" anchor="ctr"/>
          <a:lstStyle/>
          <a:p>
            <a:pPr eaLnBrk="0" hangingPunct="0"/>
            <a:endParaRPr lang="vi-VN" smtClean="0">
              <a:solidFill>
                <a:srgbClr val="006699"/>
              </a:solidFill>
              <a:cs typeface="+mn-cs"/>
            </a:endParaRPr>
          </a:p>
        </p:txBody>
      </p:sp>
      <p:sp>
        <p:nvSpPr>
          <p:cNvPr id="76805" name="Rectangle 5"/>
          <p:cNvSpPr>
            <a:spLocks noChangeArrowheads="1"/>
          </p:cNvSpPr>
          <p:nvPr/>
        </p:nvSpPr>
        <p:spPr bwMode="auto">
          <a:xfrm>
            <a:off x="8612188" y="3810000"/>
            <a:ext cx="354012" cy="457200"/>
          </a:xfrm>
          <a:prstGeom prst="rect">
            <a:avLst/>
          </a:prstGeom>
          <a:solidFill>
            <a:schemeClr val="accent1"/>
          </a:solidFill>
          <a:ln w="9525">
            <a:solidFill>
              <a:schemeClr val="tx1"/>
            </a:solidFill>
            <a:miter lim="800000"/>
            <a:headEnd/>
            <a:tailEnd/>
          </a:ln>
        </p:spPr>
        <p:txBody>
          <a:bodyPr wrap="none" anchor="ctr"/>
          <a:lstStyle/>
          <a:p>
            <a:pPr eaLnBrk="0" hangingPunct="0"/>
            <a:endParaRPr lang="vi-VN" smtClean="0">
              <a:solidFill>
                <a:srgbClr val="006699"/>
              </a:solidFill>
              <a:cs typeface="+mn-cs"/>
            </a:endParaRPr>
          </a:p>
        </p:txBody>
      </p:sp>
      <p:sp>
        <p:nvSpPr>
          <p:cNvPr id="76806" name="Rectangle 6"/>
          <p:cNvSpPr>
            <a:spLocks noChangeArrowheads="1"/>
          </p:cNvSpPr>
          <p:nvPr/>
        </p:nvSpPr>
        <p:spPr bwMode="auto">
          <a:xfrm>
            <a:off x="8534400" y="1447800"/>
            <a:ext cx="354013" cy="457200"/>
          </a:xfrm>
          <a:prstGeom prst="rect">
            <a:avLst/>
          </a:prstGeom>
          <a:solidFill>
            <a:schemeClr val="accent1"/>
          </a:solidFill>
          <a:ln w="9525">
            <a:solidFill>
              <a:schemeClr val="tx1"/>
            </a:solidFill>
            <a:miter lim="800000"/>
            <a:headEnd/>
            <a:tailEnd/>
          </a:ln>
        </p:spPr>
        <p:txBody>
          <a:bodyPr wrap="none" anchor="ctr"/>
          <a:lstStyle/>
          <a:p>
            <a:pPr eaLnBrk="0" hangingPunct="0"/>
            <a:endParaRPr lang="vi-VN" smtClean="0">
              <a:solidFill>
                <a:srgbClr val="006699"/>
              </a:solidFill>
              <a:cs typeface="+mn-cs"/>
            </a:endParaRPr>
          </a:p>
        </p:txBody>
      </p:sp>
      <p:sp>
        <p:nvSpPr>
          <p:cNvPr id="76807" name="Rectangle 7"/>
          <p:cNvSpPr>
            <a:spLocks noChangeArrowheads="1"/>
          </p:cNvSpPr>
          <p:nvPr/>
        </p:nvSpPr>
        <p:spPr bwMode="auto">
          <a:xfrm>
            <a:off x="8612188" y="4572000"/>
            <a:ext cx="354012" cy="457200"/>
          </a:xfrm>
          <a:prstGeom prst="rect">
            <a:avLst/>
          </a:prstGeom>
          <a:solidFill>
            <a:schemeClr val="accent1"/>
          </a:solidFill>
          <a:ln w="9525">
            <a:solidFill>
              <a:schemeClr val="tx1"/>
            </a:solidFill>
            <a:miter lim="800000"/>
            <a:headEnd/>
            <a:tailEnd/>
          </a:ln>
        </p:spPr>
        <p:txBody>
          <a:bodyPr wrap="none" anchor="ctr"/>
          <a:lstStyle/>
          <a:p>
            <a:pPr eaLnBrk="0" hangingPunct="0"/>
            <a:endParaRPr lang="vi-VN" smtClean="0">
              <a:solidFill>
                <a:srgbClr val="006699"/>
              </a:solidFill>
              <a:cs typeface="+mn-cs"/>
            </a:endParaRPr>
          </a:p>
        </p:txBody>
      </p:sp>
      <p:sp>
        <p:nvSpPr>
          <p:cNvPr id="76808" name="Rectangle 8"/>
          <p:cNvSpPr>
            <a:spLocks noChangeArrowheads="1"/>
          </p:cNvSpPr>
          <p:nvPr/>
        </p:nvSpPr>
        <p:spPr bwMode="auto">
          <a:xfrm>
            <a:off x="8534400" y="2133600"/>
            <a:ext cx="354013" cy="457200"/>
          </a:xfrm>
          <a:prstGeom prst="rect">
            <a:avLst/>
          </a:prstGeom>
          <a:solidFill>
            <a:schemeClr val="accent1"/>
          </a:solidFill>
          <a:ln w="9525">
            <a:solidFill>
              <a:schemeClr val="tx1"/>
            </a:solidFill>
            <a:miter lim="800000"/>
            <a:headEnd/>
            <a:tailEnd/>
          </a:ln>
        </p:spPr>
        <p:txBody>
          <a:bodyPr wrap="none" anchor="ctr"/>
          <a:lstStyle/>
          <a:p>
            <a:pPr eaLnBrk="0" hangingPunct="0"/>
            <a:endParaRPr lang="vi-VN" smtClean="0">
              <a:solidFill>
                <a:srgbClr val="006699"/>
              </a:solidFill>
              <a:cs typeface="+mn-cs"/>
            </a:endParaRPr>
          </a:p>
        </p:txBody>
      </p:sp>
      <p:sp>
        <p:nvSpPr>
          <p:cNvPr id="76809" name="Rectangle 9"/>
          <p:cNvSpPr>
            <a:spLocks noChangeArrowheads="1"/>
          </p:cNvSpPr>
          <p:nvPr/>
        </p:nvSpPr>
        <p:spPr bwMode="auto">
          <a:xfrm>
            <a:off x="8561388" y="2743200"/>
            <a:ext cx="354012" cy="457200"/>
          </a:xfrm>
          <a:prstGeom prst="rect">
            <a:avLst/>
          </a:prstGeom>
          <a:solidFill>
            <a:schemeClr val="accent1"/>
          </a:solidFill>
          <a:ln w="9525">
            <a:solidFill>
              <a:schemeClr val="tx1"/>
            </a:solidFill>
            <a:miter lim="800000"/>
            <a:headEnd/>
            <a:tailEnd/>
          </a:ln>
        </p:spPr>
        <p:txBody>
          <a:bodyPr wrap="none" anchor="ctr"/>
          <a:lstStyle/>
          <a:p>
            <a:pPr eaLnBrk="0" hangingPunct="0"/>
            <a:endParaRPr lang="vi-VN" smtClean="0">
              <a:solidFill>
                <a:srgbClr val="006699"/>
              </a:solidFill>
              <a:cs typeface="+mn-cs"/>
            </a:endParaRPr>
          </a:p>
        </p:txBody>
      </p:sp>
      <p:sp>
        <p:nvSpPr>
          <p:cNvPr id="76812" name="Rectangle 12"/>
          <p:cNvSpPr>
            <a:spLocks noChangeArrowheads="1"/>
          </p:cNvSpPr>
          <p:nvPr/>
        </p:nvSpPr>
        <p:spPr bwMode="auto">
          <a:xfrm>
            <a:off x="8534400" y="990600"/>
            <a:ext cx="354013" cy="457200"/>
          </a:xfrm>
          <a:prstGeom prst="rect">
            <a:avLst/>
          </a:prstGeom>
          <a:solidFill>
            <a:schemeClr val="accent1"/>
          </a:solidFill>
          <a:ln w="9525">
            <a:solidFill>
              <a:schemeClr val="tx1"/>
            </a:solidFill>
            <a:miter lim="800000"/>
            <a:headEnd/>
            <a:tailEnd/>
          </a:ln>
        </p:spPr>
        <p:txBody>
          <a:bodyPr wrap="none" anchor="ctr"/>
          <a:lstStyle/>
          <a:p>
            <a:pPr algn="ctr" eaLnBrk="0" hangingPunct="0"/>
            <a:r>
              <a:rPr lang="en-US" sz="2400" b="1" smtClean="0">
                <a:solidFill>
                  <a:srgbClr val="FF0000"/>
                </a:solidFill>
                <a:cs typeface="+mn-cs"/>
              </a:rPr>
              <a:t>x</a:t>
            </a:r>
          </a:p>
        </p:txBody>
      </p:sp>
      <p:sp>
        <p:nvSpPr>
          <p:cNvPr id="76813" name="Rectangle 13"/>
          <p:cNvSpPr>
            <a:spLocks noChangeArrowheads="1"/>
          </p:cNvSpPr>
          <p:nvPr/>
        </p:nvSpPr>
        <p:spPr bwMode="auto">
          <a:xfrm>
            <a:off x="8534400" y="2133600"/>
            <a:ext cx="354013" cy="457200"/>
          </a:xfrm>
          <a:prstGeom prst="rect">
            <a:avLst/>
          </a:prstGeom>
          <a:solidFill>
            <a:schemeClr val="accent1"/>
          </a:solidFill>
          <a:ln w="9525">
            <a:solidFill>
              <a:schemeClr val="tx1"/>
            </a:solidFill>
            <a:miter lim="800000"/>
            <a:headEnd/>
            <a:tailEnd/>
          </a:ln>
        </p:spPr>
        <p:txBody>
          <a:bodyPr wrap="none" anchor="ctr"/>
          <a:lstStyle/>
          <a:p>
            <a:pPr algn="ctr" eaLnBrk="0" hangingPunct="0"/>
            <a:r>
              <a:rPr lang="en-US" sz="2400" b="1" smtClean="0">
                <a:solidFill>
                  <a:srgbClr val="FF0000"/>
                </a:solidFill>
                <a:cs typeface="+mn-cs"/>
              </a:rPr>
              <a:t>x</a:t>
            </a:r>
          </a:p>
        </p:txBody>
      </p:sp>
      <p:sp>
        <p:nvSpPr>
          <p:cNvPr id="76814" name="Rectangle 14"/>
          <p:cNvSpPr>
            <a:spLocks noChangeArrowheads="1"/>
          </p:cNvSpPr>
          <p:nvPr/>
        </p:nvSpPr>
        <p:spPr bwMode="auto">
          <a:xfrm>
            <a:off x="8610600" y="3810000"/>
            <a:ext cx="354013" cy="457200"/>
          </a:xfrm>
          <a:prstGeom prst="rect">
            <a:avLst/>
          </a:prstGeom>
          <a:solidFill>
            <a:schemeClr val="accent1"/>
          </a:solidFill>
          <a:ln w="9525">
            <a:solidFill>
              <a:schemeClr val="tx1"/>
            </a:solidFill>
            <a:miter lim="800000"/>
            <a:headEnd/>
            <a:tailEnd/>
          </a:ln>
        </p:spPr>
        <p:txBody>
          <a:bodyPr wrap="none" anchor="ctr"/>
          <a:lstStyle/>
          <a:p>
            <a:pPr algn="ctr" eaLnBrk="0" hangingPunct="0"/>
            <a:r>
              <a:rPr lang="en-US" sz="2400" b="1" smtClean="0">
                <a:solidFill>
                  <a:srgbClr val="FF0000"/>
                </a:solidFill>
                <a:cs typeface="+mn-cs"/>
              </a:rPr>
              <a:t>x</a:t>
            </a:r>
          </a:p>
        </p:txBody>
      </p:sp>
      <p:sp>
        <p:nvSpPr>
          <p:cNvPr id="76815" name="Rectangle 15"/>
          <p:cNvSpPr>
            <a:spLocks noChangeArrowheads="1"/>
          </p:cNvSpPr>
          <p:nvPr/>
        </p:nvSpPr>
        <p:spPr bwMode="auto">
          <a:xfrm>
            <a:off x="8610600" y="4572000"/>
            <a:ext cx="354013" cy="457200"/>
          </a:xfrm>
          <a:prstGeom prst="rect">
            <a:avLst/>
          </a:prstGeom>
          <a:solidFill>
            <a:schemeClr val="accent1"/>
          </a:solidFill>
          <a:ln w="9525">
            <a:solidFill>
              <a:schemeClr val="tx1"/>
            </a:solidFill>
            <a:miter lim="800000"/>
            <a:headEnd/>
            <a:tailEnd/>
          </a:ln>
        </p:spPr>
        <p:txBody>
          <a:bodyPr wrap="none" anchor="ctr"/>
          <a:lstStyle/>
          <a:p>
            <a:pPr algn="ctr" eaLnBrk="0" hangingPunct="0"/>
            <a:r>
              <a:rPr lang="en-US" sz="2400" b="1" smtClean="0">
                <a:solidFill>
                  <a:srgbClr val="FF0000"/>
                </a:solidFill>
                <a:cs typeface="+mn-cs"/>
              </a:rPr>
              <a:t>x</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377825" y="5181600"/>
            <a:ext cx="8156575" cy="13477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575303523"/>
      </p:ext>
    </p:extLst>
  </p:cSld>
  <p:clrMapOvr>
    <a:masterClrMapping/>
  </p:clrMapOvr>
  <p:transition spd="med">
    <p:wheel spokes="8"/>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0"/>
                                  </p:stCondLst>
                                  <p:childTnLst>
                                    <p:set>
                                      <p:cBhvr>
                                        <p:cTn id="6" dur="1" fill="hold">
                                          <p:stCondLst>
                                            <p:cond delay="0"/>
                                          </p:stCondLst>
                                        </p:cTn>
                                        <p:tgtEl>
                                          <p:spTgt spid="76804"/>
                                        </p:tgtEl>
                                        <p:attrNameLst>
                                          <p:attrName>style.visibility</p:attrName>
                                        </p:attrNameLst>
                                      </p:cBhvr>
                                      <p:to>
                                        <p:strVal val="visible"/>
                                      </p:to>
                                    </p:set>
                                    <p:anim calcmode="lin" valueType="num">
                                      <p:cBhvr additive="base">
                                        <p:cTn id="7" dur="500" fill="hold"/>
                                        <p:tgtEl>
                                          <p:spTgt spid="76804"/>
                                        </p:tgtEl>
                                        <p:attrNameLst>
                                          <p:attrName>ppt_x</p:attrName>
                                        </p:attrNameLst>
                                      </p:cBhvr>
                                      <p:tavLst>
                                        <p:tav tm="0">
                                          <p:val>
                                            <p:strVal val="0-#ppt_w/2"/>
                                          </p:val>
                                        </p:tav>
                                        <p:tav tm="100000">
                                          <p:val>
                                            <p:strVal val="#ppt_x"/>
                                          </p:val>
                                        </p:tav>
                                      </p:tavLst>
                                    </p:anim>
                                    <p:anim calcmode="lin" valueType="num">
                                      <p:cBhvr additive="base">
                                        <p:cTn id="8" dur="500" fill="hold"/>
                                        <p:tgtEl>
                                          <p:spTgt spid="7680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76805"/>
                                        </p:tgtEl>
                                        <p:attrNameLst>
                                          <p:attrName>style.visibility</p:attrName>
                                        </p:attrNameLst>
                                      </p:cBhvr>
                                      <p:to>
                                        <p:strVal val="visible"/>
                                      </p:to>
                                    </p:set>
                                    <p:anim calcmode="lin" valueType="num">
                                      <p:cBhvr additive="base">
                                        <p:cTn id="11" dur="500" fill="hold"/>
                                        <p:tgtEl>
                                          <p:spTgt spid="76805"/>
                                        </p:tgtEl>
                                        <p:attrNameLst>
                                          <p:attrName>ppt_x</p:attrName>
                                        </p:attrNameLst>
                                      </p:cBhvr>
                                      <p:tavLst>
                                        <p:tav tm="0">
                                          <p:val>
                                            <p:strVal val="0-#ppt_w/2"/>
                                          </p:val>
                                        </p:tav>
                                        <p:tav tm="100000">
                                          <p:val>
                                            <p:strVal val="#ppt_x"/>
                                          </p:val>
                                        </p:tav>
                                      </p:tavLst>
                                    </p:anim>
                                    <p:anim calcmode="lin" valueType="num">
                                      <p:cBhvr additive="base">
                                        <p:cTn id="12" dur="500" fill="hold"/>
                                        <p:tgtEl>
                                          <p:spTgt spid="7680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76806"/>
                                        </p:tgtEl>
                                        <p:attrNameLst>
                                          <p:attrName>style.visibility</p:attrName>
                                        </p:attrNameLst>
                                      </p:cBhvr>
                                      <p:to>
                                        <p:strVal val="visible"/>
                                      </p:to>
                                    </p:set>
                                    <p:anim calcmode="lin" valueType="num">
                                      <p:cBhvr additive="base">
                                        <p:cTn id="15" dur="500" fill="hold"/>
                                        <p:tgtEl>
                                          <p:spTgt spid="76806"/>
                                        </p:tgtEl>
                                        <p:attrNameLst>
                                          <p:attrName>ppt_x</p:attrName>
                                        </p:attrNameLst>
                                      </p:cBhvr>
                                      <p:tavLst>
                                        <p:tav tm="0">
                                          <p:val>
                                            <p:strVal val="0-#ppt_w/2"/>
                                          </p:val>
                                        </p:tav>
                                        <p:tav tm="100000">
                                          <p:val>
                                            <p:strVal val="#ppt_x"/>
                                          </p:val>
                                        </p:tav>
                                      </p:tavLst>
                                    </p:anim>
                                    <p:anim calcmode="lin" valueType="num">
                                      <p:cBhvr additive="base">
                                        <p:cTn id="16" dur="500" fill="hold"/>
                                        <p:tgtEl>
                                          <p:spTgt spid="7680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76807"/>
                                        </p:tgtEl>
                                        <p:attrNameLst>
                                          <p:attrName>style.visibility</p:attrName>
                                        </p:attrNameLst>
                                      </p:cBhvr>
                                      <p:to>
                                        <p:strVal val="visible"/>
                                      </p:to>
                                    </p:set>
                                    <p:anim calcmode="lin" valueType="num">
                                      <p:cBhvr additive="base">
                                        <p:cTn id="19" dur="500" fill="hold"/>
                                        <p:tgtEl>
                                          <p:spTgt spid="76807"/>
                                        </p:tgtEl>
                                        <p:attrNameLst>
                                          <p:attrName>ppt_x</p:attrName>
                                        </p:attrNameLst>
                                      </p:cBhvr>
                                      <p:tavLst>
                                        <p:tav tm="0">
                                          <p:val>
                                            <p:strVal val="0-#ppt_w/2"/>
                                          </p:val>
                                        </p:tav>
                                        <p:tav tm="100000">
                                          <p:val>
                                            <p:strVal val="#ppt_x"/>
                                          </p:val>
                                        </p:tav>
                                      </p:tavLst>
                                    </p:anim>
                                    <p:anim calcmode="lin" valueType="num">
                                      <p:cBhvr additive="base">
                                        <p:cTn id="20" dur="500" fill="hold"/>
                                        <p:tgtEl>
                                          <p:spTgt spid="76807"/>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76808"/>
                                        </p:tgtEl>
                                        <p:attrNameLst>
                                          <p:attrName>style.visibility</p:attrName>
                                        </p:attrNameLst>
                                      </p:cBhvr>
                                      <p:to>
                                        <p:strVal val="visible"/>
                                      </p:to>
                                    </p:set>
                                    <p:anim calcmode="lin" valueType="num">
                                      <p:cBhvr additive="base">
                                        <p:cTn id="23" dur="500" fill="hold"/>
                                        <p:tgtEl>
                                          <p:spTgt spid="76808"/>
                                        </p:tgtEl>
                                        <p:attrNameLst>
                                          <p:attrName>ppt_x</p:attrName>
                                        </p:attrNameLst>
                                      </p:cBhvr>
                                      <p:tavLst>
                                        <p:tav tm="0">
                                          <p:val>
                                            <p:strVal val="0-#ppt_w/2"/>
                                          </p:val>
                                        </p:tav>
                                        <p:tav tm="100000">
                                          <p:val>
                                            <p:strVal val="#ppt_x"/>
                                          </p:val>
                                        </p:tav>
                                      </p:tavLst>
                                    </p:anim>
                                    <p:anim calcmode="lin" valueType="num">
                                      <p:cBhvr additive="base">
                                        <p:cTn id="24" dur="500" fill="hold"/>
                                        <p:tgtEl>
                                          <p:spTgt spid="76808"/>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76809"/>
                                        </p:tgtEl>
                                        <p:attrNameLst>
                                          <p:attrName>style.visibility</p:attrName>
                                        </p:attrNameLst>
                                      </p:cBhvr>
                                      <p:to>
                                        <p:strVal val="visible"/>
                                      </p:to>
                                    </p:set>
                                    <p:anim calcmode="lin" valueType="num">
                                      <p:cBhvr additive="base">
                                        <p:cTn id="27" dur="500" fill="hold"/>
                                        <p:tgtEl>
                                          <p:spTgt spid="76809"/>
                                        </p:tgtEl>
                                        <p:attrNameLst>
                                          <p:attrName>ppt_x</p:attrName>
                                        </p:attrNameLst>
                                      </p:cBhvr>
                                      <p:tavLst>
                                        <p:tav tm="0">
                                          <p:val>
                                            <p:strVal val="0-#ppt_w/2"/>
                                          </p:val>
                                        </p:tav>
                                        <p:tav tm="100000">
                                          <p:val>
                                            <p:strVal val="#ppt_x"/>
                                          </p:val>
                                        </p:tav>
                                      </p:tavLst>
                                    </p:anim>
                                    <p:anim calcmode="lin" valueType="num">
                                      <p:cBhvr additive="base">
                                        <p:cTn id="28" dur="500" fill="hold"/>
                                        <p:tgtEl>
                                          <p:spTgt spid="76809"/>
                                        </p:tgtEl>
                                        <p:attrNameLst>
                                          <p:attrName>ppt_y</p:attrName>
                                        </p:attrNameLst>
                                      </p:cBhvr>
                                      <p:tavLst>
                                        <p:tav tm="0">
                                          <p:val>
                                            <p:strVal val="#ppt_y"/>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76812"/>
                                        </p:tgtEl>
                                        <p:attrNameLst>
                                          <p:attrName>style.visibility</p:attrName>
                                        </p:attrNameLst>
                                      </p:cBhvr>
                                      <p:to>
                                        <p:strVal val="visible"/>
                                      </p:to>
                                    </p:set>
                                    <p:animEffect transition="in" filter="blinds(horizontal)">
                                      <p:cBhvr>
                                        <p:cTn id="33" dur="500"/>
                                        <p:tgtEl>
                                          <p:spTgt spid="76812"/>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76813"/>
                                        </p:tgtEl>
                                        <p:attrNameLst>
                                          <p:attrName>style.visibility</p:attrName>
                                        </p:attrNameLst>
                                      </p:cBhvr>
                                      <p:to>
                                        <p:strVal val="visible"/>
                                      </p:to>
                                    </p:set>
                                    <p:animEffect transition="in" filter="blinds(horizontal)">
                                      <p:cBhvr>
                                        <p:cTn id="38" dur="500"/>
                                        <p:tgtEl>
                                          <p:spTgt spid="76813"/>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76814"/>
                                        </p:tgtEl>
                                        <p:attrNameLst>
                                          <p:attrName>style.visibility</p:attrName>
                                        </p:attrNameLst>
                                      </p:cBhvr>
                                      <p:to>
                                        <p:strVal val="visible"/>
                                      </p:to>
                                    </p:set>
                                    <p:animEffect transition="in" filter="blinds(horizontal)">
                                      <p:cBhvr>
                                        <p:cTn id="43" dur="500"/>
                                        <p:tgtEl>
                                          <p:spTgt spid="76814"/>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3" presetClass="entr" presetSubtype="10" fill="hold" grpId="0" nodeType="clickEffect">
                                  <p:stCondLst>
                                    <p:cond delay="0"/>
                                  </p:stCondLst>
                                  <p:childTnLst>
                                    <p:set>
                                      <p:cBhvr>
                                        <p:cTn id="47" dur="1" fill="hold">
                                          <p:stCondLst>
                                            <p:cond delay="0"/>
                                          </p:stCondLst>
                                        </p:cTn>
                                        <p:tgtEl>
                                          <p:spTgt spid="76815"/>
                                        </p:tgtEl>
                                        <p:attrNameLst>
                                          <p:attrName>style.visibility</p:attrName>
                                        </p:attrNameLst>
                                      </p:cBhvr>
                                      <p:to>
                                        <p:strVal val="visible"/>
                                      </p:to>
                                    </p:set>
                                    <p:animEffect transition="in" filter="blinds(horizontal)">
                                      <p:cBhvr>
                                        <p:cTn id="48" dur="500"/>
                                        <p:tgtEl>
                                          <p:spTgt spid="76815"/>
                                        </p:tgtEl>
                                      </p:cBhvr>
                                    </p:animEffect>
                                  </p:childTnLst>
                                </p:cTn>
                              </p:par>
                            </p:childTnLst>
                          </p:cTn>
                        </p:par>
                      </p:childTnLst>
                    </p:cTn>
                  </p:par>
                  <p:par>
                    <p:cTn id="49" fill="hold">
                      <p:stCondLst>
                        <p:cond delay="indefinite"/>
                      </p:stCondLst>
                      <p:childTnLst>
                        <p:par>
                          <p:cTn id="50" fill="hold">
                            <p:stCondLst>
                              <p:cond delay="0"/>
                            </p:stCondLst>
                            <p:childTnLst>
                              <p:par>
                                <p:cTn id="51" presetID="16" presetClass="entr" presetSubtype="21" fill="hold" nodeType="clickEffect">
                                  <p:stCondLst>
                                    <p:cond delay="0"/>
                                  </p:stCondLst>
                                  <p:childTnLst>
                                    <p:set>
                                      <p:cBhvr>
                                        <p:cTn id="52" dur="1" fill="hold">
                                          <p:stCondLst>
                                            <p:cond delay="0"/>
                                          </p:stCondLst>
                                        </p:cTn>
                                        <p:tgtEl>
                                          <p:spTgt spid="1026"/>
                                        </p:tgtEl>
                                        <p:attrNameLst>
                                          <p:attrName>style.visibility</p:attrName>
                                        </p:attrNameLst>
                                      </p:cBhvr>
                                      <p:to>
                                        <p:strVal val="visible"/>
                                      </p:to>
                                    </p:set>
                                    <p:animEffect transition="in" filter="barn(inVertical)">
                                      <p:cBhvr>
                                        <p:cTn id="53"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4" grpId="0" animBg="1"/>
      <p:bldP spid="76805" grpId="0" animBg="1"/>
      <p:bldP spid="76806" grpId="0" animBg="1"/>
      <p:bldP spid="76807" grpId="0" animBg="1"/>
      <p:bldP spid="76808" grpId="0" animBg="1"/>
      <p:bldP spid="76809" grpId="0" animBg="1"/>
      <p:bldP spid="76812" grpId="0" animBg="1"/>
      <p:bldP spid="76813" grpId="0" animBg="1"/>
      <p:bldP spid="76814" grpId="0" animBg="1"/>
      <p:bldP spid="7681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Nhóm 1"/>
          <p:cNvGrpSpPr/>
          <p:nvPr/>
        </p:nvGrpSpPr>
        <p:grpSpPr>
          <a:xfrm>
            <a:off x="-2188370" y="-1670844"/>
            <a:ext cx="11637169" cy="8681244"/>
            <a:chOff x="-2188369" y="-1670844"/>
            <a:chExt cx="9463088" cy="7086600"/>
          </a:xfrm>
        </p:grpSpPr>
        <p:sp>
          <p:nvSpPr>
            <p:cNvPr id="6146" name="Text Box 3"/>
            <p:cNvSpPr txBox="1">
              <a:spLocks noChangeArrowheads="1"/>
            </p:cNvSpPr>
            <p:nvPr/>
          </p:nvSpPr>
          <p:spPr bwMode="auto">
            <a:xfrm>
              <a:off x="-740569" y="-1670844"/>
              <a:ext cx="6781800" cy="251242"/>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50000"/>
                </a:spcBef>
              </a:pPr>
              <a:endParaRPr lang="vi-VN" sz="1400" smtClean="0">
                <a:solidFill>
                  <a:srgbClr val="000000"/>
                </a:solidFill>
                <a:cs typeface="+mn-cs"/>
              </a:endParaRPr>
            </a:p>
          </p:txBody>
        </p:sp>
        <p:sp>
          <p:nvSpPr>
            <p:cNvPr id="6147" name="Text Box 6"/>
            <p:cNvSpPr txBox="1">
              <a:spLocks noChangeArrowheads="1"/>
            </p:cNvSpPr>
            <p:nvPr/>
          </p:nvSpPr>
          <p:spPr bwMode="auto">
            <a:xfrm>
              <a:off x="-2188369" y="-1061244"/>
              <a:ext cx="990600" cy="2512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50000"/>
                </a:spcBef>
              </a:pPr>
              <a:endParaRPr lang="vi-VN" sz="1400" smtClean="0">
                <a:solidFill>
                  <a:srgbClr val="000000"/>
                </a:solidFill>
                <a:cs typeface="+mn-cs"/>
              </a:endParaRPr>
            </a:p>
          </p:txBody>
        </p:sp>
        <p:sp>
          <p:nvSpPr>
            <p:cNvPr id="6148" name="Rectangle 9"/>
            <p:cNvSpPr>
              <a:spLocks noChangeArrowheads="1"/>
            </p:cNvSpPr>
            <p:nvPr/>
          </p:nvSpPr>
          <p:spPr bwMode="auto">
            <a:xfrm>
              <a:off x="3251994" y="5110956"/>
              <a:ext cx="336550" cy="304800"/>
            </a:xfrm>
            <a:prstGeom prst="rect">
              <a:avLst/>
            </a:prstGeom>
            <a:solidFill>
              <a:schemeClr val="bg1"/>
            </a:solidFill>
            <a:ln w="9525">
              <a:solidFill>
                <a:schemeClr val="tx1"/>
              </a:solidFill>
              <a:miter lim="800000"/>
              <a:headEnd/>
              <a:tailEnd/>
            </a:ln>
          </p:spPr>
          <p:txBody>
            <a:bodyPr wrap="none" anchor="ctr"/>
            <a:lstStyle/>
            <a:p>
              <a:pPr eaLnBrk="0" hangingPunct="0"/>
              <a:endParaRPr lang="vi-VN" sz="1400" smtClean="0">
                <a:solidFill>
                  <a:srgbClr val="000000"/>
                </a:solidFill>
                <a:cs typeface="+mn-cs"/>
              </a:endParaRPr>
            </a:p>
          </p:txBody>
        </p:sp>
        <p:sp>
          <p:nvSpPr>
            <p:cNvPr id="6149" name="Text Box 12"/>
            <p:cNvSpPr txBox="1">
              <a:spLocks noChangeArrowheads="1"/>
            </p:cNvSpPr>
            <p:nvPr/>
          </p:nvSpPr>
          <p:spPr bwMode="auto">
            <a:xfrm>
              <a:off x="250031" y="767556"/>
              <a:ext cx="1219200" cy="2512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50000"/>
                </a:spcBef>
              </a:pPr>
              <a:r>
                <a:rPr lang="en-US" sz="1400" smtClean="0">
                  <a:solidFill>
                    <a:srgbClr val="000000"/>
                  </a:solidFill>
                  <a:cs typeface="+mn-cs"/>
                </a:rPr>
                <a:t>Vitamin</a:t>
              </a:r>
            </a:p>
          </p:txBody>
        </p:sp>
        <p:sp>
          <p:nvSpPr>
            <p:cNvPr id="6150" name="Line 13"/>
            <p:cNvSpPr>
              <a:spLocks noChangeShapeType="1"/>
            </p:cNvSpPr>
            <p:nvPr/>
          </p:nvSpPr>
          <p:spPr bwMode="auto">
            <a:xfrm flipV="1">
              <a:off x="1240631" y="615156"/>
              <a:ext cx="304800" cy="30480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pPr eaLnBrk="0" hangingPunct="0"/>
              <a:endParaRPr lang="vi-VN" sz="1400" smtClean="0">
                <a:solidFill>
                  <a:srgbClr val="000000"/>
                </a:solidFill>
                <a:cs typeface="+mn-cs"/>
              </a:endParaRPr>
            </a:p>
          </p:txBody>
        </p:sp>
        <p:sp>
          <p:nvSpPr>
            <p:cNvPr id="6152" name="Line 15"/>
            <p:cNvSpPr>
              <a:spLocks noChangeShapeType="1"/>
            </p:cNvSpPr>
            <p:nvPr/>
          </p:nvSpPr>
          <p:spPr bwMode="auto">
            <a:xfrm>
              <a:off x="1240631" y="977106"/>
              <a:ext cx="381000" cy="38100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pPr eaLnBrk="0" hangingPunct="0"/>
              <a:endParaRPr lang="vi-VN" sz="1400" smtClean="0">
                <a:solidFill>
                  <a:srgbClr val="000000"/>
                </a:solidFill>
                <a:cs typeface="+mn-cs"/>
              </a:endParaRPr>
            </a:p>
          </p:txBody>
        </p:sp>
        <p:sp>
          <p:nvSpPr>
            <p:cNvPr id="6153" name="Text Box 16"/>
            <p:cNvSpPr txBox="1">
              <a:spLocks noChangeArrowheads="1"/>
            </p:cNvSpPr>
            <p:nvPr/>
          </p:nvSpPr>
          <p:spPr bwMode="auto">
            <a:xfrm>
              <a:off x="1697831" y="1224756"/>
              <a:ext cx="2927982" cy="2512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sz="1400" smtClean="0">
                  <a:solidFill>
                    <a:srgbClr val="000000"/>
                  </a:solidFill>
                  <a:cs typeface="+mn-cs"/>
                </a:rPr>
                <a:t>Nhóm tan trong nước: C,B (B</a:t>
              </a:r>
              <a:r>
                <a:rPr lang="en-US" sz="1400" baseline="-25000" smtClean="0">
                  <a:solidFill>
                    <a:srgbClr val="000000"/>
                  </a:solidFill>
                  <a:cs typeface="+mn-cs"/>
                </a:rPr>
                <a:t>1</a:t>
              </a:r>
              <a:r>
                <a:rPr lang="en-US" sz="1400" smtClean="0">
                  <a:solidFill>
                    <a:srgbClr val="000000"/>
                  </a:solidFill>
                  <a:cs typeface="+mn-cs"/>
                </a:rPr>
                <a:t>,B</a:t>
              </a:r>
              <a:r>
                <a:rPr lang="en-US" sz="1400" baseline="-25000" smtClean="0">
                  <a:solidFill>
                    <a:srgbClr val="000000"/>
                  </a:solidFill>
                  <a:cs typeface="+mn-cs"/>
                </a:rPr>
                <a:t>2</a:t>
              </a:r>
              <a:r>
                <a:rPr lang="en-US" sz="1400" smtClean="0">
                  <a:solidFill>
                    <a:srgbClr val="000000"/>
                  </a:solidFill>
                  <a:cs typeface="+mn-cs"/>
                </a:rPr>
                <a:t>,</a:t>
              </a:r>
              <a:r>
                <a:rPr lang="en-US" sz="1400" b="1" smtClean="0">
                  <a:solidFill>
                    <a:srgbClr val="000000"/>
                  </a:solidFill>
                  <a:cs typeface="+mn-cs"/>
                </a:rPr>
                <a:t>B</a:t>
              </a:r>
              <a:r>
                <a:rPr lang="en-US" sz="1400" b="1" baseline="-25000" smtClean="0">
                  <a:solidFill>
                    <a:srgbClr val="000000"/>
                  </a:solidFill>
                  <a:cs typeface="+mn-cs"/>
                </a:rPr>
                <a:t>6 </a:t>
              </a:r>
              <a:r>
                <a:rPr lang="en-US" sz="1400" b="1" smtClean="0">
                  <a:solidFill>
                    <a:srgbClr val="000000"/>
                  </a:solidFill>
                  <a:cs typeface="+mn-cs"/>
                </a:rPr>
                <a:t>,B</a:t>
              </a:r>
              <a:r>
                <a:rPr lang="en-US" sz="1400" b="1" baseline="-25000" smtClean="0">
                  <a:solidFill>
                    <a:srgbClr val="000000"/>
                  </a:solidFill>
                  <a:cs typeface="+mn-cs"/>
                </a:rPr>
                <a:t>12…</a:t>
              </a:r>
              <a:r>
                <a:rPr lang="en-US" sz="1400" b="1" smtClean="0">
                  <a:solidFill>
                    <a:srgbClr val="000000"/>
                  </a:solidFill>
                  <a:cs typeface="+mn-cs"/>
                </a:rPr>
                <a:t>)</a:t>
              </a:r>
              <a:endParaRPr lang="en-US" sz="1400" smtClean="0">
                <a:solidFill>
                  <a:srgbClr val="000000"/>
                </a:solidFill>
                <a:cs typeface="+mn-cs"/>
              </a:endParaRPr>
            </a:p>
          </p:txBody>
        </p:sp>
        <p:sp>
          <p:nvSpPr>
            <p:cNvPr id="6154" name="Text Box 18"/>
            <p:cNvSpPr txBox="1">
              <a:spLocks noChangeArrowheads="1"/>
            </p:cNvSpPr>
            <p:nvPr/>
          </p:nvSpPr>
          <p:spPr bwMode="auto">
            <a:xfrm>
              <a:off x="-37050" y="-194958"/>
              <a:ext cx="7063913" cy="3768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50000"/>
                </a:spcBef>
              </a:pPr>
              <a:r>
                <a:rPr lang="en-US" sz="2400" smtClean="0">
                  <a:solidFill>
                    <a:srgbClr val="FF0000"/>
                  </a:solidFill>
                  <a:cs typeface="+mn-cs"/>
                </a:rPr>
                <a:t> Bảng 34.1 Tóm tắt vai trò chủ yếu của một số vitamin</a:t>
              </a:r>
            </a:p>
          </p:txBody>
        </p:sp>
        <p:sp>
          <p:nvSpPr>
            <p:cNvPr id="6155" name="Rectangle 19"/>
            <p:cNvSpPr>
              <a:spLocks noChangeArrowheads="1"/>
            </p:cNvSpPr>
            <p:nvPr/>
          </p:nvSpPr>
          <p:spPr bwMode="auto">
            <a:xfrm>
              <a:off x="40481" y="483394"/>
              <a:ext cx="6719888" cy="4400550"/>
            </a:xfrm>
            <a:prstGeom prst="rect">
              <a:avLst/>
            </a:prstGeom>
            <a:solidFill>
              <a:schemeClr val="accent1"/>
            </a:solidFill>
            <a:ln w="28575">
              <a:solidFill>
                <a:srgbClr val="FF3300"/>
              </a:solidFill>
              <a:miter lim="800000"/>
              <a:headEnd/>
              <a:tailEnd/>
            </a:ln>
          </p:spPr>
          <p:txBody>
            <a:bodyPr wrap="none" anchor="ctr"/>
            <a:lstStyle/>
            <a:p>
              <a:pPr eaLnBrk="0" hangingPunct="0"/>
              <a:endParaRPr lang="vi-VN" sz="1400" smtClean="0">
                <a:solidFill>
                  <a:srgbClr val="000000"/>
                </a:solidFill>
                <a:cs typeface="+mn-cs"/>
              </a:endParaRPr>
            </a:p>
          </p:txBody>
        </p:sp>
        <p:sp>
          <p:nvSpPr>
            <p:cNvPr id="6156" name="Line 20"/>
            <p:cNvSpPr>
              <a:spLocks noChangeShapeType="1"/>
            </p:cNvSpPr>
            <p:nvPr/>
          </p:nvSpPr>
          <p:spPr bwMode="auto">
            <a:xfrm>
              <a:off x="6760369" y="450056"/>
              <a:ext cx="0" cy="4425950"/>
            </a:xfrm>
            <a:prstGeom prst="line">
              <a:avLst/>
            </a:prstGeom>
            <a:noFill/>
            <a:ln w="28575">
              <a:solidFill>
                <a:srgbClr val="FF3300"/>
              </a:solidFill>
              <a:round/>
              <a:headEnd/>
              <a:tailEnd/>
            </a:ln>
            <a:extLst>
              <a:ext uri="{909E8E84-426E-40DD-AFC4-6F175D3DCCD1}">
                <a14:hiddenFill xmlns:a14="http://schemas.microsoft.com/office/drawing/2010/main" xmlns="">
                  <a:noFill/>
                </a14:hiddenFill>
              </a:ext>
            </a:extLst>
          </p:spPr>
          <p:txBody>
            <a:bodyPr/>
            <a:lstStyle/>
            <a:p>
              <a:pPr eaLnBrk="0" hangingPunct="0"/>
              <a:endParaRPr lang="vi-VN" sz="1400" smtClean="0">
                <a:solidFill>
                  <a:srgbClr val="000000"/>
                </a:solidFill>
                <a:cs typeface="+mn-cs"/>
              </a:endParaRPr>
            </a:p>
          </p:txBody>
        </p:sp>
        <p:sp>
          <p:nvSpPr>
            <p:cNvPr id="6157" name="Line 21"/>
            <p:cNvSpPr>
              <a:spLocks noChangeShapeType="1"/>
            </p:cNvSpPr>
            <p:nvPr/>
          </p:nvSpPr>
          <p:spPr bwMode="auto">
            <a:xfrm>
              <a:off x="3713956" y="375444"/>
              <a:ext cx="0" cy="4500562"/>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pPr eaLnBrk="0" hangingPunct="0"/>
              <a:endParaRPr lang="vi-VN" sz="1400" smtClean="0">
                <a:solidFill>
                  <a:srgbClr val="000000"/>
                </a:solidFill>
                <a:cs typeface="+mn-cs"/>
              </a:endParaRPr>
            </a:p>
          </p:txBody>
        </p:sp>
        <p:sp>
          <p:nvSpPr>
            <p:cNvPr id="6158" name="Rectangle 22"/>
            <p:cNvSpPr>
              <a:spLocks noChangeArrowheads="1"/>
            </p:cNvSpPr>
            <p:nvPr/>
          </p:nvSpPr>
          <p:spPr bwMode="auto">
            <a:xfrm>
              <a:off x="40481" y="832644"/>
              <a:ext cx="739775" cy="4043362"/>
            </a:xfrm>
            <a:prstGeom prst="rect">
              <a:avLst/>
            </a:prstGeom>
            <a:solidFill>
              <a:schemeClr val="folHlink"/>
            </a:solidFill>
            <a:ln w="9525">
              <a:solidFill>
                <a:srgbClr val="FF3300"/>
              </a:solidFill>
              <a:miter lim="800000"/>
              <a:headEnd/>
              <a:tailEnd/>
            </a:ln>
          </p:spPr>
          <p:txBody>
            <a:bodyPr wrap="none" anchor="ctr"/>
            <a:lstStyle/>
            <a:p>
              <a:pPr eaLnBrk="0" hangingPunct="0"/>
              <a:endParaRPr lang="vi-VN" sz="1400" smtClean="0">
                <a:solidFill>
                  <a:srgbClr val="000000"/>
                </a:solidFill>
                <a:cs typeface="+mn-cs"/>
              </a:endParaRPr>
            </a:p>
          </p:txBody>
        </p:sp>
        <p:sp>
          <p:nvSpPr>
            <p:cNvPr id="6159" name="Line 23"/>
            <p:cNvSpPr>
              <a:spLocks noChangeShapeType="1"/>
            </p:cNvSpPr>
            <p:nvPr/>
          </p:nvSpPr>
          <p:spPr bwMode="auto">
            <a:xfrm>
              <a:off x="410369" y="3399631"/>
              <a:ext cx="0" cy="147637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pPr eaLnBrk="0" hangingPunct="0"/>
              <a:endParaRPr lang="vi-VN" sz="1400" smtClean="0">
                <a:solidFill>
                  <a:srgbClr val="000000"/>
                </a:solidFill>
                <a:cs typeface="+mn-cs"/>
              </a:endParaRPr>
            </a:p>
          </p:txBody>
        </p:sp>
        <p:sp>
          <p:nvSpPr>
            <p:cNvPr id="6160" name="Text Box 24"/>
            <p:cNvSpPr txBox="1">
              <a:spLocks noChangeArrowheads="1"/>
            </p:cNvSpPr>
            <p:nvPr/>
          </p:nvSpPr>
          <p:spPr bwMode="auto">
            <a:xfrm rot="16200000">
              <a:off x="-766762" y="3823767"/>
              <a:ext cx="2019300" cy="2502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50000"/>
                </a:spcBef>
              </a:pPr>
              <a:r>
                <a:rPr lang="en-US" sz="1400" b="1" smtClean="0">
                  <a:solidFill>
                    <a:srgbClr val="000000"/>
                  </a:solidFill>
                  <a:cs typeface="+mn-cs"/>
                </a:rPr>
                <a:t>Các vitamin nhóm B</a:t>
              </a:r>
            </a:p>
          </p:txBody>
        </p:sp>
        <p:sp>
          <p:nvSpPr>
            <p:cNvPr id="6161" name="Line 26"/>
            <p:cNvSpPr>
              <a:spLocks noChangeShapeType="1"/>
            </p:cNvSpPr>
            <p:nvPr/>
          </p:nvSpPr>
          <p:spPr bwMode="auto">
            <a:xfrm>
              <a:off x="97631" y="450056"/>
              <a:ext cx="6719888" cy="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pPr eaLnBrk="0" hangingPunct="0"/>
              <a:endParaRPr lang="vi-VN" sz="1400" smtClean="0">
                <a:solidFill>
                  <a:srgbClr val="000000"/>
                </a:solidFill>
                <a:cs typeface="+mn-cs"/>
              </a:endParaRPr>
            </a:p>
          </p:txBody>
        </p:sp>
        <p:sp>
          <p:nvSpPr>
            <p:cNvPr id="6162" name="Line 27"/>
            <p:cNvSpPr>
              <a:spLocks noChangeShapeType="1"/>
            </p:cNvSpPr>
            <p:nvPr/>
          </p:nvSpPr>
          <p:spPr bwMode="auto">
            <a:xfrm>
              <a:off x="97631" y="670719"/>
              <a:ext cx="6719888" cy="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pPr eaLnBrk="0" hangingPunct="0"/>
              <a:endParaRPr lang="vi-VN" sz="1400" smtClean="0">
                <a:solidFill>
                  <a:srgbClr val="000000"/>
                </a:solidFill>
                <a:cs typeface="+mn-cs"/>
              </a:endParaRPr>
            </a:p>
          </p:txBody>
        </p:sp>
        <p:sp>
          <p:nvSpPr>
            <p:cNvPr id="6163" name="Line 28"/>
            <p:cNvSpPr>
              <a:spLocks noChangeShapeType="1"/>
            </p:cNvSpPr>
            <p:nvPr/>
          </p:nvSpPr>
          <p:spPr bwMode="auto">
            <a:xfrm>
              <a:off x="35719" y="405606"/>
              <a:ext cx="0" cy="444023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pPr eaLnBrk="0" hangingPunct="0"/>
              <a:endParaRPr lang="vi-VN" sz="1400" smtClean="0">
                <a:solidFill>
                  <a:srgbClr val="000000"/>
                </a:solidFill>
                <a:cs typeface="+mn-cs"/>
              </a:endParaRPr>
            </a:p>
          </p:txBody>
        </p:sp>
        <p:sp>
          <p:nvSpPr>
            <p:cNvPr id="6164" name="Rectangle 29"/>
            <p:cNvSpPr>
              <a:spLocks noChangeArrowheads="1"/>
            </p:cNvSpPr>
            <p:nvPr/>
          </p:nvSpPr>
          <p:spPr bwMode="auto">
            <a:xfrm>
              <a:off x="40481" y="389731"/>
              <a:ext cx="6719888" cy="442913"/>
            </a:xfrm>
            <a:prstGeom prst="rect">
              <a:avLst/>
            </a:prstGeom>
            <a:solidFill>
              <a:schemeClr val="folHlink"/>
            </a:solidFill>
            <a:ln w="28575">
              <a:solidFill>
                <a:srgbClr val="FF3300"/>
              </a:solidFill>
              <a:miter lim="800000"/>
              <a:headEnd/>
              <a:tailEnd/>
            </a:ln>
          </p:spPr>
          <p:txBody>
            <a:bodyPr wrap="none" anchor="ctr"/>
            <a:lstStyle/>
            <a:p>
              <a:pPr eaLnBrk="0" hangingPunct="0"/>
              <a:endParaRPr lang="vi-VN" sz="1400" smtClean="0">
                <a:solidFill>
                  <a:srgbClr val="000000"/>
                </a:solidFill>
                <a:cs typeface="+mn-cs"/>
              </a:endParaRPr>
            </a:p>
          </p:txBody>
        </p:sp>
        <p:sp>
          <p:nvSpPr>
            <p:cNvPr id="6165" name="Line 30"/>
            <p:cNvSpPr>
              <a:spLocks noChangeShapeType="1"/>
            </p:cNvSpPr>
            <p:nvPr/>
          </p:nvSpPr>
          <p:spPr bwMode="auto">
            <a:xfrm>
              <a:off x="780256" y="450056"/>
              <a:ext cx="0" cy="3983038"/>
            </a:xfrm>
            <a:prstGeom prst="line">
              <a:avLst/>
            </a:prstGeom>
            <a:noFill/>
            <a:ln w="9525">
              <a:solidFill>
                <a:srgbClr val="FF3300"/>
              </a:solidFill>
              <a:round/>
              <a:headEnd/>
              <a:tailEnd/>
            </a:ln>
            <a:extLst>
              <a:ext uri="{909E8E84-426E-40DD-AFC4-6F175D3DCCD1}">
                <a14:hiddenFill xmlns:a14="http://schemas.microsoft.com/office/drawing/2010/main" xmlns="">
                  <a:noFill/>
                </a14:hiddenFill>
              </a:ext>
            </a:extLst>
          </p:spPr>
          <p:txBody>
            <a:bodyPr/>
            <a:lstStyle/>
            <a:p>
              <a:pPr eaLnBrk="0" hangingPunct="0"/>
              <a:endParaRPr lang="vi-VN" sz="1400" smtClean="0">
                <a:solidFill>
                  <a:srgbClr val="000000"/>
                </a:solidFill>
                <a:cs typeface="+mn-cs"/>
              </a:endParaRPr>
            </a:p>
          </p:txBody>
        </p:sp>
        <p:sp>
          <p:nvSpPr>
            <p:cNvPr id="6166" name="Text Box 31"/>
            <p:cNvSpPr txBox="1">
              <a:spLocks noChangeArrowheads="1"/>
            </p:cNvSpPr>
            <p:nvPr/>
          </p:nvSpPr>
          <p:spPr bwMode="auto">
            <a:xfrm>
              <a:off x="102394" y="350044"/>
              <a:ext cx="862012" cy="4271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50000"/>
                </a:spcBef>
              </a:pPr>
              <a:r>
                <a:rPr lang="en-US" sz="1400" b="1" smtClean="0">
                  <a:solidFill>
                    <a:srgbClr val="000000"/>
                  </a:solidFill>
                  <a:cs typeface="+mn-cs"/>
                </a:rPr>
                <a:t>Loại vitamin</a:t>
              </a:r>
            </a:p>
          </p:txBody>
        </p:sp>
        <p:sp>
          <p:nvSpPr>
            <p:cNvPr id="6167" name="Text Box 32"/>
            <p:cNvSpPr txBox="1">
              <a:spLocks noChangeArrowheads="1"/>
            </p:cNvSpPr>
            <p:nvPr/>
          </p:nvSpPr>
          <p:spPr bwMode="auto">
            <a:xfrm>
              <a:off x="1269206" y="450056"/>
              <a:ext cx="1911350" cy="2512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50000"/>
                </a:spcBef>
              </a:pPr>
              <a:r>
                <a:rPr lang="en-US" sz="1400" b="1" smtClean="0">
                  <a:solidFill>
                    <a:srgbClr val="000000"/>
                  </a:solidFill>
                  <a:cs typeface="+mn-cs"/>
                </a:rPr>
                <a:t> Vai trò chủ yếu</a:t>
              </a:r>
            </a:p>
          </p:txBody>
        </p:sp>
        <p:sp>
          <p:nvSpPr>
            <p:cNvPr id="6168" name="Text Box 33"/>
            <p:cNvSpPr txBox="1">
              <a:spLocks noChangeArrowheads="1"/>
            </p:cNvSpPr>
            <p:nvPr/>
          </p:nvSpPr>
          <p:spPr bwMode="auto">
            <a:xfrm>
              <a:off x="4352131" y="354806"/>
              <a:ext cx="1909763" cy="2512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50000"/>
                </a:spcBef>
              </a:pPr>
              <a:r>
                <a:rPr lang="en-US" sz="1400" b="1" smtClean="0">
                  <a:solidFill>
                    <a:srgbClr val="000000"/>
                  </a:solidFill>
                  <a:cs typeface="+mn-cs"/>
                </a:rPr>
                <a:t> Nguồn cung cấp </a:t>
              </a:r>
            </a:p>
          </p:txBody>
        </p:sp>
        <p:sp>
          <p:nvSpPr>
            <p:cNvPr id="6169" name="Line 34"/>
            <p:cNvSpPr>
              <a:spLocks noChangeShapeType="1"/>
            </p:cNvSpPr>
            <p:nvPr/>
          </p:nvSpPr>
          <p:spPr bwMode="auto">
            <a:xfrm>
              <a:off x="59531" y="1472406"/>
              <a:ext cx="6719888" cy="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pPr eaLnBrk="0" hangingPunct="0"/>
              <a:endParaRPr lang="vi-VN" sz="1400" smtClean="0">
                <a:solidFill>
                  <a:srgbClr val="000000"/>
                </a:solidFill>
                <a:cs typeface="+mn-cs"/>
              </a:endParaRPr>
            </a:p>
          </p:txBody>
        </p:sp>
        <p:sp>
          <p:nvSpPr>
            <p:cNvPr id="6170" name="Line 35"/>
            <p:cNvSpPr>
              <a:spLocks noChangeShapeType="1"/>
            </p:cNvSpPr>
            <p:nvPr/>
          </p:nvSpPr>
          <p:spPr bwMode="auto">
            <a:xfrm>
              <a:off x="467519" y="4160044"/>
              <a:ext cx="6350000" cy="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pPr eaLnBrk="0" hangingPunct="0"/>
              <a:endParaRPr lang="vi-VN" sz="1400" smtClean="0">
                <a:solidFill>
                  <a:srgbClr val="000000"/>
                </a:solidFill>
                <a:cs typeface="+mn-cs"/>
              </a:endParaRPr>
            </a:p>
          </p:txBody>
        </p:sp>
        <p:sp>
          <p:nvSpPr>
            <p:cNvPr id="6171" name="Line 36"/>
            <p:cNvSpPr>
              <a:spLocks noChangeShapeType="1"/>
            </p:cNvSpPr>
            <p:nvPr/>
          </p:nvSpPr>
          <p:spPr bwMode="auto">
            <a:xfrm>
              <a:off x="21431" y="2253456"/>
              <a:ext cx="6719888" cy="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pPr eaLnBrk="0" hangingPunct="0"/>
              <a:endParaRPr lang="vi-VN" sz="1400" smtClean="0">
                <a:solidFill>
                  <a:srgbClr val="000000"/>
                </a:solidFill>
                <a:cs typeface="+mn-cs"/>
              </a:endParaRPr>
            </a:p>
          </p:txBody>
        </p:sp>
        <p:sp>
          <p:nvSpPr>
            <p:cNvPr id="6172" name="Line 37"/>
            <p:cNvSpPr>
              <a:spLocks noChangeShapeType="1"/>
            </p:cNvSpPr>
            <p:nvPr/>
          </p:nvSpPr>
          <p:spPr bwMode="auto">
            <a:xfrm>
              <a:off x="40481" y="3399631"/>
              <a:ext cx="6691313" cy="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pPr eaLnBrk="0" hangingPunct="0"/>
              <a:endParaRPr lang="vi-VN" sz="1400" smtClean="0">
                <a:solidFill>
                  <a:srgbClr val="000000"/>
                </a:solidFill>
                <a:cs typeface="+mn-cs"/>
              </a:endParaRPr>
            </a:p>
          </p:txBody>
        </p:sp>
        <p:sp>
          <p:nvSpPr>
            <p:cNvPr id="6173" name="Line 38"/>
            <p:cNvSpPr>
              <a:spLocks noChangeShapeType="1"/>
            </p:cNvSpPr>
            <p:nvPr/>
          </p:nvSpPr>
          <p:spPr bwMode="auto">
            <a:xfrm>
              <a:off x="59531" y="2810669"/>
              <a:ext cx="6719888" cy="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pPr eaLnBrk="0" hangingPunct="0"/>
              <a:endParaRPr lang="vi-VN" sz="1400" smtClean="0">
                <a:solidFill>
                  <a:srgbClr val="000000"/>
                </a:solidFill>
                <a:cs typeface="+mn-cs"/>
              </a:endParaRPr>
            </a:p>
          </p:txBody>
        </p:sp>
        <p:sp>
          <p:nvSpPr>
            <p:cNvPr id="6174" name="Line 39"/>
            <p:cNvSpPr>
              <a:spLocks noChangeShapeType="1"/>
            </p:cNvSpPr>
            <p:nvPr/>
          </p:nvSpPr>
          <p:spPr bwMode="auto">
            <a:xfrm>
              <a:off x="467519" y="4461669"/>
              <a:ext cx="6350000" cy="0"/>
            </a:xfrm>
            <a:prstGeom prst="line">
              <a:avLst/>
            </a:prstGeom>
            <a:noFill/>
            <a:ln w="9525">
              <a:solidFill>
                <a:srgbClr val="000000"/>
              </a:solidFill>
              <a:round/>
              <a:headEnd/>
              <a:tailEnd/>
            </a:ln>
            <a:extLst>
              <a:ext uri="{909E8E84-426E-40DD-AFC4-6F175D3DCCD1}">
                <a14:hiddenFill xmlns:a14="http://schemas.microsoft.com/office/drawing/2010/main" xmlns="">
                  <a:noFill/>
                </a14:hiddenFill>
              </a:ext>
            </a:extLst>
          </p:spPr>
          <p:txBody>
            <a:bodyPr/>
            <a:lstStyle/>
            <a:p>
              <a:pPr eaLnBrk="0" hangingPunct="0"/>
              <a:endParaRPr lang="vi-VN" sz="1400" smtClean="0">
                <a:solidFill>
                  <a:srgbClr val="000000"/>
                </a:solidFill>
                <a:cs typeface="+mn-cs"/>
              </a:endParaRPr>
            </a:p>
          </p:txBody>
        </p:sp>
        <p:sp>
          <p:nvSpPr>
            <p:cNvPr id="6175" name="Line 40"/>
            <p:cNvSpPr>
              <a:spLocks noChangeShapeType="1"/>
            </p:cNvSpPr>
            <p:nvPr/>
          </p:nvSpPr>
          <p:spPr bwMode="auto">
            <a:xfrm>
              <a:off x="410369" y="3842544"/>
              <a:ext cx="6350000" cy="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pPr eaLnBrk="0" hangingPunct="0"/>
              <a:endParaRPr lang="vi-VN" sz="1400" smtClean="0">
                <a:solidFill>
                  <a:srgbClr val="000000"/>
                </a:solidFill>
                <a:cs typeface="+mn-cs"/>
              </a:endParaRPr>
            </a:p>
          </p:txBody>
        </p:sp>
        <p:sp>
          <p:nvSpPr>
            <p:cNvPr id="6176" name="Text Box 41"/>
            <p:cNvSpPr txBox="1">
              <a:spLocks noChangeArrowheads="1"/>
            </p:cNvSpPr>
            <p:nvPr/>
          </p:nvSpPr>
          <p:spPr bwMode="auto">
            <a:xfrm>
              <a:off x="-37050" y="959644"/>
              <a:ext cx="863600" cy="2512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spcBef>
                  <a:spcPct val="50000"/>
                </a:spcBef>
              </a:pPr>
              <a:r>
                <a:rPr lang="en-US" sz="1400" b="1" smtClean="0">
                  <a:solidFill>
                    <a:srgbClr val="000000"/>
                  </a:solidFill>
                  <a:cs typeface="+mn-cs"/>
                </a:rPr>
                <a:t>Vitamin A</a:t>
              </a:r>
            </a:p>
          </p:txBody>
        </p:sp>
        <p:sp>
          <p:nvSpPr>
            <p:cNvPr id="6177" name="Text Box 42"/>
            <p:cNvSpPr txBox="1">
              <a:spLocks noChangeArrowheads="1"/>
            </p:cNvSpPr>
            <p:nvPr/>
          </p:nvSpPr>
          <p:spPr bwMode="auto">
            <a:xfrm>
              <a:off x="770731" y="1623219"/>
              <a:ext cx="3143250" cy="6029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50000"/>
                </a:spcBef>
              </a:pPr>
              <a:r>
                <a:rPr lang="en-US" sz="1400" b="1" smtClean="0">
                  <a:solidFill>
                    <a:srgbClr val="000000"/>
                  </a:solidFill>
                  <a:cs typeface="+mn-cs"/>
                </a:rPr>
                <a:t>Cần cho sự trao đổi canxi và phốtpho.   Nếu thiếu trẻ em mắc bệnh còi xương,người lớn: loãng xương.</a:t>
              </a:r>
            </a:p>
          </p:txBody>
        </p:sp>
        <p:sp>
          <p:nvSpPr>
            <p:cNvPr id="6178" name="Text Box 43"/>
            <p:cNvSpPr txBox="1">
              <a:spLocks noChangeArrowheads="1"/>
            </p:cNvSpPr>
            <p:nvPr/>
          </p:nvSpPr>
          <p:spPr bwMode="auto">
            <a:xfrm>
              <a:off x="3718719" y="892969"/>
              <a:ext cx="3098800" cy="6029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50000"/>
                </a:spcBef>
              </a:pPr>
              <a:r>
                <a:rPr lang="en-US" sz="1400" b="1" smtClean="0">
                  <a:solidFill>
                    <a:srgbClr val="000000"/>
                  </a:solidFill>
                  <a:cs typeface="+mn-cs"/>
                </a:rPr>
                <a:t>Bơ,trứng,dầu cá.Thực vật có màu vàng đỏ, xanh thẫm chứa nhiều carôten là chất tiền vitamin A.</a:t>
              </a:r>
            </a:p>
          </p:txBody>
        </p:sp>
        <p:sp>
          <p:nvSpPr>
            <p:cNvPr id="6179" name="Text Box 44"/>
            <p:cNvSpPr txBox="1">
              <a:spLocks noChangeArrowheads="1"/>
            </p:cNvSpPr>
            <p:nvPr/>
          </p:nvSpPr>
          <p:spPr bwMode="auto">
            <a:xfrm>
              <a:off x="3729831" y="1596231"/>
              <a:ext cx="3021013" cy="6029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50000"/>
                </a:spcBef>
              </a:pPr>
              <a:r>
                <a:rPr lang="en-US" sz="1400" b="1" smtClean="0">
                  <a:solidFill>
                    <a:srgbClr val="000000"/>
                  </a:solidFill>
                  <a:cs typeface="+mn-cs"/>
                </a:rPr>
                <a:t>Bơ, trứng, sữa,dầu cá.Là vitamin duy nhất được tổng hợp ở da dưới ánh nắng mặt trời.</a:t>
              </a:r>
            </a:p>
          </p:txBody>
        </p:sp>
        <p:sp>
          <p:nvSpPr>
            <p:cNvPr id="6180" name="Text Box 45"/>
            <p:cNvSpPr txBox="1">
              <a:spLocks noChangeArrowheads="1"/>
            </p:cNvSpPr>
            <p:nvPr/>
          </p:nvSpPr>
          <p:spPr bwMode="auto">
            <a:xfrm>
              <a:off x="-37050" y="1615281"/>
              <a:ext cx="863600" cy="2512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spcBef>
                  <a:spcPct val="50000"/>
                </a:spcBef>
              </a:pPr>
              <a:r>
                <a:rPr lang="en-US" sz="1400" b="1" smtClean="0">
                  <a:solidFill>
                    <a:srgbClr val="000000"/>
                  </a:solidFill>
                  <a:cs typeface="+mn-cs"/>
                </a:rPr>
                <a:t>Vitamin D</a:t>
              </a:r>
            </a:p>
          </p:txBody>
        </p:sp>
        <p:sp>
          <p:nvSpPr>
            <p:cNvPr id="6181" name="Text Box 46"/>
            <p:cNvSpPr txBox="1">
              <a:spLocks noChangeArrowheads="1"/>
            </p:cNvSpPr>
            <p:nvPr/>
          </p:nvSpPr>
          <p:spPr bwMode="auto">
            <a:xfrm>
              <a:off x="-26194" y="2331244"/>
              <a:ext cx="863600" cy="2512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spcBef>
                  <a:spcPct val="50000"/>
                </a:spcBef>
              </a:pPr>
              <a:r>
                <a:rPr lang="en-US" sz="1400" b="1" smtClean="0">
                  <a:solidFill>
                    <a:srgbClr val="000000"/>
                  </a:solidFill>
                  <a:cs typeface="+mn-cs"/>
                </a:rPr>
                <a:t>Vitamin E</a:t>
              </a:r>
            </a:p>
          </p:txBody>
        </p:sp>
        <p:sp>
          <p:nvSpPr>
            <p:cNvPr id="6182" name="Text Box 47"/>
            <p:cNvSpPr txBox="1">
              <a:spLocks noChangeArrowheads="1"/>
            </p:cNvSpPr>
            <p:nvPr/>
          </p:nvSpPr>
          <p:spPr bwMode="auto">
            <a:xfrm>
              <a:off x="719931" y="2228056"/>
              <a:ext cx="2811463" cy="4271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50000"/>
                </a:spcBef>
              </a:pPr>
              <a:r>
                <a:rPr lang="en-US" sz="1400" b="1" smtClean="0">
                  <a:solidFill>
                    <a:srgbClr val="000000"/>
                  </a:solidFill>
                  <a:cs typeface="+mn-cs"/>
                </a:rPr>
                <a:t>Cần cho sự phát dục bình thường Chống lão hoá,bảo vệ tế bào .</a:t>
              </a:r>
            </a:p>
          </p:txBody>
        </p:sp>
        <p:sp>
          <p:nvSpPr>
            <p:cNvPr id="6183" name="Text Box 48"/>
            <p:cNvSpPr txBox="1">
              <a:spLocks noChangeArrowheads="1"/>
            </p:cNvSpPr>
            <p:nvPr/>
          </p:nvSpPr>
          <p:spPr bwMode="auto">
            <a:xfrm>
              <a:off x="3729831" y="2367756"/>
              <a:ext cx="2930525" cy="2512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50000"/>
                </a:spcBef>
              </a:pPr>
              <a:r>
                <a:rPr lang="en-US" sz="1400" b="1" smtClean="0">
                  <a:solidFill>
                    <a:srgbClr val="000000"/>
                  </a:solidFill>
                  <a:cs typeface="+mn-cs"/>
                </a:rPr>
                <a:t>Gan,hạt nảy mầm, dầu thực vật…</a:t>
              </a:r>
            </a:p>
          </p:txBody>
        </p:sp>
        <p:sp>
          <p:nvSpPr>
            <p:cNvPr id="6184" name="Text Box 49"/>
            <p:cNvSpPr txBox="1">
              <a:spLocks noChangeArrowheads="1"/>
            </p:cNvSpPr>
            <p:nvPr/>
          </p:nvSpPr>
          <p:spPr bwMode="auto">
            <a:xfrm>
              <a:off x="-29977" y="2813634"/>
              <a:ext cx="860425" cy="2512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spcBef>
                  <a:spcPct val="50000"/>
                </a:spcBef>
              </a:pPr>
              <a:r>
                <a:rPr lang="en-US" sz="1400" b="1" smtClean="0">
                  <a:solidFill>
                    <a:srgbClr val="000000"/>
                  </a:solidFill>
                  <a:cs typeface="+mn-cs"/>
                </a:rPr>
                <a:t>Vitamin C</a:t>
              </a:r>
            </a:p>
          </p:txBody>
        </p:sp>
        <p:sp>
          <p:nvSpPr>
            <p:cNvPr id="6185" name="Text Box 50"/>
            <p:cNvSpPr txBox="1">
              <a:spLocks noChangeArrowheads="1"/>
            </p:cNvSpPr>
            <p:nvPr/>
          </p:nvSpPr>
          <p:spPr bwMode="auto">
            <a:xfrm>
              <a:off x="700881" y="2775744"/>
              <a:ext cx="3211513" cy="6029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50000"/>
                </a:spcBef>
              </a:pPr>
              <a:r>
                <a:rPr lang="en-US" sz="1400" b="1" smtClean="0">
                  <a:solidFill>
                    <a:srgbClr val="000000"/>
                  </a:solidFill>
                  <a:cs typeface="+mn-cs"/>
                </a:rPr>
                <a:t>Chống lão hoá, chống ung thư.Thiếu sẽ làm mạch máu giòn,gây chảy máu,mắc bệnh xcobut.</a:t>
              </a:r>
            </a:p>
          </p:txBody>
        </p:sp>
        <p:sp>
          <p:nvSpPr>
            <p:cNvPr id="6186" name="Text Box 51"/>
            <p:cNvSpPr txBox="1">
              <a:spLocks noChangeArrowheads="1"/>
            </p:cNvSpPr>
            <p:nvPr/>
          </p:nvSpPr>
          <p:spPr bwMode="auto">
            <a:xfrm>
              <a:off x="3728244" y="2883694"/>
              <a:ext cx="2589212" cy="2512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50000"/>
                </a:spcBef>
              </a:pPr>
              <a:r>
                <a:rPr lang="en-US" sz="1400" b="1" smtClean="0">
                  <a:solidFill>
                    <a:srgbClr val="000000"/>
                  </a:solidFill>
                  <a:cs typeface="+mn-cs"/>
                </a:rPr>
                <a:t>Rau xanh, cà chua,quả tươi.</a:t>
              </a:r>
            </a:p>
          </p:txBody>
        </p:sp>
        <p:sp>
          <p:nvSpPr>
            <p:cNvPr id="6187" name="Text Box 52"/>
            <p:cNvSpPr txBox="1">
              <a:spLocks noChangeArrowheads="1"/>
            </p:cNvSpPr>
            <p:nvPr/>
          </p:nvSpPr>
          <p:spPr bwMode="auto">
            <a:xfrm>
              <a:off x="416719" y="3474244"/>
              <a:ext cx="555625" cy="2512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50000"/>
                </a:spcBef>
              </a:pPr>
              <a:r>
                <a:rPr lang="en-US" sz="1400" b="1" smtClean="0">
                  <a:solidFill>
                    <a:srgbClr val="000000"/>
                  </a:solidFill>
                  <a:cs typeface="+mn-cs"/>
                </a:rPr>
                <a:t>B1</a:t>
              </a:r>
            </a:p>
          </p:txBody>
        </p:sp>
        <p:sp>
          <p:nvSpPr>
            <p:cNvPr id="6188" name="Text Box 53"/>
            <p:cNvSpPr txBox="1">
              <a:spLocks noChangeArrowheads="1"/>
            </p:cNvSpPr>
            <p:nvPr/>
          </p:nvSpPr>
          <p:spPr bwMode="auto">
            <a:xfrm>
              <a:off x="405606" y="3917156"/>
              <a:ext cx="431800" cy="2512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50000"/>
                </a:spcBef>
              </a:pPr>
              <a:r>
                <a:rPr lang="en-US" sz="1400" b="1" smtClean="0">
                  <a:solidFill>
                    <a:srgbClr val="000000"/>
                  </a:solidFill>
                  <a:cs typeface="+mn-cs"/>
                </a:rPr>
                <a:t>B2</a:t>
              </a:r>
            </a:p>
          </p:txBody>
        </p:sp>
        <p:sp>
          <p:nvSpPr>
            <p:cNvPr id="6189" name="Text Box 54"/>
            <p:cNvSpPr txBox="1">
              <a:spLocks noChangeArrowheads="1"/>
            </p:cNvSpPr>
            <p:nvPr/>
          </p:nvSpPr>
          <p:spPr bwMode="auto">
            <a:xfrm>
              <a:off x="405606" y="4193381"/>
              <a:ext cx="431800" cy="2512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50000"/>
                </a:spcBef>
              </a:pPr>
              <a:r>
                <a:rPr lang="en-US" sz="1400" b="1" smtClean="0">
                  <a:solidFill>
                    <a:srgbClr val="000000"/>
                  </a:solidFill>
                  <a:cs typeface="+mn-cs"/>
                </a:rPr>
                <a:t>B6</a:t>
              </a:r>
            </a:p>
          </p:txBody>
        </p:sp>
        <p:sp>
          <p:nvSpPr>
            <p:cNvPr id="6190" name="Text Box 55"/>
            <p:cNvSpPr txBox="1">
              <a:spLocks noChangeArrowheads="1"/>
            </p:cNvSpPr>
            <p:nvPr/>
          </p:nvSpPr>
          <p:spPr bwMode="auto">
            <a:xfrm>
              <a:off x="405606" y="4450556"/>
              <a:ext cx="431800" cy="2512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50000"/>
                </a:spcBef>
              </a:pPr>
              <a:r>
                <a:rPr lang="en-US" sz="1400" b="1" smtClean="0">
                  <a:solidFill>
                    <a:srgbClr val="000000"/>
                  </a:solidFill>
                  <a:cs typeface="+mn-cs"/>
                </a:rPr>
                <a:t>B12</a:t>
              </a:r>
            </a:p>
          </p:txBody>
        </p:sp>
        <p:sp>
          <p:nvSpPr>
            <p:cNvPr id="6191" name="Text Box 56"/>
            <p:cNvSpPr txBox="1">
              <a:spLocks noChangeArrowheads="1"/>
            </p:cNvSpPr>
            <p:nvPr/>
          </p:nvSpPr>
          <p:spPr bwMode="auto">
            <a:xfrm>
              <a:off x="718344" y="3359944"/>
              <a:ext cx="3146425" cy="4271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50000"/>
                </a:spcBef>
              </a:pPr>
              <a:r>
                <a:rPr lang="en-US" sz="1400" b="1" smtClean="0">
                  <a:solidFill>
                    <a:srgbClr val="000000"/>
                  </a:solidFill>
                  <a:cs typeface="+mn-cs"/>
                </a:rPr>
                <a:t>Tham gia quá trình chuyển hoá.Thiếu sẽ mắc bệnh tê phù, viêm dây thần kinh</a:t>
              </a:r>
            </a:p>
          </p:txBody>
        </p:sp>
        <p:sp>
          <p:nvSpPr>
            <p:cNvPr id="6192" name="Text Box 57"/>
            <p:cNvSpPr txBox="1">
              <a:spLocks noChangeArrowheads="1"/>
            </p:cNvSpPr>
            <p:nvPr/>
          </p:nvSpPr>
          <p:spPr bwMode="auto">
            <a:xfrm>
              <a:off x="3707606" y="3474244"/>
              <a:ext cx="2947988" cy="2512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50000"/>
                </a:spcBef>
              </a:pPr>
              <a:r>
                <a:rPr lang="en-US" sz="1400" b="1" smtClean="0">
                  <a:solidFill>
                    <a:srgbClr val="000000"/>
                  </a:solidFill>
                  <a:cs typeface="+mn-cs"/>
                </a:rPr>
                <a:t>Có trong ngũ cốc, thịt lợn,trứng, gan.</a:t>
              </a:r>
            </a:p>
          </p:txBody>
        </p:sp>
        <p:sp>
          <p:nvSpPr>
            <p:cNvPr id="6193" name="Text Box 58"/>
            <p:cNvSpPr txBox="1">
              <a:spLocks noChangeArrowheads="1"/>
            </p:cNvSpPr>
            <p:nvPr/>
          </p:nvSpPr>
          <p:spPr bwMode="auto">
            <a:xfrm>
              <a:off x="704056" y="3836194"/>
              <a:ext cx="2835275" cy="2512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50000"/>
                </a:spcBef>
              </a:pPr>
              <a:r>
                <a:rPr lang="en-US" sz="1400" b="1" smtClean="0">
                  <a:solidFill>
                    <a:srgbClr val="000000"/>
                  </a:solidFill>
                  <a:cs typeface="+mn-cs"/>
                </a:rPr>
                <a:t>Thiếu sẽ gây loét niêm mạc.</a:t>
              </a:r>
            </a:p>
          </p:txBody>
        </p:sp>
        <p:sp>
          <p:nvSpPr>
            <p:cNvPr id="6194" name="Text Box 59"/>
            <p:cNvSpPr txBox="1">
              <a:spLocks noChangeArrowheads="1"/>
            </p:cNvSpPr>
            <p:nvPr/>
          </p:nvSpPr>
          <p:spPr bwMode="auto">
            <a:xfrm>
              <a:off x="3723481" y="3842544"/>
              <a:ext cx="3082925" cy="2512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50000"/>
                </a:spcBef>
              </a:pPr>
              <a:r>
                <a:rPr lang="en-US" sz="1400" b="1" smtClean="0">
                  <a:solidFill>
                    <a:srgbClr val="000000"/>
                  </a:solidFill>
                  <a:cs typeface="+mn-cs"/>
                </a:rPr>
                <a:t>Có trong gan, thịt bò, trứng,hạt ngũ cốc</a:t>
              </a:r>
            </a:p>
          </p:txBody>
        </p:sp>
        <p:sp>
          <p:nvSpPr>
            <p:cNvPr id="6195" name="Text Box 60"/>
            <p:cNvSpPr txBox="1">
              <a:spLocks noChangeArrowheads="1"/>
            </p:cNvSpPr>
            <p:nvPr/>
          </p:nvSpPr>
          <p:spPr bwMode="auto">
            <a:xfrm>
              <a:off x="713581" y="4137819"/>
              <a:ext cx="2835275" cy="2512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50000"/>
                </a:spcBef>
              </a:pPr>
              <a:r>
                <a:rPr lang="en-US" sz="1400" b="1" smtClean="0">
                  <a:solidFill>
                    <a:srgbClr val="000000"/>
                  </a:solidFill>
                  <a:cs typeface="+mn-cs"/>
                </a:rPr>
                <a:t>Thiếu gây viêm da, suy nhược.</a:t>
              </a:r>
            </a:p>
          </p:txBody>
        </p:sp>
        <p:sp>
          <p:nvSpPr>
            <p:cNvPr id="6196" name="Text Box 61"/>
            <p:cNvSpPr txBox="1">
              <a:spLocks noChangeArrowheads="1"/>
            </p:cNvSpPr>
            <p:nvPr/>
          </p:nvSpPr>
          <p:spPr bwMode="auto">
            <a:xfrm>
              <a:off x="727869" y="4495006"/>
              <a:ext cx="2836862" cy="2512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50000"/>
                </a:spcBef>
              </a:pPr>
              <a:r>
                <a:rPr lang="en-US" sz="1400" b="1" smtClean="0">
                  <a:solidFill>
                    <a:srgbClr val="000000"/>
                  </a:solidFill>
                  <a:cs typeface="+mn-cs"/>
                </a:rPr>
                <a:t>Thiếu gây bệnh thiếu máu.</a:t>
              </a:r>
            </a:p>
          </p:txBody>
        </p:sp>
        <p:sp>
          <p:nvSpPr>
            <p:cNvPr id="6197" name="Text Box 62"/>
            <p:cNvSpPr txBox="1">
              <a:spLocks noChangeArrowheads="1"/>
            </p:cNvSpPr>
            <p:nvPr/>
          </p:nvSpPr>
          <p:spPr bwMode="auto">
            <a:xfrm>
              <a:off x="837406" y="892969"/>
              <a:ext cx="3021013" cy="6029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50000"/>
                </a:spcBef>
              </a:pPr>
              <a:r>
                <a:rPr lang="en-US" sz="1400" b="1" smtClean="0">
                  <a:solidFill>
                    <a:srgbClr val="000000"/>
                  </a:solidFill>
                  <a:cs typeface="+mn-cs"/>
                </a:rPr>
                <a:t>Nếu thiếu sẽ làm cho biểu bì kém bền vững,dễ nhiễm trùng,giác mạc của mắt khô,có thể dẫn tới mù loà.</a:t>
              </a:r>
            </a:p>
          </p:txBody>
        </p:sp>
        <p:sp>
          <p:nvSpPr>
            <p:cNvPr id="6198" name="Text Box 63"/>
            <p:cNvSpPr txBox="1">
              <a:spLocks noChangeArrowheads="1"/>
            </p:cNvSpPr>
            <p:nvPr/>
          </p:nvSpPr>
          <p:spPr bwMode="auto">
            <a:xfrm>
              <a:off x="3731419" y="4160044"/>
              <a:ext cx="3543300" cy="2512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50000"/>
                </a:spcBef>
              </a:pPr>
              <a:r>
                <a:rPr lang="en-US" sz="1400" b="1" smtClean="0">
                  <a:solidFill>
                    <a:srgbClr val="000000"/>
                  </a:solidFill>
                  <a:cs typeface="+mn-cs"/>
                </a:rPr>
                <a:t>Có trong gạo,cà chua,ngô vàng,cá hồi,gan.</a:t>
              </a:r>
            </a:p>
          </p:txBody>
        </p:sp>
        <p:sp>
          <p:nvSpPr>
            <p:cNvPr id="6199" name="Text Box 64"/>
            <p:cNvSpPr txBox="1">
              <a:spLocks noChangeArrowheads="1"/>
            </p:cNvSpPr>
            <p:nvPr/>
          </p:nvSpPr>
          <p:spPr bwMode="auto">
            <a:xfrm>
              <a:off x="3693319" y="4464844"/>
              <a:ext cx="3581400" cy="2512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50000"/>
                </a:spcBef>
              </a:pPr>
              <a:r>
                <a:rPr lang="en-US" sz="1400" b="1" smtClean="0">
                  <a:solidFill>
                    <a:srgbClr val="000000"/>
                  </a:solidFill>
                  <a:cs typeface="+mn-cs"/>
                </a:rPr>
                <a:t>Có trong gan cá biển,sữa,trứng,pho mát, thịt</a:t>
              </a:r>
            </a:p>
          </p:txBody>
        </p:sp>
        <p:sp>
          <p:nvSpPr>
            <p:cNvPr id="6200" name="Line 68"/>
            <p:cNvSpPr>
              <a:spLocks noChangeShapeType="1"/>
            </p:cNvSpPr>
            <p:nvPr/>
          </p:nvSpPr>
          <p:spPr bwMode="auto">
            <a:xfrm>
              <a:off x="3707606" y="400844"/>
              <a:ext cx="0" cy="45720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pPr eaLnBrk="0" hangingPunct="0"/>
              <a:endParaRPr lang="vi-VN" sz="1400" smtClean="0">
                <a:solidFill>
                  <a:srgbClr val="000000"/>
                </a:solidFill>
                <a:cs typeface="+mn-cs"/>
              </a:endParaRPr>
            </a:p>
          </p:txBody>
        </p:sp>
      </p:grpSp>
    </p:spTree>
    <p:extLst>
      <p:ext uri="{BB962C8B-B14F-4D97-AF65-F5344CB8AC3E}">
        <p14:creationId xmlns:p14="http://schemas.microsoft.com/office/powerpoint/2010/main" xmlns="" val="3018007357"/>
      </p:ext>
    </p:extLst>
  </p:cSld>
  <p:clrMapOvr>
    <a:masterClrMapping/>
  </p:clrMapOvr>
  <p:transition spd="med">
    <p:wheel spokes="8"/>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2"/>
          <p:cNvSpPr txBox="1">
            <a:spLocks noChangeArrowheads="1"/>
          </p:cNvSpPr>
          <p:nvPr/>
        </p:nvSpPr>
        <p:spPr bwMode="auto">
          <a:xfrm>
            <a:off x="0" y="762000"/>
            <a:ext cx="9144000" cy="556260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algn="ctr">
              <a:spcAft>
                <a:spcPts val="1000"/>
              </a:spcAft>
            </a:pPr>
            <a:r>
              <a:rPr lang="en-US" sz="3200">
                <a:solidFill>
                  <a:srgbClr val="FF0000"/>
                </a:solidFill>
                <a:latin typeface="Times New Roman" pitchFamily="18" charset="0"/>
                <a:cs typeface="Times New Roman" pitchFamily="18" charset="0"/>
              </a:rPr>
              <a:t>Câu 2 Hãy điền đúng(Đ) , sai(S) vào các ô trống</a:t>
            </a:r>
          </a:p>
          <a:p>
            <a:pPr>
              <a:spcAft>
                <a:spcPts val="1000"/>
              </a:spcAft>
            </a:pPr>
            <a:r>
              <a:rPr lang="en-US" sz="3200">
                <a:solidFill>
                  <a:prstClr val="black"/>
                </a:solidFill>
                <a:latin typeface="Times New Roman" pitchFamily="18" charset="0"/>
                <a:cs typeface="Times New Roman" pitchFamily="18" charset="0"/>
              </a:rPr>
              <a:t>-Muối khoáng  cung cấp cho cơ thể một nguồn năng lượng.</a:t>
            </a:r>
          </a:p>
          <a:p>
            <a:pPr>
              <a:spcAft>
                <a:spcPts val="1000"/>
              </a:spcAft>
            </a:pPr>
            <a:r>
              <a:rPr lang="en-US" sz="3200">
                <a:solidFill>
                  <a:prstClr val="black"/>
                </a:solidFill>
                <a:latin typeface="Times New Roman" pitchFamily="18" charset="0"/>
                <a:cs typeface="Times New Roman" pitchFamily="18" charset="0"/>
              </a:rPr>
              <a:t>-Muối khoáng có trong thức ăn( thực vật và động vật) với một liều lượng nhỏ, nhưng cần thiết cho sự sống.</a:t>
            </a:r>
          </a:p>
          <a:p>
            <a:pPr>
              <a:spcAft>
                <a:spcPts val="1000"/>
              </a:spcAft>
            </a:pPr>
            <a:r>
              <a:rPr lang="en-US" sz="3200">
                <a:solidFill>
                  <a:prstClr val="black"/>
                </a:solidFill>
                <a:latin typeface="Times New Roman" pitchFamily="18" charset="0"/>
                <a:cs typeface="Times New Roman" pitchFamily="18" charset="0"/>
              </a:rPr>
              <a:t>-Muối khoáng là thành quan trọng của tế bào, đảm bảo cân bằng áp suất thẩm thấu và lực trương của tế bào.</a:t>
            </a:r>
          </a:p>
          <a:p>
            <a:pPr>
              <a:spcAft>
                <a:spcPts val="1000"/>
              </a:spcAft>
            </a:pPr>
            <a:r>
              <a:rPr lang="en-US" sz="3200">
                <a:solidFill>
                  <a:prstClr val="black"/>
                </a:solidFill>
                <a:latin typeface="Times New Roman" pitchFamily="18" charset="0"/>
                <a:cs typeface="Times New Roman" pitchFamily="18" charset="0"/>
              </a:rPr>
              <a:t>-Muối khoáng còn tham giavào cấu trúc của nhiều en zim đảm bảo quá trình trao đổi chất và năng lượng của cơ thể.</a:t>
            </a:r>
          </a:p>
          <a:p>
            <a:pPr>
              <a:spcAft>
                <a:spcPts val="1000"/>
              </a:spcAft>
            </a:pPr>
            <a:endParaRPr lang="en-US" sz="3200">
              <a:solidFill>
                <a:prstClr val="black"/>
              </a:solidFill>
              <a:latin typeface="Times New Roman" pitchFamily="18" charset="0"/>
              <a:cs typeface="Times New Roman" pitchFamily="18" charset="0"/>
            </a:endParaRPr>
          </a:p>
          <a:p>
            <a:pPr>
              <a:spcAft>
                <a:spcPts val="1000"/>
              </a:spcAft>
            </a:pPr>
            <a:endParaRPr lang="en-US" sz="3200">
              <a:solidFill>
                <a:prstClr val="black"/>
              </a:solidFill>
              <a:latin typeface="Times New Roman" pitchFamily="18" charset="0"/>
              <a:cs typeface="Times New Roman" pitchFamily="18" charset="0"/>
            </a:endParaRPr>
          </a:p>
          <a:p>
            <a:pPr>
              <a:spcAft>
                <a:spcPts val="1000"/>
              </a:spcAft>
            </a:pPr>
            <a:endParaRPr lang="en-US" sz="3200">
              <a:solidFill>
                <a:prstClr val="black"/>
              </a:solidFill>
              <a:latin typeface="Times New Roman" pitchFamily="18" charset="0"/>
              <a:cs typeface="Times New Roman" pitchFamily="18" charset="0"/>
            </a:endParaRPr>
          </a:p>
          <a:p>
            <a:pPr>
              <a:spcAft>
                <a:spcPts val="1000"/>
              </a:spcAft>
            </a:pPr>
            <a:endParaRPr lang="en-US" sz="3200">
              <a:solidFill>
                <a:prstClr val="black"/>
              </a:solidFill>
              <a:latin typeface="Times New Roman" pitchFamily="18" charset="0"/>
              <a:cs typeface="Times New Roman" pitchFamily="18" charset="0"/>
            </a:endParaRPr>
          </a:p>
          <a:p>
            <a:endParaRPr lang="vi-VN" sz="3200">
              <a:solidFill>
                <a:prstClr val="black"/>
              </a:solidFill>
              <a:latin typeface="Times New Roman" pitchFamily="18" charset="0"/>
              <a:cs typeface="Times New Roman" pitchFamily="18" charset="0"/>
            </a:endParaRPr>
          </a:p>
        </p:txBody>
      </p:sp>
      <p:graphicFrame>
        <p:nvGraphicFramePr>
          <p:cNvPr id="5" name="Table 4"/>
          <p:cNvGraphicFramePr>
            <a:graphicFrameLocks noGrp="1"/>
          </p:cNvGraphicFramePr>
          <p:nvPr>
            <p:extLst>
              <p:ext uri="{D42A27DB-BD31-4B8C-83A1-F6EECF244321}">
                <p14:modId xmlns:p14="http://schemas.microsoft.com/office/powerpoint/2010/main" xmlns="" val="1931373313"/>
              </p:ext>
            </p:extLst>
          </p:nvPr>
        </p:nvGraphicFramePr>
        <p:xfrm>
          <a:off x="1524000" y="2057400"/>
          <a:ext cx="685800" cy="370840"/>
        </p:xfrm>
        <a:graphic>
          <a:graphicData uri="http://schemas.openxmlformats.org/drawingml/2006/table">
            <a:tbl>
              <a:tblPr firstRow="1" bandRow="1">
                <a:tableStyleId>{5C22544A-7EE6-4342-B048-85BDC9FD1C3A}</a:tableStyleId>
              </a:tblPr>
              <a:tblGrid>
                <a:gridCol w="685800">
                  <a:extLst>
                    <a:ext uri="{9D8B030D-6E8A-4147-A177-3AD203B41FA5}">
                      <a16:colId xmlns:a16="http://schemas.microsoft.com/office/drawing/2014/main" xmlns="" val="20000"/>
                    </a:ext>
                  </a:extLst>
                </a:gridCol>
              </a:tblGrid>
              <a:tr h="370840">
                <a:tc>
                  <a:txBody>
                    <a:bodyPr/>
                    <a:lstStyle/>
                    <a:p>
                      <a:pPr algn="ctr"/>
                      <a:r>
                        <a:rPr lang="en-US"/>
                        <a:t>S</a:t>
                      </a:r>
                      <a:endParaRPr lang="vi-VN"/>
                    </a:p>
                  </a:txBody>
                  <a:tcPr/>
                </a:tc>
                <a:extLst>
                  <a:ext uri="{0D108BD9-81ED-4DB2-BD59-A6C34878D82A}">
                    <a16:rowId xmlns:a16="http://schemas.microsoft.com/office/drawing/2014/main" xmlns="" val="10000"/>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xmlns="" val="2720755240"/>
              </p:ext>
            </p:extLst>
          </p:nvPr>
        </p:nvGraphicFramePr>
        <p:xfrm>
          <a:off x="7696200" y="2286000"/>
          <a:ext cx="685800" cy="370840"/>
        </p:xfrm>
        <a:graphic>
          <a:graphicData uri="http://schemas.openxmlformats.org/drawingml/2006/table">
            <a:tbl>
              <a:tblPr firstRow="1" bandRow="1">
                <a:tableStyleId>{5C22544A-7EE6-4342-B048-85BDC9FD1C3A}</a:tableStyleId>
              </a:tblPr>
              <a:tblGrid>
                <a:gridCol w="685800">
                  <a:extLst>
                    <a:ext uri="{9D8B030D-6E8A-4147-A177-3AD203B41FA5}">
                      <a16:colId xmlns:a16="http://schemas.microsoft.com/office/drawing/2014/main" xmlns="" val="20000"/>
                    </a:ext>
                  </a:extLst>
                </a:gridCol>
              </a:tblGrid>
              <a:tr h="370840">
                <a:tc>
                  <a:txBody>
                    <a:bodyPr/>
                    <a:lstStyle/>
                    <a:p>
                      <a:pPr algn="ctr"/>
                      <a:r>
                        <a:rPr lang="en-US"/>
                        <a:t>Đ</a:t>
                      </a:r>
                      <a:endParaRPr lang="vi-VN"/>
                    </a:p>
                  </a:txBody>
                  <a:tcPr/>
                </a:tc>
                <a:extLst>
                  <a:ext uri="{0D108BD9-81ED-4DB2-BD59-A6C34878D82A}">
                    <a16:rowId xmlns:a16="http://schemas.microsoft.com/office/drawing/2014/main" xmlns="" val="10000"/>
                  </a:ext>
                </a:extLst>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xmlns="" val="3441948540"/>
              </p:ext>
            </p:extLst>
          </p:nvPr>
        </p:nvGraphicFramePr>
        <p:xfrm>
          <a:off x="8305800" y="3380874"/>
          <a:ext cx="685800" cy="370840"/>
        </p:xfrm>
        <a:graphic>
          <a:graphicData uri="http://schemas.openxmlformats.org/drawingml/2006/table">
            <a:tbl>
              <a:tblPr firstRow="1" bandRow="1">
                <a:tableStyleId>{5C22544A-7EE6-4342-B048-85BDC9FD1C3A}</a:tableStyleId>
              </a:tblPr>
              <a:tblGrid>
                <a:gridCol w="685800">
                  <a:extLst>
                    <a:ext uri="{9D8B030D-6E8A-4147-A177-3AD203B41FA5}">
                      <a16:colId xmlns:a16="http://schemas.microsoft.com/office/drawing/2014/main" xmlns="" val="20000"/>
                    </a:ext>
                  </a:extLst>
                </a:gridCol>
              </a:tblGrid>
              <a:tr h="370840">
                <a:tc>
                  <a:txBody>
                    <a:bodyPr/>
                    <a:lstStyle/>
                    <a:p>
                      <a:pPr algn="ctr"/>
                      <a:r>
                        <a:rPr lang="en-US"/>
                        <a:t>Đ</a:t>
                      </a:r>
                      <a:endParaRPr lang="vi-VN"/>
                    </a:p>
                  </a:txBody>
                  <a:tcPr/>
                </a:tc>
                <a:extLst>
                  <a:ext uri="{0D108BD9-81ED-4DB2-BD59-A6C34878D82A}">
                    <a16:rowId xmlns:a16="http://schemas.microsoft.com/office/drawing/2014/main" xmlns="" val="10000"/>
                  </a:ext>
                </a:extLst>
              </a:tr>
            </a:tbl>
          </a:graphicData>
        </a:graphic>
      </p:graphicFrame>
      <p:graphicFrame>
        <p:nvGraphicFramePr>
          <p:cNvPr id="8" name="Table 7"/>
          <p:cNvGraphicFramePr>
            <a:graphicFrameLocks noGrp="1"/>
          </p:cNvGraphicFramePr>
          <p:nvPr>
            <p:extLst>
              <p:ext uri="{D42A27DB-BD31-4B8C-83A1-F6EECF244321}">
                <p14:modId xmlns:p14="http://schemas.microsoft.com/office/powerpoint/2010/main" xmlns="" val="1671545759"/>
              </p:ext>
            </p:extLst>
          </p:nvPr>
        </p:nvGraphicFramePr>
        <p:xfrm>
          <a:off x="8229600" y="4495800"/>
          <a:ext cx="685800" cy="370840"/>
        </p:xfrm>
        <a:graphic>
          <a:graphicData uri="http://schemas.openxmlformats.org/drawingml/2006/table">
            <a:tbl>
              <a:tblPr firstRow="1" bandRow="1">
                <a:tableStyleId>{5C22544A-7EE6-4342-B048-85BDC9FD1C3A}</a:tableStyleId>
              </a:tblPr>
              <a:tblGrid>
                <a:gridCol w="685800">
                  <a:extLst>
                    <a:ext uri="{9D8B030D-6E8A-4147-A177-3AD203B41FA5}">
                      <a16:colId xmlns:a16="http://schemas.microsoft.com/office/drawing/2014/main" xmlns="" val="20000"/>
                    </a:ext>
                  </a:extLst>
                </a:gridCol>
              </a:tblGrid>
              <a:tr h="370840">
                <a:tc>
                  <a:txBody>
                    <a:bodyPr/>
                    <a:lstStyle/>
                    <a:p>
                      <a:pPr algn="ctr"/>
                      <a:r>
                        <a:rPr lang="en-US"/>
                        <a:t>Đ</a:t>
                      </a:r>
                      <a:endParaRPr lang="vi-VN"/>
                    </a:p>
                  </a:txBody>
                  <a:tcPr/>
                </a:tc>
                <a:extLst>
                  <a:ext uri="{0D108BD9-81ED-4DB2-BD59-A6C34878D82A}">
                    <a16:rowId xmlns:a16="http://schemas.microsoft.com/office/drawing/2014/main" xmlns="" val="10000"/>
                  </a:ext>
                </a:extLst>
              </a:tr>
            </a:tbl>
          </a:graphicData>
        </a:graphic>
      </p:graphicFrame>
    </p:spTree>
    <p:extLst>
      <p:ext uri="{BB962C8B-B14F-4D97-AF65-F5344CB8AC3E}">
        <p14:creationId xmlns:p14="http://schemas.microsoft.com/office/powerpoint/2010/main" xmlns="" val="14559015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ppt_x"/>
                                          </p:val>
                                        </p:tav>
                                        <p:tav tm="100000">
                                          <p:val>
                                            <p:strVal val="#ppt_x"/>
                                          </p:val>
                                        </p:tav>
                                      </p:tavLst>
                                    </p:anim>
                                    <p:anim calcmode="lin" valueType="num">
                                      <p:cBhvr additive="base">
                                        <p:cTn id="25"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Nhóm 1"/>
          <p:cNvGrpSpPr/>
          <p:nvPr/>
        </p:nvGrpSpPr>
        <p:grpSpPr>
          <a:xfrm>
            <a:off x="167836" y="-452350"/>
            <a:ext cx="9144000" cy="6791644"/>
            <a:chOff x="0" y="228600"/>
            <a:chExt cx="9144000" cy="6791644"/>
          </a:xfrm>
        </p:grpSpPr>
        <p:sp>
          <p:nvSpPr>
            <p:cNvPr id="11266" name="Text Box 3"/>
            <p:cNvSpPr txBox="1">
              <a:spLocks noChangeArrowheads="1"/>
            </p:cNvSpPr>
            <p:nvPr/>
          </p:nvSpPr>
          <p:spPr bwMode="auto">
            <a:xfrm>
              <a:off x="1752600" y="228600"/>
              <a:ext cx="6477000" cy="338554"/>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50000"/>
                </a:spcBef>
              </a:pPr>
              <a:endParaRPr lang="vi-VN" sz="1600" smtClean="0">
                <a:solidFill>
                  <a:srgbClr val="006699"/>
                </a:solidFill>
                <a:latin typeface="Times New Roman" pitchFamily="18" charset="0"/>
                <a:cs typeface="Times New Roman" pitchFamily="18" charset="0"/>
              </a:endParaRPr>
            </a:p>
          </p:txBody>
        </p:sp>
        <p:sp>
          <p:nvSpPr>
            <p:cNvPr id="11267" name="Text Box 6"/>
            <p:cNvSpPr txBox="1">
              <a:spLocks noChangeArrowheads="1"/>
            </p:cNvSpPr>
            <p:nvPr/>
          </p:nvSpPr>
          <p:spPr bwMode="auto">
            <a:xfrm>
              <a:off x="0" y="838200"/>
              <a:ext cx="990600"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50000"/>
                </a:spcBef>
              </a:pPr>
              <a:endParaRPr lang="vi-VN" sz="1600" smtClean="0">
                <a:solidFill>
                  <a:srgbClr val="006699"/>
                </a:solidFill>
                <a:latin typeface="Times New Roman" pitchFamily="18" charset="0"/>
                <a:cs typeface="Times New Roman" pitchFamily="18" charset="0"/>
              </a:endParaRPr>
            </a:p>
          </p:txBody>
        </p:sp>
        <p:grpSp>
          <p:nvGrpSpPr>
            <p:cNvPr id="4" name="Group 130"/>
            <p:cNvGrpSpPr>
              <a:grpSpLocks/>
            </p:cNvGrpSpPr>
            <p:nvPr/>
          </p:nvGrpSpPr>
          <p:grpSpPr bwMode="auto">
            <a:xfrm>
              <a:off x="0" y="914400"/>
              <a:ext cx="9144000" cy="6105844"/>
              <a:chOff x="1460" y="571"/>
              <a:chExt cx="4372" cy="2736"/>
            </a:xfrm>
          </p:grpSpPr>
          <p:sp>
            <p:nvSpPr>
              <p:cNvPr id="11279" name="Text Box 62"/>
              <p:cNvSpPr txBox="1">
                <a:spLocks noChangeArrowheads="1"/>
              </p:cNvSpPr>
              <p:nvPr/>
            </p:nvSpPr>
            <p:spPr bwMode="auto">
              <a:xfrm>
                <a:off x="4667" y="759"/>
                <a:ext cx="1063" cy="1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50000"/>
                  </a:spcBef>
                </a:pPr>
                <a:r>
                  <a:rPr lang="en-US" sz="1600" smtClean="0">
                    <a:solidFill>
                      <a:srgbClr val="006699"/>
                    </a:solidFill>
                    <a:latin typeface="Times New Roman" pitchFamily="18" charset="0"/>
                    <a:cs typeface="Times New Roman" pitchFamily="18" charset="0"/>
                  </a:rPr>
                  <a:t>Nguồn cung cấp </a:t>
                </a:r>
              </a:p>
            </p:txBody>
          </p:sp>
          <p:sp>
            <p:nvSpPr>
              <p:cNvPr id="11280" name="Rectangle 63"/>
              <p:cNvSpPr>
                <a:spLocks noChangeArrowheads="1"/>
              </p:cNvSpPr>
              <p:nvPr/>
            </p:nvSpPr>
            <p:spPr bwMode="auto">
              <a:xfrm>
                <a:off x="1594" y="818"/>
                <a:ext cx="366" cy="2383"/>
              </a:xfrm>
              <a:prstGeom prst="rect">
                <a:avLst/>
              </a:prstGeom>
              <a:solidFill>
                <a:schemeClr val="accent1"/>
              </a:solidFill>
              <a:ln w="9525">
                <a:solidFill>
                  <a:schemeClr val="tx1"/>
                </a:solidFill>
                <a:miter lim="800000"/>
                <a:headEnd/>
                <a:tailEnd/>
              </a:ln>
            </p:spPr>
            <p:txBody>
              <a:bodyPr wrap="none" anchor="ctr"/>
              <a:lstStyle/>
              <a:p>
                <a:pPr eaLnBrk="0" hangingPunct="0"/>
                <a:endParaRPr lang="vi-VN" sz="1600" smtClean="0">
                  <a:solidFill>
                    <a:srgbClr val="006699"/>
                  </a:solidFill>
                  <a:latin typeface="Times New Roman" pitchFamily="18" charset="0"/>
                  <a:cs typeface="Times New Roman" pitchFamily="18" charset="0"/>
                </a:endParaRPr>
              </a:p>
            </p:txBody>
          </p:sp>
          <p:sp>
            <p:nvSpPr>
              <p:cNvPr id="11281" name="Rectangle 64"/>
              <p:cNvSpPr>
                <a:spLocks noChangeArrowheads="1"/>
              </p:cNvSpPr>
              <p:nvPr/>
            </p:nvSpPr>
            <p:spPr bwMode="auto">
              <a:xfrm>
                <a:off x="1588" y="806"/>
                <a:ext cx="4068" cy="2383"/>
              </a:xfrm>
              <a:prstGeom prst="rect">
                <a:avLst/>
              </a:prstGeom>
              <a:solidFill>
                <a:schemeClr val="accent1"/>
              </a:solidFill>
              <a:ln w="38100">
                <a:solidFill>
                  <a:schemeClr val="accent2"/>
                </a:solidFill>
                <a:miter lim="800000"/>
                <a:headEnd/>
                <a:tailEnd/>
              </a:ln>
            </p:spPr>
            <p:txBody>
              <a:bodyPr wrap="none" anchor="ctr"/>
              <a:lstStyle/>
              <a:p>
                <a:pPr eaLnBrk="0" hangingPunct="0"/>
                <a:endParaRPr lang="vi-VN" sz="1600" smtClean="0">
                  <a:solidFill>
                    <a:srgbClr val="006699"/>
                  </a:solidFill>
                  <a:latin typeface="Times New Roman" pitchFamily="18" charset="0"/>
                  <a:cs typeface="Times New Roman" pitchFamily="18" charset="0"/>
                </a:endParaRPr>
              </a:p>
            </p:txBody>
          </p:sp>
          <p:sp>
            <p:nvSpPr>
              <p:cNvPr id="11282" name="Text Box 65"/>
              <p:cNvSpPr txBox="1">
                <a:spLocks noChangeArrowheads="1"/>
              </p:cNvSpPr>
              <p:nvPr/>
            </p:nvSpPr>
            <p:spPr bwMode="auto">
              <a:xfrm>
                <a:off x="1594" y="912"/>
                <a:ext cx="1283" cy="1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50000"/>
                  </a:spcBef>
                </a:pPr>
                <a:endParaRPr lang="vi-VN" sz="1600" smtClean="0">
                  <a:solidFill>
                    <a:srgbClr val="006699"/>
                  </a:solidFill>
                  <a:latin typeface="Times New Roman" pitchFamily="18" charset="0"/>
                  <a:cs typeface="Times New Roman" pitchFamily="18" charset="0"/>
                </a:endParaRPr>
              </a:p>
            </p:txBody>
          </p:sp>
          <p:sp>
            <p:nvSpPr>
              <p:cNvPr id="11283" name="Line 66"/>
              <p:cNvSpPr>
                <a:spLocks noChangeShapeType="1"/>
              </p:cNvSpPr>
              <p:nvPr/>
            </p:nvSpPr>
            <p:spPr bwMode="auto">
              <a:xfrm>
                <a:off x="1594" y="818"/>
                <a:ext cx="4069" cy="0"/>
              </a:xfrm>
              <a:prstGeom prst="line">
                <a:avLst/>
              </a:prstGeom>
              <a:noFill/>
              <a:ln w="38100">
                <a:solidFill>
                  <a:schemeClr val="accent2"/>
                </a:solidFill>
                <a:round/>
                <a:headEnd/>
                <a:tailEnd/>
              </a:ln>
              <a:extLst>
                <a:ext uri="{909E8E84-426E-40DD-AFC4-6F175D3DCCD1}">
                  <a14:hiddenFill xmlns:a14="http://schemas.microsoft.com/office/drawing/2010/main" xmlns="">
                    <a:noFill/>
                  </a14:hiddenFill>
                </a:ext>
              </a:extLst>
            </p:spPr>
            <p:txBody>
              <a:bodyPr/>
              <a:lstStyle/>
              <a:p>
                <a:pPr eaLnBrk="0" hangingPunct="0"/>
                <a:endParaRPr lang="vi-VN" sz="1600" smtClean="0">
                  <a:solidFill>
                    <a:srgbClr val="006699"/>
                  </a:solidFill>
                  <a:latin typeface="Times New Roman" pitchFamily="18" charset="0"/>
                  <a:cs typeface="Times New Roman" pitchFamily="18" charset="0"/>
                </a:endParaRPr>
              </a:p>
            </p:txBody>
          </p:sp>
          <p:sp>
            <p:nvSpPr>
              <p:cNvPr id="11284" name="Line 67"/>
              <p:cNvSpPr>
                <a:spLocks noChangeShapeType="1"/>
              </p:cNvSpPr>
              <p:nvPr/>
            </p:nvSpPr>
            <p:spPr bwMode="auto">
              <a:xfrm>
                <a:off x="1594" y="1052"/>
                <a:ext cx="4069" cy="0"/>
              </a:xfrm>
              <a:prstGeom prst="line">
                <a:avLst/>
              </a:prstGeom>
              <a:noFill/>
              <a:ln w="9525">
                <a:solidFill>
                  <a:srgbClr val="FF3300"/>
                </a:solidFill>
                <a:round/>
                <a:headEnd/>
                <a:tailEnd/>
              </a:ln>
              <a:extLst>
                <a:ext uri="{909E8E84-426E-40DD-AFC4-6F175D3DCCD1}">
                  <a14:hiddenFill xmlns:a14="http://schemas.microsoft.com/office/drawing/2010/main" xmlns="">
                    <a:noFill/>
                  </a14:hiddenFill>
                </a:ext>
              </a:extLst>
            </p:spPr>
            <p:txBody>
              <a:bodyPr/>
              <a:lstStyle/>
              <a:p>
                <a:pPr eaLnBrk="0" hangingPunct="0"/>
                <a:endParaRPr lang="vi-VN" sz="1600" smtClean="0">
                  <a:solidFill>
                    <a:srgbClr val="006699"/>
                  </a:solidFill>
                  <a:latin typeface="Times New Roman" pitchFamily="18" charset="0"/>
                  <a:cs typeface="Times New Roman" pitchFamily="18" charset="0"/>
                </a:endParaRPr>
              </a:p>
            </p:txBody>
          </p:sp>
          <p:sp>
            <p:nvSpPr>
              <p:cNvPr id="11285" name="Line 68"/>
              <p:cNvSpPr>
                <a:spLocks noChangeShapeType="1"/>
              </p:cNvSpPr>
              <p:nvPr/>
            </p:nvSpPr>
            <p:spPr bwMode="auto">
              <a:xfrm>
                <a:off x="1597" y="1422"/>
                <a:ext cx="4069" cy="0"/>
              </a:xfrm>
              <a:prstGeom prst="line">
                <a:avLst/>
              </a:prstGeom>
              <a:noFill/>
              <a:ln w="9525">
                <a:solidFill>
                  <a:srgbClr val="FF3300"/>
                </a:solidFill>
                <a:round/>
                <a:headEnd/>
                <a:tailEnd/>
              </a:ln>
              <a:extLst>
                <a:ext uri="{909E8E84-426E-40DD-AFC4-6F175D3DCCD1}">
                  <a14:hiddenFill xmlns:a14="http://schemas.microsoft.com/office/drawing/2010/main" xmlns="">
                    <a:noFill/>
                  </a14:hiddenFill>
                </a:ext>
              </a:extLst>
            </p:spPr>
            <p:txBody>
              <a:bodyPr/>
              <a:lstStyle/>
              <a:p>
                <a:pPr eaLnBrk="0" hangingPunct="0"/>
                <a:endParaRPr lang="vi-VN" sz="1600" smtClean="0">
                  <a:solidFill>
                    <a:srgbClr val="006699"/>
                  </a:solidFill>
                  <a:latin typeface="Times New Roman" pitchFamily="18" charset="0"/>
                  <a:cs typeface="Times New Roman" pitchFamily="18" charset="0"/>
                </a:endParaRPr>
              </a:p>
            </p:txBody>
          </p:sp>
          <p:sp>
            <p:nvSpPr>
              <p:cNvPr id="11286" name="Line 69"/>
              <p:cNvSpPr>
                <a:spLocks noChangeShapeType="1"/>
              </p:cNvSpPr>
              <p:nvPr/>
            </p:nvSpPr>
            <p:spPr bwMode="auto">
              <a:xfrm>
                <a:off x="1600" y="1800"/>
                <a:ext cx="4069" cy="0"/>
              </a:xfrm>
              <a:prstGeom prst="line">
                <a:avLst/>
              </a:prstGeom>
              <a:noFill/>
              <a:ln w="9525">
                <a:solidFill>
                  <a:srgbClr val="FF3300"/>
                </a:solidFill>
                <a:round/>
                <a:headEnd/>
                <a:tailEnd/>
              </a:ln>
              <a:extLst>
                <a:ext uri="{909E8E84-426E-40DD-AFC4-6F175D3DCCD1}">
                  <a14:hiddenFill xmlns:a14="http://schemas.microsoft.com/office/drawing/2010/main" xmlns="">
                    <a:noFill/>
                  </a14:hiddenFill>
                </a:ext>
              </a:extLst>
            </p:spPr>
            <p:txBody>
              <a:bodyPr/>
              <a:lstStyle/>
              <a:p>
                <a:pPr eaLnBrk="0" hangingPunct="0"/>
                <a:endParaRPr lang="vi-VN" sz="1600" smtClean="0">
                  <a:solidFill>
                    <a:srgbClr val="006699"/>
                  </a:solidFill>
                  <a:latin typeface="Times New Roman" pitchFamily="18" charset="0"/>
                  <a:cs typeface="Times New Roman" pitchFamily="18" charset="0"/>
                </a:endParaRPr>
              </a:p>
            </p:txBody>
          </p:sp>
          <p:sp>
            <p:nvSpPr>
              <p:cNvPr id="11287" name="Line 70"/>
              <p:cNvSpPr>
                <a:spLocks noChangeShapeType="1"/>
              </p:cNvSpPr>
              <p:nvPr/>
            </p:nvSpPr>
            <p:spPr bwMode="auto">
              <a:xfrm>
                <a:off x="1594" y="2061"/>
                <a:ext cx="4069" cy="0"/>
              </a:xfrm>
              <a:prstGeom prst="line">
                <a:avLst/>
              </a:prstGeom>
              <a:noFill/>
              <a:ln w="9525">
                <a:solidFill>
                  <a:srgbClr val="FF3300"/>
                </a:solidFill>
                <a:round/>
                <a:headEnd/>
                <a:tailEnd/>
              </a:ln>
              <a:extLst>
                <a:ext uri="{909E8E84-426E-40DD-AFC4-6F175D3DCCD1}">
                  <a14:hiddenFill xmlns:a14="http://schemas.microsoft.com/office/drawing/2010/main" xmlns="">
                    <a:noFill/>
                  </a14:hiddenFill>
                </a:ext>
              </a:extLst>
            </p:spPr>
            <p:txBody>
              <a:bodyPr/>
              <a:lstStyle/>
              <a:p>
                <a:pPr eaLnBrk="0" hangingPunct="0"/>
                <a:endParaRPr lang="vi-VN" sz="1600" smtClean="0">
                  <a:solidFill>
                    <a:srgbClr val="006699"/>
                  </a:solidFill>
                  <a:latin typeface="Times New Roman" pitchFamily="18" charset="0"/>
                  <a:cs typeface="Times New Roman" pitchFamily="18" charset="0"/>
                </a:endParaRPr>
              </a:p>
            </p:txBody>
          </p:sp>
          <p:sp>
            <p:nvSpPr>
              <p:cNvPr id="11288" name="Line 71"/>
              <p:cNvSpPr>
                <a:spLocks noChangeShapeType="1"/>
              </p:cNvSpPr>
              <p:nvPr/>
            </p:nvSpPr>
            <p:spPr bwMode="auto">
              <a:xfrm>
                <a:off x="1594" y="818"/>
                <a:ext cx="0" cy="2383"/>
              </a:xfrm>
              <a:prstGeom prst="line">
                <a:avLst/>
              </a:prstGeom>
              <a:noFill/>
              <a:ln w="38100">
                <a:solidFill>
                  <a:schemeClr val="accent2"/>
                </a:solidFill>
                <a:round/>
                <a:headEnd/>
                <a:tailEnd/>
              </a:ln>
              <a:extLst>
                <a:ext uri="{909E8E84-426E-40DD-AFC4-6F175D3DCCD1}">
                  <a14:hiddenFill xmlns:a14="http://schemas.microsoft.com/office/drawing/2010/main" xmlns="">
                    <a:noFill/>
                  </a14:hiddenFill>
                </a:ext>
              </a:extLst>
            </p:spPr>
            <p:txBody>
              <a:bodyPr/>
              <a:lstStyle/>
              <a:p>
                <a:pPr eaLnBrk="0" hangingPunct="0"/>
                <a:endParaRPr lang="vi-VN" sz="1600" smtClean="0">
                  <a:solidFill>
                    <a:srgbClr val="006699"/>
                  </a:solidFill>
                  <a:latin typeface="Times New Roman" pitchFamily="18" charset="0"/>
                  <a:cs typeface="Times New Roman" pitchFamily="18" charset="0"/>
                </a:endParaRPr>
              </a:p>
            </p:txBody>
          </p:sp>
          <p:sp>
            <p:nvSpPr>
              <p:cNvPr id="11289" name="Line 72"/>
              <p:cNvSpPr>
                <a:spLocks noChangeShapeType="1"/>
              </p:cNvSpPr>
              <p:nvPr/>
            </p:nvSpPr>
            <p:spPr bwMode="auto">
              <a:xfrm>
                <a:off x="1980" y="818"/>
                <a:ext cx="17" cy="2383"/>
              </a:xfrm>
              <a:prstGeom prst="line">
                <a:avLst/>
              </a:prstGeom>
              <a:noFill/>
              <a:ln w="9525">
                <a:solidFill>
                  <a:srgbClr val="FF3300"/>
                </a:solidFill>
                <a:round/>
                <a:headEnd/>
                <a:tailEnd/>
              </a:ln>
              <a:extLst>
                <a:ext uri="{909E8E84-426E-40DD-AFC4-6F175D3DCCD1}">
                  <a14:hiddenFill xmlns:a14="http://schemas.microsoft.com/office/drawing/2010/main" xmlns="">
                    <a:noFill/>
                  </a14:hiddenFill>
                </a:ext>
              </a:extLst>
            </p:spPr>
            <p:txBody>
              <a:bodyPr/>
              <a:lstStyle/>
              <a:p>
                <a:pPr eaLnBrk="0" hangingPunct="0"/>
                <a:endParaRPr lang="vi-VN" sz="1600" smtClean="0">
                  <a:solidFill>
                    <a:srgbClr val="006699"/>
                  </a:solidFill>
                  <a:latin typeface="Times New Roman" pitchFamily="18" charset="0"/>
                  <a:cs typeface="Times New Roman" pitchFamily="18" charset="0"/>
                </a:endParaRPr>
              </a:p>
            </p:txBody>
          </p:sp>
          <p:sp>
            <p:nvSpPr>
              <p:cNvPr id="11290" name="Line 73"/>
              <p:cNvSpPr>
                <a:spLocks noChangeShapeType="1"/>
              </p:cNvSpPr>
              <p:nvPr/>
            </p:nvSpPr>
            <p:spPr bwMode="auto">
              <a:xfrm>
                <a:off x="4380" y="831"/>
                <a:ext cx="0" cy="2336"/>
              </a:xfrm>
              <a:prstGeom prst="line">
                <a:avLst/>
              </a:prstGeom>
              <a:noFill/>
              <a:ln w="9525">
                <a:solidFill>
                  <a:srgbClr val="FF3300"/>
                </a:solidFill>
                <a:round/>
                <a:headEnd/>
                <a:tailEnd/>
              </a:ln>
              <a:extLst>
                <a:ext uri="{909E8E84-426E-40DD-AFC4-6F175D3DCCD1}">
                  <a14:hiddenFill xmlns:a14="http://schemas.microsoft.com/office/drawing/2010/main" xmlns="">
                    <a:noFill/>
                  </a14:hiddenFill>
                </a:ext>
              </a:extLst>
            </p:spPr>
            <p:txBody>
              <a:bodyPr/>
              <a:lstStyle/>
              <a:p>
                <a:pPr eaLnBrk="0" hangingPunct="0"/>
                <a:endParaRPr lang="vi-VN" sz="1600" smtClean="0">
                  <a:solidFill>
                    <a:srgbClr val="006699"/>
                  </a:solidFill>
                  <a:latin typeface="Times New Roman" pitchFamily="18" charset="0"/>
                  <a:cs typeface="Times New Roman" pitchFamily="18" charset="0"/>
                </a:endParaRPr>
              </a:p>
            </p:txBody>
          </p:sp>
          <p:sp>
            <p:nvSpPr>
              <p:cNvPr id="11291" name="Text Box 74"/>
              <p:cNvSpPr txBox="1">
                <a:spLocks noChangeArrowheads="1"/>
              </p:cNvSpPr>
              <p:nvPr/>
            </p:nvSpPr>
            <p:spPr bwMode="auto">
              <a:xfrm>
                <a:off x="1460" y="818"/>
                <a:ext cx="660" cy="2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spcBef>
                    <a:spcPct val="50000"/>
                  </a:spcBef>
                </a:pPr>
                <a:r>
                  <a:rPr lang="en-US" sz="1600" smtClean="0">
                    <a:solidFill>
                      <a:srgbClr val="006699"/>
                    </a:solidFill>
                    <a:latin typeface="Times New Roman" pitchFamily="18" charset="0"/>
                    <a:cs typeface="Times New Roman" pitchFamily="18" charset="0"/>
                  </a:rPr>
                  <a:t>Tên muối khoáng</a:t>
                </a:r>
              </a:p>
            </p:txBody>
          </p:sp>
          <p:sp>
            <p:nvSpPr>
              <p:cNvPr id="11292" name="Text Box 75"/>
              <p:cNvSpPr txBox="1">
                <a:spLocks noChangeArrowheads="1"/>
              </p:cNvSpPr>
              <p:nvPr/>
            </p:nvSpPr>
            <p:spPr bwMode="auto">
              <a:xfrm>
                <a:off x="2757" y="847"/>
                <a:ext cx="1209" cy="1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50000"/>
                  </a:spcBef>
                </a:pPr>
                <a:r>
                  <a:rPr lang="en-US" sz="1600" smtClean="0">
                    <a:solidFill>
                      <a:srgbClr val="006699"/>
                    </a:solidFill>
                    <a:latin typeface="Times New Roman" pitchFamily="18" charset="0"/>
                    <a:cs typeface="Times New Roman" pitchFamily="18" charset="0"/>
                  </a:rPr>
                  <a:t>Vai trò chủ yếu </a:t>
                </a:r>
              </a:p>
            </p:txBody>
          </p:sp>
          <p:sp>
            <p:nvSpPr>
              <p:cNvPr id="11293" name="Text Box 76"/>
              <p:cNvSpPr txBox="1">
                <a:spLocks noChangeArrowheads="1"/>
              </p:cNvSpPr>
              <p:nvPr/>
            </p:nvSpPr>
            <p:spPr bwMode="auto">
              <a:xfrm>
                <a:off x="1567" y="1095"/>
                <a:ext cx="440" cy="2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spcBef>
                    <a:spcPct val="50000"/>
                  </a:spcBef>
                </a:pPr>
                <a:r>
                  <a:rPr lang="en-US" sz="1600" smtClean="0">
                    <a:solidFill>
                      <a:srgbClr val="006699"/>
                    </a:solidFill>
                    <a:latin typeface="Times New Roman" pitchFamily="18" charset="0"/>
                    <a:cs typeface="Times New Roman" pitchFamily="18" charset="0"/>
                  </a:rPr>
                  <a:t>Natri và Ka li</a:t>
                </a:r>
              </a:p>
            </p:txBody>
          </p:sp>
          <p:sp>
            <p:nvSpPr>
              <p:cNvPr id="11294" name="Text Box 77"/>
              <p:cNvSpPr txBox="1">
                <a:spLocks noChangeArrowheads="1"/>
              </p:cNvSpPr>
              <p:nvPr/>
            </p:nvSpPr>
            <p:spPr bwMode="auto">
              <a:xfrm>
                <a:off x="1959" y="1423"/>
                <a:ext cx="2531" cy="3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50000"/>
                  </a:spcBef>
                </a:pPr>
                <a:r>
                  <a:rPr lang="en-US" sz="1600" smtClean="0">
                    <a:solidFill>
                      <a:srgbClr val="006699"/>
                    </a:solidFill>
                    <a:latin typeface="Times New Roman" pitchFamily="18" charset="0"/>
                    <a:cs typeface="Times New Roman" pitchFamily="18" charset="0"/>
                  </a:rPr>
                  <a:t>Là thành phần chính  trong xương, răng. Có vai trò quan trọngtrong hoạt động của cơ,quá trình đông máu, trong phân chia tế bào, trao đổi glicôgen và dẫn truyền xung thần kinh.</a:t>
                </a:r>
              </a:p>
            </p:txBody>
          </p:sp>
          <p:sp>
            <p:nvSpPr>
              <p:cNvPr id="11295" name="Text Box 78"/>
              <p:cNvSpPr txBox="1">
                <a:spLocks noChangeArrowheads="1"/>
              </p:cNvSpPr>
              <p:nvPr/>
            </p:nvSpPr>
            <p:spPr bwMode="auto">
              <a:xfrm>
                <a:off x="4416" y="1052"/>
                <a:ext cx="1173" cy="2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50000"/>
                  </a:spcBef>
                </a:pPr>
                <a:r>
                  <a:rPr lang="en-US" sz="1600" smtClean="0">
                    <a:solidFill>
                      <a:srgbClr val="006699"/>
                    </a:solidFill>
                    <a:latin typeface="Times New Roman" pitchFamily="18" charset="0"/>
                    <a:cs typeface="Times New Roman" pitchFamily="18" charset="0"/>
                  </a:rPr>
                  <a:t>Có trong muối ăn.Có nhiều trong tro thực vật</a:t>
                </a:r>
              </a:p>
            </p:txBody>
          </p:sp>
          <p:sp>
            <p:nvSpPr>
              <p:cNvPr id="11296" name="Text Box 79"/>
              <p:cNvSpPr txBox="1">
                <a:spLocks noChangeArrowheads="1"/>
              </p:cNvSpPr>
              <p:nvPr/>
            </p:nvSpPr>
            <p:spPr bwMode="auto">
              <a:xfrm>
                <a:off x="1582" y="1547"/>
                <a:ext cx="491" cy="1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50000"/>
                  </a:spcBef>
                </a:pPr>
                <a:r>
                  <a:rPr lang="en-US" sz="1600" smtClean="0">
                    <a:solidFill>
                      <a:srgbClr val="006699"/>
                    </a:solidFill>
                    <a:latin typeface="Times New Roman" pitchFamily="18" charset="0"/>
                    <a:cs typeface="Times New Roman" pitchFamily="18" charset="0"/>
                  </a:rPr>
                  <a:t>Can xi </a:t>
                </a:r>
              </a:p>
            </p:txBody>
          </p:sp>
          <p:sp>
            <p:nvSpPr>
              <p:cNvPr id="11297" name="Text Box 80"/>
              <p:cNvSpPr txBox="1">
                <a:spLocks noChangeArrowheads="1"/>
              </p:cNvSpPr>
              <p:nvPr/>
            </p:nvSpPr>
            <p:spPr bwMode="auto">
              <a:xfrm>
                <a:off x="1959" y="1052"/>
                <a:ext cx="2494" cy="3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50000"/>
                  </a:spcBef>
                </a:pPr>
                <a:r>
                  <a:rPr lang="en-US" sz="1600" smtClean="0">
                    <a:solidFill>
                      <a:srgbClr val="006699"/>
                    </a:solidFill>
                    <a:latin typeface="Times New Roman" pitchFamily="18" charset="0"/>
                    <a:cs typeface="Times New Roman" pitchFamily="18" charset="0"/>
                  </a:rPr>
                  <a:t>Là thành phần quan trọng trong dịch nội bào trong nước mô,huyết tương.Tham gia các hoạt động trao đổi của tế bào và hoạt động co cơ, hình thành và dẫn truyền xung thần kinh.</a:t>
                </a:r>
              </a:p>
            </p:txBody>
          </p:sp>
          <p:sp>
            <p:nvSpPr>
              <p:cNvPr id="11298" name="Text Box 81"/>
              <p:cNvSpPr txBox="1">
                <a:spLocks noChangeArrowheads="1"/>
              </p:cNvSpPr>
              <p:nvPr/>
            </p:nvSpPr>
            <p:spPr bwMode="auto">
              <a:xfrm>
                <a:off x="4380" y="1426"/>
                <a:ext cx="1305" cy="3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50000"/>
                  </a:spcBef>
                </a:pPr>
                <a:r>
                  <a:rPr lang="en-US" sz="1600" smtClean="0">
                    <a:solidFill>
                      <a:srgbClr val="006699"/>
                    </a:solidFill>
                    <a:latin typeface="Times New Roman" pitchFamily="18" charset="0"/>
                    <a:cs typeface="Times New Roman" pitchFamily="18" charset="0"/>
                  </a:rPr>
                  <a:t>Cơ thể chỉ hấp thụ canxi khi có mặt vitaminD .Có nhiều trong sữa, trứng , rau xanh</a:t>
                </a:r>
              </a:p>
            </p:txBody>
          </p:sp>
          <p:sp>
            <p:nvSpPr>
              <p:cNvPr id="11299" name="Text Box 82"/>
              <p:cNvSpPr txBox="1">
                <a:spLocks noChangeArrowheads="1"/>
              </p:cNvSpPr>
              <p:nvPr/>
            </p:nvSpPr>
            <p:spPr bwMode="auto">
              <a:xfrm>
                <a:off x="1630" y="1753"/>
                <a:ext cx="440" cy="1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50000"/>
                  </a:spcBef>
                </a:pPr>
                <a:r>
                  <a:rPr lang="en-US" sz="1600" smtClean="0">
                    <a:solidFill>
                      <a:srgbClr val="006699"/>
                    </a:solidFill>
                    <a:latin typeface="Times New Roman" pitchFamily="18" charset="0"/>
                    <a:cs typeface="Times New Roman" pitchFamily="18" charset="0"/>
                  </a:rPr>
                  <a:t>Sắt </a:t>
                </a:r>
              </a:p>
            </p:txBody>
          </p:sp>
          <p:sp>
            <p:nvSpPr>
              <p:cNvPr id="11300" name="Text Box 83"/>
              <p:cNvSpPr txBox="1">
                <a:spLocks noChangeArrowheads="1"/>
              </p:cNvSpPr>
              <p:nvPr/>
            </p:nvSpPr>
            <p:spPr bwMode="auto">
              <a:xfrm>
                <a:off x="1955" y="1822"/>
                <a:ext cx="2456" cy="1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50000"/>
                  </a:spcBef>
                </a:pPr>
                <a:r>
                  <a:rPr lang="en-US" sz="1600" smtClean="0">
                    <a:solidFill>
                      <a:srgbClr val="006699"/>
                    </a:solidFill>
                    <a:latin typeface="Times New Roman" pitchFamily="18" charset="0"/>
                    <a:cs typeface="Times New Roman" pitchFamily="18" charset="0"/>
                  </a:rPr>
                  <a:t>Là thành phần cấu tạo của hêmôglôbin trong hồng cầu.  </a:t>
                </a:r>
              </a:p>
            </p:txBody>
          </p:sp>
          <p:sp>
            <p:nvSpPr>
              <p:cNvPr id="11301" name="Text Box 84"/>
              <p:cNvSpPr txBox="1">
                <a:spLocks noChangeArrowheads="1"/>
              </p:cNvSpPr>
              <p:nvPr/>
            </p:nvSpPr>
            <p:spPr bwMode="auto">
              <a:xfrm>
                <a:off x="4380" y="1800"/>
                <a:ext cx="1173" cy="2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50000"/>
                  </a:spcBef>
                </a:pPr>
                <a:r>
                  <a:rPr lang="en-US" sz="1600" smtClean="0">
                    <a:solidFill>
                      <a:srgbClr val="006699"/>
                    </a:solidFill>
                    <a:latin typeface="Times New Roman" pitchFamily="18" charset="0"/>
                    <a:cs typeface="Times New Roman" pitchFamily="18" charset="0"/>
                  </a:rPr>
                  <a:t>Có trong thịt, cá, gan,trứng, các loại đậu </a:t>
                </a:r>
              </a:p>
            </p:txBody>
          </p:sp>
          <p:sp>
            <p:nvSpPr>
              <p:cNvPr id="11302" name="Line 85"/>
              <p:cNvSpPr>
                <a:spLocks noChangeShapeType="1"/>
              </p:cNvSpPr>
              <p:nvPr/>
            </p:nvSpPr>
            <p:spPr bwMode="auto">
              <a:xfrm>
                <a:off x="1594" y="2352"/>
                <a:ext cx="4069" cy="0"/>
              </a:xfrm>
              <a:prstGeom prst="line">
                <a:avLst/>
              </a:prstGeom>
              <a:noFill/>
              <a:ln w="9525">
                <a:solidFill>
                  <a:srgbClr val="FF3300"/>
                </a:solidFill>
                <a:round/>
                <a:headEnd/>
                <a:tailEnd/>
              </a:ln>
              <a:extLst>
                <a:ext uri="{909E8E84-426E-40DD-AFC4-6F175D3DCCD1}">
                  <a14:hiddenFill xmlns:a14="http://schemas.microsoft.com/office/drawing/2010/main" xmlns="">
                    <a:noFill/>
                  </a14:hiddenFill>
                </a:ext>
              </a:extLst>
            </p:spPr>
            <p:txBody>
              <a:bodyPr/>
              <a:lstStyle/>
              <a:p>
                <a:pPr eaLnBrk="0" hangingPunct="0"/>
                <a:endParaRPr lang="vi-VN" sz="1600" smtClean="0">
                  <a:solidFill>
                    <a:srgbClr val="006699"/>
                  </a:solidFill>
                  <a:latin typeface="Times New Roman" pitchFamily="18" charset="0"/>
                  <a:cs typeface="Times New Roman" pitchFamily="18" charset="0"/>
                </a:endParaRPr>
              </a:p>
            </p:txBody>
          </p:sp>
          <p:sp>
            <p:nvSpPr>
              <p:cNvPr id="11303" name="Line 86"/>
              <p:cNvSpPr>
                <a:spLocks noChangeShapeType="1"/>
              </p:cNvSpPr>
              <p:nvPr/>
            </p:nvSpPr>
            <p:spPr bwMode="auto">
              <a:xfrm>
                <a:off x="1586" y="2644"/>
                <a:ext cx="4069" cy="0"/>
              </a:xfrm>
              <a:prstGeom prst="line">
                <a:avLst/>
              </a:prstGeom>
              <a:noFill/>
              <a:ln w="9525">
                <a:solidFill>
                  <a:srgbClr val="FF3300"/>
                </a:solidFill>
                <a:round/>
                <a:headEnd/>
                <a:tailEnd/>
              </a:ln>
              <a:extLst>
                <a:ext uri="{909E8E84-426E-40DD-AFC4-6F175D3DCCD1}">
                  <a14:hiddenFill xmlns:a14="http://schemas.microsoft.com/office/drawing/2010/main" xmlns="">
                    <a:noFill/>
                  </a14:hiddenFill>
                </a:ext>
              </a:extLst>
            </p:spPr>
            <p:txBody>
              <a:bodyPr/>
              <a:lstStyle/>
              <a:p>
                <a:pPr eaLnBrk="0" hangingPunct="0"/>
                <a:endParaRPr lang="vi-VN" sz="1600" smtClean="0">
                  <a:solidFill>
                    <a:srgbClr val="006699"/>
                  </a:solidFill>
                  <a:latin typeface="Times New Roman" pitchFamily="18" charset="0"/>
                  <a:cs typeface="Times New Roman" pitchFamily="18" charset="0"/>
                </a:endParaRPr>
              </a:p>
            </p:txBody>
          </p:sp>
          <p:sp>
            <p:nvSpPr>
              <p:cNvPr id="11304" name="Text Box 87"/>
              <p:cNvSpPr txBox="1">
                <a:spLocks noChangeArrowheads="1"/>
              </p:cNvSpPr>
              <p:nvPr/>
            </p:nvSpPr>
            <p:spPr bwMode="auto">
              <a:xfrm>
                <a:off x="1618" y="2060"/>
                <a:ext cx="440" cy="1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50000"/>
                  </a:spcBef>
                </a:pPr>
                <a:r>
                  <a:rPr lang="en-US" sz="1600" smtClean="0">
                    <a:solidFill>
                      <a:srgbClr val="006699"/>
                    </a:solidFill>
                    <a:latin typeface="Times New Roman" pitchFamily="18" charset="0"/>
                    <a:cs typeface="Times New Roman" pitchFamily="18" charset="0"/>
                  </a:rPr>
                  <a:t>I ốt </a:t>
                </a:r>
              </a:p>
            </p:txBody>
          </p:sp>
          <p:sp>
            <p:nvSpPr>
              <p:cNvPr id="11305" name="Text Box 88"/>
              <p:cNvSpPr txBox="1">
                <a:spLocks noChangeArrowheads="1"/>
              </p:cNvSpPr>
              <p:nvPr/>
            </p:nvSpPr>
            <p:spPr bwMode="auto">
              <a:xfrm>
                <a:off x="1958" y="2131"/>
                <a:ext cx="2457" cy="1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50000"/>
                  </a:spcBef>
                </a:pPr>
                <a:r>
                  <a:rPr lang="en-US" sz="1600" smtClean="0">
                    <a:solidFill>
                      <a:srgbClr val="006699"/>
                    </a:solidFill>
                    <a:latin typeface="Times New Roman" pitchFamily="18" charset="0"/>
                    <a:cs typeface="Times New Roman" pitchFamily="18" charset="0"/>
                  </a:rPr>
                  <a:t>Là thành phần không thể thiếu  của hoóc môn tuyến giáp. </a:t>
                </a:r>
              </a:p>
            </p:txBody>
          </p:sp>
          <p:sp>
            <p:nvSpPr>
              <p:cNvPr id="11306" name="Text Box 89"/>
              <p:cNvSpPr txBox="1">
                <a:spLocks noChangeArrowheads="1"/>
              </p:cNvSpPr>
              <p:nvPr/>
            </p:nvSpPr>
            <p:spPr bwMode="auto">
              <a:xfrm>
                <a:off x="4367" y="2083"/>
                <a:ext cx="1393" cy="2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50000"/>
                  </a:spcBef>
                </a:pPr>
                <a:r>
                  <a:rPr lang="en-US" sz="1600" smtClean="0">
                    <a:solidFill>
                      <a:srgbClr val="006699"/>
                    </a:solidFill>
                    <a:latin typeface="Times New Roman" pitchFamily="18" charset="0"/>
                    <a:cs typeface="Times New Roman" pitchFamily="18" charset="0"/>
                  </a:rPr>
                  <a:t>Có trong  đồ ăn biển, dầu cá, rau trồng trên đất nhiều iốt, muối iốt</a:t>
                </a:r>
              </a:p>
            </p:txBody>
          </p:sp>
          <p:sp>
            <p:nvSpPr>
              <p:cNvPr id="11307" name="Text Box 90"/>
              <p:cNvSpPr txBox="1">
                <a:spLocks noChangeArrowheads="1"/>
              </p:cNvSpPr>
              <p:nvPr/>
            </p:nvSpPr>
            <p:spPr bwMode="auto">
              <a:xfrm>
                <a:off x="1576" y="2312"/>
                <a:ext cx="623" cy="3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50000"/>
                  </a:spcBef>
                </a:pPr>
                <a:r>
                  <a:rPr lang="en-US" sz="1600" smtClean="0">
                    <a:solidFill>
                      <a:srgbClr val="006699"/>
                    </a:solidFill>
                    <a:latin typeface="Times New Roman" pitchFamily="18" charset="0"/>
                    <a:cs typeface="Times New Roman" pitchFamily="18" charset="0"/>
                  </a:rPr>
                  <a:t>   Lưu</a:t>
                </a:r>
              </a:p>
              <a:p>
                <a:pPr>
                  <a:spcBef>
                    <a:spcPct val="50000"/>
                  </a:spcBef>
                </a:pPr>
                <a:r>
                  <a:rPr lang="en-US" sz="1600" smtClean="0">
                    <a:solidFill>
                      <a:srgbClr val="006699"/>
                    </a:solidFill>
                    <a:latin typeface="Times New Roman" pitchFamily="18" charset="0"/>
                    <a:cs typeface="Times New Roman" pitchFamily="18" charset="0"/>
                  </a:rPr>
                  <a:t> huỳnh</a:t>
                </a:r>
              </a:p>
            </p:txBody>
          </p:sp>
          <p:sp>
            <p:nvSpPr>
              <p:cNvPr id="11308" name="Text Box 91"/>
              <p:cNvSpPr txBox="1">
                <a:spLocks noChangeArrowheads="1"/>
              </p:cNvSpPr>
              <p:nvPr/>
            </p:nvSpPr>
            <p:spPr bwMode="auto">
              <a:xfrm>
                <a:off x="1996" y="2352"/>
                <a:ext cx="2457" cy="3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50000"/>
                  </a:spcBef>
                </a:pPr>
                <a:r>
                  <a:rPr lang="en-US" sz="1600" smtClean="0">
                    <a:solidFill>
                      <a:srgbClr val="006699"/>
                    </a:solidFill>
                    <a:latin typeface="Times New Roman" pitchFamily="18" charset="0"/>
                    <a:cs typeface="Times New Roman" pitchFamily="18" charset="0"/>
                  </a:rPr>
                  <a:t>Là thành phần cấu tạo của nhiều hoócmôn và vitamin. </a:t>
                </a:r>
              </a:p>
              <a:p>
                <a:pPr>
                  <a:spcBef>
                    <a:spcPct val="50000"/>
                  </a:spcBef>
                </a:pPr>
                <a:r>
                  <a:rPr lang="en-US" sz="1600" smtClean="0">
                    <a:solidFill>
                      <a:srgbClr val="006699"/>
                    </a:solidFill>
                    <a:latin typeface="Times New Roman" pitchFamily="18" charset="0"/>
                    <a:cs typeface="Times New Roman" pitchFamily="18" charset="0"/>
                  </a:rPr>
                  <a:t>  </a:t>
                </a:r>
              </a:p>
            </p:txBody>
          </p:sp>
          <p:sp>
            <p:nvSpPr>
              <p:cNvPr id="11309" name="Text Box 92"/>
              <p:cNvSpPr txBox="1">
                <a:spLocks noChangeArrowheads="1"/>
              </p:cNvSpPr>
              <p:nvPr/>
            </p:nvSpPr>
            <p:spPr bwMode="auto">
              <a:xfrm>
                <a:off x="1584" y="2688"/>
                <a:ext cx="440" cy="1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50000"/>
                  </a:spcBef>
                </a:pPr>
                <a:r>
                  <a:rPr lang="en-US" sz="1600" smtClean="0">
                    <a:solidFill>
                      <a:srgbClr val="006699"/>
                    </a:solidFill>
                    <a:latin typeface="Times New Roman" pitchFamily="18" charset="0"/>
                    <a:cs typeface="Times New Roman" pitchFamily="18" charset="0"/>
                  </a:rPr>
                  <a:t>Kẽm </a:t>
                </a:r>
              </a:p>
            </p:txBody>
          </p:sp>
          <p:sp>
            <p:nvSpPr>
              <p:cNvPr id="11310" name="Line 93"/>
              <p:cNvSpPr>
                <a:spLocks noChangeShapeType="1"/>
              </p:cNvSpPr>
              <p:nvPr/>
            </p:nvSpPr>
            <p:spPr bwMode="auto">
              <a:xfrm>
                <a:off x="1575" y="3203"/>
                <a:ext cx="4069" cy="0"/>
              </a:xfrm>
              <a:prstGeom prst="line">
                <a:avLst/>
              </a:prstGeom>
              <a:noFill/>
              <a:ln w="38100">
                <a:solidFill>
                  <a:schemeClr val="accent2"/>
                </a:solidFill>
                <a:round/>
                <a:headEnd/>
                <a:tailEnd/>
              </a:ln>
              <a:extLst>
                <a:ext uri="{909E8E84-426E-40DD-AFC4-6F175D3DCCD1}">
                  <a14:hiddenFill xmlns:a14="http://schemas.microsoft.com/office/drawing/2010/main" xmlns="">
                    <a:noFill/>
                  </a14:hiddenFill>
                </a:ext>
              </a:extLst>
            </p:spPr>
            <p:txBody>
              <a:bodyPr/>
              <a:lstStyle/>
              <a:p>
                <a:pPr eaLnBrk="0" hangingPunct="0"/>
                <a:endParaRPr lang="vi-VN" sz="1600" smtClean="0">
                  <a:solidFill>
                    <a:srgbClr val="006699"/>
                  </a:solidFill>
                  <a:latin typeface="Times New Roman" pitchFamily="18" charset="0"/>
                  <a:cs typeface="Times New Roman" pitchFamily="18" charset="0"/>
                </a:endParaRPr>
              </a:p>
            </p:txBody>
          </p:sp>
          <p:sp>
            <p:nvSpPr>
              <p:cNvPr id="11311" name="Line 94"/>
              <p:cNvSpPr>
                <a:spLocks noChangeShapeType="1"/>
              </p:cNvSpPr>
              <p:nvPr/>
            </p:nvSpPr>
            <p:spPr bwMode="auto">
              <a:xfrm>
                <a:off x="1586" y="2941"/>
                <a:ext cx="4069" cy="0"/>
              </a:xfrm>
              <a:prstGeom prst="line">
                <a:avLst/>
              </a:prstGeom>
              <a:noFill/>
              <a:ln w="9525">
                <a:solidFill>
                  <a:srgbClr val="FF3300"/>
                </a:solidFill>
                <a:round/>
                <a:headEnd/>
                <a:tailEnd/>
              </a:ln>
              <a:extLst>
                <a:ext uri="{909E8E84-426E-40DD-AFC4-6F175D3DCCD1}">
                  <a14:hiddenFill xmlns:a14="http://schemas.microsoft.com/office/drawing/2010/main" xmlns="">
                    <a:noFill/>
                  </a14:hiddenFill>
                </a:ext>
              </a:extLst>
            </p:spPr>
            <p:txBody>
              <a:bodyPr/>
              <a:lstStyle/>
              <a:p>
                <a:pPr eaLnBrk="0" hangingPunct="0"/>
                <a:endParaRPr lang="vi-VN" sz="1600" smtClean="0">
                  <a:solidFill>
                    <a:srgbClr val="006699"/>
                  </a:solidFill>
                  <a:latin typeface="Times New Roman" pitchFamily="18" charset="0"/>
                  <a:cs typeface="Times New Roman" pitchFamily="18" charset="0"/>
                </a:endParaRPr>
              </a:p>
            </p:txBody>
          </p:sp>
          <p:sp>
            <p:nvSpPr>
              <p:cNvPr id="11312" name="Text Box 95"/>
              <p:cNvSpPr txBox="1">
                <a:spLocks noChangeArrowheads="1"/>
              </p:cNvSpPr>
              <p:nvPr/>
            </p:nvSpPr>
            <p:spPr bwMode="auto">
              <a:xfrm>
                <a:off x="1959" y="2644"/>
                <a:ext cx="2457" cy="42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50000"/>
                  </a:spcBef>
                </a:pPr>
                <a:r>
                  <a:rPr lang="en-US" sz="1600" smtClean="0">
                    <a:solidFill>
                      <a:srgbClr val="006699"/>
                    </a:solidFill>
                    <a:latin typeface="Times New Roman" pitchFamily="18" charset="0"/>
                    <a:cs typeface="Times New Roman" pitchFamily="18" charset="0"/>
                  </a:rPr>
                  <a:t>Là thành phần của nhiều enzim. Cần thiết cho sự phát triển bình thường của cơ thể và hàn gắn vết thương.</a:t>
                </a:r>
              </a:p>
              <a:p>
                <a:pPr>
                  <a:spcBef>
                    <a:spcPct val="50000"/>
                  </a:spcBef>
                </a:pPr>
                <a:endParaRPr lang="en-US" sz="1600" smtClean="0">
                  <a:solidFill>
                    <a:srgbClr val="006699"/>
                  </a:solidFill>
                  <a:latin typeface="Times New Roman" pitchFamily="18" charset="0"/>
                  <a:cs typeface="Times New Roman" pitchFamily="18" charset="0"/>
                </a:endParaRPr>
              </a:p>
            </p:txBody>
          </p:sp>
          <p:sp>
            <p:nvSpPr>
              <p:cNvPr id="11313" name="Text Box 96"/>
              <p:cNvSpPr txBox="1">
                <a:spLocks noChangeArrowheads="1"/>
              </p:cNvSpPr>
              <p:nvPr/>
            </p:nvSpPr>
            <p:spPr bwMode="auto">
              <a:xfrm>
                <a:off x="4380" y="2616"/>
                <a:ext cx="1320" cy="2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50000"/>
                  </a:spcBef>
                </a:pPr>
                <a:r>
                  <a:rPr lang="en-US" sz="1600" smtClean="0">
                    <a:solidFill>
                      <a:srgbClr val="006699"/>
                    </a:solidFill>
                    <a:latin typeface="Times New Roman" pitchFamily="18" charset="0"/>
                    <a:cs typeface="Times New Roman" pitchFamily="18" charset="0"/>
                  </a:rPr>
                  <a:t>Có trong nhiều loại thức ăn, đặc biệt là thịt.</a:t>
                </a:r>
              </a:p>
            </p:txBody>
          </p:sp>
          <p:sp>
            <p:nvSpPr>
              <p:cNvPr id="11314" name="Text Box 97"/>
              <p:cNvSpPr txBox="1">
                <a:spLocks noChangeArrowheads="1"/>
              </p:cNvSpPr>
              <p:nvPr/>
            </p:nvSpPr>
            <p:spPr bwMode="auto">
              <a:xfrm>
                <a:off x="1959" y="2990"/>
                <a:ext cx="2457" cy="3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50000"/>
                  </a:spcBef>
                </a:pPr>
                <a:r>
                  <a:rPr lang="en-US" sz="1600" smtClean="0">
                    <a:solidFill>
                      <a:srgbClr val="006699"/>
                    </a:solidFill>
                    <a:latin typeface="Times New Roman" pitchFamily="18" charset="0"/>
                    <a:cs typeface="Times New Roman" pitchFamily="18" charset="0"/>
                  </a:rPr>
                  <a:t>Là thành phần cấu tạo của nhiều enzim.</a:t>
                </a:r>
              </a:p>
              <a:p>
                <a:pPr>
                  <a:spcBef>
                    <a:spcPct val="50000"/>
                  </a:spcBef>
                </a:pPr>
                <a:endParaRPr lang="en-US" sz="1600" smtClean="0">
                  <a:solidFill>
                    <a:srgbClr val="006699"/>
                  </a:solidFill>
                  <a:latin typeface="Times New Roman" pitchFamily="18" charset="0"/>
                  <a:cs typeface="Times New Roman" pitchFamily="18" charset="0"/>
                </a:endParaRPr>
              </a:p>
            </p:txBody>
          </p:sp>
          <p:sp>
            <p:nvSpPr>
              <p:cNvPr id="11315" name="Text Box 98"/>
              <p:cNvSpPr txBox="1">
                <a:spLocks noChangeArrowheads="1"/>
              </p:cNvSpPr>
              <p:nvPr/>
            </p:nvSpPr>
            <p:spPr bwMode="auto">
              <a:xfrm>
                <a:off x="4380" y="2982"/>
                <a:ext cx="1320" cy="1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50000"/>
                  </a:spcBef>
                </a:pPr>
                <a:r>
                  <a:rPr lang="en-US" sz="1600" smtClean="0">
                    <a:solidFill>
                      <a:srgbClr val="006699"/>
                    </a:solidFill>
                    <a:latin typeface="Times New Roman" pitchFamily="18" charset="0"/>
                    <a:cs typeface="Times New Roman" pitchFamily="18" charset="0"/>
                  </a:rPr>
                  <a:t>Có nhiều trong thịt, cá.</a:t>
                </a:r>
              </a:p>
            </p:txBody>
          </p:sp>
          <p:sp>
            <p:nvSpPr>
              <p:cNvPr id="11316" name="Text Box 99"/>
              <p:cNvSpPr txBox="1">
                <a:spLocks noChangeArrowheads="1"/>
              </p:cNvSpPr>
              <p:nvPr/>
            </p:nvSpPr>
            <p:spPr bwMode="auto">
              <a:xfrm>
                <a:off x="1546" y="2976"/>
                <a:ext cx="758" cy="1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50000"/>
                  </a:spcBef>
                </a:pPr>
                <a:r>
                  <a:rPr lang="en-US" sz="1600" smtClean="0">
                    <a:solidFill>
                      <a:srgbClr val="006699"/>
                    </a:solidFill>
                    <a:latin typeface="Times New Roman" pitchFamily="18" charset="0"/>
                    <a:cs typeface="Times New Roman" pitchFamily="18" charset="0"/>
                  </a:rPr>
                  <a:t>Phôtpho</a:t>
                </a:r>
              </a:p>
            </p:txBody>
          </p:sp>
          <p:sp>
            <p:nvSpPr>
              <p:cNvPr id="11317" name="Text Box 100"/>
              <p:cNvSpPr txBox="1">
                <a:spLocks noChangeArrowheads="1"/>
              </p:cNvSpPr>
              <p:nvPr/>
            </p:nvSpPr>
            <p:spPr bwMode="auto">
              <a:xfrm>
                <a:off x="1575" y="571"/>
                <a:ext cx="4069" cy="23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50000"/>
                  </a:spcBef>
                </a:pPr>
                <a:r>
                  <a:rPr lang="en-US" sz="2800" smtClean="0">
                    <a:solidFill>
                      <a:srgbClr val="FF0000"/>
                    </a:solidFill>
                    <a:latin typeface="Times New Roman" pitchFamily="18" charset="0"/>
                    <a:cs typeface="Times New Roman" pitchFamily="18" charset="0"/>
                  </a:rPr>
                  <a:t>Bảng 34-2.Tóm tắt vai trò chủ yếu một số muối khoáng </a:t>
                </a:r>
              </a:p>
            </p:txBody>
          </p:sp>
          <p:sp>
            <p:nvSpPr>
              <p:cNvPr id="11318" name="Text Box 101"/>
              <p:cNvSpPr txBox="1">
                <a:spLocks noChangeArrowheads="1"/>
              </p:cNvSpPr>
              <p:nvPr/>
            </p:nvSpPr>
            <p:spPr bwMode="auto">
              <a:xfrm>
                <a:off x="4623" y="873"/>
                <a:ext cx="1209" cy="1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50000"/>
                  </a:spcBef>
                </a:pPr>
                <a:r>
                  <a:rPr lang="en-US" sz="1600" smtClean="0">
                    <a:solidFill>
                      <a:srgbClr val="006699"/>
                    </a:solidFill>
                    <a:latin typeface="Times New Roman" pitchFamily="18" charset="0"/>
                    <a:cs typeface="Times New Roman" pitchFamily="18" charset="0"/>
                  </a:rPr>
                  <a:t>Nguồn cung cấp</a:t>
                </a:r>
              </a:p>
            </p:txBody>
          </p:sp>
          <p:sp>
            <p:nvSpPr>
              <p:cNvPr id="11319" name="Text Box 114"/>
              <p:cNvSpPr txBox="1">
                <a:spLocks noChangeArrowheads="1"/>
              </p:cNvSpPr>
              <p:nvPr/>
            </p:nvSpPr>
            <p:spPr bwMode="auto">
              <a:xfrm>
                <a:off x="4368" y="2352"/>
                <a:ext cx="1248" cy="2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50000"/>
                  </a:spcBef>
                </a:pPr>
                <a:r>
                  <a:rPr lang="en-US" sz="1600" smtClean="0">
                    <a:solidFill>
                      <a:srgbClr val="006699"/>
                    </a:solidFill>
                    <a:latin typeface="Times New Roman" pitchFamily="18" charset="0"/>
                    <a:cs typeface="Times New Roman" pitchFamily="18" charset="0"/>
                  </a:rPr>
                  <a:t>Có nhiều trong thịt bò, cừu, gan, cá, trứng, đậu</a:t>
                </a:r>
              </a:p>
            </p:txBody>
          </p:sp>
        </p:grpSp>
      </p:grpSp>
    </p:spTree>
    <p:extLst>
      <p:ext uri="{BB962C8B-B14F-4D97-AF65-F5344CB8AC3E}">
        <p14:creationId xmlns:p14="http://schemas.microsoft.com/office/powerpoint/2010/main" xmlns="" val="1021151852"/>
      </p:ext>
    </p:extLst>
  </p:cSld>
  <p:clrMapOvr>
    <a:masterClrMapping/>
  </p:clrMapOvr>
  <p:transition spd="med">
    <p:wheel spokes="8"/>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 Box 2"/>
          <p:cNvSpPr txBox="1">
            <a:spLocks noChangeArrowheads="1"/>
          </p:cNvSpPr>
          <p:nvPr/>
        </p:nvSpPr>
        <p:spPr bwMode="auto">
          <a:xfrm>
            <a:off x="1447800" y="228600"/>
            <a:ext cx="6781800" cy="366713"/>
          </a:xfrm>
          <a:prstGeom prst="rect">
            <a:avLst/>
          </a:prstGeom>
          <a:solidFill>
            <a:schemeClr val="bg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50000"/>
              </a:spcBef>
            </a:pPr>
            <a:endParaRPr lang="vi-VN">
              <a:solidFill>
                <a:prstClr val="white"/>
              </a:solidFill>
            </a:endParaRPr>
          </a:p>
        </p:txBody>
      </p:sp>
      <p:sp>
        <p:nvSpPr>
          <p:cNvPr id="15363" name="Text Box 12"/>
          <p:cNvSpPr txBox="1">
            <a:spLocks noChangeArrowheads="1"/>
          </p:cNvSpPr>
          <p:nvPr/>
        </p:nvSpPr>
        <p:spPr bwMode="auto">
          <a:xfrm>
            <a:off x="3489325" y="646113"/>
            <a:ext cx="184150" cy="3667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endParaRPr lang="vi-VN">
              <a:solidFill>
                <a:prstClr val="white"/>
              </a:solidFill>
            </a:endParaRPr>
          </a:p>
        </p:txBody>
      </p:sp>
      <p:grpSp>
        <p:nvGrpSpPr>
          <p:cNvPr id="15364" name="Group 38"/>
          <p:cNvGrpSpPr>
            <a:grpSpLocks/>
          </p:cNvGrpSpPr>
          <p:nvPr/>
        </p:nvGrpSpPr>
        <p:grpSpPr bwMode="auto">
          <a:xfrm>
            <a:off x="457200" y="228600"/>
            <a:ext cx="8305800" cy="6400800"/>
            <a:chOff x="1632" y="576"/>
            <a:chExt cx="3888" cy="3600"/>
          </a:xfrm>
        </p:grpSpPr>
        <p:sp>
          <p:nvSpPr>
            <p:cNvPr id="15366" name="Text Box 13"/>
            <p:cNvSpPr txBox="1">
              <a:spLocks noChangeArrowheads="1"/>
            </p:cNvSpPr>
            <p:nvPr/>
          </p:nvSpPr>
          <p:spPr bwMode="auto">
            <a:xfrm>
              <a:off x="2112" y="1536"/>
              <a:ext cx="2976" cy="20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50000"/>
                </a:spcBef>
              </a:pPr>
              <a:endParaRPr lang="vi-VN">
                <a:solidFill>
                  <a:prstClr val="white"/>
                </a:solidFill>
              </a:endParaRPr>
            </a:p>
          </p:txBody>
        </p:sp>
        <p:sp>
          <p:nvSpPr>
            <p:cNvPr id="15367" name="Text Box 27"/>
            <p:cNvSpPr txBox="1">
              <a:spLocks noChangeArrowheads="1"/>
            </p:cNvSpPr>
            <p:nvPr/>
          </p:nvSpPr>
          <p:spPr bwMode="auto">
            <a:xfrm>
              <a:off x="1910" y="3143"/>
              <a:ext cx="86" cy="20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endParaRPr lang="vi-VN">
                <a:solidFill>
                  <a:prstClr val="white"/>
                </a:solidFill>
              </a:endParaRPr>
            </a:p>
          </p:txBody>
        </p:sp>
        <p:sp>
          <p:nvSpPr>
            <p:cNvPr id="15368" name="Text Box 28"/>
            <p:cNvSpPr txBox="1">
              <a:spLocks noChangeArrowheads="1"/>
            </p:cNvSpPr>
            <p:nvPr/>
          </p:nvSpPr>
          <p:spPr bwMode="auto">
            <a:xfrm>
              <a:off x="2054" y="3191"/>
              <a:ext cx="86" cy="20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endParaRPr lang="vi-VN">
                <a:solidFill>
                  <a:prstClr val="white"/>
                </a:solidFill>
              </a:endParaRPr>
            </a:p>
          </p:txBody>
        </p:sp>
        <p:pic>
          <p:nvPicPr>
            <p:cNvPr id="15369" name="Picture 29" descr="images[40]"/>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632" y="624"/>
              <a:ext cx="1776" cy="15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5370" name="Text Box 30"/>
            <p:cNvSpPr txBox="1">
              <a:spLocks noChangeArrowheads="1"/>
            </p:cNvSpPr>
            <p:nvPr/>
          </p:nvSpPr>
          <p:spPr bwMode="auto">
            <a:xfrm>
              <a:off x="3446" y="3095"/>
              <a:ext cx="86" cy="20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endParaRPr lang="vi-VN">
                <a:solidFill>
                  <a:prstClr val="white"/>
                </a:solidFill>
              </a:endParaRPr>
            </a:p>
          </p:txBody>
        </p:sp>
        <p:sp>
          <p:nvSpPr>
            <p:cNvPr id="15371" name="Text Box 31"/>
            <p:cNvSpPr txBox="1">
              <a:spLocks noChangeArrowheads="1"/>
            </p:cNvSpPr>
            <p:nvPr/>
          </p:nvSpPr>
          <p:spPr bwMode="auto">
            <a:xfrm>
              <a:off x="3494" y="3191"/>
              <a:ext cx="86" cy="20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endParaRPr lang="vi-VN">
                <a:solidFill>
                  <a:prstClr val="white"/>
                </a:solidFill>
              </a:endParaRPr>
            </a:p>
          </p:txBody>
        </p:sp>
        <p:pic>
          <p:nvPicPr>
            <p:cNvPr id="15372" name="Picture 32" descr="0601031[1]"/>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3648" y="576"/>
              <a:ext cx="1872" cy="15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5373" name="Text Box 33"/>
            <p:cNvSpPr txBox="1">
              <a:spLocks noChangeArrowheads="1"/>
            </p:cNvSpPr>
            <p:nvPr/>
          </p:nvSpPr>
          <p:spPr bwMode="auto">
            <a:xfrm>
              <a:off x="4838" y="3095"/>
              <a:ext cx="86" cy="20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endParaRPr lang="vi-VN">
                <a:solidFill>
                  <a:prstClr val="white"/>
                </a:solidFill>
              </a:endParaRPr>
            </a:p>
          </p:txBody>
        </p:sp>
        <p:sp>
          <p:nvSpPr>
            <p:cNvPr id="15374" name="Text Box 34"/>
            <p:cNvSpPr txBox="1">
              <a:spLocks noChangeArrowheads="1"/>
            </p:cNvSpPr>
            <p:nvPr/>
          </p:nvSpPr>
          <p:spPr bwMode="auto">
            <a:xfrm>
              <a:off x="4886" y="2951"/>
              <a:ext cx="86" cy="20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endParaRPr lang="vi-VN">
                <a:solidFill>
                  <a:prstClr val="white"/>
                </a:solidFill>
              </a:endParaRPr>
            </a:p>
          </p:txBody>
        </p:sp>
        <p:pic>
          <p:nvPicPr>
            <p:cNvPr id="15375" name="Picture 35" descr="congenital_hypothyroidism[1]"/>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1632" y="2208"/>
              <a:ext cx="3888" cy="196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15365" name="Rectangle 39"/>
          <p:cNvSpPr>
            <a:spLocks noChangeArrowheads="1"/>
          </p:cNvSpPr>
          <p:nvPr/>
        </p:nvSpPr>
        <p:spPr bwMode="auto">
          <a:xfrm>
            <a:off x="76200" y="6400800"/>
            <a:ext cx="609600" cy="457200"/>
          </a:xfrm>
          <a:prstGeom prst="rect">
            <a:avLst/>
          </a:prstGeom>
          <a:noFill/>
          <a:ln>
            <a:noFill/>
          </a:ln>
          <a:effectLst/>
          <a:extLst>
            <a:ext uri="{909E8E84-426E-40DD-AFC4-6F175D3DCCD1}">
              <a14:hiddenFill xmlns:a14="http://schemas.microsoft.com/office/drawing/2010/main" xmlns="">
                <a:solidFill>
                  <a:srgbClr val="00FF00"/>
                </a:solidFill>
              </a14:hiddenFill>
            </a:ext>
            <a:ext uri="{91240B29-F687-4F45-9708-019B960494DF}">
              <a14:hiddenLine xmlns:a14="http://schemas.microsoft.com/office/drawing/2010/main" xmlns="" w="9525" cap="rnd">
                <a:solidFill>
                  <a:schemeClr val="accent1"/>
                </a:solidFill>
                <a:prstDash val="sysDot"/>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r>
              <a:rPr lang="en-US" sz="4400">
                <a:solidFill>
                  <a:srgbClr val="FF33CC"/>
                </a:solidFill>
                <a:latin typeface="Tahoma" pitchFamily="34" charset="0"/>
                <a:sym typeface="Wingdings" pitchFamily="2" charset="2"/>
              </a:rPr>
              <a:t></a:t>
            </a:r>
            <a:r>
              <a:rPr lang="en-US">
                <a:solidFill>
                  <a:srgbClr val="FF00FF"/>
                </a:solidFill>
                <a:latin typeface="Tahoma" pitchFamily="34" charset="0"/>
              </a:rPr>
              <a:t> </a:t>
            </a:r>
          </a:p>
          <a:p>
            <a:pPr algn="ctr"/>
            <a:endParaRPr lang="en-US">
              <a:solidFill>
                <a:prstClr val="white"/>
              </a:solidFill>
            </a:endParaRPr>
          </a:p>
        </p:txBody>
      </p:sp>
    </p:spTree>
    <p:extLst>
      <p:ext uri="{BB962C8B-B14F-4D97-AF65-F5344CB8AC3E}">
        <p14:creationId xmlns:p14="http://schemas.microsoft.com/office/powerpoint/2010/main" xmlns="" val="147338808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p:cNvPicPr>
          <p:nvPr/>
        </p:nvPicPr>
        <p:blipFill>
          <a:blip r:embed="rId2">
            <a:extLst>
              <a:ext uri="{28A0092B-C50C-407E-A947-70E740481C1C}">
                <a14:useLocalDpi xmlns:a14="http://schemas.microsoft.com/office/drawing/2010/main" xmlns="" val="0"/>
              </a:ext>
            </a:extLst>
          </a:blip>
          <a:stretch>
            <a:fillRect/>
          </a:stretch>
        </p:blipFill>
        <p:spPr>
          <a:xfrm>
            <a:off x="4575516" y="935752"/>
            <a:ext cx="3678530" cy="2440898"/>
          </a:xfrm>
          <a:prstGeom prst="rect">
            <a:avLst/>
          </a:prstGeom>
        </p:spPr>
      </p:pic>
      <p:pic>
        <p:nvPicPr>
          <p:cNvPr id="3" name="Picture 2"/>
          <p:cNvPicPr>
            <a:picLocks/>
          </p:cNvPicPr>
          <p:nvPr/>
        </p:nvPicPr>
        <p:blipFill>
          <a:blip r:embed="rId3">
            <a:extLst>
              <a:ext uri="{28A0092B-C50C-407E-A947-70E740481C1C}">
                <a14:useLocalDpi xmlns:a14="http://schemas.microsoft.com/office/drawing/2010/main" xmlns="" val="0"/>
              </a:ext>
            </a:extLst>
          </a:blip>
          <a:stretch>
            <a:fillRect/>
          </a:stretch>
        </p:blipFill>
        <p:spPr>
          <a:xfrm>
            <a:off x="4381273" y="2691967"/>
            <a:ext cx="3830932" cy="1047193"/>
          </a:xfrm>
          <a:prstGeom prst="rect">
            <a:avLst/>
          </a:prstGeom>
        </p:spPr>
      </p:pic>
      <p:pic>
        <p:nvPicPr>
          <p:cNvPr id="4" name="Picture 3"/>
          <p:cNvPicPr>
            <a:picLocks/>
          </p:cNvPicPr>
          <p:nvPr/>
        </p:nvPicPr>
        <p:blipFill>
          <a:blip r:embed="rId4">
            <a:extLst>
              <a:ext uri="{28A0092B-C50C-407E-A947-70E740481C1C}">
                <a14:useLocalDpi xmlns:a14="http://schemas.microsoft.com/office/drawing/2010/main" xmlns="" val="0"/>
              </a:ext>
            </a:extLst>
          </a:blip>
          <a:stretch>
            <a:fillRect/>
          </a:stretch>
        </p:blipFill>
        <p:spPr>
          <a:xfrm>
            <a:off x="4238502" y="2996643"/>
            <a:ext cx="3795930" cy="2203828"/>
          </a:xfrm>
          <a:prstGeom prst="rect">
            <a:avLst/>
          </a:prstGeom>
        </p:spPr>
      </p:pic>
      <p:pic>
        <p:nvPicPr>
          <p:cNvPr id="5" name="Picture 4"/>
          <p:cNvPicPr>
            <a:picLocks/>
          </p:cNvPicPr>
          <p:nvPr/>
        </p:nvPicPr>
        <p:blipFill>
          <a:blip r:embed="rId5">
            <a:extLst>
              <a:ext uri="{28A0092B-C50C-407E-A947-70E740481C1C}">
                <a14:useLocalDpi xmlns:a14="http://schemas.microsoft.com/office/drawing/2010/main" xmlns="" val="0"/>
              </a:ext>
            </a:extLst>
          </a:blip>
          <a:stretch>
            <a:fillRect/>
          </a:stretch>
        </p:blipFill>
        <p:spPr>
          <a:xfrm>
            <a:off x="4381273" y="3400230"/>
            <a:ext cx="3741951" cy="3045895"/>
          </a:xfrm>
          <a:prstGeom prst="rect">
            <a:avLst/>
          </a:prstGeom>
        </p:spPr>
      </p:pic>
      <p:pic>
        <p:nvPicPr>
          <p:cNvPr id="6" name="Picture 5"/>
          <p:cNvPicPr>
            <a:picLocks/>
          </p:cNvPicPr>
          <p:nvPr/>
        </p:nvPicPr>
        <p:blipFill>
          <a:blip r:embed="rId6">
            <a:extLst>
              <a:ext uri="{28A0092B-C50C-407E-A947-70E740481C1C}">
                <a14:useLocalDpi xmlns:a14="http://schemas.microsoft.com/office/drawing/2010/main" xmlns="" val="0"/>
              </a:ext>
            </a:extLst>
          </a:blip>
          <a:stretch>
            <a:fillRect/>
          </a:stretch>
        </p:blipFill>
        <p:spPr>
          <a:xfrm>
            <a:off x="1146692" y="915972"/>
            <a:ext cx="3977763" cy="2570357"/>
          </a:xfrm>
          <a:prstGeom prst="rect">
            <a:avLst/>
          </a:prstGeom>
        </p:spPr>
      </p:pic>
      <p:pic>
        <p:nvPicPr>
          <p:cNvPr id="7" name="Picture 6"/>
          <p:cNvPicPr>
            <a:picLocks/>
          </p:cNvPicPr>
          <p:nvPr/>
        </p:nvPicPr>
        <p:blipFill>
          <a:blip r:embed="rId7">
            <a:extLst>
              <a:ext uri="{28A0092B-C50C-407E-A947-70E740481C1C}">
                <a14:useLocalDpi xmlns:a14="http://schemas.microsoft.com/office/drawing/2010/main" xmlns="" val="0"/>
              </a:ext>
            </a:extLst>
          </a:blip>
          <a:stretch>
            <a:fillRect/>
          </a:stretch>
        </p:blipFill>
        <p:spPr>
          <a:xfrm>
            <a:off x="1143000" y="2356161"/>
            <a:ext cx="3810919" cy="1349475"/>
          </a:xfrm>
          <a:prstGeom prst="rect">
            <a:avLst/>
          </a:prstGeom>
        </p:spPr>
      </p:pic>
      <p:pic>
        <p:nvPicPr>
          <p:cNvPr id="9" name="Picture 8"/>
          <p:cNvPicPr>
            <a:picLocks/>
          </p:cNvPicPr>
          <p:nvPr/>
        </p:nvPicPr>
        <p:blipFill>
          <a:blip r:embed="rId8">
            <a:extLst>
              <a:ext uri="{28A0092B-C50C-407E-A947-70E740481C1C}">
                <a14:useLocalDpi xmlns:a14="http://schemas.microsoft.com/office/drawing/2010/main" xmlns="" val="0"/>
              </a:ext>
            </a:extLst>
          </a:blip>
          <a:stretch>
            <a:fillRect/>
          </a:stretch>
        </p:blipFill>
        <p:spPr>
          <a:xfrm>
            <a:off x="1126920" y="3073060"/>
            <a:ext cx="4246898" cy="1806899"/>
          </a:xfrm>
          <a:prstGeom prst="rect">
            <a:avLst/>
          </a:prstGeom>
        </p:spPr>
      </p:pic>
      <p:pic>
        <p:nvPicPr>
          <p:cNvPr id="10" name="Picture 9"/>
          <p:cNvPicPr>
            <a:picLocks/>
          </p:cNvPicPr>
          <p:nvPr/>
        </p:nvPicPr>
        <p:blipFill>
          <a:blip r:embed="rId9">
            <a:extLst>
              <a:ext uri="{28A0092B-C50C-407E-A947-70E740481C1C}">
                <a14:useLocalDpi xmlns:a14="http://schemas.microsoft.com/office/drawing/2010/main" xmlns="" val="0"/>
              </a:ext>
            </a:extLst>
          </a:blip>
          <a:stretch>
            <a:fillRect/>
          </a:stretch>
        </p:blipFill>
        <p:spPr>
          <a:xfrm>
            <a:off x="1079580" y="3554860"/>
            <a:ext cx="3983651" cy="2515422"/>
          </a:xfrm>
          <a:prstGeom prst="rect">
            <a:avLst/>
          </a:prstGeom>
        </p:spPr>
      </p:pic>
      <p:pic>
        <p:nvPicPr>
          <p:cNvPr id="11" name="Picture 10"/>
          <p:cNvPicPr>
            <a:picLocks/>
          </p:cNvPicPr>
          <p:nvPr/>
        </p:nvPicPr>
        <p:blipFill>
          <a:blip r:embed="rId10">
            <a:extLst>
              <a:ext uri="{28A0092B-C50C-407E-A947-70E740481C1C}">
                <a14:useLocalDpi xmlns:a14="http://schemas.microsoft.com/office/drawing/2010/main" xmlns="" val="0"/>
              </a:ext>
            </a:extLst>
          </a:blip>
          <a:stretch>
            <a:fillRect/>
          </a:stretch>
        </p:blipFill>
        <p:spPr>
          <a:xfrm>
            <a:off x="3581400" y="2156201"/>
            <a:ext cx="2057400" cy="2419906"/>
          </a:xfrm>
          <a:prstGeom prst="rect">
            <a:avLst/>
          </a:prstGeom>
        </p:spPr>
      </p:pic>
      <p:sp>
        <p:nvSpPr>
          <p:cNvPr id="12" name="TextBox 11"/>
          <p:cNvSpPr txBox="1"/>
          <p:nvPr/>
        </p:nvSpPr>
        <p:spPr>
          <a:xfrm>
            <a:off x="180963" y="381000"/>
            <a:ext cx="1428926" cy="1477328"/>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a:t>Là hợp chất hữu cơ, là thành phần của nhiều hệ enzim</a:t>
            </a:r>
            <a:endParaRPr lang="vi-VN"/>
          </a:p>
        </p:txBody>
      </p:sp>
      <p:sp>
        <p:nvSpPr>
          <p:cNvPr id="13" name="TextBox 12"/>
          <p:cNvSpPr txBox="1"/>
          <p:nvPr/>
        </p:nvSpPr>
        <p:spPr>
          <a:xfrm>
            <a:off x="152400" y="2286000"/>
            <a:ext cx="1486052" cy="1477328"/>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a:t>Tham gia chuyển hóa năng lượng, đảmbảo hoạt động sinh lí</a:t>
            </a:r>
            <a:endParaRPr lang="vi-VN"/>
          </a:p>
        </p:txBody>
      </p:sp>
      <p:sp>
        <p:nvSpPr>
          <p:cNvPr id="14" name="TextBox 13"/>
          <p:cNvSpPr txBox="1"/>
          <p:nvPr/>
        </p:nvSpPr>
        <p:spPr>
          <a:xfrm>
            <a:off x="41560" y="4114800"/>
            <a:ext cx="1638452" cy="369332"/>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just"/>
            <a:r>
              <a:rPr lang="en-US"/>
              <a:t>Có từ thức ăn</a:t>
            </a:r>
            <a:endParaRPr lang="vi-VN"/>
          </a:p>
        </p:txBody>
      </p:sp>
      <p:sp>
        <p:nvSpPr>
          <p:cNvPr id="15" name="TextBox 14"/>
          <p:cNvSpPr txBox="1"/>
          <p:nvPr/>
        </p:nvSpPr>
        <p:spPr>
          <a:xfrm>
            <a:off x="148263" y="4904589"/>
            <a:ext cx="1425046" cy="1477328"/>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a:t>Phối hợp cân đối các loại thức ăn, chế biến hợp lí</a:t>
            </a:r>
            <a:endParaRPr lang="vi-VN"/>
          </a:p>
        </p:txBody>
      </p:sp>
      <p:sp>
        <p:nvSpPr>
          <p:cNvPr id="16" name="TextBox 15"/>
          <p:cNvSpPr txBox="1"/>
          <p:nvPr/>
        </p:nvSpPr>
        <p:spPr>
          <a:xfrm>
            <a:off x="7665140" y="104001"/>
            <a:ext cx="1403289" cy="1754326"/>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a:t>Là thành phần quan trọng của tế bào, tham gia cấu tạo của enzim</a:t>
            </a:r>
            <a:endParaRPr lang="vi-VN"/>
          </a:p>
        </p:txBody>
      </p:sp>
      <p:sp>
        <p:nvSpPr>
          <p:cNvPr id="17" name="TextBox 16"/>
          <p:cNvSpPr txBox="1"/>
          <p:nvPr/>
        </p:nvSpPr>
        <p:spPr>
          <a:xfrm>
            <a:off x="7619370" y="1918898"/>
            <a:ext cx="1524630" cy="2308324"/>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just"/>
            <a:r>
              <a:rPr lang="en-US"/>
              <a:t>Đảm bảo quá trình trao đổi chất và năng lượng, cân bằng áp suất thẩm thấu và lực trương của tế bào</a:t>
            </a:r>
            <a:endParaRPr lang="vi-VN"/>
          </a:p>
        </p:txBody>
      </p:sp>
      <p:sp>
        <p:nvSpPr>
          <p:cNvPr id="18" name="TextBox 17"/>
          <p:cNvSpPr txBox="1"/>
          <p:nvPr/>
        </p:nvSpPr>
        <p:spPr>
          <a:xfrm>
            <a:off x="7579066" y="4422457"/>
            <a:ext cx="1489364" cy="646331"/>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a:t>Có từ thức ăn</a:t>
            </a:r>
            <a:endParaRPr lang="vi-VN"/>
          </a:p>
        </p:txBody>
      </p:sp>
      <p:sp>
        <p:nvSpPr>
          <p:cNvPr id="19" name="TextBox 18"/>
          <p:cNvSpPr txBox="1"/>
          <p:nvPr/>
        </p:nvSpPr>
        <p:spPr>
          <a:xfrm>
            <a:off x="7571506" y="5200471"/>
            <a:ext cx="1489364" cy="1477328"/>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a:t>Phối hợp cân đối các loại thức ăn, chế biến hợp lí</a:t>
            </a:r>
            <a:endParaRPr lang="vi-VN"/>
          </a:p>
        </p:txBody>
      </p:sp>
      <p:sp>
        <p:nvSpPr>
          <p:cNvPr id="20" name="TextBox 19"/>
          <p:cNvSpPr txBox="1"/>
          <p:nvPr/>
        </p:nvSpPr>
        <p:spPr>
          <a:xfrm>
            <a:off x="3725087" y="3030898"/>
            <a:ext cx="1040684" cy="369332"/>
          </a:xfrm>
          <a:prstGeom prst="rect">
            <a:avLst/>
          </a:prstGeom>
          <a:noFill/>
        </p:spPr>
        <p:txBody>
          <a:bodyPr wrap="square" rtlCol="0">
            <a:spAutoFit/>
          </a:bodyPr>
          <a:lstStyle/>
          <a:p>
            <a:r>
              <a:rPr lang="en-US" b="1"/>
              <a:t>vitamin</a:t>
            </a:r>
            <a:endParaRPr lang="vi-VN" b="1"/>
          </a:p>
        </p:txBody>
      </p:sp>
      <p:sp>
        <p:nvSpPr>
          <p:cNvPr id="21" name="TextBox 20"/>
          <p:cNvSpPr txBox="1"/>
          <p:nvPr/>
        </p:nvSpPr>
        <p:spPr>
          <a:xfrm>
            <a:off x="4653813" y="2975064"/>
            <a:ext cx="941283" cy="646331"/>
          </a:xfrm>
          <a:prstGeom prst="rect">
            <a:avLst/>
          </a:prstGeom>
          <a:noFill/>
        </p:spPr>
        <p:txBody>
          <a:bodyPr wrap="none" rtlCol="0">
            <a:spAutoFit/>
          </a:bodyPr>
          <a:lstStyle/>
          <a:p>
            <a:pPr algn="ctr"/>
            <a:r>
              <a:rPr lang="en-US" b="1"/>
              <a:t>Muối</a:t>
            </a:r>
          </a:p>
          <a:p>
            <a:pPr algn="ctr"/>
            <a:r>
              <a:rPr lang="en-US" b="1"/>
              <a:t> khoáng</a:t>
            </a:r>
            <a:endParaRPr lang="vi-VN" b="1"/>
          </a:p>
        </p:txBody>
      </p:sp>
      <p:cxnSp>
        <p:nvCxnSpPr>
          <p:cNvPr id="23" name="Straight Connector 22"/>
          <p:cNvCxnSpPr>
            <a:endCxn id="11" idx="2"/>
          </p:cNvCxnSpPr>
          <p:nvPr/>
        </p:nvCxnSpPr>
        <p:spPr>
          <a:xfrm>
            <a:off x="4610100" y="2403881"/>
            <a:ext cx="0" cy="2172226"/>
          </a:xfrm>
          <a:prstGeom prst="line">
            <a:avLst/>
          </a:prstGeom>
        </p:spPr>
        <p:style>
          <a:lnRef idx="2">
            <a:schemeClr val="accent2"/>
          </a:lnRef>
          <a:fillRef idx="0">
            <a:schemeClr val="accent2"/>
          </a:fillRef>
          <a:effectRef idx="1">
            <a:schemeClr val="accent2"/>
          </a:effectRef>
          <a:fontRef idx="minor">
            <a:schemeClr val="tx1"/>
          </a:fontRef>
        </p:style>
      </p:cxnSp>
      <p:sp>
        <p:nvSpPr>
          <p:cNvPr id="24" name="TextBox 23"/>
          <p:cNvSpPr txBox="1"/>
          <p:nvPr/>
        </p:nvSpPr>
        <p:spPr>
          <a:xfrm>
            <a:off x="2479771" y="473989"/>
            <a:ext cx="4571999" cy="523220"/>
          </a:xfrm>
          <a:prstGeom prst="rect">
            <a:avLst/>
          </a:prstGeom>
          <a:noFill/>
        </p:spPr>
        <p:txBody>
          <a:bodyPr wrap="square" rtlCol="0">
            <a:spAutoFit/>
          </a:bodyPr>
          <a:lstStyle/>
          <a:p>
            <a:pPr algn="ctr"/>
            <a:r>
              <a:rPr lang="en-US" sz="2800" b="1"/>
              <a:t>Đáp án góc phân tích</a:t>
            </a:r>
            <a:endParaRPr lang="vi-VN" sz="2800" b="1"/>
          </a:p>
        </p:txBody>
      </p:sp>
    </p:spTree>
    <p:extLst>
      <p:ext uri="{BB962C8B-B14F-4D97-AF65-F5344CB8AC3E}">
        <p14:creationId xmlns:p14="http://schemas.microsoft.com/office/powerpoint/2010/main" xmlns="" val="40596778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randombar(horizontal)">
                                      <p:cBhvr>
                                        <p:cTn id="11" dur="500"/>
                                        <p:tgtEl>
                                          <p:spTgt spid="12"/>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500"/>
                                        <p:tgtEl>
                                          <p:spTgt spid="7"/>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randombar(horizontal)">
                                      <p:cBhvr>
                                        <p:cTn id="19" dur="500"/>
                                        <p:tgtEl>
                                          <p:spTgt spid="13"/>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2" fill="hold"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right)">
                                      <p:cBhvr>
                                        <p:cTn id="24" dur="500"/>
                                        <p:tgtEl>
                                          <p:spTgt spid="9"/>
                                        </p:tgtEl>
                                      </p:cBhvr>
                                    </p:animEffect>
                                  </p:childTnLst>
                                </p:cTn>
                              </p:par>
                              <p:par>
                                <p:cTn id="25" presetID="14" presetClass="entr" presetSubtype="1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randombar(horizontal)">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2" fill="hold"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right)">
                                      <p:cBhvr>
                                        <p:cTn id="32" dur="500"/>
                                        <p:tgtEl>
                                          <p:spTgt spid="10"/>
                                        </p:tgtEl>
                                      </p:cBhvr>
                                    </p:animEffect>
                                  </p:childTnLst>
                                </p:cTn>
                              </p:par>
                              <p:par>
                                <p:cTn id="33" presetID="14" presetClass="entr" presetSubtype="10"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randombar(horizontal)">
                                      <p:cBhvr>
                                        <p:cTn id="35" dur="500"/>
                                        <p:tgtEl>
                                          <p:spTgt spid="15"/>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2"/>
                                        </p:tgtEl>
                                        <p:attrNameLst>
                                          <p:attrName>style.visibility</p:attrName>
                                        </p:attrNameLst>
                                      </p:cBhvr>
                                      <p:to>
                                        <p:strVal val="visible"/>
                                      </p:to>
                                    </p:set>
                                    <p:animEffect transition="in" filter="wipe(left)">
                                      <p:cBhvr>
                                        <p:cTn id="40" dur="500"/>
                                        <p:tgtEl>
                                          <p:spTgt spid="2"/>
                                        </p:tgtEl>
                                      </p:cBhvr>
                                    </p:animEffect>
                                  </p:childTnLst>
                                </p:cTn>
                              </p:par>
                            </p:childTnLst>
                          </p:cTn>
                        </p:par>
                        <p:par>
                          <p:cTn id="41" fill="hold">
                            <p:stCondLst>
                              <p:cond delay="500"/>
                            </p:stCondLst>
                            <p:childTnLst>
                              <p:par>
                                <p:cTn id="42" presetID="16" presetClass="entr" presetSubtype="21" fill="hold" grpId="0" nodeType="after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barn(inVertical)">
                                      <p:cBhvr>
                                        <p:cTn id="44" dur="500"/>
                                        <p:tgtEl>
                                          <p:spTgt spid="16"/>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nodeType="clickEffect">
                                  <p:stCondLst>
                                    <p:cond delay="0"/>
                                  </p:stCondLst>
                                  <p:childTnLst>
                                    <p:set>
                                      <p:cBhvr>
                                        <p:cTn id="48" dur="1" fill="hold">
                                          <p:stCondLst>
                                            <p:cond delay="0"/>
                                          </p:stCondLst>
                                        </p:cTn>
                                        <p:tgtEl>
                                          <p:spTgt spid="3"/>
                                        </p:tgtEl>
                                        <p:attrNameLst>
                                          <p:attrName>style.visibility</p:attrName>
                                        </p:attrNameLst>
                                      </p:cBhvr>
                                      <p:to>
                                        <p:strVal val="visible"/>
                                      </p:to>
                                    </p:set>
                                    <p:animEffect transition="in" filter="wipe(left)">
                                      <p:cBhvr>
                                        <p:cTn id="49" dur="500"/>
                                        <p:tgtEl>
                                          <p:spTgt spid="3"/>
                                        </p:tgtEl>
                                      </p:cBhvr>
                                    </p:animEffect>
                                  </p:childTnLst>
                                </p:cTn>
                              </p:par>
                            </p:childTnLst>
                          </p:cTn>
                        </p:par>
                        <p:par>
                          <p:cTn id="50" fill="hold">
                            <p:stCondLst>
                              <p:cond delay="500"/>
                            </p:stCondLst>
                            <p:childTnLst>
                              <p:par>
                                <p:cTn id="51" presetID="16" presetClass="entr" presetSubtype="21" fill="hold" grpId="0" nodeType="after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barn(inVertical)">
                                      <p:cBhvr>
                                        <p:cTn id="53" dur="500"/>
                                        <p:tgtEl>
                                          <p:spTgt spid="17"/>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nodeType="clickEffect">
                                  <p:stCondLst>
                                    <p:cond delay="0"/>
                                  </p:stCondLst>
                                  <p:childTnLst>
                                    <p:set>
                                      <p:cBhvr>
                                        <p:cTn id="57" dur="1" fill="hold">
                                          <p:stCondLst>
                                            <p:cond delay="0"/>
                                          </p:stCondLst>
                                        </p:cTn>
                                        <p:tgtEl>
                                          <p:spTgt spid="4"/>
                                        </p:tgtEl>
                                        <p:attrNameLst>
                                          <p:attrName>style.visibility</p:attrName>
                                        </p:attrNameLst>
                                      </p:cBhvr>
                                      <p:to>
                                        <p:strVal val="visible"/>
                                      </p:to>
                                    </p:set>
                                    <p:animEffect transition="in" filter="wipe(left)">
                                      <p:cBhvr>
                                        <p:cTn id="58" dur="500"/>
                                        <p:tgtEl>
                                          <p:spTgt spid="4"/>
                                        </p:tgtEl>
                                      </p:cBhvr>
                                    </p:animEffect>
                                  </p:childTnLst>
                                </p:cTn>
                              </p:par>
                            </p:childTnLst>
                          </p:cTn>
                        </p:par>
                        <p:par>
                          <p:cTn id="59" fill="hold">
                            <p:stCondLst>
                              <p:cond delay="500"/>
                            </p:stCondLst>
                            <p:childTnLst>
                              <p:par>
                                <p:cTn id="60" presetID="16" presetClass="entr" presetSubtype="21" fill="hold" grpId="0" nodeType="after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barn(inVertical)">
                                      <p:cBhvr>
                                        <p:cTn id="62" dur="500"/>
                                        <p:tgtEl>
                                          <p:spTgt spid="18"/>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nodeType="clickEffect">
                                  <p:stCondLst>
                                    <p:cond delay="0"/>
                                  </p:stCondLst>
                                  <p:childTnLst>
                                    <p:set>
                                      <p:cBhvr>
                                        <p:cTn id="66" dur="1" fill="hold">
                                          <p:stCondLst>
                                            <p:cond delay="0"/>
                                          </p:stCondLst>
                                        </p:cTn>
                                        <p:tgtEl>
                                          <p:spTgt spid="5"/>
                                        </p:tgtEl>
                                        <p:attrNameLst>
                                          <p:attrName>style.visibility</p:attrName>
                                        </p:attrNameLst>
                                      </p:cBhvr>
                                      <p:to>
                                        <p:strVal val="visible"/>
                                      </p:to>
                                    </p:set>
                                    <p:animEffect transition="in" filter="wipe(left)">
                                      <p:cBhvr>
                                        <p:cTn id="67" dur="500"/>
                                        <p:tgtEl>
                                          <p:spTgt spid="5"/>
                                        </p:tgtEl>
                                      </p:cBhvr>
                                    </p:animEffect>
                                  </p:childTnLst>
                                </p:cTn>
                              </p:par>
                            </p:childTnLst>
                          </p:cTn>
                        </p:par>
                        <p:par>
                          <p:cTn id="68" fill="hold">
                            <p:stCondLst>
                              <p:cond delay="500"/>
                            </p:stCondLst>
                            <p:childTnLst>
                              <p:par>
                                <p:cTn id="69" presetID="16" presetClass="entr" presetSubtype="21" fill="hold" grpId="0" nodeType="after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barn(inVertical)">
                                      <p:cBhvr>
                                        <p:cTn id="7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18" grpId="0" animBg="1"/>
      <p:bldP spid="1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063" y="-15914"/>
            <a:ext cx="9144000" cy="4154984"/>
          </a:xfrm>
          <a:prstGeom prst="rect">
            <a:avLst/>
          </a:prstGeom>
          <a:noFill/>
        </p:spPr>
        <p:txBody>
          <a:bodyPr wrap="square" rtlCol="0">
            <a:spAutoFit/>
          </a:bodyPr>
          <a:lstStyle/>
          <a:p>
            <a:r>
              <a:rPr lang="en-US" sz="2400" b="1" dirty="0" err="1">
                <a:latin typeface="Times New Roman" pitchFamily="18" charset="0"/>
                <a:cs typeface="Times New Roman" pitchFamily="18" charset="0"/>
              </a:rPr>
              <a:t>Câu</a:t>
            </a:r>
            <a:r>
              <a:rPr lang="en-US" sz="2400" b="1" dirty="0">
                <a:latin typeface="Times New Roman" pitchFamily="18" charset="0"/>
                <a:cs typeface="Times New Roman" pitchFamily="18" charset="0"/>
              </a:rPr>
              <a:t> 1: </a:t>
            </a:r>
            <a:r>
              <a:rPr lang="en-US" sz="2400" b="1" dirty="0" err="1">
                <a:latin typeface="Times New Roman" pitchFamily="18" charset="0"/>
                <a:cs typeface="Times New Roman" pitchFamily="18" charset="0"/>
              </a:rPr>
              <a:t>Điền</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tiếp</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thông</a:t>
            </a:r>
            <a:r>
              <a:rPr lang="en-US" sz="2400" b="1" dirty="0">
                <a:latin typeface="Times New Roman" pitchFamily="18" charset="0"/>
                <a:cs typeface="Times New Roman" pitchFamily="18" charset="0"/>
              </a:rPr>
              <a:t> tin </a:t>
            </a:r>
            <a:r>
              <a:rPr lang="en-US" sz="2400" b="1" dirty="0" err="1">
                <a:latin typeface="Times New Roman" pitchFamily="18" charset="0"/>
                <a:cs typeface="Times New Roman" pitchFamily="18" charset="0"/>
              </a:rPr>
              <a:t>vào</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chỗ</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chấm</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để</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hoàn</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thiện</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những</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kiến</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thức</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về</a:t>
            </a:r>
            <a:r>
              <a:rPr lang="en-US" sz="2400" b="1" dirty="0">
                <a:latin typeface="Times New Roman" pitchFamily="18" charset="0"/>
                <a:cs typeface="Times New Roman" pitchFamily="18" charset="0"/>
              </a:rPr>
              <a:t> </a:t>
            </a:r>
            <a:r>
              <a:rPr lang="vi-VN" sz="2400" b="1" dirty="0">
                <a:solidFill>
                  <a:prstClr val="black"/>
                </a:solidFill>
                <a:latin typeface="Times New Roman" pitchFamily="18" charset="0"/>
                <a:ea typeface="Arial" pitchFamily="34" charset="0"/>
                <a:cs typeface="Times New Roman" pitchFamily="18" charset="0"/>
              </a:rPr>
              <a:t>Vitamin và muối khoáng</a:t>
            </a:r>
            <a:r>
              <a:rPr lang="en-US" sz="2400" b="1" dirty="0">
                <a:solidFill>
                  <a:prstClr val="black"/>
                </a:solidFill>
                <a:latin typeface="Times New Roman" pitchFamily="18" charset="0"/>
                <a:ea typeface="Arial" pitchFamily="34" charset="0"/>
                <a:cs typeface="Times New Roman" pitchFamily="18" charset="0"/>
              </a:rPr>
              <a:t>?</a:t>
            </a:r>
          </a:p>
          <a:p>
            <a:r>
              <a:rPr lang="en-US" sz="2400" dirty="0">
                <a:solidFill>
                  <a:prstClr val="black"/>
                </a:solidFill>
                <a:latin typeface="Times New Roman" pitchFamily="18" charset="0"/>
                <a:cs typeface="Times New Roman" pitchFamily="18" charset="0"/>
              </a:rPr>
              <a:t>         Vitamin ………, </a:t>
            </a:r>
            <a:r>
              <a:rPr lang="en-US" sz="2400" dirty="0" err="1">
                <a:solidFill>
                  <a:prstClr val="black"/>
                </a:solidFill>
                <a:latin typeface="Times New Roman" pitchFamily="18" charset="0"/>
                <a:cs typeface="Times New Roman" pitchFamily="18" charset="0"/>
              </a:rPr>
              <a:t>là</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thành</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phần</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tham</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gia</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cấu</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trúc</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của</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nhiều</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hệ</a:t>
            </a:r>
            <a:r>
              <a:rPr lang="en-US" sz="2400" dirty="0">
                <a:solidFill>
                  <a:prstClr val="black"/>
                </a:solidFill>
                <a:latin typeface="Times New Roman" pitchFamily="18" charset="0"/>
                <a:cs typeface="Times New Roman" pitchFamily="18" charset="0"/>
              </a:rPr>
              <a:t> …; </a:t>
            </a:r>
            <a:r>
              <a:rPr lang="en-US" sz="2400" dirty="0" err="1">
                <a:solidFill>
                  <a:prstClr val="black"/>
                </a:solidFill>
                <a:latin typeface="Times New Roman" pitchFamily="18" charset="0"/>
                <a:cs typeface="Times New Roman" pitchFamily="18" charset="0"/>
              </a:rPr>
              <a:t>giúp</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đảm</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bảo</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sự</a:t>
            </a:r>
            <a:r>
              <a:rPr lang="en-US" sz="2400" dirty="0">
                <a:solidFill>
                  <a:prstClr val="black"/>
                </a:solidFill>
                <a:latin typeface="Times New Roman" pitchFamily="18" charset="0"/>
                <a:cs typeface="Times New Roman" pitchFamily="18" charset="0"/>
              </a:rPr>
              <a:t> …………… </a:t>
            </a:r>
            <a:r>
              <a:rPr lang="en-US" sz="2400" dirty="0" err="1">
                <a:solidFill>
                  <a:prstClr val="black"/>
                </a:solidFill>
                <a:latin typeface="Times New Roman" pitchFamily="18" charset="0"/>
                <a:cs typeface="Times New Roman" pitchFamily="18" charset="0"/>
              </a:rPr>
              <a:t>Nếu</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cơ</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thể</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thừa</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hoặc</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thiếu</a:t>
            </a:r>
            <a:r>
              <a:rPr lang="en-US" sz="2400" dirty="0">
                <a:solidFill>
                  <a:prstClr val="black"/>
                </a:solidFill>
                <a:latin typeface="Times New Roman" pitchFamily="18" charset="0"/>
                <a:cs typeface="Times New Roman" pitchFamily="18" charset="0"/>
              </a:rPr>
              <a:t> vitamin </a:t>
            </a:r>
            <a:r>
              <a:rPr lang="en-US" sz="2400" dirty="0" err="1">
                <a:solidFill>
                  <a:prstClr val="black"/>
                </a:solidFill>
                <a:latin typeface="Times New Roman" pitchFamily="18" charset="0"/>
                <a:cs typeface="Times New Roman" pitchFamily="18" charset="0"/>
              </a:rPr>
              <a:t>đều</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ảnh</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hưởng</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đến</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sức</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khỏe</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Ví</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dụ</a:t>
            </a:r>
            <a:r>
              <a:rPr lang="en-US" sz="2400" dirty="0">
                <a:solidFill>
                  <a:prstClr val="black"/>
                </a:solidFill>
                <a:latin typeface="Times New Roman" pitchFamily="18" charset="0"/>
                <a:cs typeface="Times New Roman" pitchFamily="18" charset="0"/>
              </a:rPr>
              <a:t>: + </a:t>
            </a:r>
            <a:r>
              <a:rPr lang="en-US" sz="2400" dirty="0" err="1">
                <a:solidFill>
                  <a:prstClr val="black"/>
                </a:solidFill>
                <a:latin typeface="Times New Roman" pitchFamily="18" charset="0"/>
                <a:cs typeface="Times New Roman" pitchFamily="18" charset="0"/>
              </a:rPr>
              <a:t>Thiếu</a:t>
            </a:r>
            <a:r>
              <a:rPr lang="en-US" sz="2400" dirty="0">
                <a:solidFill>
                  <a:prstClr val="black"/>
                </a:solidFill>
                <a:latin typeface="Times New Roman" pitchFamily="18" charset="0"/>
                <a:cs typeface="Times New Roman" pitchFamily="18" charset="0"/>
              </a:rPr>
              <a:t>: ……….. </a:t>
            </a:r>
          </a:p>
          <a:p>
            <a:r>
              <a:rPr lang="en-US" sz="240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Thừa</a:t>
            </a:r>
            <a:r>
              <a:rPr lang="en-US" sz="2400" dirty="0">
                <a:solidFill>
                  <a:prstClr val="black"/>
                </a:solidFill>
                <a:latin typeface="Times New Roman" pitchFamily="18" charset="0"/>
                <a:cs typeface="Times New Roman" pitchFamily="18" charset="0"/>
              </a:rPr>
              <a:t>:….</a:t>
            </a:r>
          </a:p>
          <a:p>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Muối</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khoáng</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là</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thành</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phần</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quan</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trọng</a:t>
            </a:r>
            <a:r>
              <a:rPr lang="en-US" sz="2400" dirty="0">
                <a:solidFill>
                  <a:prstClr val="black"/>
                </a:solidFill>
                <a:latin typeface="Times New Roman" pitchFamily="18" charset="0"/>
                <a:cs typeface="Times New Roman" pitchFamily="18" charset="0"/>
              </a:rPr>
              <a:t> ……; </a:t>
            </a:r>
            <a:r>
              <a:rPr lang="en-US" sz="2400" dirty="0" err="1">
                <a:solidFill>
                  <a:prstClr val="black"/>
                </a:solidFill>
                <a:latin typeface="Times New Roman" pitchFamily="18" charset="0"/>
                <a:cs typeface="Times New Roman" pitchFamily="18" charset="0"/>
              </a:rPr>
              <a:t>giúp</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đảm</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bảo</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quá</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trình</a:t>
            </a:r>
            <a:r>
              <a:rPr lang="en-US" sz="2400" dirty="0">
                <a:solidFill>
                  <a:prstClr val="black"/>
                </a:solidFill>
                <a:latin typeface="Times New Roman" pitchFamily="18" charset="0"/>
                <a:cs typeface="Times New Roman" pitchFamily="18" charset="0"/>
              </a:rPr>
              <a:t> ……….., </a:t>
            </a:r>
            <a:r>
              <a:rPr lang="en-US" sz="2400" err="1">
                <a:solidFill>
                  <a:prstClr val="black"/>
                </a:solidFill>
                <a:latin typeface="Times New Roman" pitchFamily="18" charset="0"/>
                <a:cs typeface="Times New Roman" pitchFamily="18" charset="0"/>
              </a:rPr>
              <a:t>cân</a:t>
            </a:r>
            <a:r>
              <a:rPr lang="en-US" sz="2400">
                <a:solidFill>
                  <a:prstClr val="black"/>
                </a:solidFill>
                <a:latin typeface="Times New Roman" pitchFamily="18" charset="0"/>
                <a:cs typeface="Times New Roman" pitchFamily="18" charset="0"/>
              </a:rPr>
              <a:t> bằng.....…</a:t>
            </a:r>
            <a:endParaRPr lang="en-US" sz="2400" dirty="0">
              <a:solidFill>
                <a:prstClr val="black"/>
              </a:solidFill>
              <a:latin typeface="Times New Roman" pitchFamily="18" charset="0"/>
              <a:cs typeface="Times New Roman" pitchFamily="18" charset="0"/>
            </a:endParaRPr>
          </a:p>
          <a:p>
            <a:pPr lvl="0"/>
            <a:r>
              <a:rPr lang="en-US" sz="2400">
                <a:solidFill>
                  <a:prstClr val="black"/>
                </a:solidFill>
                <a:latin typeface="Times New Roman" pitchFamily="18" charset="0"/>
                <a:cs typeface="Times New Roman" pitchFamily="18" charset="0"/>
              </a:rPr>
              <a:t>         VTM </a:t>
            </a:r>
            <a:r>
              <a:rPr lang="en-US" sz="2400" dirty="0" err="1">
                <a:solidFill>
                  <a:prstClr val="black"/>
                </a:solidFill>
                <a:latin typeface="Times New Roman" pitchFamily="18" charset="0"/>
                <a:cs typeface="Times New Roman" pitchFamily="18" charset="0"/>
              </a:rPr>
              <a:t>và</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muối</a:t>
            </a:r>
            <a:r>
              <a:rPr lang="en-US" sz="2400" dirty="0">
                <a:solidFill>
                  <a:prstClr val="black"/>
                </a:solidFill>
                <a:latin typeface="Times New Roman" pitchFamily="18" charset="0"/>
                <a:cs typeface="Times New Roman" pitchFamily="18" charset="0"/>
              </a:rPr>
              <a:t> </a:t>
            </a:r>
            <a:r>
              <a:rPr lang="en-US" sz="2400" err="1">
                <a:solidFill>
                  <a:prstClr val="black"/>
                </a:solidFill>
                <a:latin typeface="Times New Roman" pitchFamily="18" charset="0"/>
                <a:cs typeface="Times New Roman" pitchFamily="18" charset="0"/>
              </a:rPr>
              <a:t>khoáng</a:t>
            </a:r>
            <a:r>
              <a:rPr lang="en-US" sz="2400">
                <a:solidFill>
                  <a:prstClr val="black"/>
                </a:solidFill>
                <a:latin typeface="Times New Roman" pitchFamily="18" charset="0"/>
                <a:cs typeface="Times New Roman" pitchFamily="18" charset="0"/>
              </a:rPr>
              <a:t> tuy cần một lượng </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nhưng</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không</a:t>
            </a:r>
            <a:r>
              <a:rPr lang="en-US" sz="2400" dirty="0">
                <a:solidFill>
                  <a:prstClr val="black"/>
                </a:solidFill>
                <a:latin typeface="Times New Roman" pitchFamily="18" charset="0"/>
                <a:cs typeface="Times New Roman" pitchFamily="18" charset="0"/>
              </a:rPr>
              <a:t> </a:t>
            </a:r>
            <a:r>
              <a:rPr lang="en-US" sz="2400" err="1">
                <a:solidFill>
                  <a:prstClr val="black"/>
                </a:solidFill>
                <a:latin typeface="Times New Roman" pitchFamily="18" charset="0"/>
                <a:cs typeface="Times New Roman" pitchFamily="18" charset="0"/>
              </a:rPr>
              <a:t>thể</a:t>
            </a:r>
            <a:r>
              <a:rPr lang="en-US" sz="2400">
                <a:solidFill>
                  <a:prstClr val="black"/>
                </a:solidFill>
                <a:latin typeface="Times New Roman" pitchFamily="18" charset="0"/>
                <a:cs typeface="Times New Roman" pitchFamily="18" charset="0"/>
              </a:rPr>
              <a:t> ....... Trong khẩu phần ăn.</a:t>
            </a:r>
            <a:endParaRPr lang="en-US" sz="2400" dirty="0">
              <a:solidFill>
                <a:prstClr val="black"/>
              </a:solidFill>
              <a:latin typeface="Times New Roman" pitchFamily="18" charset="0"/>
              <a:cs typeface="Times New Roman" pitchFamily="18" charset="0"/>
            </a:endParaRPr>
          </a:p>
          <a:p>
            <a:endParaRPr lang="en-US" sz="2400" dirty="0">
              <a:solidFill>
                <a:prstClr val="black"/>
              </a:solidFill>
              <a:latin typeface="Times New Roman" pitchFamily="18" charset="0"/>
              <a:cs typeface="Times New Roman" pitchFamily="18" charset="0"/>
            </a:endParaRPr>
          </a:p>
        </p:txBody>
      </p:sp>
      <p:sp>
        <p:nvSpPr>
          <p:cNvPr id="3" name="TextBox 2"/>
          <p:cNvSpPr txBox="1"/>
          <p:nvPr/>
        </p:nvSpPr>
        <p:spPr>
          <a:xfrm>
            <a:off x="148389" y="3653798"/>
            <a:ext cx="8229600" cy="830997"/>
          </a:xfrm>
          <a:prstGeom prst="rect">
            <a:avLst/>
          </a:prstGeom>
          <a:noFill/>
        </p:spPr>
        <p:txBody>
          <a:bodyPr wrap="square" rtlCol="0">
            <a:spAutoFit/>
          </a:bodyPr>
          <a:lstStyle/>
          <a:p>
            <a:r>
              <a:rPr lang="en-US" sz="2400" b="1" dirty="0" err="1">
                <a:latin typeface="Times New Roman" pitchFamily="18" charset="0"/>
                <a:cs typeface="Times New Roman" pitchFamily="18" charset="0"/>
              </a:rPr>
              <a:t>Câu</a:t>
            </a:r>
            <a:r>
              <a:rPr lang="en-US" sz="2400" b="1" dirty="0">
                <a:latin typeface="Times New Roman" pitchFamily="18" charset="0"/>
                <a:cs typeface="Times New Roman" pitchFamily="18" charset="0"/>
              </a:rPr>
              <a:t> 2: </a:t>
            </a:r>
            <a:r>
              <a:rPr lang="en-US" sz="2400" b="1" dirty="0" err="1">
                <a:latin typeface="Times New Roman" pitchFamily="18" charset="0"/>
                <a:cs typeface="Times New Roman" pitchFamily="18" charset="0"/>
              </a:rPr>
              <a:t>Ghép</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thông</a:t>
            </a:r>
            <a:r>
              <a:rPr lang="en-US" sz="2400" b="1" dirty="0">
                <a:latin typeface="Times New Roman" pitchFamily="18" charset="0"/>
                <a:cs typeface="Times New Roman" pitchFamily="18" charset="0"/>
              </a:rPr>
              <a:t> tin </a:t>
            </a:r>
            <a:r>
              <a:rPr lang="en-US" sz="2400" b="1" dirty="0" err="1">
                <a:latin typeface="Times New Roman" pitchFamily="18" charset="0"/>
                <a:cs typeface="Times New Roman" pitchFamily="18" charset="0"/>
              </a:rPr>
              <a:t>cột</a:t>
            </a:r>
            <a:r>
              <a:rPr lang="en-US" sz="2400" b="1" dirty="0">
                <a:latin typeface="Times New Roman" pitchFamily="18" charset="0"/>
                <a:cs typeface="Times New Roman" pitchFamily="18" charset="0"/>
              </a:rPr>
              <a:t> A </a:t>
            </a:r>
            <a:r>
              <a:rPr lang="en-US" sz="2400" b="1" dirty="0" err="1">
                <a:latin typeface="Times New Roman" pitchFamily="18" charset="0"/>
                <a:cs typeface="Times New Roman" pitchFamily="18" charset="0"/>
              </a:rPr>
              <a:t>với</a:t>
            </a:r>
            <a:r>
              <a:rPr lang="en-US" sz="2400" b="1" dirty="0">
                <a:latin typeface="Times New Roman" pitchFamily="18" charset="0"/>
                <a:cs typeface="Times New Roman" pitchFamily="18" charset="0"/>
              </a:rPr>
              <a:t> 1 </a:t>
            </a:r>
            <a:r>
              <a:rPr lang="en-US" sz="2400" b="1" dirty="0" err="1">
                <a:latin typeface="Times New Roman" pitchFamily="18" charset="0"/>
                <a:cs typeface="Times New Roman" pitchFamily="18" charset="0"/>
              </a:rPr>
              <a:t>hoặc</a:t>
            </a:r>
            <a:r>
              <a:rPr lang="en-US" sz="2400" b="1" dirty="0">
                <a:latin typeface="Times New Roman" pitchFamily="18" charset="0"/>
                <a:cs typeface="Times New Roman" pitchFamily="18" charset="0"/>
              </a:rPr>
              <a:t> 1 </a:t>
            </a:r>
            <a:r>
              <a:rPr lang="en-US" sz="2400" b="1" dirty="0" err="1">
                <a:latin typeface="Times New Roman" pitchFamily="18" charset="0"/>
                <a:cs typeface="Times New Roman" pitchFamily="18" charset="0"/>
              </a:rPr>
              <a:t>số</a:t>
            </a:r>
            <a:r>
              <a:rPr lang="en-US" sz="2400" b="1" dirty="0">
                <a:latin typeface="Times New Roman" pitchFamily="18" charset="0"/>
                <a:cs typeface="Times New Roman" pitchFamily="18" charset="0"/>
              </a:rPr>
              <a:t> ý ở </a:t>
            </a:r>
            <a:r>
              <a:rPr lang="en-US" sz="2400" b="1" dirty="0" err="1">
                <a:latin typeface="Times New Roman" pitchFamily="18" charset="0"/>
                <a:cs typeface="Times New Roman" pitchFamily="18" charset="0"/>
              </a:rPr>
              <a:t>cột</a:t>
            </a:r>
            <a:r>
              <a:rPr lang="en-US" sz="2400" b="1" dirty="0">
                <a:latin typeface="Times New Roman" pitchFamily="18" charset="0"/>
                <a:cs typeface="Times New Roman" pitchFamily="18" charset="0"/>
              </a:rPr>
              <a:t> B </a:t>
            </a:r>
            <a:r>
              <a:rPr lang="en-US" sz="2400" b="1" dirty="0" err="1">
                <a:latin typeface="Times New Roman" pitchFamily="18" charset="0"/>
                <a:cs typeface="Times New Roman" pitchFamily="18" charset="0"/>
              </a:rPr>
              <a:t>để</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được</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cách</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sử</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dụng</a:t>
            </a:r>
            <a:r>
              <a:rPr lang="en-US" sz="2400" b="1" dirty="0">
                <a:latin typeface="Times New Roman" pitchFamily="18" charset="0"/>
                <a:cs typeface="Times New Roman" pitchFamily="18" charset="0"/>
              </a:rPr>
              <a:t> Vitamin </a:t>
            </a:r>
            <a:r>
              <a:rPr lang="en-US" sz="2400" b="1" dirty="0" err="1">
                <a:latin typeface="Times New Roman" pitchFamily="18" charset="0"/>
                <a:cs typeface="Times New Roman" pitchFamily="18" charset="0"/>
              </a:rPr>
              <a:t>và</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muối</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khoáng</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trong</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bữa</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ăn</a:t>
            </a:r>
            <a:r>
              <a:rPr lang="en-US" sz="2400" b="1" dirty="0">
                <a:latin typeface="Times New Roman" pitchFamily="18" charset="0"/>
                <a:cs typeface="Times New Roman" pitchFamily="18" charset="0"/>
              </a:rPr>
              <a:t>?</a:t>
            </a:r>
          </a:p>
        </p:txBody>
      </p:sp>
      <p:graphicFrame>
        <p:nvGraphicFramePr>
          <p:cNvPr id="4" name="Table 3"/>
          <p:cNvGraphicFramePr>
            <a:graphicFrameLocks noGrp="1"/>
          </p:cNvGraphicFramePr>
          <p:nvPr>
            <p:extLst>
              <p:ext uri="{D42A27DB-BD31-4B8C-83A1-F6EECF244321}">
                <p14:modId xmlns:p14="http://schemas.microsoft.com/office/powerpoint/2010/main" xmlns="" val="908781760"/>
              </p:ext>
            </p:extLst>
          </p:nvPr>
        </p:nvGraphicFramePr>
        <p:xfrm>
          <a:off x="148389" y="4496827"/>
          <a:ext cx="8767012" cy="2108200"/>
        </p:xfrm>
        <a:graphic>
          <a:graphicData uri="http://schemas.openxmlformats.org/drawingml/2006/table">
            <a:tbl>
              <a:tblPr firstRow="1" bandRow="1">
                <a:tableStyleId>{5940675A-B579-460E-94D1-54222C63F5DA}</a:tableStyleId>
              </a:tblPr>
              <a:tblGrid>
                <a:gridCol w="2922337">
                  <a:extLst>
                    <a:ext uri="{9D8B030D-6E8A-4147-A177-3AD203B41FA5}">
                      <a16:colId xmlns:a16="http://schemas.microsoft.com/office/drawing/2014/main" xmlns="" val="20000"/>
                    </a:ext>
                  </a:extLst>
                </a:gridCol>
                <a:gridCol w="4555862">
                  <a:extLst>
                    <a:ext uri="{9D8B030D-6E8A-4147-A177-3AD203B41FA5}">
                      <a16:colId xmlns:a16="http://schemas.microsoft.com/office/drawing/2014/main" xmlns="" val="20001"/>
                    </a:ext>
                  </a:extLst>
                </a:gridCol>
                <a:gridCol w="1288813">
                  <a:extLst>
                    <a:ext uri="{9D8B030D-6E8A-4147-A177-3AD203B41FA5}">
                      <a16:colId xmlns:a16="http://schemas.microsoft.com/office/drawing/2014/main" xmlns="" val="20002"/>
                    </a:ext>
                  </a:extLst>
                </a:gridCol>
              </a:tblGrid>
              <a:tr h="370840">
                <a:tc>
                  <a:txBody>
                    <a:bodyPr/>
                    <a:lstStyle/>
                    <a:p>
                      <a:pPr algn="ctr"/>
                      <a:r>
                        <a:rPr lang="en-US" b="1" smtClean="0">
                          <a:latin typeface="Times New Roman" pitchFamily="18" charset="0"/>
                          <a:cs typeface="Times New Roman" pitchFamily="18" charset="0"/>
                        </a:rPr>
                        <a:t>Cột</a:t>
                      </a:r>
                      <a:r>
                        <a:rPr lang="en-US" b="1" baseline="0" smtClean="0">
                          <a:latin typeface="Times New Roman" pitchFamily="18" charset="0"/>
                          <a:cs typeface="Times New Roman" pitchFamily="18" charset="0"/>
                        </a:rPr>
                        <a:t> A</a:t>
                      </a:r>
                      <a:endParaRPr lang="en-US" b="1" dirty="0">
                        <a:latin typeface="Times New Roman" pitchFamily="18" charset="0"/>
                        <a:cs typeface="Times New Roman" pitchFamily="18" charset="0"/>
                      </a:endParaRPr>
                    </a:p>
                  </a:txBody>
                  <a:tcPr/>
                </a:tc>
                <a:tc>
                  <a:txBody>
                    <a:bodyPr/>
                    <a:lstStyle/>
                    <a:p>
                      <a:pPr algn="ctr"/>
                      <a:r>
                        <a:rPr lang="en-US" b="1" dirty="0" err="1">
                          <a:latin typeface="Times New Roman" pitchFamily="18" charset="0"/>
                          <a:cs typeface="Times New Roman" pitchFamily="18" charset="0"/>
                        </a:rPr>
                        <a:t>Cột</a:t>
                      </a:r>
                      <a:r>
                        <a:rPr lang="en-US" b="1" baseline="0" dirty="0">
                          <a:latin typeface="Times New Roman" pitchFamily="18" charset="0"/>
                          <a:cs typeface="Times New Roman" pitchFamily="18" charset="0"/>
                        </a:rPr>
                        <a:t> B</a:t>
                      </a:r>
                      <a:endParaRPr lang="en-US" b="1" dirty="0">
                        <a:latin typeface="Times New Roman" pitchFamily="18" charset="0"/>
                        <a:cs typeface="Times New Roman" pitchFamily="18" charset="0"/>
                      </a:endParaRPr>
                    </a:p>
                  </a:txBody>
                  <a:tcPr/>
                </a:tc>
                <a:tc>
                  <a:txBody>
                    <a:bodyPr/>
                    <a:lstStyle/>
                    <a:p>
                      <a:r>
                        <a:rPr lang="en-US" b="1" smtClean="0">
                          <a:latin typeface="Times New Roman" pitchFamily="18" charset="0"/>
                          <a:cs typeface="Times New Roman" pitchFamily="18" charset="0"/>
                        </a:rPr>
                        <a:t>Kết</a:t>
                      </a:r>
                      <a:r>
                        <a:rPr lang="en-US" b="1" baseline="0" smtClean="0">
                          <a:latin typeface="Times New Roman" pitchFamily="18" charset="0"/>
                          <a:cs typeface="Times New Roman" pitchFamily="18" charset="0"/>
                        </a:rPr>
                        <a:t> quả</a:t>
                      </a:r>
                      <a:endParaRPr lang="en-US" b="1" dirty="0">
                        <a:latin typeface="Times New Roman" pitchFamily="18" charset="0"/>
                        <a:cs typeface="Times New Roman" pitchFamily="18" charset="0"/>
                      </a:endParaRPr>
                    </a:p>
                  </a:txBody>
                  <a:tcPr/>
                </a:tc>
                <a:extLst>
                  <a:ext uri="{0D108BD9-81ED-4DB2-BD59-A6C34878D82A}">
                    <a16:rowId xmlns:a16="http://schemas.microsoft.com/office/drawing/2014/main" xmlns="" val="10000"/>
                  </a:ext>
                </a:extLst>
              </a:tr>
              <a:tr h="370840">
                <a:tc>
                  <a:txBody>
                    <a:bodyPr/>
                    <a:lstStyle/>
                    <a:p>
                      <a:pPr marL="0" indent="0">
                        <a:buNone/>
                      </a:pPr>
                      <a:r>
                        <a:rPr lang="en-US" b="0" dirty="0">
                          <a:latin typeface="Times New Roman" pitchFamily="18" charset="0"/>
                          <a:cs typeface="Times New Roman" pitchFamily="18" charset="0"/>
                        </a:rPr>
                        <a:t>1. </a:t>
                      </a:r>
                      <a:r>
                        <a:rPr lang="en-US" b="0" dirty="0" err="1">
                          <a:latin typeface="Times New Roman" pitchFamily="18" charset="0"/>
                          <a:cs typeface="Times New Roman" pitchFamily="18" charset="0"/>
                        </a:rPr>
                        <a:t>Sử</a:t>
                      </a:r>
                      <a:r>
                        <a:rPr lang="en-US" b="0" baseline="0" dirty="0">
                          <a:latin typeface="Times New Roman" pitchFamily="18" charset="0"/>
                          <a:cs typeface="Times New Roman" pitchFamily="18" charset="0"/>
                        </a:rPr>
                        <a:t> </a:t>
                      </a:r>
                      <a:r>
                        <a:rPr lang="en-US" b="0" baseline="0" dirty="0" err="1">
                          <a:latin typeface="Times New Roman" pitchFamily="18" charset="0"/>
                          <a:cs typeface="Times New Roman" pitchFamily="18" charset="0"/>
                        </a:rPr>
                        <a:t>dụng</a:t>
                      </a:r>
                      <a:r>
                        <a:rPr lang="en-US" b="0" baseline="0" dirty="0">
                          <a:latin typeface="Times New Roman" pitchFamily="18" charset="0"/>
                          <a:cs typeface="Times New Roman" pitchFamily="18" charset="0"/>
                        </a:rPr>
                        <a:t> vitamin </a:t>
                      </a:r>
                      <a:r>
                        <a:rPr lang="en-US" b="0" baseline="0" dirty="0" err="1">
                          <a:latin typeface="Times New Roman" pitchFamily="18" charset="0"/>
                          <a:cs typeface="Times New Roman" pitchFamily="18" charset="0"/>
                        </a:rPr>
                        <a:t>trong</a:t>
                      </a:r>
                      <a:r>
                        <a:rPr lang="en-US" b="0" baseline="0" dirty="0">
                          <a:latin typeface="Times New Roman" pitchFamily="18" charset="0"/>
                          <a:cs typeface="Times New Roman" pitchFamily="18" charset="0"/>
                        </a:rPr>
                        <a:t> </a:t>
                      </a:r>
                      <a:r>
                        <a:rPr lang="en-US" b="0" baseline="0" dirty="0" err="1">
                          <a:latin typeface="Times New Roman" pitchFamily="18" charset="0"/>
                          <a:cs typeface="Times New Roman" pitchFamily="18" charset="0"/>
                        </a:rPr>
                        <a:t>bữa</a:t>
                      </a:r>
                      <a:r>
                        <a:rPr lang="en-US" b="0" baseline="0" dirty="0">
                          <a:latin typeface="Times New Roman" pitchFamily="18" charset="0"/>
                          <a:cs typeface="Times New Roman" pitchFamily="18" charset="0"/>
                        </a:rPr>
                        <a:t> </a:t>
                      </a:r>
                      <a:r>
                        <a:rPr lang="en-US" b="0" baseline="0" dirty="0" err="1">
                          <a:latin typeface="Times New Roman" pitchFamily="18" charset="0"/>
                          <a:cs typeface="Times New Roman" pitchFamily="18" charset="0"/>
                        </a:rPr>
                        <a:t>ăn</a:t>
                      </a:r>
                      <a:r>
                        <a:rPr lang="en-US" b="0" baseline="0" dirty="0">
                          <a:latin typeface="Times New Roman" pitchFamily="18" charset="0"/>
                          <a:cs typeface="Times New Roman" pitchFamily="18" charset="0"/>
                        </a:rPr>
                        <a:t>.</a:t>
                      </a:r>
                    </a:p>
                    <a:p>
                      <a:pPr marL="0" indent="0">
                        <a:buNone/>
                      </a:pPr>
                      <a:r>
                        <a:rPr lang="en-US" b="0" baseline="0" dirty="0">
                          <a:latin typeface="Times New Roman" pitchFamily="18" charset="0"/>
                          <a:cs typeface="Times New Roman" pitchFamily="18" charset="0"/>
                        </a:rPr>
                        <a:t>2. </a:t>
                      </a:r>
                      <a:r>
                        <a:rPr lang="en-US" b="0" baseline="0" dirty="0" err="1">
                          <a:latin typeface="Times New Roman" pitchFamily="18" charset="0"/>
                          <a:cs typeface="Times New Roman" pitchFamily="18" charset="0"/>
                        </a:rPr>
                        <a:t>Sử</a:t>
                      </a:r>
                      <a:r>
                        <a:rPr lang="en-US" b="0" baseline="0" dirty="0">
                          <a:latin typeface="Times New Roman" pitchFamily="18" charset="0"/>
                          <a:cs typeface="Times New Roman" pitchFamily="18" charset="0"/>
                        </a:rPr>
                        <a:t> </a:t>
                      </a:r>
                      <a:r>
                        <a:rPr lang="en-US" b="0" baseline="0" dirty="0" err="1">
                          <a:latin typeface="Times New Roman" pitchFamily="18" charset="0"/>
                          <a:cs typeface="Times New Roman" pitchFamily="18" charset="0"/>
                        </a:rPr>
                        <a:t>dụng</a:t>
                      </a:r>
                      <a:r>
                        <a:rPr lang="en-US" b="0" baseline="0" dirty="0">
                          <a:latin typeface="Times New Roman" pitchFamily="18" charset="0"/>
                          <a:cs typeface="Times New Roman" pitchFamily="18" charset="0"/>
                        </a:rPr>
                        <a:t> </a:t>
                      </a:r>
                      <a:r>
                        <a:rPr lang="en-US" b="0" baseline="0" dirty="0" err="1">
                          <a:latin typeface="Times New Roman" pitchFamily="18" charset="0"/>
                          <a:cs typeface="Times New Roman" pitchFamily="18" charset="0"/>
                        </a:rPr>
                        <a:t>muối</a:t>
                      </a:r>
                      <a:r>
                        <a:rPr lang="en-US" b="0" baseline="0" dirty="0">
                          <a:latin typeface="Times New Roman" pitchFamily="18" charset="0"/>
                          <a:cs typeface="Times New Roman" pitchFamily="18" charset="0"/>
                        </a:rPr>
                        <a:t> </a:t>
                      </a:r>
                      <a:r>
                        <a:rPr lang="en-US" b="0" baseline="0" dirty="0" err="1">
                          <a:latin typeface="Times New Roman" pitchFamily="18" charset="0"/>
                          <a:cs typeface="Times New Roman" pitchFamily="18" charset="0"/>
                        </a:rPr>
                        <a:t>khoáng</a:t>
                      </a:r>
                      <a:r>
                        <a:rPr lang="en-US" b="0" baseline="0" dirty="0">
                          <a:latin typeface="Times New Roman" pitchFamily="18" charset="0"/>
                          <a:cs typeface="Times New Roman" pitchFamily="18" charset="0"/>
                        </a:rPr>
                        <a:t> </a:t>
                      </a:r>
                      <a:r>
                        <a:rPr lang="en-US" b="0" baseline="0" dirty="0" err="1">
                          <a:latin typeface="Times New Roman" pitchFamily="18" charset="0"/>
                          <a:cs typeface="Times New Roman" pitchFamily="18" charset="0"/>
                        </a:rPr>
                        <a:t>trong</a:t>
                      </a:r>
                      <a:r>
                        <a:rPr lang="en-US" b="0" baseline="0" dirty="0">
                          <a:latin typeface="Times New Roman" pitchFamily="18" charset="0"/>
                          <a:cs typeface="Times New Roman" pitchFamily="18" charset="0"/>
                        </a:rPr>
                        <a:t> </a:t>
                      </a:r>
                      <a:r>
                        <a:rPr lang="en-US" b="0" baseline="0" dirty="0" err="1">
                          <a:latin typeface="Times New Roman" pitchFamily="18" charset="0"/>
                          <a:cs typeface="Times New Roman" pitchFamily="18" charset="0"/>
                        </a:rPr>
                        <a:t>bữa</a:t>
                      </a:r>
                      <a:r>
                        <a:rPr lang="en-US" b="0" baseline="0" dirty="0">
                          <a:latin typeface="Times New Roman" pitchFamily="18" charset="0"/>
                          <a:cs typeface="Times New Roman" pitchFamily="18" charset="0"/>
                        </a:rPr>
                        <a:t> </a:t>
                      </a:r>
                      <a:r>
                        <a:rPr lang="en-US" b="0" baseline="0" dirty="0" err="1">
                          <a:latin typeface="Times New Roman" pitchFamily="18" charset="0"/>
                          <a:cs typeface="Times New Roman" pitchFamily="18" charset="0"/>
                        </a:rPr>
                        <a:t>ăn</a:t>
                      </a:r>
                      <a:r>
                        <a:rPr lang="en-US" b="0" baseline="0" dirty="0">
                          <a:latin typeface="Times New Roman" pitchFamily="18" charset="0"/>
                          <a:cs typeface="Times New Roman" pitchFamily="18" charset="0"/>
                        </a:rPr>
                        <a:t>.</a:t>
                      </a:r>
                    </a:p>
                  </a:txBody>
                  <a:tcPr/>
                </a:tc>
                <a:tc>
                  <a:txBody>
                    <a:bodyPr/>
                    <a:lstStyle/>
                    <a:p>
                      <a:r>
                        <a:rPr lang="en-US" b="0" dirty="0">
                          <a:latin typeface="Times New Roman" pitchFamily="18" charset="0"/>
                          <a:cs typeface="Times New Roman" pitchFamily="18" charset="0"/>
                        </a:rPr>
                        <a:t>a</a:t>
                      </a:r>
                      <a:r>
                        <a:rPr lang="en-US" b="0">
                          <a:latin typeface="Times New Roman" pitchFamily="18" charset="0"/>
                          <a:cs typeface="Times New Roman" pitchFamily="18" charset="0"/>
                        </a:rPr>
                        <a:t>. Ăn</a:t>
                      </a:r>
                      <a:r>
                        <a:rPr lang="en-US" b="0" baseline="0">
                          <a:latin typeface="Times New Roman" pitchFamily="18" charset="0"/>
                          <a:cs typeface="Times New Roman" pitchFamily="18" charset="0"/>
                        </a:rPr>
                        <a:t> càng nhiều vitamin và muối khoáng càng tốt.</a:t>
                      </a:r>
                      <a:endParaRPr lang="en-US" b="0" baseline="0" dirty="0">
                        <a:latin typeface="Times New Roman" pitchFamily="18" charset="0"/>
                        <a:cs typeface="Times New Roman" pitchFamily="18" charset="0"/>
                      </a:endParaRPr>
                    </a:p>
                    <a:p>
                      <a:r>
                        <a:rPr lang="en-US" b="0" baseline="0" dirty="0">
                          <a:latin typeface="Times New Roman" pitchFamily="18" charset="0"/>
                          <a:cs typeface="Times New Roman" pitchFamily="18" charset="0"/>
                        </a:rPr>
                        <a:t>b. </a:t>
                      </a:r>
                      <a:r>
                        <a:rPr lang="en-US" b="0" baseline="0" dirty="0" err="1">
                          <a:latin typeface="Times New Roman" pitchFamily="18" charset="0"/>
                          <a:cs typeface="Times New Roman" pitchFamily="18" charset="0"/>
                        </a:rPr>
                        <a:t>Chế</a:t>
                      </a:r>
                      <a:r>
                        <a:rPr lang="en-US" b="0" baseline="0" dirty="0">
                          <a:latin typeface="Times New Roman" pitchFamily="18" charset="0"/>
                          <a:cs typeface="Times New Roman" pitchFamily="18" charset="0"/>
                        </a:rPr>
                        <a:t> </a:t>
                      </a:r>
                      <a:r>
                        <a:rPr lang="en-US" b="0" baseline="0" dirty="0" err="1">
                          <a:latin typeface="Times New Roman" pitchFamily="18" charset="0"/>
                          <a:cs typeface="Times New Roman" pitchFamily="18" charset="0"/>
                        </a:rPr>
                        <a:t>biến</a:t>
                      </a:r>
                      <a:r>
                        <a:rPr lang="en-US" b="0" baseline="0" dirty="0">
                          <a:latin typeface="Times New Roman" pitchFamily="18" charset="0"/>
                          <a:cs typeface="Times New Roman" pitchFamily="18" charset="0"/>
                        </a:rPr>
                        <a:t> </a:t>
                      </a:r>
                      <a:r>
                        <a:rPr lang="en-US" b="0" baseline="0" dirty="0" err="1">
                          <a:latin typeface="Times New Roman" pitchFamily="18" charset="0"/>
                          <a:cs typeface="Times New Roman" pitchFamily="18" charset="0"/>
                        </a:rPr>
                        <a:t>thức</a:t>
                      </a:r>
                      <a:r>
                        <a:rPr lang="en-US" b="0" baseline="0" dirty="0">
                          <a:latin typeface="Times New Roman" pitchFamily="18" charset="0"/>
                          <a:cs typeface="Times New Roman" pitchFamily="18" charset="0"/>
                        </a:rPr>
                        <a:t> </a:t>
                      </a:r>
                      <a:r>
                        <a:rPr lang="en-US" b="0" baseline="0" dirty="0" err="1">
                          <a:latin typeface="Times New Roman" pitchFamily="18" charset="0"/>
                          <a:cs typeface="Times New Roman" pitchFamily="18" charset="0"/>
                        </a:rPr>
                        <a:t>ăn</a:t>
                      </a:r>
                      <a:r>
                        <a:rPr lang="en-US" b="0" baseline="0" dirty="0">
                          <a:latin typeface="Times New Roman" pitchFamily="18" charset="0"/>
                          <a:cs typeface="Times New Roman" pitchFamily="18" charset="0"/>
                        </a:rPr>
                        <a:t> </a:t>
                      </a:r>
                      <a:r>
                        <a:rPr lang="en-US" b="0" baseline="0" dirty="0" err="1">
                          <a:latin typeface="Times New Roman" pitchFamily="18" charset="0"/>
                          <a:cs typeface="Times New Roman" pitchFamily="18" charset="0"/>
                        </a:rPr>
                        <a:t>hợp</a:t>
                      </a:r>
                      <a:r>
                        <a:rPr lang="en-US" b="0" baseline="0" dirty="0">
                          <a:latin typeface="Times New Roman" pitchFamily="18" charset="0"/>
                          <a:cs typeface="Times New Roman" pitchFamily="18" charset="0"/>
                        </a:rPr>
                        <a:t> </a:t>
                      </a:r>
                      <a:r>
                        <a:rPr lang="en-US" b="0" baseline="0" dirty="0" err="1">
                          <a:latin typeface="Times New Roman" pitchFamily="18" charset="0"/>
                          <a:cs typeface="Times New Roman" pitchFamily="18" charset="0"/>
                        </a:rPr>
                        <a:t>lí</a:t>
                      </a:r>
                      <a:r>
                        <a:rPr lang="en-US" b="0" baseline="0" dirty="0">
                          <a:latin typeface="Times New Roman" pitchFamily="18" charset="0"/>
                          <a:cs typeface="Times New Roman" pitchFamily="18" charset="0"/>
                        </a:rPr>
                        <a:t>.</a:t>
                      </a:r>
                    </a:p>
                    <a:p>
                      <a:r>
                        <a:rPr lang="en-US" b="0" baseline="0" dirty="0">
                          <a:latin typeface="Times New Roman" pitchFamily="18" charset="0"/>
                          <a:cs typeface="Times New Roman" pitchFamily="18" charset="0"/>
                        </a:rPr>
                        <a:t>c. </a:t>
                      </a:r>
                      <a:r>
                        <a:rPr lang="en-US" b="0" baseline="0" dirty="0" err="1">
                          <a:latin typeface="Times New Roman" pitchFamily="18" charset="0"/>
                          <a:cs typeface="Times New Roman" pitchFamily="18" charset="0"/>
                        </a:rPr>
                        <a:t>Sử</a:t>
                      </a:r>
                      <a:r>
                        <a:rPr lang="en-US" b="0" baseline="0" dirty="0">
                          <a:latin typeface="Times New Roman" pitchFamily="18" charset="0"/>
                          <a:cs typeface="Times New Roman" pitchFamily="18" charset="0"/>
                        </a:rPr>
                        <a:t> </a:t>
                      </a:r>
                      <a:r>
                        <a:rPr lang="en-US" b="0" baseline="0" dirty="0" err="1">
                          <a:latin typeface="Times New Roman" pitchFamily="18" charset="0"/>
                          <a:cs typeface="Times New Roman" pitchFamily="18" charset="0"/>
                        </a:rPr>
                        <a:t>dụng</a:t>
                      </a:r>
                      <a:r>
                        <a:rPr lang="en-US" b="0" baseline="0" dirty="0">
                          <a:latin typeface="Times New Roman" pitchFamily="18" charset="0"/>
                          <a:cs typeface="Times New Roman" pitchFamily="18" charset="0"/>
                        </a:rPr>
                        <a:t> </a:t>
                      </a:r>
                      <a:r>
                        <a:rPr lang="en-US" b="0" baseline="0" dirty="0" err="1">
                          <a:latin typeface="Times New Roman" pitchFamily="18" charset="0"/>
                          <a:cs typeface="Times New Roman" pitchFamily="18" charset="0"/>
                        </a:rPr>
                        <a:t>muối</a:t>
                      </a:r>
                      <a:r>
                        <a:rPr lang="en-US" b="0" baseline="0" dirty="0">
                          <a:latin typeface="Times New Roman" pitchFamily="18" charset="0"/>
                          <a:cs typeface="Times New Roman" pitchFamily="18" charset="0"/>
                        </a:rPr>
                        <a:t> </a:t>
                      </a:r>
                      <a:r>
                        <a:rPr lang="en-US" b="0" baseline="0" dirty="0" err="1">
                          <a:latin typeface="Times New Roman" pitchFamily="18" charset="0"/>
                          <a:cs typeface="Times New Roman" pitchFamily="18" charset="0"/>
                        </a:rPr>
                        <a:t>Iốt</a:t>
                      </a:r>
                      <a:r>
                        <a:rPr lang="en-US" b="0" baseline="0" dirty="0">
                          <a:latin typeface="Times New Roman" pitchFamily="18" charset="0"/>
                          <a:cs typeface="Times New Roman" pitchFamily="18" charset="0"/>
                        </a:rPr>
                        <a:t> </a:t>
                      </a:r>
                      <a:r>
                        <a:rPr lang="en-US" b="0" baseline="0" dirty="0" err="1">
                          <a:latin typeface="Times New Roman" pitchFamily="18" charset="0"/>
                          <a:cs typeface="Times New Roman" pitchFamily="18" charset="0"/>
                        </a:rPr>
                        <a:t>hàng</a:t>
                      </a:r>
                      <a:r>
                        <a:rPr lang="en-US" b="0" baseline="0" dirty="0">
                          <a:latin typeface="Times New Roman" pitchFamily="18" charset="0"/>
                          <a:cs typeface="Times New Roman" pitchFamily="18" charset="0"/>
                        </a:rPr>
                        <a:t> </a:t>
                      </a:r>
                      <a:r>
                        <a:rPr lang="en-US" b="0" baseline="0" dirty="0" err="1">
                          <a:latin typeface="Times New Roman" pitchFamily="18" charset="0"/>
                          <a:cs typeface="Times New Roman" pitchFamily="18" charset="0"/>
                        </a:rPr>
                        <a:t>ngày</a:t>
                      </a:r>
                      <a:r>
                        <a:rPr lang="en-US" b="0" baseline="0" dirty="0">
                          <a:latin typeface="Times New Roman" pitchFamily="18" charset="0"/>
                          <a:cs typeface="Times New Roman" pitchFamily="18" charset="0"/>
                        </a:rPr>
                        <a:t>.</a:t>
                      </a:r>
                    </a:p>
                    <a:p>
                      <a:r>
                        <a:rPr lang="en-US" b="0" baseline="0" dirty="0">
                          <a:latin typeface="Times New Roman" pitchFamily="18" charset="0"/>
                          <a:cs typeface="Times New Roman" pitchFamily="18" charset="0"/>
                        </a:rPr>
                        <a:t>d. </a:t>
                      </a:r>
                      <a:r>
                        <a:rPr lang="en-US" b="0" baseline="0" dirty="0" err="1">
                          <a:latin typeface="Times New Roman" pitchFamily="18" charset="0"/>
                          <a:cs typeface="Times New Roman" pitchFamily="18" charset="0"/>
                        </a:rPr>
                        <a:t>Phối</a:t>
                      </a:r>
                      <a:r>
                        <a:rPr lang="en-US" b="0" baseline="0" dirty="0">
                          <a:latin typeface="Times New Roman" pitchFamily="18" charset="0"/>
                          <a:cs typeface="Times New Roman" pitchFamily="18" charset="0"/>
                        </a:rPr>
                        <a:t> </a:t>
                      </a:r>
                      <a:r>
                        <a:rPr lang="en-US" b="0" baseline="0" dirty="0" err="1">
                          <a:latin typeface="Times New Roman" pitchFamily="18" charset="0"/>
                          <a:cs typeface="Times New Roman" pitchFamily="18" charset="0"/>
                        </a:rPr>
                        <a:t>hợp</a:t>
                      </a:r>
                      <a:r>
                        <a:rPr lang="en-US" b="0" baseline="0" dirty="0">
                          <a:latin typeface="Times New Roman" pitchFamily="18" charset="0"/>
                          <a:cs typeface="Times New Roman" pitchFamily="18" charset="0"/>
                        </a:rPr>
                        <a:t> </a:t>
                      </a:r>
                      <a:r>
                        <a:rPr lang="en-US" b="0" baseline="0" dirty="0" err="1">
                          <a:latin typeface="Times New Roman" pitchFamily="18" charset="0"/>
                          <a:cs typeface="Times New Roman" pitchFamily="18" charset="0"/>
                        </a:rPr>
                        <a:t>nhiều</a:t>
                      </a:r>
                      <a:r>
                        <a:rPr lang="en-US" b="0" baseline="0" dirty="0">
                          <a:latin typeface="Times New Roman" pitchFamily="18" charset="0"/>
                          <a:cs typeface="Times New Roman" pitchFamily="18" charset="0"/>
                        </a:rPr>
                        <a:t> </a:t>
                      </a:r>
                      <a:r>
                        <a:rPr lang="en-US" b="0" baseline="0" dirty="0" err="1">
                          <a:latin typeface="Times New Roman" pitchFamily="18" charset="0"/>
                          <a:cs typeface="Times New Roman" pitchFamily="18" charset="0"/>
                        </a:rPr>
                        <a:t>loại</a:t>
                      </a:r>
                      <a:r>
                        <a:rPr lang="en-US" b="0" baseline="0" dirty="0">
                          <a:latin typeface="Times New Roman" pitchFamily="18" charset="0"/>
                          <a:cs typeface="Times New Roman" pitchFamily="18" charset="0"/>
                        </a:rPr>
                        <a:t> </a:t>
                      </a:r>
                      <a:r>
                        <a:rPr lang="en-US" b="0" baseline="0" dirty="0" err="1">
                          <a:latin typeface="Times New Roman" pitchFamily="18" charset="0"/>
                          <a:cs typeface="Times New Roman" pitchFamily="18" charset="0"/>
                        </a:rPr>
                        <a:t>thức</a:t>
                      </a:r>
                      <a:r>
                        <a:rPr lang="en-US" b="0" baseline="0" dirty="0">
                          <a:latin typeface="Times New Roman" pitchFamily="18" charset="0"/>
                          <a:cs typeface="Times New Roman" pitchFamily="18" charset="0"/>
                        </a:rPr>
                        <a:t> </a:t>
                      </a:r>
                      <a:r>
                        <a:rPr lang="en-US" b="0" baseline="0" dirty="0" err="1">
                          <a:latin typeface="Times New Roman" pitchFamily="18" charset="0"/>
                          <a:cs typeface="Times New Roman" pitchFamily="18" charset="0"/>
                        </a:rPr>
                        <a:t>ăn</a:t>
                      </a:r>
                      <a:r>
                        <a:rPr lang="en-US" b="0" baseline="0" dirty="0">
                          <a:latin typeface="Times New Roman" pitchFamily="18" charset="0"/>
                          <a:cs typeface="Times New Roman" pitchFamily="18" charset="0"/>
                        </a:rPr>
                        <a:t>(</a:t>
                      </a:r>
                      <a:r>
                        <a:rPr lang="en-US" b="0" baseline="0" dirty="0" err="1">
                          <a:latin typeface="Times New Roman" pitchFamily="18" charset="0"/>
                          <a:cs typeface="Times New Roman" pitchFamily="18" charset="0"/>
                        </a:rPr>
                        <a:t>động</a:t>
                      </a:r>
                      <a:r>
                        <a:rPr lang="en-US" b="0" baseline="0" dirty="0">
                          <a:latin typeface="Times New Roman" pitchFamily="18" charset="0"/>
                          <a:cs typeface="Times New Roman" pitchFamily="18" charset="0"/>
                        </a:rPr>
                        <a:t> </a:t>
                      </a:r>
                      <a:r>
                        <a:rPr lang="en-US" b="0" baseline="0" dirty="0" err="1">
                          <a:latin typeface="Times New Roman" pitchFamily="18" charset="0"/>
                          <a:cs typeface="Times New Roman" pitchFamily="18" charset="0"/>
                        </a:rPr>
                        <a:t>vật</a:t>
                      </a:r>
                      <a:r>
                        <a:rPr lang="en-US" b="0" baseline="0" dirty="0">
                          <a:latin typeface="Times New Roman" pitchFamily="18" charset="0"/>
                          <a:cs typeface="Times New Roman" pitchFamily="18" charset="0"/>
                        </a:rPr>
                        <a:t> </a:t>
                      </a:r>
                      <a:r>
                        <a:rPr lang="en-US" b="0" baseline="0" dirty="0" err="1">
                          <a:latin typeface="Times New Roman" pitchFamily="18" charset="0"/>
                          <a:cs typeface="Times New Roman" pitchFamily="18" charset="0"/>
                        </a:rPr>
                        <a:t>và</a:t>
                      </a:r>
                      <a:r>
                        <a:rPr lang="en-US" b="0" baseline="0" dirty="0">
                          <a:latin typeface="Times New Roman" pitchFamily="18" charset="0"/>
                          <a:cs typeface="Times New Roman" pitchFamily="18" charset="0"/>
                        </a:rPr>
                        <a:t> </a:t>
                      </a:r>
                      <a:r>
                        <a:rPr lang="en-US" b="0" baseline="0" dirty="0" err="1">
                          <a:latin typeface="Times New Roman" pitchFamily="18" charset="0"/>
                          <a:cs typeface="Times New Roman" pitchFamily="18" charset="0"/>
                        </a:rPr>
                        <a:t>thực</a:t>
                      </a:r>
                      <a:r>
                        <a:rPr lang="en-US" b="0" baseline="0" dirty="0">
                          <a:latin typeface="Times New Roman" pitchFamily="18" charset="0"/>
                          <a:cs typeface="Times New Roman" pitchFamily="18" charset="0"/>
                        </a:rPr>
                        <a:t> </a:t>
                      </a:r>
                      <a:r>
                        <a:rPr lang="en-US" b="0" baseline="0" dirty="0" err="1">
                          <a:latin typeface="Times New Roman" pitchFamily="18" charset="0"/>
                          <a:cs typeface="Times New Roman" pitchFamily="18" charset="0"/>
                        </a:rPr>
                        <a:t>vật</a:t>
                      </a:r>
                      <a:r>
                        <a:rPr lang="en-US" b="0" baseline="0" dirty="0">
                          <a:latin typeface="Times New Roman" pitchFamily="18" charset="0"/>
                          <a:cs typeface="Times New Roman" pitchFamily="18" charset="0"/>
                        </a:rPr>
                        <a:t>).</a:t>
                      </a:r>
                      <a:endParaRPr lang="en-US" b="0" dirty="0">
                        <a:latin typeface="Times New Roman" pitchFamily="18" charset="0"/>
                        <a:cs typeface="Times New Roman" pitchFamily="18" charset="0"/>
                      </a:endParaRPr>
                    </a:p>
                  </a:txBody>
                  <a:tcPr/>
                </a:tc>
                <a:tc>
                  <a:txBody>
                    <a:bodyPr/>
                    <a:lstStyle/>
                    <a:p>
                      <a:endParaRPr lang="en-US" b="1" dirty="0">
                        <a:latin typeface="Times New Roman" pitchFamily="18" charset="0"/>
                        <a:cs typeface="Times New Roman" pitchFamily="18" charset="0"/>
                      </a:endParaRPr>
                    </a:p>
                  </a:txBody>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188447769"/>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10.0&quot;&gt;&lt;object type=&quot;1&quot; unique_id=&quot;10001&quot;&gt;&lt;object type=&quot;2&quot; unique_id=&quot;10002&quot;&gt;&lt;object type=&quot;3&quot; unique_id=&quot;10003&quot;&gt;&lt;property id=&quot;20148&quot; value=&quot;5&quot;/&gt;&lt;property id=&quot;20300&quot; value=&quot;Slide 1&quot;/&gt;&lt;property id=&quot;20307&quot; value=&quot;257&quot;/&gt;&lt;/object&gt;&lt;object type=&quot;3&quot; unique_id=&quot;10004&quot;&gt;&lt;property id=&quot;20148&quot; value=&quot;5&quot;/&gt;&lt;property id=&quot;20300&quot; value=&quot;Slide 2&quot;/&gt;&lt;property id=&quot;20307&quot; value=&quot;279&quot;/&gt;&lt;/object&gt;&lt;object type=&quot;3&quot; unique_id=&quot;10005&quot;&gt;&lt;property id=&quot;20148&quot; value=&quot;5&quot;/&gt;&lt;property id=&quot;20300&quot; value=&quot;Slide 4&quot;/&gt;&lt;property id=&quot;20307&quot; value=&quot;259&quot;/&gt;&lt;/object&gt;&lt;object type=&quot;3&quot; unique_id=&quot;10006&quot;&gt;&lt;property id=&quot;20148&quot; value=&quot;5&quot;/&gt;&lt;property id=&quot;20300&quot; value=&quot;Slide 7&quot;/&gt;&lt;property id=&quot;20307&quot; value=&quot;280&quot;/&gt;&lt;/object&gt;&lt;object type=&quot;3&quot; unique_id=&quot;10013&quot;&gt;&lt;property id=&quot;20148&quot; value=&quot;5&quot;/&gt;&lt;property id=&quot;20300&quot; value=&quot;Slide 24 - &amp;quot;HƯỚNG DẪN VỀ NHÀ&amp;quot;&quot;/&gt;&lt;property id=&quot;20307&quot; value=&quot;292&quot;/&gt;&lt;/object&gt;&lt;object type=&quot;3&quot; unique_id=&quot;10108&quot;&gt;&lt;property id=&quot;20148&quot; value=&quot;5&quot;/&gt;&lt;property id=&quot;20300&quot; value=&quot;Slide 9&quot;/&gt;&lt;property id=&quot;20307&quot; value=&quot;294&quot;/&gt;&lt;/object&gt;&lt;object type=&quot;3&quot; unique_id=&quot;10109&quot;&gt;&lt;property id=&quot;20148&quot; value=&quot;5&quot;/&gt;&lt;property id=&quot;20300&quot; value=&quot;Slide 10&quot;/&gt;&lt;property id=&quot;20307&quot; value=&quot;295&quot;/&gt;&lt;/object&gt;&lt;object type=&quot;3&quot; unique_id=&quot;10110&quot;&gt;&lt;property id=&quot;20148&quot; value=&quot;5&quot;/&gt;&lt;property id=&quot;20300&quot; value=&quot;Slide 13&quot;/&gt;&lt;property id=&quot;20307&quot; value=&quot;296&quot;/&gt;&lt;/object&gt;&lt;object type=&quot;3&quot; unique_id=&quot;10111&quot;&gt;&lt;property id=&quot;20148&quot; value=&quot;5&quot;/&gt;&lt;property id=&quot;20300&quot; value=&quot;Slide 21&quot;/&gt;&lt;property id=&quot;20307&quot; value=&quot;293&quot;/&gt;&lt;/object&gt;&lt;object type=&quot;3&quot; unique_id=&quot;10162&quot;&gt;&lt;property id=&quot;20148&quot; value=&quot;5&quot;/&gt;&lt;property id=&quot;20300&quot; value=&quot;Slide 11&quot;/&gt;&lt;property id=&quot;20307&quot; value=&quot;297&quot;/&gt;&lt;/object&gt;&lt;object type=&quot;3&quot; unique_id=&quot;10242&quot;&gt;&lt;property id=&quot;20148&quot; value=&quot;5&quot;/&gt;&lt;property id=&quot;20300&quot; value=&quot;Slide 23&quot;/&gt;&lt;property id=&quot;20307&quot; value=&quot;298&quot;/&gt;&lt;/object&gt;&lt;object type=&quot;3&quot; unique_id=&quot;10243&quot;&gt;&lt;property id=&quot;20148&quot; value=&quot;5&quot;/&gt;&lt;property id=&quot;20300&quot; value=&quot;Slide 22&quot;/&gt;&lt;property id=&quot;20307&quot; value=&quot;299&quot;/&gt;&lt;/object&gt;&lt;object type=&quot;3&quot; unique_id=&quot;10454&quot;&gt;&lt;property id=&quot;20148&quot; value=&quot;5&quot;/&gt;&lt;property id=&quot;20300&quot; value=&quot;Slide 3&quot;/&gt;&lt;property id=&quot;20307&quot; value=&quot;300&quot;/&gt;&lt;/object&gt;&lt;object type=&quot;3&quot; unique_id=&quot;10457&quot;&gt;&lt;property id=&quot;20148&quot; value=&quot;5&quot;/&gt;&lt;property id=&quot;20300&quot; value=&quot;Slide 8&quot;/&gt;&lt;property id=&quot;20307&quot; value=&quot;303&quot;/&gt;&lt;/object&gt;&lt;object type=&quot;3&quot; unique_id=&quot;10458&quot;&gt;&lt;property id=&quot;20148&quot; value=&quot;5&quot;/&gt;&lt;property id=&quot;20300&quot; value=&quot;Slide 6&quot;/&gt;&lt;property id=&quot;20307&quot; value=&quot;302&quot;/&gt;&lt;/object&gt;&lt;object type=&quot;3&quot; unique_id=&quot;11013&quot;&gt;&lt;property id=&quot;20148&quot; value=&quot;5&quot;/&gt;&lt;property id=&quot;20300&quot; value=&quot;Slide 15&quot;/&gt;&lt;property id=&quot;20307&quot; value=&quot;309&quot;/&gt;&lt;/object&gt;&lt;object type=&quot;3&quot; unique_id=&quot;11016&quot;&gt;&lt;property id=&quot;20148&quot; value=&quot;5&quot;/&gt;&lt;property id=&quot;20300&quot; value=&quot;Slide 17 - &amp;quot;ĐÁP ÁN GÓC VẬN DỤNG Câu 1. Điền X vào ô đúng&amp;quot;&quot;/&gt;&lt;property id=&quot;20307&quot; value=&quot;305&quot;/&gt;&lt;/object&gt;&lt;object type=&quot;3&quot; unique_id=&quot;11149&quot;&gt;&lt;property id=&quot;20148&quot; value=&quot;5&quot;/&gt;&lt;property id=&quot;20300&quot; value=&quot;Slide 16&quot;/&gt;&lt;property id=&quot;20307&quot; value=&quot;310&quot;/&gt;&lt;/object&gt;&lt;object type=&quot;3&quot; unique_id=&quot;11265&quot;&gt;&lt;property id=&quot;20148&quot; value=&quot;5&quot;/&gt;&lt;property id=&quot;20300&quot; value=&quot;Slide 18&quot;/&gt;&lt;property id=&quot;20307&quot; value=&quot;311&quot;/&gt;&lt;/object&gt;&lt;object type=&quot;3&quot; unique_id=&quot;11435&quot;&gt;&lt;property id=&quot;20148&quot; value=&quot;5&quot;/&gt;&lt;property id=&quot;20300&quot; value=&quot;Slide 12&quot;/&gt;&lt;property id=&quot;20307&quot; value=&quot;313&quot;/&gt;&lt;/object&gt;&lt;object type=&quot;3&quot; unique_id=&quot;12101&quot;&gt;&lt;property id=&quot;20148&quot; value=&quot;5&quot;/&gt;&lt;property id=&quot;20300&quot; value=&quot;Slide 5&quot;/&gt;&lt;property id=&quot;20307&quot; value=&quot;314&quot;/&gt;&lt;/object&gt;&lt;object type=&quot;3&quot; unique_id=&quot;12199&quot;&gt;&lt;property id=&quot;20148&quot; value=&quot;5&quot;/&gt;&lt;property id=&quot;20300&quot; value=&quot;Slide 19&quot;/&gt;&lt;property id=&quot;20307&quot; value=&quot;315&quot;/&gt;&lt;/object&gt;&lt;object type=&quot;3&quot; unique_id=&quot;12200&quot;&gt;&lt;property id=&quot;20148&quot; value=&quot;5&quot;/&gt;&lt;property id=&quot;20300&quot; value=&quot;Slide 20&quot;/&gt;&lt;property id=&quot;20307&quot; value=&quot;316&quot;/&gt;&lt;/object&gt;&lt;object type=&quot;3&quot; unique_id=&quot;12386&quot;&gt;&lt;property id=&quot;20148&quot; value=&quot;5&quot;/&gt;&lt;property id=&quot;20300&quot; value=&quot;Slide 14&quot;/&gt;&lt;property id=&quot;20307&quot; value=&quot;318&quot;/&gt;&lt;/object&gt;&lt;/object&gt;&lt;object type=&quot;8&quot; unique_id=&quot;10026&quot;&gt;&lt;/object&gt;&lt;/object&gt;&lt;/database&gt;"/>
  <p:tag name="SECTOMILLISECCONVERTED" val="1"/>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5.xml.rels><?xml version="1.0" encoding="UTF-8" standalone="yes"?>
<Relationships xmlns="http://schemas.openxmlformats.org/package/2006/relationships"><Relationship Id="rId1" Type="http://schemas.openxmlformats.org/officeDocument/2006/relationships/image" Target="../media/image1.jpeg"/></Relationships>
</file>

<file path=ppt/theme/_rels/theme7.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Balloons">
  <a:themeElements>
    <a:clrScheme name="Balloons 8">
      <a:dk1>
        <a:srgbClr val="006699"/>
      </a:dk1>
      <a:lt1>
        <a:srgbClr val="FFFFFF"/>
      </a:lt1>
      <a:dk2>
        <a:srgbClr val="006666"/>
      </a:dk2>
      <a:lt2>
        <a:srgbClr val="FFFFCC"/>
      </a:lt2>
      <a:accent1>
        <a:srgbClr val="EDFAD2"/>
      </a:accent1>
      <a:accent2>
        <a:srgbClr val="EBF7FF"/>
      </a:accent2>
      <a:accent3>
        <a:srgbClr val="FFFFFF"/>
      </a:accent3>
      <a:accent4>
        <a:srgbClr val="005682"/>
      </a:accent4>
      <a:accent5>
        <a:srgbClr val="F4FCE5"/>
      </a:accent5>
      <a:accent6>
        <a:srgbClr val="D5E0E7"/>
      </a:accent6>
      <a:hlink>
        <a:srgbClr val="CC99FF"/>
      </a:hlink>
      <a:folHlink>
        <a:srgbClr val="F2DFFD"/>
      </a:folHlink>
    </a:clrScheme>
    <a:fontScheme name="Balloons">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Balloons 1">
        <a:dk1>
          <a:srgbClr val="9900CC"/>
        </a:dk1>
        <a:lt1>
          <a:srgbClr val="FFFFCC"/>
        </a:lt1>
        <a:dk2>
          <a:srgbClr val="000000"/>
        </a:dk2>
        <a:lt2>
          <a:srgbClr val="FFFFFF"/>
        </a:lt2>
        <a:accent1>
          <a:srgbClr val="666699"/>
        </a:accent1>
        <a:accent2>
          <a:srgbClr val="660066"/>
        </a:accent2>
        <a:accent3>
          <a:srgbClr val="AAAAAA"/>
        </a:accent3>
        <a:accent4>
          <a:srgbClr val="DADAAE"/>
        </a:accent4>
        <a:accent5>
          <a:srgbClr val="B8B8CA"/>
        </a:accent5>
        <a:accent6>
          <a:srgbClr val="5C005C"/>
        </a:accent6>
        <a:hlink>
          <a:srgbClr val="CC0000"/>
        </a:hlink>
        <a:folHlink>
          <a:srgbClr val="A50021"/>
        </a:folHlink>
      </a:clrScheme>
      <a:clrMap bg1="dk2" tx1="lt1" bg2="dk1" tx2="lt2" accent1="accent1" accent2="accent2" accent3="accent3" accent4="accent4" accent5="accent5" accent6="accent6" hlink="hlink" folHlink="folHlink"/>
    </a:extraClrScheme>
    <a:extraClrScheme>
      <a:clrScheme name="Balloons 2">
        <a:dk1>
          <a:srgbClr val="990033"/>
        </a:dk1>
        <a:lt1>
          <a:srgbClr val="FFFFFF"/>
        </a:lt1>
        <a:dk2>
          <a:srgbClr val="000000"/>
        </a:dk2>
        <a:lt2>
          <a:srgbClr val="FFFFFF"/>
        </a:lt2>
        <a:accent1>
          <a:srgbClr val="FF3300"/>
        </a:accent1>
        <a:accent2>
          <a:srgbClr val="FF9900"/>
        </a:accent2>
        <a:accent3>
          <a:srgbClr val="AAAAAA"/>
        </a:accent3>
        <a:accent4>
          <a:srgbClr val="DADADA"/>
        </a:accent4>
        <a:accent5>
          <a:srgbClr val="FFADAA"/>
        </a:accent5>
        <a:accent6>
          <a:srgbClr val="E78A00"/>
        </a:accent6>
        <a:hlink>
          <a:srgbClr val="FFFF99"/>
        </a:hlink>
        <a:folHlink>
          <a:srgbClr val="FFCC00"/>
        </a:folHlink>
      </a:clrScheme>
      <a:clrMap bg1="dk2" tx1="lt1" bg2="dk1" tx2="lt2" accent1="accent1" accent2="accent2" accent3="accent3" accent4="accent4" accent5="accent5" accent6="accent6" hlink="hlink" folHlink="folHlink"/>
    </a:extraClrScheme>
    <a:extraClrScheme>
      <a:clrScheme name="Balloons 3">
        <a:dk1>
          <a:srgbClr val="CCCCFF"/>
        </a:dk1>
        <a:lt1>
          <a:srgbClr val="FFFFCC"/>
        </a:lt1>
        <a:dk2>
          <a:srgbClr val="000000"/>
        </a:dk2>
        <a:lt2>
          <a:srgbClr val="FFFFFF"/>
        </a:lt2>
        <a:accent1>
          <a:srgbClr val="9999FF"/>
        </a:accent1>
        <a:accent2>
          <a:srgbClr val="33CCCC"/>
        </a:accent2>
        <a:accent3>
          <a:srgbClr val="AAAAAA"/>
        </a:accent3>
        <a:accent4>
          <a:srgbClr val="DADAAE"/>
        </a:accent4>
        <a:accent5>
          <a:srgbClr val="CACAFF"/>
        </a:accent5>
        <a:accent6>
          <a:srgbClr val="2DB9B9"/>
        </a:accent6>
        <a:hlink>
          <a:srgbClr val="66FFFF"/>
        </a:hlink>
        <a:folHlink>
          <a:srgbClr val="660066"/>
        </a:folHlink>
      </a:clrScheme>
      <a:clrMap bg1="dk2" tx1="lt1" bg2="dk1" tx2="lt2" accent1="accent1" accent2="accent2" accent3="accent3" accent4="accent4" accent5="accent5" accent6="accent6" hlink="hlink" folHlink="folHlink"/>
    </a:extraClrScheme>
    <a:extraClrScheme>
      <a:clrScheme name="Balloons 4">
        <a:dk1>
          <a:srgbClr val="000000"/>
        </a:dk1>
        <a:lt1>
          <a:srgbClr val="F8F8F8"/>
        </a:lt1>
        <a:dk2>
          <a:srgbClr val="800000"/>
        </a:dk2>
        <a:lt2>
          <a:srgbClr val="FFFFFF"/>
        </a:lt2>
        <a:accent1>
          <a:srgbClr val="FF3300"/>
        </a:accent1>
        <a:accent2>
          <a:srgbClr val="FF5050"/>
        </a:accent2>
        <a:accent3>
          <a:srgbClr val="C0AAAA"/>
        </a:accent3>
        <a:accent4>
          <a:srgbClr val="D4D4D4"/>
        </a:accent4>
        <a:accent5>
          <a:srgbClr val="FFADAA"/>
        </a:accent5>
        <a:accent6>
          <a:srgbClr val="E74848"/>
        </a:accent6>
        <a:hlink>
          <a:srgbClr val="FF9999"/>
        </a:hlink>
        <a:folHlink>
          <a:srgbClr val="FF9966"/>
        </a:folHlink>
      </a:clrScheme>
      <a:clrMap bg1="dk2" tx1="lt1" bg2="dk1" tx2="lt2" accent1="accent1" accent2="accent2" accent3="accent3" accent4="accent4" accent5="accent5" accent6="accent6" hlink="hlink" folHlink="folHlink"/>
    </a:extraClrScheme>
    <a:extraClrScheme>
      <a:clrScheme name="Balloons 5">
        <a:dk1>
          <a:srgbClr val="666699"/>
        </a:dk1>
        <a:lt1>
          <a:srgbClr val="FFFFFF"/>
        </a:lt1>
        <a:dk2>
          <a:srgbClr val="000066"/>
        </a:dk2>
        <a:lt2>
          <a:srgbClr val="CCECFF"/>
        </a:lt2>
        <a:accent1>
          <a:srgbClr val="009999"/>
        </a:accent1>
        <a:accent2>
          <a:srgbClr val="0099CC"/>
        </a:accent2>
        <a:accent3>
          <a:srgbClr val="AAAAB8"/>
        </a:accent3>
        <a:accent4>
          <a:srgbClr val="DADADA"/>
        </a:accent4>
        <a:accent5>
          <a:srgbClr val="AACACA"/>
        </a:accent5>
        <a:accent6>
          <a:srgbClr val="008AB9"/>
        </a:accent6>
        <a:hlink>
          <a:srgbClr val="CC99FF"/>
        </a:hlink>
        <a:folHlink>
          <a:srgbClr val="3366CC"/>
        </a:folHlink>
      </a:clrScheme>
      <a:clrMap bg1="dk2" tx1="lt1" bg2="dk1" tx2="lt2" accent1="accent1" accent2="accent2" accent3="accent3" accent4="accent4" accent5="accent5" accent6="accent6" hlink="hlink" folHlink="folHlink"/>
    </a:extraClrScheme>
    <a:extraClrScheme>
      <a:clrScheme name="Balloons 6">
        <a:dk1>
          <a:srgbClr val="99CC00"/>
        </a:dk1>
        <a:lt1>
          <a:srgbClr val="FFFFFF"/>
        </a:lt1>
        <a:dk2>
          <a:srgbClr val="009900"/>
        </a:dk2>
        <a:lt2>
          <a:srgbClr val="FFFF99"/>
        </a:lt2>
        <a:accent1>
          <a:srgbClr val="336600"/>
        </a:accent1>
        <a:accent2>
          <a:srgbClr val="008000"/>
        </a:accent2>
        <a:accent3>
          <a:srgbClr val="AACAAA"/>
        </a:accent3>
        <a:accent4>
          <a:srgbClr val="DADADA"/>
        </a:accent4>
        <a:accent5>
          <a:srgbClr val="ADB8AA"/>
        </a:accent5>
        <a:accent6>
          <a:srgbClr val="007300"/>
        </a:accent6>
        <a:hlink>
          <a:srgbClr val="CCCC00"/>
        </a:hlink>
        <a:folHlink>
          <a:srgbClr val="33CC33"/>
        </a:folHlink>
      </a:clrScheme>
      <a:clrMap bg1="dk2" tx1="lt1" bg2="dk1" tx2="lt2" accent1="accent1" accent2="accent2" accent3="accent3" accent4="accent4" accent5="accent5" accent6="accent6" hlink="hlink" folHlink="folHlink"/>
    </a:extraClrScheme>
    <a:extraClrScheme>
      <a:clrScheme name="Balloons 7">
        <a:dk1>
          <a:srgbClr val="000066"/>
        </a:dk1>
        <a:lt1>
          <a:srgbClr val="E1F4FF"/>
        </a:lt1>
        <a:dk2>
          <a:srgbClr val="000066"/>
        </a:dk2>
        <a:lt2>
          <a:srgbClr val="CCCCFF"/>
        </a:lt2>
        <a:accent1>
          <a:srgbClr val="9999FF"/>
        </a:accent1>
        <a:accent2>
          <a:srgbClr val="33CCCC"/>
        </a:accent2>
        <a:accent3>
          <a:srgbClr val="EEF8FF"/>
        </a:accent3>
        <a:accent4>
          <a:srgbClr val="000056"/>
        </a:accent4>
        <a:accent5>
          <a:srgbClr val="CACAFF"/>
        </a:accent5>
        <a:accent6>
          <a:srgbClr val="2DB9B9"/>
        </a:accent6>
        <a:hlink>
          <a:srgbClr val="66FFFF"/>
        </a:hlink>
        <a:folHlink>
          <a:srgbClr val="660066"/>
        </a:folHlink>
      </a:clrScheme>
      <a:clrMap bg1="lt1" tx1="dk1" bg2="lt2" tx2="dk2" accent1="accent1" accent2="accent2" accent3="accent3" accent4="accent4" accent5="accent5" accent6="accent6" hlink="hlink" folHlink="folHlink"/>
    </a:extraClrScheme>
    <a:extraClrScheme>
      <a:clrScheme name="Balloons 8">
        <a:dk1>
          <a:srgbClr val="006699"/>
        </a:dk1>
        <a:lt1>
          <a:srgbClr val="FFFFFF"/>
        </a:lt1>
        <a:dk2>
          <a:srgbClr val="006666"/>
        </a:dk2>
        <a:lt2>
          <a:srgbClr val="FFFFCC"/>
        </a:lt2>
        <a:accent1>
          <a:srgbClr val="EDFAD2"/>
        </a:accent1>
        <a:accent2>
          <a:srgbClr val="EBF7FF"/>
        </a:accent2>
        <a:accent3>
          <a:srgbClr val="FFFFFF"/>
        </a:accent3>
        <a:accent4>
          <a:srgbClr val="005682"/>
        </a:accent4>
        <a:accent5>
          <a:srgbClr val="F4FCE5"/>
        </a:accent5>
        <a:accent6>
          <a:srgbClr val="D5E0E7"/>
        </a:accent6>
        <a:hlink>
          <a:srgbClr val="CC99FF"/>
        </a:hlink>
        <a:folHlink>
          <a:srgbClr val="F2DFFD"/>
        </a:folHlink>
      </a:clrScheme>
      <a:clrMap bg1="lt1" tx1="dk1" bg2="lt2" tx2="dk2" accent1="accent1" accent2="accent2" accent3="accent3" accent4="accent4" accent5="accent5" accent6="accent6" hlink="hlink" folHlink="folHlink"/>
    </a:extraClrScheme>
    <a:extraClrScheme>
      <a:clrScheme name="Balloons 9">
        <a:dk1>
          <a:srgbClr val="000000"/>
        </a:dk1>
        <a:lt1>
          <a:srgbClr val="FFFFFF"/>
        </a:lt1>
        <a:dk2>
          <a:srgbClr val="000000"/>
        </a:dk2>
        <a:lt2>
          <a:srgbClr val="FFCC99"/>
        </a:lt2>
        <a:accent1>
          <a:srgbClr val="FF9900"/>
        </a:accent1>
        <a:accent2>
          <a:srgbClr val="FF99CC"/>
        </a:accent2>
        <a:accent3>
          <a:srgbClr val="FFFFFF"/>
        </a:accent3>
        <a:accent4>
          <a:srgbClr val="000000"/>
        </a:accent4>
        <a:accent5>
          <a:srgbClr val="FFCAAA"/>
        </a:accent5>
        <a:accent6>
          <a:srgbClr val="E78AB9"/>
        </a:accent6>
        <a:hlink>
          <a:srgbClr val="FF9999"/>
        </a:hlink>
        <a:folHlink>
          <a:srgbClr val="FFFF99"/>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Balloons">
  <a:themeElements>
    <a:clrScheme name="Balloons 8">
      <a:dk1>
        <a:srgbClr val="006699"/>
      </a:dk1>
      <a:lt1>
        <a:srgbClr val="FFFFFF"/>
      </a:lt1>
      <a:dk2>
        <a:srgbClr val="006666"/>
      </a:dk2>
      <a:lt2>
        <a:srgbClr val="FFFFCC"/>
      </a:lt2>
      <a:accent1>
        <a:srgbClr val="EDFAD2"/>
      </a:accent1>
      <a:accent2>
        <a:srgbClr val="EBF7FF"/>
      </a:accent2>
      <a:accent3>
        <a:srgbClr val="FFFFFF"/>
      </a:accent3>
      <a:accent4>
        <a:srgbClr val="005682"/>
      </a:accent4>
      <a:accent5>
        <a:srgbClr val="F4FCE5"/>
      </a:accent5>
      <a:accent6>
        <a:srgbClr val="D5E0E7"/>
      </a:accent6>
      <a:hlink>
        <a:srgbClr val="CC99FF"/>
      </a:hlink>
      <a:folHlink>
        <a:srgbClr val="F2DFFD"/>
      </a:folHlink>
    </a:clrScheme>
    <a:fontScheme name="Balloons">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Balloons 1">
        <a:dk1>
          <a:srgbClr val="9900CC"/>
        </a:dk1>
        <a:lt1>
          <a:srgbClr val="FFFFCC"/>
        </a:lt1>
        <a:dk2>
          <a:srgbClr val="000000"/>
        </a:dk2>
        <a:lt2>
          <a:srgbClr val="FFFFFF"/>
        </a:lt2>
        <a:accent1>
          <a:srgbClr val="666699"/>
        </a:accent1>
        <a:accent2>
          <a:srgbClr val="660066"/>
        </a:accent2>
        <a:accent3>
          <a:srgbClr val="AAAAAA"/>
        </a:accent3>
        <a:accent4>
          <a:srgbClr val="DADAAE"/>
        </a:accent4>
        <a:accent5>
          <a:srgbClr val="B8B8CA"/>
        </a:accent5>
        <a:accent6>
          <a:srgbClr val="5C005C"/>
        </a:accent6>
        <a:hlink>
          <a:srgbClr val="CC0000"/>
        </a:hlink>
        <a:folHlink>
          <a:srgbClr val="A50021"/>
        </a:folHlink>
      </a:clrScheme>
      <a:clrMap bg1="dk2" tx1="lt1" bg2="dk1" tx2="lt2" accent1="accent1" accent2="accent2" accent3="accent3" accent4="accent4" accent5="accent5" accent6="accent6" hlink="hlink" folHlink="folHlink"/>
    </a:extraClrScheme>
    <a:extraClrScheme>
      <a:clrScheme name="Balloons 2">
        <a:dk1>
          <a:srgbClr val="990033"/>
        </a:dk1>
        <a:lt1>
          <a:srgbClr val="FFFFFF"/>
        </a:lt1>
        <a:dk2>
          <a:srgbClr val="000000"/>
        </a:dk2>
        <a:lt2>
          <a:srgbClr val="FFFFFF"/>
        </a:lt2>
        <a:accent1>
          <a:srgbClr val="FF3300"/>
        </a:accent1>
        <a:accent2>
          <a:srgbClr val="FF9900"/>
        </a:accent2>
        <a:accent3>
          <a:srgbClr val="AAAAAA"/>
        </a:accent3>
        <a:accent4>
          <a:srgbClr val="DADADA"/>
        </a:accent4>
        <a:accent5>
          <a:srgbClr val="FFADAA"/>
        </a:accent5>
        <a:accent6>
          <a:srgbClr val="E78A00"/>
        </a:accent6>
        <a:hlink>
          <a:srgbClr val="FFFF99"/>
        </a:hlink>
        <a:folHlink>
          <a:srgbClr val="FFCC00"/>
        </a:folHlink>
      </a:clrScheme>
      <a:clrMap bg1="dk2" tx1="lt1" bg2="dk1" tx2="lt2" accent1="accent1" accent2="accent2" accent3="accent3" accent4="accent4" accent5="accent5" accent6="accent6" hlink="hlink" folHlink="folHlink"/>
    </a:extraClrScheme>
    <a:extraClrScheme>
      <a:clrScheme name="Balloons 3">
        <a:dk1>
          <a:srgbClr val="CCCCFF"/>
        </a:dk1>
        <a:lt1>
          <a:srgbClr val="FFFFCC"/>
        </a:lt1>
        <a:dk2>
          <a:srgbClr val="000000"/>
        </a:dk2>
        <a:lt2>
          <a:srgbClr val="FFFFFF"/>
        </a:lt2>
        <a:accent1>
          <a:srgbClr val="9999FF"/>
        </a:accent1>
        <a:accent2>
          <a:srgbClr val="33CCCC"/>
        </a:accent2>
        <a:accent3>
          <a:srgbClr val="AAAAAA"/>
        </a:accent3>
        <a:accent4>
          <a:srgbClr val="DADAAE"/>
        </a:accent4>
        <a:accent5>
          <a:srgbClr val="CACAFF"/>
        </a:accent5>
        <a:accent6>
          <a:srgbClr val="2DB9B9"/>
        </a:accent6>
        <a:hlink>
          <a:srgbClr val="66FFFF"/>
        </a:hlink>
        <a:folHlink>
          <a:srgbClr val="660066"/>
        </a:folHlink>
      </a:clrScheme>
      <a:clrMap bg1="dk2" tx1="lt1" bg2="dk1" tx2="lt2" accent1="accent1" accent2="accent2" accent3="accent3" accent4="accent4" accent5="accent5" accent6="accent6" hlink="hlink" folHlink="folHlink"/>
    </a:extraClrScheme>
    <a:extraClrScheme>
      <a:clrScheme name="Balloons 4">
        <a:dk1>
          <a:srgbClr val="000000"/>
        </a:dk1>
        <a:lt1>
          <a:srgbClr val="F8F8F8"/>
        </a:lt1>
        <a:dk2>
          <a:srgbClr val="800000"/>
        </a:dk2>
        <a:lt2>
          <a:srgbClr val="FFFFFF"/>
        </a:lt2>
        <a:accent1>
          <a:srgbClr val="FF3300"/>
        </a:accent1>
        <a:accent2>
          <a:srgbClr val="FF5050"/>
        </a:accent2>
        <a:accent3>
          <a:srgbClr val="C0AAAA"/>
        </a:accent3>
        <a:accent4>
          <a:srgbClr val="D4D4D4"/>
        </a:accent4>
        <a:accent5>
          <a:srgbClr val="FFADAA"/>
        </a:accent5>
        <a:accent6>
          <a:srgbClr val="E74848"/>
        </a:accent6>
        <a:hlink>
          <a:srgbClr val="FF9999"/>
        </a:hlink>
        <a:folHlink>
          <a:srgbClr val="FF9966"/>
        </a:folHlink>
      </a:clrScheme>
      <a:clrMap bg1="dk2" tx1="lt1" bg2="dk1" tx2="lt2" accent1="accent1" accent2="accent2" accent3="accent3" accent4="accent4" accent5="accent5" accent6="accent6" hlink="hlink" folHlink="folHlink"/>
    </a:extraClrScheme>
    <a:extraClrScheme>
      <a:clrScheme name="Balloons 5">
        <a:dk1>
          <a:srgbClr val="666699"/>
        </a:dk1>
        <a:lt1>
          <a:srgbClr val="FFFFFF"/>
        </a:lt1>
        <a:dk2>
          <a:srgbClr val="000066"/>
        </a:dk2>
        <a:lt2>
          <a:srgbClr val="CCECFF"/>
        </a:lt2>
        <a:accent1>
          <a:srgbClr val="009999"/>
        </a:accent1>
        <a:accent2>
          <a:srgbClr val="0099CC"/>
        </a:accent2>
        <a:accent3>
          <a:srgbClr val="AAAAB8"/>
        </a:accent3>
        <a:accent4>
          <a:srgbClr val="DADADA"/>
        </a:accent4>
        <a:accent5>
          <a:srgbClr val="AACACA"/>
        </a:accent5>
        <a:accent6>
          <a:srgbClr val="008AB9"/>
        </a:accent6>
        <a:hlink>
          <a:srgbClr val="CC99FF"/>
        </a:hlink>
        <a:folHlink>
          <a:srgbClr val="3366CC"/>
        </a:folHlink>
      </a:clrScheme>
      <a:clrMap bg1="dk2" tx1="lt1" bg2="dk1" tx2="lt2" accent1="accent1" accent2="accent2" accent3="accent3" accent4="accent4" accent5="accent5" accent6="accent6" hlink="hlink" folHlink="folHlink"/>
    </a:extraClrScheme>
    <a:extraClrScheme>
      <a:clrScheme name="Balloons 6">
        <a:dk1>
          <a:srgbClr val="99CC00"/>
        </a:dk1>
        <a:lt1>
          <a:srgbClr val="FFFFFF"/>
        </a:lt1>
        <a:dk2>
          <a:srgbClr val="009900"/>
        </a:dk2>
        <a:lt2>
          <a:srgbClr val="FFFF99"/>
        </a:lt2>
        <a:accent1>
          <a:srgbClr val="336600"/>
        </a:accent1>
        <a:accent2>
          <a:srgbClr val="008000"/>
        </a:accent2>
        <a:accent3>
          <a:srgbClr val="AACAAA"/>
        </a:accent3>
        <a:accent4>
          <a:srgbClr val="DADADA"/>
        </a:accent4>
        <a:accent5>
          <a:srgbClr val="ADB8AA"/>
        </a:accent5>
        <a:accent6>
          <a:srgbClr val="007300"/>
        </a:accent6>
        <a:hlink>
          <a:srgbClr val="CCCC00"/>
        </a:hlink>
        <a:folHlink>
          <a:srgbClr val="33CC33"/>
        </a:folHlink>
      </a:clrScheme>
      <a:clrMap bg1="dk2" tx1="lt1" bg2="dk1" tx2="lt2" accent1="accent1" accent2="accent2" accent3="accent3" accent4="accent4" accent5="accent5" accent6="accent6" hlink="hlink" folHlink="folHlink"/>
    </a:extraClrScheme>
    <a:extraClrScheme>
      <a:clrScheme name="Balloons 7">
        <a:dk1>
          <a:srgbClr val="000066"/>
        </a:dk1>
        <a:lt1>
          <a:srgbClr val="E1F4FF"/>
        </a:lt1>
        <a:dk2>
          <a:srgbClr val="000066"/>
        </a:dk2>
        <a:lt2>
          <a:srgbClr val="CCCCFF"/>
        </a:lt2>
        <a:accent1>
          <a:srgbClr val="9999FF"/>
        </a:accent1>
        <a:accent2>
          <a:srgbClr val="33CCCC"/>
        </a:accent2>
        <a:accent3>
          <a:srgbClr val="EEF8FF"/>
        </a:accent3>
        <a:accent4>
          <a:srgbClr val="000056"/>
        </a:accent4>
        <a:accent5>
          <a:srgbClr val="CACAFF"/>
        </a:accent5>
        <a:accent6>
          <a:srgbClr val="2DB9B9"/>
        </a:accent6>
        <a:hlink>
          <a:srgbClr val="66FFFF"/>
        </a:hlink>
        <a:folHlink>
          <a:srgbClr val="660066"/>
        </a:folHlink>
      </a:clrScheme>
      <a:clrMap bg1="lt1" tx1="dk1" bg2="lt2" tx2="dk2" accent1="accent1" accent2="accent2" accent3="accent3" accent4="accent4" accent5="accent5" accent6="accent6" hlink="hlink" folHlink="folHlink"/>
    </a:extraClrScheme>
    <a:extraClrScheme>
      <a:clrScheme name="Balloons 8">
        <a:dk1>
          <a:srgbClr val="006699"/>
        </a:dk1>
        <a:lt1>
          <a:srgbClr val="FFFFFF"/>
        </a:lt1>
        <a:dk2>
          <a:srgbClr val="006666"/>
        </a:dk2>
        <a:lt2>
          <a:srgbClr val="FFFFCC"/>
        </a:lt2>
        <a:accent1>
          <a:srgbClr val="EDFAD2"/>
        </a:accent1>
        <a:accent2>
          <a:srgbClr val="EBF7FF"/>
        </a:accent2>
        <a:accent3>
          <a:srgbClr val="FFFFFF"/>
        </a:accent3>
        <a:accent4>
          <a:srgbClr val="005682"/>
        </a:accent4>
        <a:accent5>
          <a:srgbClr val="F4FCE5"/>
        </a:accent5>
        <a:accent6>
          <a:srgbClr val="D5E0E7"/>
        </a:accent6>
        <a:hlink>
          <a:srgbClr val="CC99FF"/>
        </a:hlink>
        <a:folHlink>
          <a:srgbClr val="F2DFFD"/>
        </a:folHlink>
      </a:clrScheme>
      <a:clrMap bg1="lt1" tx1="dk1" bg2="lt2" tx2="dk2" accent1="accent1" accent2="accent2" accent3="accent3" accent4="accent4" accent5="accent5" accent6="accent6" hlink="hlink" folHlink="folHlink"/>
    </a:extraClrScheme>
    <a:extraClrScheme>
      <a:clrScheme name="Balloons 9">
        <a:dk1>
          <a:srgbClr val="000000"/>
        </a:dk1>
        <a:lt1>
          <a:srgbClr val="FFFFFF"/>
        </a:lt1>
        <a:dk2>
          <a:srgbClr val="000000"/>
        </a:dk2>
        <a:lt2>
          <a:srgbClr val="FFCC99"/>
        </a:lt2>
        <a:accent1>
          <a:srgbClr val="FF9900"/>
        </a:accent1>
        <a:accent2>
          <a:srgbClr val="FF99CC"/>
        </a:accent2>
        <a:accent3>
          <a:srgbClr val="FFFFFF"/>
        </a:accent3>
        <a:accent4>
          <a:srgbClr val="000000"/>
        </a:accent4>
        <a:accent5>
          <a:srgbClr val="FFCAAA"/>
        </a:accent5>
        <a:accent6>
          <a:srgbClr val="E78AB9"/>
        </a:accent6>
        <a:hlink>
          <a:srgbClr val="FF9999"/>
        </a:hlink>
        <a:folHlink>
          <a:srgbClr val="FFFF99"/>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_Balloons">
  <a:themeElements>
    <a:clrScheme name="Balloons 8">
      <a:dk1>
        <a:srgbClr val="006699"/>
      </a:dk1>
      <a:lt1>
        <a:srgbClr val="FFFFFF"/>
      </a:lt1>
      <a:dk2>
        <a:srgbClr val="006666"/>
      </a:dk2>
      <a:lt2>
        <a:srgbClr val="FFFFCC"/>
      </a:lt2>
      <a:accent1>
        <a:srgbClr val="EDFAD2"/>
      </a:accent1>
      <a:accent2>
        <a:srgbClr val="EBF7FF"/>
      </a:accent2>
      <a:accent3>
        <a:srgbClr val="FFFFFF"/>
      </a:accent3>
      <a:accent4>
        <a:srgbClr val="005682"/>
      </a:accent4>
      <a:accent5>
        <a:srgbClr val="F4FCE5"/>
      </a:accent5>
      <a:accent6>
        <a:srgbClr val="D5E0E7"/>
      </a:accent6>
      <a:hlink>
        <a:srgbClr val="CC99FF"/>
      </a:hlink>
      <a:folHlink>
        <a:srgbClr val="F2DFFD"/>
      </a:folHlink>
    </a:clrScheme>
    <a:fontScheme name="Balloons">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Balloons 1">
        <a:dk1>
          <a:srgbClr val="9900CC"/>
        </a:dk1>
        <a:lt1>
          <a:srgbClr val="FFFFCC"/>
        </a:lt1>
        <a:dk2>
          <a:srgbClr val="000000"/>
        </a:dk2>
        <a:lt2>
          <a:srgbClr val="FFFFFF"/>
        </a:lt2>
        <a:accent1>
          <a:srgbClr val="666699"/>
        </a:accent1>
        <a:accent2>
          <a:srgbClr val="660066"/>
        </a:accent2>
        <a:accent3>
          <a:srgbClr val="AAAAAA"/>
        </a:accent3>
        <a:accent4>
          <a:srgbClr val="DADAAE"/>
        </a:accent4>
        <a:accent5>
          <a:srgbClr val="B8B8CA"/>
        </a:accent5>
        <a:accent6>
          <a:srgbClr val="5C005C"/>
        </a:accent6>
        <a:hlink>
          <a:srgbClr val="CC0000"/>
        </a:hlink>
        <a:folHlink>
          <a:srgbClr val="A50021"/>
        </a:folHlink>
      </a:clrScheme>
      <a:clrMap bg1="dk2" tx1="lt1" bg2="dk1" tx2="lt2" accent1="accent1" accent2="accent2" accent3="accent3" accent4="accent4" accent5="accent5" accent6="accent6" hlink="hlink" folHlink="folHlink"/>
    </a:extraClrScheme>
    <a:extraClrScheme>
      <a:clrScheme name="Balloons 2">
        <a:dk1>
          <a:srgbClr val="990033"/>
        </a:dk1>
        <a:lt1>
          <a:srgbClr val="FFFFFF"/>
        </a:lt1>
        <a:dk2>
          <a:srgbClr val="000000"/>
        </a:dk2>
        <a:lt2>
          <a:srgbClr val="FFFFFF"/>
        </a:lt2>
        <a:accent1>
          <a:srgbClr val="FF3300"/>
        </a:accent1>
        <a:accent2>
          <a:srgbClr val="FF9900"/>
        </a:accent2>
        <a:accent3>
          <a:srgbClr val="AAAAAA"/>
        </a:accent3>
        <a:accent4>
          <a:srgbClr val="DADADA"/>
        </a:accent4>
        <a:accent5>
          <a:srgbClr val="FFADAA"/>
        </a:accent5>
        <a:accent6>
          <a:srgbClr val="E78A00"/>
        </a:accent6>
        <a:hlink>
          <a:srgbClr val="FFFF99"/>
        </a:hlink>
        <a:folHlink>
          <a:srgbClr val="FFCC00"/>
        </a:folHlink>
      </a:clrScheme>
      <a:clrMap bg1="dk2" tx1="lt1" bg2="dk1" tx2="lt2" accent1="accent1" accent2="accent2" accent3="accent3" accent4="accent4" accent5="accent5" accent6="accent6" hlink="hlink" folHlink="folHlink"/>
    </a:extraClrScheme>
    <a:extraClrScheme>
      <a:clrScheme name="Balloons 3">
        <a:dk1>
          <a:srgbClr val="CCCCFF"/>
        </a:dk1>
        <a:lt1>
          <a:srgbClr val="FFFFCC"/>
        </a:lt1>
        <a:dk2>
          <a:srgbClr val="000000"/>
        </a:dk2>
        <a:lt2>
          <a:srgbClr val="FFFFFF"/>
        </a:lt2>
        <a:accent1>
          <a:srgbClr val="9999FF"/>
        </a:accent1>
        <a:accent2>
          <a:srgbClr val="33CCCC"/>
        </a:accent2>
        <a:accent3>
          <a:srgbClr val="AAAAAA"/>
        </a:accent3>
        <a:accent4>
          <a:srgbClr val="DADAAE"/>
        </a:accent4>
        <a:accent5>
          <a:srgbClr val="CACAFF"/>
        </a:accent5>
        <a:accent6>
          <a:srgbClr val="2DB9B9"/>
        </a:accent6>
        <a:hlink>
          <a:srgbClr val="66FFFF"/>
        </a:hlink>
        <a:folHlink>
          <a:srgbClr val="660066"/>
        </a:folHlink>
      </a:clrScheme>
      <a:clrMap bg1="dk2" tx1="lt1" bg2="dk1" tx2="lt2" accent1="accent1" accent2="accent2" accent3="accent3" accent4="accent4" accent5="accent5" accent6="accent6" hlink="hlink" folHlink="folHlink"/>
    </a:extraClrScheme>
    <a:extraClrScheme>
      <a:clrScheme name="Balloons 4">
        <a:dk1>
          <a:srgbClr val="000000"/>
        </a:dk1>
        <a:lt1>
          <a:srgbClr val="F8F8F8"/>
        </a:lt1>
        <a:dk2>
          <a:srgbClr val="800000"/>
        </a:dk2>
        <a:lt2>
          <a:srgbClr val="FFFFFF"/>
        </a:lt2>
        <a:accent1>
          <a:srgbClr val="FF3300"/>
        </a:accent1>
        <a:accent2>
          <a:srgbClr val="FF5050"/>
        </a:accent2>
        <a:accent3>
          <a:srgbClr val="C0AAAA"/>
        </a:accent3>
        <a:accent4>
          <a:srgbClr val="D4D4D4"/>
        </a:accent4>
        <a:accent5>
          <a:srgbClr val="FFADAA"/>
        </a:accent5>
        <a:accent6>
          <a:srgbClr val="E74848"/>
        </a:accent6>
        <a:hlink>
          <a:srgbClr val="FF9999"/>
        </a:hlink>
        <a:folHlink>
          <a:srgbClr val="FF9966"/>
        </a:folHlink>
      </a:clrScheme>
      <a:clrMap bg1="dk2" tx1="lt1" bg2="dk1" tx2="lt2" accent1="accent1" accent2="accent2" accent3="accent3" accent4="accent4" accent5="accent5" accent6="accent6" hlink="hlink" folHlink="folHlink"/>
    </a:extraClrScheme>
    <a:extraClrScheme>
      <a:clrScheme name="Balloons 5">
        <a:dk1>
          <a:srgbClr val="666699"/>
        </a:dk1>
        <a:lt1>
          <a:srgbClr val="FFFFFF"/>
        </a:lt1>
        <a:dk2>
          <a:srgbClr val="000066"/>
        </a:dk2>
        <a:lt2>
          <a:srgbClr val="CCECFF"/>
        </a:lt2>
        <a:accent1>
          <a:srgbClr val="009999"/>
        </a:accent1>
        <a:accent2>
          <a:srgbClr val="0099CC"/>
        </a:accent2>
        <a:accent3>
          <a:srgbClr val="AAAAB8"/>
        </a:accent3>
        <a:accent4>
          <a:srgbClr val="DADADA"/>
        </a:accent4>
        <a:accent5>
          <a:srgbClr val="AACACA"/>
        </a:accent5>
        <a:accent6>
          <a:srgbClr val="008AB9"/>
        </a:accent6>
        <a:hlink>
          <a:srgbClr val="CC99FF"/>
        </a:hlink>
        <a:folHlink>
          <a:srgbClr val="3366CC"/>
        </a:folHlink>
      </a:clrScheme>
      <a:clrMap bg1="dk2" tx1="lt1" bg2="dk1" tx2="lt2" accent1="accent1" accent2="accent2" accent3="accent3" accent4="accent4" accent5="accent5" accent6="accent6" hlink="hlink" folHlink="folHlink"/>
    </a:extraClrScheme>
    <a:extraClrScheme>
      <a:clrScheme name="Balloons 6">
        <a:dk1>
          <a:srgbClr val="99CC00"/>
        </a:dk1>
        <a:lt1>
          <a:srgbClr val="FFFFFF"/>
        </a:lt1>
        <a:dk2>
          <a:srgbClr val="009900"/>
        </a:dk2>
        <a:lt2>
          <a:srgbClr val="FFFF99"/>
        </a:lt2>
        <a:accent1>
          <a:srgbClr val="336600"/>
        </a:accent1>
        <a:accent2>
          <a:srgbClr val="008000"/>
        </a:accent2>
        <a:accent3>
          <a:srgbClr val="AACAAA"/>
        </a:accent3>
        <a:accent4>
          <a:srgbClr val="DADADA"/>
        </a:accent4>
        <a:accent5>
          <a:srgbClr val="ADB8AA"/>
        </a:accent5>
        <a:accent6>
          <a:srgbClr val="007300"/>
        </a:accent6>
        <a:hlink>
          <a:srgbClr val="CCCC00"/>
        </a:hlink>
        <a:folHlink>
          <a:srgbClr val="33CC33"/>
        </a:folHlink>
      </a:clrScheme>
      <a:clrMap bg1="dk2" tx1="lt1" bg2="dk1" tx2="lt2" accent1="accent1" accent2="accent2" accent3="accent3" accent4="accent4" accent5="accent5" accent6="accent6" hlink="hlink" folHlink="folHlink"/>
    </a:extraClrScheme>
    <a:extraClrScheme>
      <a:clrScheme name="Balloons 7">
        <a:dk1>
          <a:srgbClr val="000066"/>
        </a:dk1>
        <a:lt1>
          <a:srgbClr val="E1F4FF"/>
        </a:lt1>
        <a:dk2>
          <a:srgbClr val="000066"/>
        </a:dk2>
        <a:lt2>
          <a:srgbClr val="CCCCFF"/>
        </a:lt2>
        <a:accent1>
          <a:srgbClr val="9999FF"/>
        </a:accent1>
        <a:accent2>
          <a:srgbClr val="33CCCC"/>
        </a:accent2>
        <a:accent3>
          <a:srgbClr val="EEF8FF"/>
        </a:accent3>
        <a:accent4>
          <a:srgbClr val="000056"/>
        </a:accent4>
        <a:accent5>
          <a:srgbClr val="CACAFF"/>
        </a:accent5>
        <a:accent6>
          <a:srgbClr val="2DB9B9"/>
        </a:accent6>
        <a:hlink>
          <a:srgbClr val="66FFFF"/>
        </a:hlink>
        <a:folHlink>
          <a:srgbClr val="660066"/>
        </a:folHlink>
      </a:clrScheme>
      <a:clrMap bg1="lt1" tx1="dk1" bg2="lt2" tx2="dk2" accent1="accent1" accent2="accent2" accent3="accent3" accent4="accent4" accent5="accent5" accent6="accent6" hlink="hlink" folHlink="folHlink"/>
    </a:extraClrScheme>
    <a:extraClrScheme>
      <a:clrScheme name="Balloons 8">
        <a:dk1>
          <a:srgbClr val="006699"/>
        </a:dk1>
        <a:lt1>
          <a:srgbClr val="FFFFFF"/>
        </a:lt1>
        <a:dk2>
          <a:srgbClr val="006666"/>
        </a:dk2>
        <a:lt2>
          <a:srgbClr val="FFFFCC"/>
        </a:lt2>
        <a:accent1>
          <a:srgbClr val="EDFAD2"/>
        </a:accent1>
        <a:accent2>
          <a:srgbClr val="EBF7FF"/>
        </a:accent2>
        <a:accent3>
          <a:srgbClr val="FFFFFF"/>
        </a:accent3>
        <a:accent4>
          <a:srgbClr val="005682"/>
        </a:accent4>
        <a:accent5>
          <a:srgbClr val="F4FCE5"/>
        </a:accent5>
        <a:accent6>
          <a:srgbClr val="D5E0E7"/>
        </a:accent6>
        <a:hlink>
          <a:srgbClr val="CC99FF"/>
        </a:hlink>
        <a:folHlink>
          <a:srgbClr val="F2DFFD"/>
        </a:folHlink>
      </a:clrScheme>
      <a:clrMap bg1="lt1" tx1="dk1" bg2="lt2" tx2="dk2" accent1="accent1" accent2="accent2" accent3="accent3" accent4="accent4" accent5="accent5" accent6="accent6" hlink="hlink" folHlink="folHlink"/>
    </a:extraClrScheme>
    <a:extraClrScheme>
      <a:clrScheme name="Balloons 9">
        <a:dk1>
          <a:srgbClr val="000000"/>
        </a:dk1>
        <a:lt1>
          <a:srgbClr val="FFFFFF"/>
        </a:lt1>
        <a:dk2>
          <a:srgbClr val="000000"/>
        </a:dk2>
        <a:lt2>
          <a:srgbClr val="FFCC99"/>
        </a:lt2>
        <a:accent1>
          <a:srgbClr val="FF9900"/>
        </a:accent1>
        <a:accent2>
          <a:srgbClr val="FF99CC"/>
        </a:accent2>
        <a:accent3>
          <a:srgbClr val="FFFFFF"/>
        </a:accent3>
        <a:accent4>
          <a:srgbClr val="000000"/>
        </a:accent4>
        <a:accent5>
          <a:srgbClr val="FFCAAA"/>
        </a:accent5>
        <a:accent6>
          <a:srgbClr val="E78AB9"/>
        </a:accent6>
        <a:hlink>
          <a:srgbClr val="FF9999"/>
        </a:hlink>
        <a:folHlink>
          <a:srgbClr val="FFFF99"/>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1_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6.xml><?xml version="1.0" encoding="utf-8"?>
<a:theme xmlns:a="http://schemas.openxmlformats.org/drawingml/2006/main" name="3_Balloons">
  <a:themeElements>
    <a:clrScheme name="Balloons 8">
      <a:dk1>
        <a:srgbClr val="006699"/>
      </a:dk1>
      <a:lt1>
        <a:srgbClr val="FFFFFF"/>
      </a:lt1>
      <a:dk2>
        <a:srgbClr val="006666"/>
      </a:dk2>
      <a:lt2>
        <a:srgbClr val="FFFFCC"/>
      </a:lt2>
      <a:accent1>
        <a:srgbClr val="EDFAD2"/>
      </a:accent1>
      <a:accent2>
        <a:srgbClr val="EBF7FF"/>
      </a:accent2>
      <a:accent3>
        <a:srgbClr val="FFFFFF"/>
      </a:accent3>
      <a:accent4>
        <a:srgbClr val="005682"/>
      </a:accent4>
      <a:accent5>
        <a:srgbClr val="F4FCE5"/>
      </a:accent5>
      <a:accent6>
        <a:srgbClr val="D5E0E7"/>
      </a:accent6>
      <a:hlink>
        <a:srgbClr val="CC99FF"/>
      </a:hlink>
      <a:folHlink>
        <a:srgbClr val="F2DFFD"/>
      </a:folHlink>
    </a:clrScheme>
    <a:fontScheme name="Balloons">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Balloons 1">
        <a:dk1>
          <a:srgbClr val="9900CC"/>
        </a:dk1>
        <a:lt1>
          <a:srgbClr val="FFFFCC"/>
        </a:lt1>
        <a:dk2>
          <a:srgbClr val="000000"/>
        </a:dk2>
        <a:lt2>
          <a:srgbClr val="FFFFFF"/>
        </a:lt2>
        <a:accent1>
          <a:srgbClr val="666699"/>
        </a:accent1>
        <a:accent2>
          <a:srgbClr val="660066"/>
        </a:accent2>
        <a:accent3>
          <a:srgbClr val="AAAAAA"/>
        </a:accent3>
        <a:accent4>
          <a:srgbClr val="DADAAE"/>
        </a:accent4>
        <a:accent5>
          <a:srgbClr val="B8B8CA"/>
        </a:accent5>
        <a:accent6>
          <a:srgbClr val="5C005C"/>
        </a:accent6>
        <a:hlink>
          <a:srgbClr val="CC0000"/>
        </a:hlink>
        <a:folHlink>
          <a:srgbClr val="A50021"/>
        </a:folHlink>
      </a:clrScheme>
      <a:clrMap bg1="dk2" tx1="lt1" bg2="dk1" tx2="lt2" accent1="accent1" accent2="accent2" accent3="accent3" accent4="accent4" accent5="accent5" accent6="accent6" hlink="hlink" folHlink="folHlink"/>
    </a:extraClrScheme>
    <a:extraClrScheme>
      <a:clrScheme name="Balloons 2">
        <a:dk1>
          <a:srgbClr val="990033"/>
        </a:dk1>
        <a:lt1>
          <a:srgbClr val="FFFFFF"/>
        </a:lt1>
        <a:dk2>
          <a:srgbClr val="000000"/>
        </a:dk2>
        <a:lt2>
          <a:srgbClr val="FFFFFF"/>
        </a:lt2>
        <a:accent1>
          <a:srgbClr val="FF3300"/>
        </a:accent1>
        <a:accent2>
          <a:srgbClr val="FF9900"/>
        </a:accent2>
        <a:accent3>
          <a:srgbClr val="AAAAAA"/>
        </a:accent3>
        <a:accent4>
          <a:srgbClr val="DADADA"/>
        </a:accent4>
        <a:accent5>
          <a:srgbClr val="FFADAA"/>
        </a:accent5>
        <a:accent6>
          <a:srgbClr val="E78A00"/>
        </a:accent6>
        <a:hlink>
          <a:srgbClr val="FFFF99"/>
        </a:hlink>
        <a:folHlink>
          <a:srgbClr val="FFCC00"/>
        </a:folHlink>
      </a:clrScheme>
      <a:clrMap bg1="dk2" tx1="lt1" bg2="dk1" tx2="lt2" accent1="accent1" accent2="accent2" accent3="accent3" accent4="accent4" accent5="accent5" accent6="accent6" hlink="hlink" folHlink="folHlink"/>
    </a:extraClrScheme>
    <a:extraClrScheme>
      <a:clrScheme name="Balloons 3">
        <a:dk1>
          <a:srgbClr val="CCCCFF"/>
        </a:dk1>
        <a:lt1>
          <a:srgbClr val="FFFFCC"/>
        </a:lt1>
        <a:dk2>
          <a:srgbClr val="000000"/>
        </a:dk2>
        <a:lt2>
          <a:srgbClr val="FFFFFF"/>
        </a:lt2>
        <a:accent1>
          <a:srgbClr val="9999FF"/>
        </a:accent1>
        <a:accent2>
          <a:srgbClr val="33CCCC"/>
        </a:accent2>
        <a:accent3>
          <a:srgbClr val="AAAAAA"/>
        </a:accent3>
        <a:accent4>
          <a:srgbClr val="DADAAE"/>
        </a:accent4>
        <a:accent5>
          <a:srgbClr val="CACAFF"/>
        </a:accent5>
        <a:accent6>
          <a:srgbClr val="2DB9B9"/>
        </a:accent6>
        <a:hlink>
          <a:srgbClr val="66FFFF"/>
        </a:hlink>
        <a:folHlink>
          <a:srgbClr val="660066"/>
        </a:folHlink>
      </a:clrScheme>
      <a:clrMap bg1="dk2" tx1="lt1" bg2="dk1" tx2="lt2" accent1="accent1" accent2="accent2" accent3="accent3" accent4="accent4" accent5="accent5" accent6="accent6" hlink="hlink" folHlink="folHlink"/>
    </a:extraClrScheme>
    <a:extraClrScheme>
      <a:clrScheme name="Balloons 4">
        <a:dk1>
          <a:srgbClr val="000000"/>
        </a:dk1>
        <a:lt1>
          <a:srgbClr val="F8F8F8"/>
        </a:lt1>
        <a:dk2>
          <a:srgbClr val="800000"/>
        </a:dk2>
        <a:lt2>
          <a:srgbClr val="FFFFFF"/>
        </a:lt2>
        <a:accent1>
          <a:srgbClr val="FF3300"/>
        </a:accent1>
        <a:accent2>
          <a:srgbClr val="FF5050"/>
        </a:accent2>
        <a:accent3>
          <a:srgbClr val="C0AAAA"/>
        </a:accent3>
        <a:accent4>
          <a:srgbClr val="D4D4D4"/>
        </a:accent4>
        <a:accent5>
          <a:srgbClr val="FFADAA"/>
        </a:accent5>
        <a:accent6>
          <a:srgbClr val="E74848"/>
        </a:accent6>
        <a:hlink>
          <a:srgbClr val="FF9999"/>
        </a:hlink>
        <a:folHlink>
          <a:srgbClr val="FF9966"/>
        </a:folHlink>
      </a:clrScheme>
      <a:clrMap bg1="dk2" tx1="lt1" bg2="dk1" tx2="lt2" accent1="accent1" accent2="accent2" accent3="accent3" accent4="accent4" accent5="accent5" accent6="accent6" hlink="hlink" folHlink="folHlink"/>
    </a:extraClrScheme>
    <a:extraClrScheme>
      <a:clrScheme name="Balloons 5">
        <a:dk1>
          <a:srgbClr val="666699"/>
        </a:dk1>
        <a:lt1>
          <a:srgbClr val="FFFFFF"/>
        </a:lt1>
        <a:dk2>
          <a:srgbClr val="000066"/>
        </a:dk2>
        <a:lt2>
          <a:srgbClr val="CCECFF"/>
        </a:lt2>
        <a:accent1>
          <a:srgbClr val="009999"/>
        </a:accent1>
        <a:accent2>
          <a:srgbClr val="0099CC"/>
        </a:accent2>
        <a:accent3>
          <a:srgbClr val="AAAAB8"/>
        </a:accent3>
        <a:accent4>
          <a:srgbClr val="DADADA"/>
        </a:accent4>
        <a:accent5>
          <a:srgbClr val="AACACA"/>
        </a:accent5>
        <a:accent6>
          <a:srgbClr val="008AB9"/>
        </a:accent6>
        <a:hlink>
          <a:srgbClr val="CC99FF"/>
        </a:hlink>
        <a:folHlink>
          <a:srgbClr val="3366CC"/>
        </a:folHlink>
      </a:clrScheme>
      <a:clrMap bg1="dk2" tx1="lt1" bg2="dk1" tx2="lt2" accent1="accent1" accent2="accent2" accent3="accent3" accent4="accent4" accent5="accent5" accent6="accent6" hlink="hlink" folHlink="folHlink"/>
    </a:extraClrScheme>
    <a:extraClrScheme>
      <a:clrScheme name="Balloons 6">
        <a:dk1>
          <a:srgbClr val="99CC00"/>
        </a:dk1>
        <a:lt1>
          <a:srgbClr val="FFFFFF"/>
        </a:lt1>
        <a:dk2>
          <a:srgbClr val="009900"/>
        </a:dk2>
        <a:lt2>
          <a:srgbClr val="FFFF99"/>
        </a:lt2>
        <a:accent1>
          <a:srgbClr val="336600"/>
        </a:accent1>
        <a:accent2>
          <a:srgbClr val="008000"/>
        </a:accent2>
        <a:accent3>
          <a:srgbClr val="AACAAA"/>
        </a:accent3>
        <a:accent4>
          <a:srgbClr val="DADADA"/>
        </a:accent4>
        <a:accent5>
          <a:srgbClr val="ADB8AA"/>
        </a:accent5>
        <a:accent6>
          <a:srgbClr val="007300"/>
        </a:accent6>
        <a:hlink>
          <a:srgbClr val="CCCC00"/>
        </a:hlink>
        <a:folHlink>
          <a:srgbClr val="33CC33"/>
        </a:folHlink>
      </a:clrScheme>
      <a:clrMap bg1="dk2" tx1="lt1" bg2="dk1" tx2="lt2" accent1="accent1" accent2="accent2" accent3="accent3" accent4="accent4" accent5="accent5" accent6="accent6" hlink="hlink" folHlink="folHlink"/>
    </a:extraClrScheme>
    <a:extraClrScheme>
      <a:clrScheme name="Balloons 7">
        <a:dk1>
          <a:srgbClr val="000066"/>
        </a:dk1>
        <a:lt1>
          <a:srgbClr val="E1F4FF"/>
        </a:lt1>
        <a:dk2>
          <a:srgbClr val="000066"/>
        </a:dk2>
        <a:lt2>
          <a:srgbClr val="CCCCFF"/>
        </a:lt2>
        <a:accent1>
          <a:srgbClr val="9999FF"/>
        </a:accent1>
        <a:accent2>
          <a:srgbClr val="33CCCC"/>
        </a:accent2>
        <a:accent3>
          <a:srgbClr val="EEF8FF"/>
        </a:accent3>
        <a:accent4>
          <a:srgbClr val="000056"/>
        </a:accent4>
        <a:accent5>
          <a:srgbClr val="CACAFF"/>
        </a:accent5>
        <a:accent6>
          <a:srgbClr val="2DB9B9"/>
        </a:accent6>
        <a:hlink>
          <a:srgbClr val="66FFFF"/>
        </a:hlink>
        <a:folHlink>
          <a:srgbClr val="660066"/>
        </a:folHlink>
      </a:clrScheme>
      <a:clrMap bg1="lt1" tx1="dk1" bg2="lt2" tx2="dk2" accent1="accent1" accent2="accent2" accent3="accent3" accent4="accent4" accent5="accent5" accent6="accent6" hlink="hlink" folHlink="folHlink"/>
    </a:extraClrScheme>
    <a:extraClrScheme>
      <a:clrScheme name="Balloons 8">
        <a:dk1>
          <a:srgbClr val="006699"/>
        </a:dk1>
        <a:lt1>
          <a:srgbClr val="FFFFFF"/>
        </a:lt1>
        <a:dk2>
          <a:srgbClr val="006666"/>
        </a:dk2>
        <a:lt2>
          <a:srgbClr val="FFFFCC"/>
        </a:lt2>
        <a:accent1>
          <a:srgbClr val="EDFAD2"/>
        </a:accent1>
        <a:accent2>
          <a:srgbClr val="EBF7FF"/>
        </a:accent2>
        <a:accent3>
          <a:srgbClr val="FFFFFF"/>
        </a:accent3>
        <a:accent4>
          <a:srgbClr val="005682"/>
        </a:accent4>
        <a:accent5>
          <a:srgbClr val="F4FCE5"/>
        </a:accent5>
        <a:accent6>
          <a:srgbClr val="D5E0E7"/>
        </a:accent6>
        <a:hlink>
          <a:srgbClr val="CC99FF"/>
        </a:hlink>
        <a:folHlink>
          <a:srgbClr val="F2DFFD"/>
        </a:folHlink>
      </a:clrScheme>
      <a:clrMap bg1="lt1" tx1="dk1" bg2="lt2" tx2="dk2" accent1="accent1" accent2="accent2" accent3="accent3" accent4="accent4" accent5="accent5" accent6="accent6" hlink="hlink" folHlink="folHlink"/>
    </a:extraClrScheme>
    <a:extraClrScheme>
      <a:clrScheme name="Balloons 9">
        <a:dk1>
          <a:srgbClr val="000000"/>
        </a:dk1>
        <a:lt1>
          <a:srgbClr val="FFFFFF"/>
        </a:lt1>
        <a:dk2>
          <a:srgbClr val="000000"/>
        </a:dk2>
        <a:lt2>
          <a:srgbClr val="FFCC99"/>
        </a:lt2>
        <a:accent1>
          <a:srgbClr val="FF9900"/>
        </a:accent1>
        <a:accent2>
          <a:srgbClr val="FF99CC"/>
        </a:accent2>
        <a:accent3>
          <a:srgbClr val="FFFFFF"/>
        </a:accent3>
        <a:accent4>
          <a:srgbClr val="000000"/>
        </a:accent4>
        <a:accent5>
          <a:srgbClr val="FFCAAA"/>
        </a:accent5>
        <a:accent6>
          <a:srgbClr val="E78AB9"/>
        </a:accent6>
        <a:hlink>
          <a:srgbClr val="FF9999"/>
        </a:hlink>
        <a:folHlink>
          <a:srgbClr val="FFFF99"/>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2_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2.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3.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4.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5.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6.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docProps/app.xml><?xml version="1.0" encoding="utf-8"?>
<Properties xmlns="http://schemas.openxmlformats.org/officeDocument/2006/extended-properties" xmlns:vt="http://schemas.openxmlformats.org/officeDocument/2006/docPropsVTypes">
  <Template>Flow</Template>
  <TotalTime>2544</TotalTime>
  <Words>1713</Words>
  <Application>Microsoft Office PowerPoint</Application>
  <PresentationFormat>On-screen Show (4:3)</PresentationFormat>
  <Paragraphs>180</Paragraphs>
  <Slides>14</Slides>
  <Notes>5</Notes>
  <HiddenSlides>0</HiddenSlides>
  <MMClips>1</MMClips>
  <ScaleCrop>false</ScaleCrop>
  <HeadingPairs>
    <vt:vector size="4" baseType="variant">
      <vt:variant>
        <vt:lpstr>Theme</vt:lpstr>
      </vt:variant>
      <vt:variant>
        <vt:i4>7</vt:i4>
      </vt:variant>
      <vt:variant>
        <vt:lpstr>Slide Titles</vt:lpstr>
      </vt:variant>
      <vt:variant>
        <vt:i4>14</vt:i4>
      </vt:variant>
    </vt:vector>
  </HeadingPairs>
  <TitlesOfParts>
    <vt:vector size="21" baseType="lpstr">
      <vt:lpstr>Flow</vt:lpstr>
      <vt:lpstr>Balloons</vt:lpstr>
      <vt:lpstr>1_Balloons</vt:lpstr>
      <vt:lpstr>2_Balloons</vt:lpstr>
      <vt:lpstr>1_Flow</vt:lpstr>
      <vt:lpstr>3_Balloons</vt:lpstr>
      <vt:lpstr>2_Flow</vt:lpstr>
      <vt:lpstr>Slide 1</vt:lpstr>
      <vt:lpstr>Slide 2</vt:lpstr>
      <vt:lpstr>Câu 1: Hãy đánh dấu X vào các câu đúng:</vt:lpstr>
      <vt:lpstr>Slide 4</vt:lpstr>
      <vt:lpstr>Slide 5</vt:lpstr>
      <vt:lpstr>Slide 6</vt:lpstr>
      <vt:lpstr>Slide 7</vt:lpstr>
      <vt:lpstr>Slide 8</vt:lpstr>
      <vt:lpstr>Slide 9</vt:lpstr>
      <vt:lpstr>Slide 10</vt:lpstr>
      <vt:lpstr>Slide 11</vt:lpstr>
      <vt:lpstr>Slide 12</vt:lpstr>
      <vt:lpstr>Slide 13</vt:lpstr>
      <vt:lpstr>HƯỚNG DẪN VỀ NHÀ</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Windows7</dc:creator>
  <cp:lastModifiedBy>dungnd</cp:lastModifiedBy>
  <cp:revision>192</cp:revision>
  <dcterms:created xsi:type="dcterms:W3CDTF">2014-03-14T02:45:52Z</dcterms:created>
  <dcterms:modified xsi:type="dcterms:W3CDTF">2021-02-22T00:21:32Z</dcterms:modified>
</cp:coreProperties>
</file>