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92" r:id="rId3"/>
    <p:sldId id="267" r:id="rId4"/>
    <p:sldId id="268" r:id="rId5"/>
    <p:sldId id="274" r:id="rId6"/>
    <p:sldId id="275" r:id="rId7"/>
    <p:sldId id="258" r:id="rId8"/>
    <p:sldId id="294" r:id="rId9"/>
    <p:sldId id="276" r:id="rId10"/>
    <p:sldId id="277" r:id="rId11"/>
    <p:sldId id="262" r:id="rId12"/>
    <p:sldId id="295" r:id="rId13"/>
    <p:sldId id="281" r:id="rId14"/>
    <p:sldId id="282" r:id="rId15"/>
    <p:sldId id="283" r:id="rId16"/>
    <p:sldId id="264" r:id="rId17"/>
    <p:sldId id="284" r:id="rId18"/>
    <p:sldId id="285" r:id="rId19"/>
    <p:sldId id="286" r:id="rId20"/>
    <p:sldId id="287" r:id="rId21"/>
    <p:sldId id="288" r:id="rId22"/>
    <p:sldId id="289" r:id="rId23"/>
    <p:sldId id="297"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50" d="100"/>
          <a:sy n="50" d="100"/>
        </p:scale>
        <p:origin x="-1908" y="-51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3.png"/><Relationship Id="rId3" Type="http://schemas.openxmlformats.org/officeDocument/2006/relationships/audio" Target="../media/audio2.wav"/><Relationship Id="rId7" Type="http://schemas.openxmlformats.org/officeDocument/2006/relationships/image" Target="../media/image28.png"/><Relationship Id="rId12" Type="http://schemas.openxmlformats.org/officeDocument/2006/relationships/image" Target="../media/image32.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27.png"/><Relationship Id="rId11" Type="http://schemas.openxmlformats.org/officeDocument/2006/relationships/image" Target="../media/image31.png"/><Relationship Id="rId5" Type="http://schemas.openxmlformats.org/officeDocument/2006/relationships/image" Target="../media/image26.png"/><Relationship Id="rId10" Type="http://schemas.openxmlformats.org/officeDocument/2006/relationships/image" Target="../media/image24.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slide" Target="slide1.xml"/></Relationships>
</file>

<file path=ppt/slides/_rels/slide19.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3.png"/><Relationship Id="rId3" Type="http://schemas.openxmlformats.org/officeDocument/2006/relationships/audio" Target="../media/audio2.wav"/><Relationship Id="rId7" Type="http://schemas.openxmlformats.org/officeDocument/2006/relationships/image" Target="../media/image28.png"/><Relationship Id="rId12" Type="http://schemas.openxmlformats.org/officeDocument/2006/relationships/image" Target="../media/image32.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27.png"/><Relationship Id="rId11" Type="http://schemas.openxmlformats.org/officeDocument/2006/relationships/image" Target="../media/image31.png"/><Relationship Id="rId5" Type="http://schemas.openxmlformats.org/officeDocument/2006/relationships/image" Target="../media/image26.png"/><Relationship Id="rId10" Type="http://schemas.openxmlformats.org/officeDocument/2006/relationships/image" Target="../media/image24.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slide" Target="slide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0.png"/><Relationship Id="rId3" Type="http://schemas.openxmlformats.org/officeDocument/2006/relationships/audio" Target="../media/audio1.wav"/><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24.png"/><Relationship Id="rId14" Type="http://schemas.openxmlformats.org/officeDocument/2006/relationships/slide" Target="slide21.xml"/></Relationships>
</file>

<file path=ppt/slides/_rels/slide21.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3.png"/><Relationship Id="rId3" Type="http://schemas.openxmlformats.org/officeDocument/2006/relationships/audio" Target="../media/audio2.wav"/><Relationship Id="rId7" Type="http://schemas.openxmlformats.org/officeDocument/2006/relationships/image" Target="../media/image28.png"/><Relationship Id="rId12" Type="http://schemas.openxmlformats.org/officeDocument/2006/relationships/image" Target="../media/image32.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27.png"/><Relationship Id="rId11" Type="http://schemas.openxmlformats.org/officeDocument/2006/relationships/image" Target="../media/image31.png"/><Relationship Id="rId5" Type="http://schemas.openxmlformats.org/officeDocument/2006/relationships/image" Target="../media/image26.png"/><Relationship Id="rId10" Type="http://schemas.openxmlformats.org/officeDocument/2006/relationships/image" Target="../media/image24.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slide" Target="slide1.xml"/></Relationships>
</file>

<file path=ppt/slides/_rels/slide22.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3.png"/><Relationship Id="rId3" Type="http://schemas.openxmlformats.org/officeDocument/2006/relationships/audio" Target="../media/audio2.wav"/><Relationship Id="rId7" Type="http://schemas.openxmlformats.org/officeDocument/2006/relationships/image" Target="../media/image28.png"/><Relationship Id="rId12" Type="http://schemas.openxmlformats.org/officeDocument/2006/relationships/image" Target="../media/image32.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27.png"/><Relationship Id="rId11" Type="http://schemas.openxmlformats.org/officeDocument/2006/relationships/image" Target="../media/image31.png"/><Relationship Id="rId5" Type="http://schemas.openxmlformats.org/officeDocument/2006/relationships/image" Target="../media/image26.png"/><Relationship Id="rId10" Type="http://schemas.openxmlformats.org/officeDocument/2006/relationships/image" Target="../media/image24.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slide" Target="slide1.xml"/></Relationships>
</file>

<file path=ppt/slides/_rels/slide2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jpeg"/></Relationships>
</file>

<file path=ppt/slides/_rels/slide7.xml.rels><?xml version="1.0" encoding="UTF-8" standalone="yes"?>
<Relationships xmlns="http://schemas.openxmlformats.org/package/2006/relationships"><Relationship Id="rId2" Type="http://schemas.openxmlformats.org/officeDocument/2006/relationships/hyperlink" Target="122333.mp4"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audio" Target="file:///C:\Users\dungnd\Desktop\c&#244;ng\SINH%207\Alan%20Walker%20&#8211;%20Spectre.mp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051" name="WordArt 9"/>
          <p:cNvSpPr>
            <a:spLocks noChangeArrowheads="1" noChangeShapeType="1" noTextEdit="1"/>
          </p:cNvSpPr>
          <p:nvPr/>
        </p:nvSpPr>
        <p:spPr bwMode="auto">
          <a:xfrm>
            <a:off x="1447800" y="609600"/>
            <a:ext cx="6248400" cy="2057400"/>
          </a:xfrm>
          <a:prstGeom prst="rect">
            <a:avLst/>
          </a:prstGeom>
        </p:spPr>
        <p:txBody>
          <a:bodyPr wrap="none" fromWordArt="1">
            <a:prstTxWarp prst="textPlain">
              <a:avLst>
                <a:gd name="adj" fmla="val 50000"/>
              </a:avLst>
            </a:prstTxWarp>
          </a:bodyPr>
          <a:lstStyle/>
          <a:p>
            <a:pPr algn="ctr"/>
            <a:endParaRPr lang="en-US" sz="3600" b="1" kern="1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algn="ctr" rotWithShape="0">
                  <a:srgbClr val="C0C0C0">
                    <a:alpha val="50000"/>
                  </a:srgbClr>
                </a:outerShdw>
              </a:effectLst>
              <a:latin typeface="Times New Roman"/>
              <a:cs typeface="Times New Roman"/>
            </a:endParaRPr>
          </a:p>
        </p:txBody>
      </p:sp>
      <p:sp>
        <p:nvSpPr>
          <p:cNvPr id="12" name="TextBox 1"/>
          <p:cNvSpPr txBox="1">
            <a:spLocks noChangeArrowheads="1"/>
          </p:cNvSpPr>
          <p:nvPr/>
        </p:nvSpPr>
        <p:spPr bwMode="auto">
          <a:xfrm>
            <a:off x="2286000" y="6096000"/>
            <a:ext cx="6019800" cy="523220"/>
          </a:xfrm>
          <a:prstGeom prst="rect">
            <a:avLst/>
          </a:prstGeom>
          <a:noFill/>
          <a:ln w="9525">
            <a:noFill/>
            <a:miter lim="800000"/>
            <a:headEnd/>
            <a:tailEnd/>
          </a:ln>
        </p:spPr>
        <p:txBody>
          <a:bodyPr wrap="square">
            <a:spAutoFit/>
          </a:bodyPr>
          <a:lstStyle/>
          <a:p>
            <a:pPr eaLnBrk="1" hangingPunct="1">
              <a:defRPr/>
            </a:pPr>
            <a:r>
              <a:rPr lang="en-US" altLang="en-US" sz="2800" b="1" i="1" dirty="0" err="1">
                <a:solidFill>
                  <a:schemeClr val="tx1">
                    <a:lumMod val="75000"/>
                    <a:lumOff val="25000"/>
                  </a:schemeClr>
                </a:solidFill>
                <a:latin typeface="Times New Roman" pitchFamily="18" charset="0"/>
                <a:cs typeface="Times New Roman" pitchFamily="18" charset="0"/>
              </a:rPr>
              <a:t>Giáo</a:t>
            </a:r>
            <a:r>
              <a:rPr lang="en-US" altLang="en-US" sz="2800" b="1" i="1" dirty="0">
                <a:solidFill>
                  <a:schemeClr val="tx1">
                    <a:lumMod val="75000"/>
                    <a:lumOff val="25000"/>
                  </a:schemeClr>
                </a:solidFill>
                <a:latin typeface="Times New Roman" pitchFamily="18" charset="0"/>
                <a:cs typeface="Times New Roman" pitchFamily="18" charset="0"/>
              </a:rPr>
              <a:t> </a:t>
            </a:r>
            <a:r>
              <a:rPr lang="en-US" altLang="en-US" sz="2800" b="1" i="1" dirty="0" err="1">
                <a:solidFill>
                  <a:schemeClr val="tx1">
                    <a:lumMod val="75000"/>
                    <a:lumOff val="25000"/>
                  </a:schemeClr>
                </a:solidFill>
                <a:latin typeface="Times New Roman" pitchFamily="18" charset="0"/>
                <a:cs typeface="Times New Roman" pitchFamily="18" charset="0"/>
              </a:rPr>
              <a:t>viên</a:t>
            </a:r>
            <a:r>
              <a:rPr lang="en-US" altLang="en-US" sz="2800" b="1" i="1" dirty="0">
                <a:solidFill>
                  <a:schemeClr val="tx1">
                    <a:lumMod val="75000"/>
                    <a:lumOff val="25000"/>
                  </a:schemeClr>
                </a:solidFill>
                <a:latin typeface="Times New Roman" pitchFamily="18" charset="0"/>
                <a:cs typeface="Times New Roman" pitchFamily="18" charset="0"/>
              </a:rPr>
              <a:t>: </a:t>
            </a:r>
            <a:r>
              <a:rPr lang="en-US" altLang="en-US" sz="2800" b="1" i="1" dirty="0" err="1" smtClean="0">
                <a:solidFill>
                  <a:schemeClr val="tx1">
                    <a:lumMod val="75000"/>
                    <a:lumOff val="25000"/>
                  </a:schemeClr>
                </a:solidFill>
                <a:latin typeface="Times New Roman" pitchFamily="18" charset="0"/>
                <a:cs typeface="Times New Roman" pitchFamily="18" charset="0"/>
              </a:rPr>
              <a:t>Nguyễn</a:t>
            </a:r>
            <a:r>
              <a:rPr lang="en-US" altLang="en-US" sz="2800" b="1" i="1" dirty="0" smtClean="0">
                <a:solidFill>
                  <a:schemeClr val="tx1">
                    <a:lumMod val="75000"/>
                    <a:lumOff val="25000"/>
                  </a:schemeClr>
                </a:solidFill>
                <a:latin typeface="Times New Roman" pitchFamily="18" charset="0"/>
                <a:cs typeface="Times New Roman" pitchFamily="18" charset="0"/>
              </a:rPr>
              <a:t> </a:t>
            </a:r>
            <a:r>
              <a:rPr lang="en-US" altLang="en-US" sz="2800" b="1" i="1" dirty="0" err="1" smtClean="0">
                <a:solidFill>
                  <a:schemeClr val="tx1">
                    <a:lumMod val="75000"/>
                    <a:lumOff val="25000"/>
                  </a:schemeClr>
                </a:solidFill>
                <a:latin typeface="Times New Roman" pitchFamily="18" charset="0"/>
                <a:cs typeface="Times New Roman" pitchFamily="18" charset="0"/>
              </a:rPr>
              <a:t>Thị</a:t>
            </a:r>
            <a:r>
              <a:rPr lang="en-US" altLang="en-US" sz="2800" b="1" i="1" dirty="0" smtClean="0">
                <a:solidFill>
                  <a:schemeClr val="tx1">
                    <a:lumMod val="75000"/>
                    <a:lumOff val="25000"/>
                  </a:schemeClr>
                </a:solidFill>
                <a:latin typeface="Times New Roman" pitchFamily="18" charset="0"/>
                <a:cs typeface="Times New Roman" pitchFamily="18" charset="0"/>
              </a:rPr>
              <a:t> </a:t>
            </a:r>
            <a:r>
              <a:rPr lang="en-US" altLang="en-US" sz="2800" b="1" i="1" dirty="0" err="1" smtClean="0">
                <a:solidFill>
                  <a:schemeClr val="tx1">
                    <a:lumMod val="75000"/>
                    <a:lumOff val="25000"/>
                  </a:schemeClr>
                </a:solidFill>
                <a:latin typeface="Times New Roman" pitchFamily="18" charset="0"/>
                <a:cs typeface="Times New Roman" pitchFamily="18" charset="0"/>
              </a:rPr>
              <a:t>Quý</a:t>
            </a:r>
            <a:endParaRPr lang="en-US" altLang="en-US" sz="2800" b="1" i="1" dirty="0">
              <a:solidFill>
                <a:schemeClr val="tx1">
                  <a:lumMod val="75000"/>
                  <a:lumOff val="25000"/>
                </a:schemeClr>
              </a:solidFill>
              <a:latin typeface="Times New Roman" pitchFamily="18" charset="0"/>
              <a:cs typeface="Times New Roman" pitchFamily="18" charset="0"/>
            </a:endParaRPr>
          </a:p>
        </p:txBody>
      </p:sp>
      <p:pic>
        <p:nvPicPr>
          <p:cNvPr id="2053" name="Picture 12"/>
          <p:cNvPicPr>
            <a:picLocks noChangeAspect="1"/>
          </p:cNvPicPr>
          <p:nvPr/>
        </p:nvPicPr>
        <p:blipFill>
          <a:blip r:embed="rId3" cstate="print"/>
          <a:srcRect/>
          <a:stretch>
            <a:fillRect/>
          </a:stretch>
        </p:blipFill>
        <p:spPr bwMode="auto">
          <a:xfrm>
            <a:off x="0" y="304800"/>
            <a:ext cx="1752600" cy="1447800"/>
          </a:xfrm>
          <a:prstGeom prst="rect">
            <a:avLst/>
          </a:prstGeom>
          <a:noFill/>
          <a:ln w="9525">
            <a:noFill/>
            <a:miter lim="800000"/>
            <a:headEnd/>
            <a:tailEnd/>
          </a:ln>
        </p:spPr>
      </p:pic>
      <p:sp>
        <p:nvSpPr>
          <p:cNvPr id="2054" name="Rectangle 14"/>
          <p:cNvSpPr>
            <a:spLocks noChangeArrowheads="1"/>
          </p:cNvSpPr>
          <p:nvPr/>
        </p:nvSpPr>
        <p:spPr bwMode="auto">
          <a:xfrm>
            <a:off x="1524000" y="457200"/>
            <a:ext cx="7086600" cy="830997"/>
          </a:xfrm>
          <a:prstGeom prst="rect">
            <a:avLst/>
          </a:prstGeom>
          <a:noFill/>
          <a:ln w="9525">
            <a:noFill/>
            <a:miter lim="800000"/>
            <a:headEnd/>
            <a:tailEnd/>
          </a:ln>
        </p:spPr>
        <p:txBody>
          <a:bodyPr wrap="square">
            <a:spAutoFit/>
          </a:bodyPr>
          <a:lstStyle/>
          <a:p>
            <a:pPr algn="ctr" eaLnBrk="1" hangingPunct="1">
              <a:spcBef>
                <a:spcPct val="50000"/>
              </a:spcBef>
            </a:pPr>
            <a:r>
              <a:rPr lang="en-US" altLang="en-US" sz="2400" b="1" dirty="0" err="1">
                <a:solidFill>
                  <a:srgbClr val="FF0000"/>
                </a:solidFill>
                <a:latin typeface="Times New Roman" pitchFamily="18" charset="0"/>
                <a:cs typeface="Times New Roman" pitchFamily="18" charset="0"/>
              </a:rPr>
              <a:t>PHÒNG</a:t>
            </a: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GD</a:t>
            </a:r>
            <a:r>
              <a:rPr lang="en-US" altLang="en-US" sz="2400" b="1" dirty="0">
                <a:solidFill>
                  <a:srgbClr val="FF0000"/>
                </a:solidFill>
                <a:latin typeface="Times New Roman" pitchFamily="18" charset="0"/>
                <a:cs typeface="Times New Roman" pitchFamily="18" charset="0"/>
              </a:rPr>
              <a:t> &amp; </a:t>
            </a:r>
            <a:r>
              <a:rPr lang="en-US" altLang="en-US" sz="2400" b="1" dirty="0" err="1">
                <a:solidFill>
                  <a:srgbClr val="FF0000"/>
                </a:solidFill>
                <a:latin typeface="Times New Roman" pitchFamily="18" charset="0"/>
                <a:cs typeface="Times New Roman" pitchFamily="18" charset="0"/>
              </a:rPr>
              <a:t>ĐT</a:t>
            </a: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QUẬN</a:t>
            </a:r>
            <a:r>
              <a:rPr lang="en-US" altLang="en-US" sz="2400" b="1" dirty="0">
                <a:solidFill>
                  <a:srgbClr val="FF0000"/>
                </a:solidFill>
                <a:latin typeface="Times New Roman" pitchFamily="18" charset="0"/>
                <a:cs typeface="Times New Roman" pitchFamily="18" charset="0"/>
              </a:rPr>
              <a:t> LONG </a:t>
            </a:r>
            <a:r>
              <a:rPr lang="en-US" altLang="en-US" sz="2400" b="1" dirty="0" err="1">
                <a:solidFill>
                  <a:srgbClr val="FF0000"/>
                </a:solidFill>
                <a:latin typeface="Times New Roman" pitchFamily="18" charset="0"/>
                <a:cs typeface="Times New Roman" pitchFamily="18" charset="0"/>
              </a:rPr>
              <a:t>BIÊN</a:t>
            </a:r>
            <a:endParaRPr lang="en-US" altLang="en-US" sz="2400" b="1" dirty="0">
              <a:solidFill>
                <a:srgbClr val="FF0000"/>
              </a:solidFill>
              <a:latin typeface="Times New Roman" pitchFamily="18" charset="0"/>
              <a:cs typeface="Times New Roman" pitchFamily="18" charset="0"/>
            </a:endParaRPr>
          </a:p>
          <a:p>
            <a:pPr algn="ctr" eaLnBrk="1" hangingPunct="1"/>
            <a:r>
              <a:rPr lang="en-US" altLang="en-US" sz="2400" b="1" dirty="0" err="1">
                <a:solidFill>
                  <a:srgbClr val="003399"/>
                </a:solidFill>
                <a:latin typeface="Times New Roman" pitchFamily="18" charset="0"/>
                <a:cs typeface="Times New Roman" pitchFamily="18" charset="0"/>
              </a:rPr>
              <a:t>TRƯỜNG</a:t>
            </a:r>
            <a:r>
              <a:rPr lang="en-US" altLang="en-US" sz="2400" b="1" dirty="0">
                <a:solidFill>
                  <a:srgbClr val="003399"/>
                </a:solidFill>
                <a:latin typeface="Times New Roman" pitchFamily="18" charset="0"/>
                <a:cs typeface="Times New Roman" pitchFamily="18" charset="0"/>
              </a:rPr>
              <a:t> </a:t>
            </a:r>
            <a:r>
              <a:rPr lang="en-US" altLang="en-US" sz="2400" b="1" dirty="0" err="1">
                <a:solidFill>
                  <a:srgbClr val="003399"/>
                </a:solidFill>
                <a:latin typeface="Times New Roman" pitchFamily="18" charset="0"/>
                <a:cs typeface="Times New Roman" pitchFamily="18" charset="0"/>
              </a:rPr>
              <a:t>THCS</a:t>
            </a:r>
            <a:r>
              <a:rPr lang="en-US" altLang="en-US" sz="2400" b="1" dirty="0">
                <a:solidFill>
                  <a:srgbClr val="003399"/>
                </a:solidFill>
                <a:latin typeface="Times New Roman" pitchFamily="18" charset="0"/>
                <a:cs typeface="Times New Roman" pitchFamily="18" charset="0"/>
              </a:rPr>
              <a:t> </a:t>
            </a:r>
            <a:r>
              <a:rPr lang="en-US" altLang="en-US" sz="2400" b="1" dirty="0" err="1">
                <a:solidFill>
                  <a:srgbClr val="003399"/>
                </a:solidFill>
                <a:latin typeface="Times New Roman" pitchFamily="18" charset="0"/>
                <a:cs typeface="Times New Roman" pitchFamily="18" charset="0"/>
              </a:rPr>
              <a:t>THƯỢNG</a:t>
            </a:r>
            <a:r>
              <a:rPr lang="en-US" altLang="en-US" sz="2400" b="1" dirty="0">
                <a:solidFill>
                  <a:srgbClr val="003399"/>
                </a:solidFill>
                <a:latin typeface="Times New Roman" pitchFamily="18" charset="0"/>
                <a:cs typeface="Times New Roman" pitchFamily="18" charset="0"/>
              </a:rPr>
              <a:t> </a:t>
            </a:r>
            <a:r>
              <a:rPr lang="en-US" altLang="en-US" sz="2400" b="1" dirty="0" err="1">
                <a:solidFill>
                  <a:srgbClr val="003399"/>
                </a:solidFill>
                <a:latin typeface="Times New Roman" pitchFamily="18" charset="0"/>
                <a:cs typeface="Times New Roman" pitchFamily="18" charset="0"/>
              </a:rPr>
              <a:t>THANH</a:t>
            </a:r>
            <a:endParaRPr lang="en-US" altLang="en-US" sz="2400" dirty="0">
              <a:solidFill>
                <a:schemeClr val="tx1"/>
              </a:solidFill>
              <a:latin typeface="Times New Roman" pitchFamily="18" charset="0"/>
              <a:cs typeface="Times New Roman" pitchFamily="18" charset="0"/>
            </a:endParaRPr>
          </a:p>
        </p:txBody>
      </p:sp>
      <p:sp>
        <p:nvSpPr>
          <p:cNvPr id="2055" name="TextBox 15"/>
          <p:cNvSpPr txBox="1">
            <a:spLocks noChangeArrowheads="1"/>
          </p:cNvSpPr>
          <p:nvPr/>
        </p:nvSpPr>
        <p:spPr bwMode="auto">
          <a:xfrm>
            <a:off x="265113" y="1981200"/>
            <a:ext cx="8574087" cy="954107"/>
          </a:xfrm>
          <a:prstGeom prst="rect">
            <a:avLst/>
          </a:prstGeom>
          <a:noFill/>
          <a:ln w="9525">
            <a:noFill/>
            <a:miter lim="800000"/>
            <a:headEnd/>
            <a:tailEnd/>
          </a:ln>
        </p:spPr>
        <p:txBody>
          <a:bodyPr>
            <a:spAutoFit/>
          </a:bodyPr>
          <a:lstStyle/>
          <a:p>
            <a:pPr algn="ctr"/>
            <a:r>
              <a:rPr lang="en-US" sz="2800" b="1" dirty="0" err="1">
                <a:solidFill>
                  <a:srgbClr val="FF0000"/>
                </a:solidFill>
                <a:latin typeface="Times New Roman" pitchFamily="18" charset="0"/>
                <a:cs typeface="Times New Roman" pitchFamily="18" charset="0"/>
              </a:rPr>
              <a:t>NHIỆT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LIỆT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CHÀO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MỪNG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THẦY</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CÔ</a:t>
            </a:r>
            <a:r>
              <a:rPr lang="en-US" sz="2800" b="1" dirty="0">
                <a:solidFill>
                  <a:srgbClr val="FF0000"/>
                </a:solidFill>
                <a:latin typeface="Times New Roman" pitchFamily="18" charset="0"/>
                <a:cs typeface="Times New Roman" pitchFamily="18" charset="0"/>
              </a:rPr>
              <a:t> </a:t>
            </a:r>
          </a:p>
          <a:p>
            <a:pPr algn="ctr"/>
            <a:r>
              <a:rPr lang="en-US" sz="2800" b="1" dirty="0" err="1">
                <a:solidFill>
                  <a:srgbClr val="FF0000"/>
                </a:solidFill>
                <a:latin typeface="Times New Roman" pitchFamily="18" charset="0"/>
                <a:cs typeface="Times New Roman" pitchFamily="18" charset="0"/>
              </a:rPr>
              <a:t>VỀ</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DỰ</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HỘI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GIÁO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VIÊN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DẠY</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GIỎI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CẤP</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QUẬN</a:t>
            </a:r>
            <a:endParaRPr lang="en-US" sz="2800" b="1" dirty="0">
              <a:solidFill>
                <a:srgbClr val="FF0000"/>
              </a:solidFill>
              <a:latin typeface="Times New Roman" pitchFamily="18" charset="0"/>
              <a:cs typeface="Times New Roman" pitchFamily="18" charset="0"/>
            </a:endParaRPr>
          </a:p>
        </p:txBody>
      </p:sp>
      <p:pic>
        <p:nvPicPr>
          <p:cNvPr id="2056" name="Picture 4" descr="Anh dong"/>
          <p:cNvPicPr>
            <a:picLocks noChangeAspect="1" noChangeArrowheads="1"/>
          </p:cNvPicPr>
          <p:nvPr/>
        </p:nvPicPr>
        <p:blipFill>
          <a:blip r:embed="rId4"/>
          <a:srcRect/>
          <a:stretch>
            <a:fillRect/>
          </a:stretch>
        </p:blipFill>
        <p:spPr bwMode="auto">
          <a:xfrm>
            <a:off x="3200400" y="4114800"/>
            <a:ext cx="2593975" cy="1701800"/>
          </a:xfrm>
          <a:prstGeom prst="rect">
            <a:avLst/>
          </a:prstGeom>
          <a:noFill/>
          <a:ln w="9525">
            <a:noFill/>
            <a:miter lim="800000"/>
            <a:headEnd/>
            <a:tailEnd/>
          </a:ln>
        </p:spPr>
      </p:pic>
      <p:sp>
        <p:nvSpPr>
          <p:cNvPr id="2057" name="Rectangle 1"/>
          <p:cNvSpPr>
            <a:spLocks noChangeArrowheads="1"/>
          </p:cNvSpPr>
          <p:nvPr/>
        </p:nvSpPr>
        <p:spPr bwMode="auto">
          <a:xfrm>
            <a:off x="1981200" y="3124200"/>
            <a:ext cx="5263172" cy="646331"/>
          </a:xfrm>
          <a:prstGeom prst="rect">
            <a:avLst/>
          </a:prstGeom>
          <a:noFill/>
          <a:ln w="9525">
            <a:noFill/>
            <a:miter lim="800000"/>
            <a:headEnd/>
            <a:tailEnd/>
          </a:ln>
        </p:spPr>
        <p:txBody>
          <a:bodyPr wrap="none">
            <a:spAutoFit/>
          </a:bodyPr>
          <a:lstStyle/>
          <a:p>
            <a:pPr algn="ctr"/>
            <a:r>
              <a:rPr lang="en-US" sz="3600" b="1" dirty="0" err="1" smtClean="0">
                <a:solidFill>
                  <a:srgbClr val="002B4C"/>
                </a:solidFill>
                <a:latin typeface="Times New Roman" pitchFamily="18" charset="0"/>
                <a:cs typeface="Times New Roman" pitchFamily="18" charset="0"/>
              </a:rPr>
              <a:t>MÔN</a:t>
            </a:r>
            <a:r>
              <a:rPr lang="en-US" sz="3600" b="1" dirty="0" smtClean="0">
                <a:solidFill>
                  <a:srgbClr val="002B4C"/>
                </a:solidFill>
                <a:latin typeface="Times New Roman" pitchFamily="18" charset="0"/>
                <a:cs typeface="Times New Roman" pitchFamily="18" charset="0"/>
              </a:rPr>
              <a:t>: </a:t>
            </a:r>
            <a:r>
              <a:rPr lang="en-US" sz="3600" b="1" dirty="0" err="1" smtClean="0">
                <a:solidFill>
                  <a:srgbClr val="002B4C"/>
                </a:solidFill>
                <a:latin typeface="Times New Roman" pitchFamily="18" charset="0"/>
                <a:cs typeface="Times New Roman" pitchFamily="18" charset="0"/>
              </a:rPr>
              <a:t>SINH</a:t>
            </a:r>
            <a:r>
              <a:rPr lang="en-US" sz="3600" b="1" dirty="0" smtClean="0">
                <a:solidFill>
                  <a:srgbClr val="002B4C"/>
                </a:solidFill>
                <a:latin typeface="Times New Roman" pitchFamily="18" charset="0"/>
                <a:cs typeface="Times New Roman" pitchFamily="18" charset="0"/>
              </a:rPr>
              <a:t> </a:t>
            </a:r>
            <a:r>
              <a:rPr lang="en-US" sz="3600" b="1" dirty="0" err="1" smtClean="0">
                <a:solidFill>
                  <a:srgbClr val="002B4C"/>
                </a:solidFill>
                <a:latin typeface="Times New Roman" pitchFamily="18" charset="0"/>
                <a:cs typeface="Times New Roman" pitchFamily="18" charset="0"/>
              </a:rPr>
              <a:t>HỌC</a:t>
            </a:r>
            <a:r>
              <a:rPr lang="en-US" sz="3600" b="1" dirty="0" smtClean="0">
                <a:solidFill>
                  <a:srgbClr val="002B4C"/>
                </a:solidFill>
                <a:latin typeface="Times New Roman" pitchFamily="18" charset="0"/>
                <a:cs typeface="Times New Roman" pitchFamily="18" charset="0"/>
              </a:rPr>
              <a:t> </a:t>
            </a:r>
            <a:r>
              <a:rPr lang="vi-VN" sz="3600" b="1" dirty="0" smtClean="0">
                <a:solidFill>
                  <a:srgbClr val="002B4C"/>
                </a:solidFill>
                <a:latin typeface="Times New Roman" pitchFamily="18" charset="0"/>
                <a:cs typeface="Times New Roman" pitchFamily="18" charset="0"/>
              </a:rPr>
              <a:t>LỚP </a:t>
            </a:r>
            <a:r>
              <a:rPr lang="en-US" sz="3600" b="1" dirty="0" smtClean="0">
                <a:solidFill>
                  <a:srgbClr val="002B4C"/>
                </a:solidFill>
                <a:latin typeface="Times New Roman" pitchFamily="18" charset="0"/>
                <a:cs typeface="Times New Roman" pitchFamily="18" charset="0"/>
              </a:rPr>
              <a:t>7</a:t>
            </a:r>
            <a:endParaRPr lang="en-US" sz="3600" b="1" dirty="0">
              <a:solidFill>
                <a:srgbClr val="002B4C"/>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normAutofit fontScale="90000"/>
          </a:bodyPr>
          <a:lstStyle/>
          <a:p>
            <a:r>
              <a:rPr lang="en-US" b="1" dirty="0" err="1" smtClean="0">
                <a:solidFill>
                  <a:srgbClr val="002060"/>
                </a:solidFill>
                <a:latin typeface="Times New Roman" pitchFamily="18" charset="0"/>
                <a:cs typeface="Times New Roman" pitchFamily="18" charset="0"/>
              </a:rPr>
              <a:t>PHIẾU</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HỌC</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TẬP</a:t>
            </a:r>
            <a:r>
              <a:rPr lang="en-US" dirty="0" smtClean="0">
                <a:solidFill>
                  <a:srgbClr val="002060"/>
                </a:solidFill>
                <a:latin typeface="Times New Roman" pitchFamily="18" charset="0"/>
                <a:cs typeface="Times New Roman" pitchFamily="18" charset="0"/>
              </a:rPr>
              <a:t/>
            </a:r>
            <a:br>
              <a:rPr lang="en-US" dirty="0" smtClean="0">
                <a:solidFill>
                  <a:srgbClr val="002060"/>
                </a:solidFill>
                <a:latin typeface="Times New Roman" pitchFamily="18" charset="0"/>
                <a:cs typeface="Times New Roman" pitchFamily="18" charset="0"/>
              </a:rPr>
            </a:br>
            <a:r>
              <a:rPr lang="en-US" sz="2700" dirty="0" err="1" smtClean="0">
                <a:solidFill>
                  <a:srgbClr val="002060"/>
                </a:solidFill>
                <a:latin typeface="Times New Roman" pitchFamily="18" charset="0"/>
                <a:cs typeface="Times New Roman" pitchFamily="18" charset="0"/>
              </a:rPr>
              <a:t>Hoàn</a:t>
            </a:r>
            <a:r>
              <a:rPr lang="en-US" sz="2700" dirty="0" smtClean="0">
                <a:solidFill>
                  <a:srgbClr val="002060"/>
                </a:solidFill>
                <a:latin typeface="Times New Roman" pitchFamily="18" charset="0"/>
                <a:cs typeface="Times New Roman" pitchFamily="18" charset="0"/>
              </a:rPr>
              <a:t> </a:t>
            </a:r>
            <a:r>
              <a:rPr lang="en-US" sz="2700" dirty="0" err="1" smtClean="0">
                <a:solidFill>
                  <a:srgbClr val="002060"/>
                </a:solidFill>
                <a:latin typeface="Times New Roman" pitchFamily="18" charset="0"/>
                <a:cs typeface="Times New Roman" pitchFamily="18" charset="0"/>
              </a:rPr>
              <a:t>thành</a:t>
            </a:r>
            <a:r>
              <a:rPr lang="en-US" sz="2700" dirty="0" smtClean="0">
                <a:solidFill>
                  <a:srgbClr val="002060"/>
                </a:solidFill>
                <a:latin typeface="Times New Roman" pitchFamily="18" charset="0"/>
                <a:cs typeface="Times New Roman" pitchFamily="18" charset="0"/>
              </a:rPr>
              <a:t> </a:t>
            </a:r>
            <a:r>
              <a:rPr lang="en-US" sz="2700" dirty="0" err="1" smtClean="0">
                <a:solidFill>
                  <a:srgbClr val="002060"/>
                </a:solidFill>
                <a:latin typeface="Times New Roman" pitchFamily="18" charset="0"/>
                <a:cs typeface="Times New Roman" pitchFamily="18" charset="0"/>
              </a:rPr>
              <a:t>phiếu</a:t>
            </a:r>
            <a:r>
              <a:rPr lang="en-US" sz="2700" dirty="0" smtClean="0">
                <a:solidFill>
                  <a:srgbClr val="002060"/>
                </a:solidFill>
                <a:latin typeface="Times New Roman" pitchFamily="18" charset="0"/>
                <a:cs typeface="Times New Roman" pitchFamily="18" charset="0"/>
              </a:rPr>
              <a:t> </a:t>
            </a:r>
            <a:r>
              <a:rPr lang="en-US" sz="2700" dirty="0" err="1" smtClean="0">
                <a:solidFill>
                  <a:srgbClr val="002060"/>
                </a:solidFill>
                <a:latin typeface="Times New Roman" pitchFamily="18" charset="0"/>
                <a:cs typeface="Times New Roman" pitchFamily="18" charset="0"/>
              </a:rPr>
              <a:t>học</a:t>
            </a:r>
            <a:r>
              <a:rPr lang="en-US" sz="2700" dirty="0" smtClean="0">
                <a:solidFill>
                  <a:srgbClr val="002060"/>
                </a:solidFill>
                <a:latin typeface="Times New Roman" pitchFamily="18" charset="0"/>
                <a:cs typeface="Times New Roman" pitchFamily="18" charset="0"/>
              </a:rPr>
              <a:t> </a:t>
            </a:r>
            <a:r>
              <a:rPr lang="en-US" sz="2700" dirty="0" err="1" smtClean="0">
                <a:solidFill>
                  <a:srgbClr val="002060"/>
                </a:solidFill>
                <a:latin typeface="Times New Roman" pitchFamily="18" charset="0"/>
                <a:cs typeface="Times New Roman" pitchFamily="18" charset="0"/>
              </a:rPr>
              <a:t>tập</a:t>
            </a:r>
            <a:r>
              <a:rPr lang="en-US" sz="2700" dirty="0" smtClean="0">
                <a:solidFill>
                  <a:srgbClr val="002060"/>
                </a:solidFill>
                <a:latin typeface="Times New Roman" pitchFamily="18" charset="0"/>
                <a:cs typeface="Times New Roman" pitchFamily="18" charset="0"/>
              </a:rPr>
              <a:t>: </a:t>
            </a:r>
            <a:r>
              <a:rPr lang="en-US" sz="2700" dirty="0" err="1" smtClean="0">
                <a:solidFill>
                  <a:srgbClr val="002060"/>
                </a:solidFill>
                <a:latin typeface="Times New Roman" pitchFamily="18" charset="0"/>
                <a:cs typeface="Times New Roman" pitchFamily="18" charset="0"/>
              </a:rPr>
              <a:t>Nêu</a:t>
            </a:r>
            <a:r>
              <a:rPr lang="en-US" sz="2700" dirty="0" smtClean="0">
                <a:solidFill>
                  <a:srgbClr val="002060"/>
                </a:solidFill>
                <a:latin typeface="Times New Roman" pitchFamily="18" charset="0"/>
                <a:cs typeface="Times New Roman" pitchFamily="18" charset="0"/>
              </a:rPr>
              <a:t> </a:t>
            </a:r>
            <a:r>
              <a:rPr lang="en-US" sz="2700" dirty="0" err="1" smtClean="0">
                <a:solidFill>
                  <a:srgbClr val="002060"/>
                </a:solidFill>
                <a:latin typeface="Times New Roman" pitchFamily="18" charset="0"/>
                <a:cs typeface="Times New Roman" pitchFamily="18" charset="0"/>
              </a:rPr>
              <a:t>đặc</a:t>
            </a:r>
            <a:r>
              <a:rPr lang="en-US" sz="2700" dirty="0" smtClean="0">
                <a:solidFill>
                  <a:srgbClr val="002060"/>
                </a:solidFill>
                <a:latin typeface="Times New Roman" pitchFamily="18" charset="0"/>
                <a:cs typeface="Times New Roman" pitchFamily="18" charset="0"/>
              </a:rPr>
              <a:t> </a:t>
            </a:r>
            <a:r>
              <a:rPr lang="en-US" sz="2700" dirty="0" err="1" smtClean="0">
                <a:solidFill>
                  <a:srgbClr val="002060"/>
                </a:solidFill>
                <a:latin typeface="Times New Roman" pitchFamily="18" charset="0"/>
                <a:cs typeface="Times New Roman" pitchFamily="18" charset="0"/>
              </a:rPr>
              <a:t>điểm</a:t>
            </a:r>
            <a:r>
              <a:rPr lang="en-US" sz="2700" dirty="0" smtClean="0">
                <a:solidFill>
                  <a:srgbClr val="002060"/>
                </a:solidFill>
                <a:latin typeface="Times New Roman" pitchFamily="18" charset="0"/>
                <a:cs typeface="Times New Roman" pitchFamily="18" charset="0"/>
              </a:rPr>
              <a:t> </a:t>
            </a:r>
            <a:r>
              <a:rPr lang="en-US" sz="2700" dirty="0" err="1" smtClean="0">
                <a:solidFill>
                  <a:srgbClr val="002060"/>
                </a:solidFill>
                <a:latin typeface="Times New Roman" pitchFamily="18" charset="0"/>
                <a:cs typeface="Times New Roman" pitchFamily="18" charset="0"/>
              </a:rPr>
              <a:t>chung</a:t>
            </a:r>
            <a:r>
              <a:rPr lang="en-US" sz="2700" dirty="0" smtClean="0">
                <a:solidFill>
                  <a:srgbClr val="002060"/>
                </a:solidFill>
                <a:latin typeface="Times New Roman" pitchFamily="18" charset="0"/>
                <a:cs typeface="Times New Roman" pitchFamily="18" charset="0"/>
              </a:rPr>
              <a:t> </a:t>
            </a:r>
            <a:r>
              <a:rPr lang="en-US" sz="2700" dirty="0" err="1" smtClean="0">
                <a:solidFill>
                  <a:srgbClr val="002060"/>
                </a:solidFill>
                <a:latin typeface="Times New Roman" pitchFamily="18" charset="0"/>
                <a:cs typeface="Times New Roman" pitchFamily="18" charset="0"/>
              </a:rPr>
              <a:t>của</a:t>
            </a:r>
            <a:r>
              <a:rPr lang="en-US" sz="2700" dirty="0" smtClean="0">
                <a:solidFill>
                  <a:srgbClr val="002060"/>
                </a:solidFill>
                <a:latin typeface="Times New Roman" pitchFamily="18" charset="0"/>
                <a:cs typeface="Times New Roman" pitchFamily="18" charset="0"/>
              </a:rPr>
              <a:t> </a:t>
            </a:r>
            <a:r>
              <a:rPr lang="en-US" sz="2700" dirty="0" err="1" smtClean="0">
                <a:solidFill>
                  <a:srgbClr val="002060"/>
                </a:solidFill>
                <a:latin typeface="Times New Roman" pitchFamily="18" charset="0"/>
                <a:cs typeface="Times New Roman" pitchFamily="18" charset="0"/>
              </a:rPr>
              <a:t>lưỡng</a:t>
            </a:r>
            <a:r>
              <a:rPr lang="en-US" sz="2700" dirty="0" smtClean="0">
                <a:solidFill>
                  <a:srgbClr val="002060"/>
                </a:solidFill>
                <a:latin typeface="Times New Roman" pitchFamily="18" charset="0"/>
                <a:cs typeface="Times New Roman" pitchFamily="18" charset="0"/>
              </a:rPr>
              <a:t> </a:t>
            </a:r>
            <a:r>
              <a:rPr lang="en-US" sz="2700" dirty="0" err="1" smtClean="0">
                <a:solidFill>
                  <a:srgbClr val="002060"/>
                </a:solidFill>
                <a:latin typeface="Times New Roman" pitchFamily="18" charset="0"/>
                <a:cs typeface="Times New Roman" pitchFamily="18" charset="0"/>
              </a:rPr>
              <a:t>cư</a:t>
            </a:r>
            <a:r>
              <a:rPr lang="en-US" sz="2700" dirty="0" smtClean="0">
                <a:solidFill>
                  <a:srgbClr val="002060"/>
                </a:solidFill>
                <a:latin typeface="Times New Roman" pitchFamily="18" charset="0"/>
                <a:cs typeface="Times New Roman" pitchFamily="18" charset="0"/>
              </a:rPr>
              <a:t> </a:t>
            </a:r>
            <a:r>
              <a:rPr lang="en-US" sz="2700" dirty="0" err="1" smtClean="0">
                <a:solidFill>
                  <a:srgbClr val="002060"/>
                </a:solidFill>
                <a:latin typeface="Times New Roman" pitchFamily="18" charset="0"/>
                <a:cs typeface="Times New Roman" pitchFamily="18" charset="0"/>
              </a:rPr>
              <a:t>về</a:t>
            </a:r>
            <a:r>
              <a:rPr lang="en-US" sz="2700" dirty="0" smtClean="0">
                <a:solidFill>
                  <a:srgbClr val="002060"/>
                </a:solidFill>
                <a:latin typeface="Times New Roman" pitchFamily="18" charset="0"/>
                <a:cs typeface="Times New Roman" pitchFamily="18" charset="0"/>
              </a:rPr>
              <a:t>.</a:t>
            </a:r>
            <a:endParaRPr lang="en-US" dirty="0">
              <a:solidFill>
                <a:srgbClr val="002060"/>
              </a:solidFill>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nvPr>
        </p:nvGraphicFramePr>
        <p:xfrm>
          <a:off x="533400" y="1447799"/>
          <a:ext cx="8229600" cy="4876800"/>
        </p:xfrm>
        <a:graphic>
          <a:graphicData uri="http://schemas.openxmlformats.org/drawingml/2006/table">
            <a:tbl>
              <a:tblPr/>
              <a:tblGrid>
                <a:gridCol w="4038600"/>
                <a:gridCol w="4191000"/>
              </a:tblGrid>
              <a:tr h="609600">
                <a:tc>
                  <a:txBody>
                    <a:bodyPr/>
                    <a:lstStyle/>
                    <a:p>
                      <a:pPr>
                        <a:lnSpc>
                          <a:spcPct val="150000"/>
                        </a:lnSpc>
                        <a:spcAft>
                          <a:spcPts val="0"/>
                        </a:spcAft>
                      </a:pPr>
                      <a:r>
                        <a:rPr lang="en-US" sz="2400" dirty="0" err="1">
                          <a:solidFill>
                            <a:srgbClr val="002060"/>
                          </a:solidFill>
                          <a:latin typeface="Times New Roman"/>
                          <a:ea typeface="Times New Roman"/>
                          <a:cs typeface="Times New Roman"/>
                        </a:rPr>
                        <a:t>Môi</a:t>
                      </a:r>
                      <a:r>
                        <a:rPr lang="en-US" sz="2400" dirty="0">
                          <a:solidFill>
                            <a:srgbClr val="002060"/>
                          </a:solidFill>
                          <a:latin typeface="Times New Roman"/>
                          <a:ea typeface="Times New Roman"/>
                          <a:cs typeface="Times New Roman"/>
                        </a:rPr>
                        <a:t> </a:t>
                      </a:r>
                      <a:r>
                        <a:rPr lang="en-US" sz="2400" dirty="0" err="1">
                          <a:solidFill>
                            <a:srgbClr val="002060"/>
                          </a:solidFill>
                          <a:latin typeface="Times New Roman"/>
                          <a:ea typeface="Times New Roman"/>
                          <a:cs typeface="Times New Roman"/>
                        </a:rPr>
                        <a:t>trường</a:t>
                      </a:r>
                      <a:r>
                        <a:rPr lang="en-US" sz="2400" dirty="0">
                          <a:solidFill>
                            <a:srgbClr val="002060"/>
                          </a:solidFill>
                          <a:latin typeface="Times New Roman"/>
                          <a:ea typeface="Times New Roman"/>
                          <a:cs typeface="Times New Roman"/>
                        </a:rPr>
                        <a:t> </a:t>
                      </a:r>
                      <a:r>
                        <a:rPr lang="en-US" sz="2400" dirty="0" err="1">
                          <a:solidFill>
                            <a:srgbClr val="002060"/>
                          </a:solidFill>
                          <a:latin typeface="Times New Roman"/>
                          <a:ea typeface="Times New Roman"/>
                          <a:cs typeface="Times New Roman"/>
                        </a:rPr>
                        <a:t>sống</a:t>
                      </a:r>
                      <a:endParaRPr lang="en-US" sz="1600" dirty="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n-US" sz="2400">
                        <a:solidFill>
                          <a:srgbClr val="002060"/>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9600">
                <a:tc>
                  <a:txBody>
                    <a:bodyPr/>
                    <a:lstStyle/>
                    <a:p>
                      <a:pPr>
                        <a:lnSpc>
                          <a:spcPct val="150000"/>
                        </a:lnSpc>
                        <a:spcAft>
                          <a:spcPts val="0"/>
                        </a:spcAft>
                      </a:pPr>
                      <a:r>
                        <a:rPr lang="en-US" sz="2400">
                          <a:solidFill>
                            <a:srgbClr val="002060"/>
                          </a:solidFill>
                          <a:latin typeface="Times New Roman"/>
                          <a:ea typeface="Times New Roman"/>
                          <a:cs typeface="Times New Roman"/>
                        </a:rPr>
                        <a:t>Da</a:t>
                      </a:r>
                      <a:endParaRPr lang="en-US" sz="16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n-US" sz="2400">
                        <a:solidFill>
                          <a:srgbClr val="002060"/>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9600">
                <a:tc>
                  <a:txBody>
                    <a:bodyPr/>
                    <a:lstStyle/>
                    <a:p>
                      <a:pPr>
                        <a:lnSpc>
                          <a:spcPct val="150000"/>
                        </a:lnSpc>
                        <a:spcAft>
                          <a:spcPts val="0"/>
                        </a:spcAft>
                      </a:pPr>
                      <a:r>
                        <a:rPr lang="en-US" sz="2400">
                          <a:solidFill>
                            <a:srgbClr val="002060"/>
                          </a:solidFill>
                          <a:latin typeface="Times New Roman"/>
                          <a:ea typeface="Times New Roman"/>
                          <a:cs typeface="Times New Roman"/>
                        </a:rPr>
                        <a:t>Cơ quan di chuyển</a:t>
                      </a:r>
                      <a:endParaRPr lang="en-US" sz="16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n-US" sz="2400">
                        <a:solidFill>
                          <a:srgbClr val="002060"/>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9600">
                <a:tc>
                  <a:txBody>
                    <a:bodyPr/>
                    <a:lstStyle/>
                    <a:p>
                      <a:pPr>
                        <a:lnSpc>
                          <a:spcPct val="150000"/>
                        </a:lnSpc>
                        <a:spcAft>
                          <a:spcPts val="0"/>
                        </a:spcAft>
                      </a:pPr>
                      <a:r>
                        <a:rPr lang="en-US" sz="2400" dirty="0" err="1">
                          <a:solidFill>
                            <a:srgbClr val="002060"/>
                          </a:solidFill>
                          <a:latin typeface="Times New Roman"/>
                          <a:ea typeface="Times New Roman"/>
                          <a:cs typeface="Times New Roman"/>
                        </a:rPr>
                        <a:t>Hệ</a:t>
                      </a:r>
                      <a:r>
                        <a:rPr lang="en-US" sz="2400" dirty="0">
                          <a:solidFill>
                            <a:srgbClr val="002060"/>
                          </a:solidFill>
                          <a:latin typeface="Times New Roman"/>
                          <a:ea typeface="Times New Roman"/>
                          <a:cs typeface="Times New Roman"/>
                        </a:rPr>
                        <a:t> </a:t>
                      </a:r>
                      <a:r>
                        <a:rPr lang="en-US" sz="2400" dirty="0" err="1" smtClean="0">
                          <a:solidFill>
                            <a:srgbClr val="002060"/>
                          </a:solidFill>
                          <a:latin typeface="Times New Roman"/>
                          <a:ea typeface="Times New Roman"/>
                          <a:cs typeface="Times New Roman"/>
                        </a:rPr>
                        <a:t>hô</a:t>
                      </a:r>
                      <a:r>
                        <a:rPr lang="en-US" sz="2400" dirty="0" smtClean="0">
                          <a:solidFill>
                            <a:srgbClr val="002060"/>
                          </a:solidFill>
                          <a:latin typeface="Times New Roman"/>
                          <a:ea typeface="Times New Roman"/>
                          <a:cs typeface="Times New Roman"/>
                        </a:rPr>
                        <a:t> </a:t>
                      </a:r>
                      <a:r>
                        <a:rPr lang="en-US" sz="2400" dirty="0" err="1">
                          <a:solidFill>
                            <a:srgbClr val="002060"/>
                          </a:solidFill>
                          <a:latin typeface="Times New Roman"/>
                          <a:ea typeface="Times New Roman"/>
                          <a:cs typeface="Times New Roman"/>
                        </a:rPr>
                        <a:t>hấp</a:t>
                      </a:r>
                      <a:endParaRPr lang="en-US" sz="1600" dirty="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n-US" sz="2400">
                        <a:solidFill>
                          <a:srgbClr val="002060"/>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9600">
                <a:tc>
                  <a:txBody>
                    <a:bodyPr/>
                    <a:lstStyle/>
                    <a:p>
                      <a:pPr>
                        <a:lnSpc>
                          <a:spcPct val="150000"/>
                        </a:lnSpc>
                        <a:spcAft>
                          <a:spcPts val="0"/>
                        </a:spcAft>
                      </a:pPr>
                      <a:r>
                        <a:rPr lang="en-US" sz="2400">
                          <a:solidFill>
                            <a:srgbClr val="002060"/>
                          </a:solidFill>
                          <a:latin typeface="Times New Roman"/>
                          <a:ea typeface="Times New Roman"/>
                          <a:cs typeface="Times New Roman"/>
                        </a:rPr>
                        <a:t>Hệ tuần hoàn</a:t>
                      </a:r>
                      <a:endParaRPr lang="en-US" sz="16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n-US" sz="2400">
                        <a:solidFill>
                          <a:srgbClr val="002060"/>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9600">
                <a:tc>
                  <a:txBody>
                    <a:bodyPr/>
                    <a:lstStyle/>
                    <a:p>
                      <a:pPr>
                        <a:lnSpc>
                          <a:spcPct val="150000"/>
                        </a:lnSpc>
                        <a:spcAft>
                          <a:spcPts val="0"/>
                        </a:spcAft>
                      </a:pPr>
                      <a:r>
                        <a:rPr lang="en-US" sz="2400">
                          <a:solidFill>
                            <a:srgbClr val="002060"/>
                          </a:solidFill>
                          <a:latin typeface="Times New Roman"/>
                          <a:ea typeface="Times New Roman"/>
                          <a:cs typeface="Times New Roman"/>
                        </a:rPr>
                        <a:t>Sự sinh sản</a:t>
                      </a:r>
                      <a:endParaRPr lang="en-US" sz="16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n-US" sz="2400">
                        <a:solidFill>
                          <a:srgbClr val="002060"/>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9600">
                <a:tc>
                  <a:txBody>
                    <a:bodyPr/>
                    <a:lstStyle/>
                    <a:p>
                      <a:pPr>
                        <a:lnSpc>
                          <a:spcPct val="150000"/>
                        </a:lnSpc>
                        <a:spcAft>
                          <a:spcPts val="0"/>
                        </a:spcAft>
                      </a:pPr>
                      <a:r>
                        <a:rPr lang="en-US" sz="2400">
                          <a:solidFill>
                            <a:srgbClr val="002060"/>
                          </a:solidFill>
                          <a:latin typeface="Times New Roman"/>
                          <a:ea typeface="Times New Roman"/>
                          <a:cs typeface="Times New Roman"/>
                        </a:rPr>
                        <a:t>Sự phát triển</a:t>
                      </a:r>
                      <a:endParaRPr lang="en-US" sz="16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n-US" sz="2400">
                        <a:solidFill>
                          <a:srgbClr val="002060"/>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9600">
                <a:tc>
                  <a:txBody>
                    <a:bodyPr/>
                    <a:lstStyle/>
                    <a:p>
                      <a:pPr>
                        <a:lnSpc>
                          <a:spcPct val="150000"/>
                        </a:lnSpc>
                        <a:spcAft>
                          <a:spcPts val="0"/>
                        </a:spcAft>
                      </a:pPr>
                      <a:r>
                        <a:rPr lang="en-US" sz="2400">
                          <a:solidFill>
                            <a:srgbClr val="002060"/>
                          </a:solidFill>
                          <a:latin typeface="Times New Roman"/>
                          <a:ea typeface="Times New Roman"/>
                          <a:cs typeface="Times New Roman"/>
                        </a:rPr>
                        <a:t>Đặc điểm nhiệt độ cơ thể.</a:t>
                      </a:r>
                      <a:endParaRPr lang="en-US" sz="1600">
                        <a:solidFill>
                          <a:srgbClr val="00206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n-US" sz="2400" dirty="0">
                        <a:solidFill>
                          <a:srgbClr val="002060"/>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https://hinhanhdep.net/wp-content/uploads/2017/07/hinh-nen-powerpoint-dong-vat-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381000" y="914400"/>
            <a:ext cx="8229600" cy="1143000"/>
          </a:xfrm>
        </p:spPr>
        <p:txBody>
          <a:bodyPr>
            <a:normAutofit fontScale="90000"/>
          </a:bodyPr>
          <a:lstStyle/>
          <a:p>
            <a:r>
              <a:rPr lang="en-US" b="1" dirty="0" err="1" smtClean="0">
                <a:solidFill>
                  <a:schemeClr val="bg1"/>
                </a:solidFill>
                <a:latin typeface="Times New Roman" pitchFamily="18" charset="0"/>
                <a:cs typeface="Times New Roman" pitchFamily="18" charset="0"/>
              </a:rPr>
              <a:t>BÁO</a:t>
            </a:r>
            <a:r>
              <a:rPr lang="en-US" b="1" dirty="0" smtClean="0">
                <a:solidFill>
                  <a:schemeClr val="bg1"/>
                </a:solidFill>
                <a:latin typeface="Times New Roman" pitchFamily="18" charset="0"/>
                <a:cs typeface="Times New Roman" pitchFamily="18" charset="0"/>
              </a:rPr>
              <a:t> </a:t>
            </a:r>
            <a:r>
              <a:rPr lang="en-US" b="1" dirty="0" err="1" smtClean="0">
                <a:solidFill>
                  <a:schemeClr val="bg1"/>
                </a:solidFill>
                <a:latin typeface="Times New Roman" pitchFamily="18" charset="0"/>
                <a:cs typeface="Times New Roman" pitchFamily="18" charset="0"/>
              </a:rPr>
              <a:t>CÁO</a:t>
            </a:r>
            <a:r>
              <a:rPr lang="en-US" b="1" dirty="0" smtClean="0">
                <a:solidFill>
                  <a:schemeClr val="bg1"/>
                </a:solidFill>
                <a:latin typeface="Times New Roman" pitchFamily="18" charset="0"/>
                <a:cs typeface="Times New Roman" pitchFamily="18" charset="0"/>
              </a:rPr>
              <a:t> </a:t>
            </a:r>
            <a:r>
              <a:rPr lang="en-US" b="1" dirty="0" err="1" smtClean="0">
                <a:solidFill>
                  <a:schemeClr val="bg1"/>
                </a:solidFill>
                <a:latin typeface="Times New Roman" pitchFamily="18" charset="0"/>
                <a:cs typeface="Times New Roman" pitchFamily="18" charset="0"/>
              </a:rPr>
              <a:t>TÌM</a:t>
            </a:r>
            <a:r>
              <a:rPr lang="en-US" b="1" dirty="0" smtClean="0">
                <a:solidFill>
                  <a:schemeClr val="bg1"/>
                </a:solidFill>
                <a:latin typeface="Times New Roman" pitchFamily="18" charset="0"/>
                <a:cs typeface="Times New Roman" pitchFamily="18" charset="0"/>
              </a:rPr>
              <a:t> </a:t>
            </a:r>
            <a:r>
              <a:rPr lang="en-US" b="1" dirty="0" err="1" smtClean="0">
                <a:solidFill>
                  <a:schemeClr val="bg1"/>
                </a:solidFill>
                <a:latin typeface="Times New Roman" pitchFamily="18" charset="0"/>
                <a:cs typeface="Times New Roman" pitchFamily="18" charset="0"/>
              </a:rPr>
              <a:t>HIỂU</a:t>
            </a:r>
            <a:r>
              <a:rPr lang="en-US" b="1" dirty="0" smtClean="0">
                <a:solidFill>
                  <a:schemeClr val="bg1"/>
                </a:solidFill>
                <a:latin typeface="Times New Roman" pitchFamily="18" charset="0"/>
                <a:cs typeface="Times New Roman" pitchFamily="18" charset="0"/>
              </a:rPr>
              <a:t> </a:t>
            </a:r>
            <a:br>
              <a:rPr lang="en-US" b="1" dirty="0" smtClean="0">
                <a:solidFill>
                  <a:schemeClr val="bg1"/>
                </a:solidFill>
                <a:latin typeface="Times New Roman" pitchFamily="18" charset="0"/>
                <a:cs typeface="Times New Roman" pitchFamily="18" charset="0"/>
              </a:rPr>
            </a:br>
            <a:r>
              <a:rPr lang="en-US" b="1" dirty="0" err="1" smtClean="0">
                <a:solidFill>
                  <a:schemeClr val="bg1"/>
                </a:solidFill>
                <a:latin typeface="Times New Roman" pitchFamily="18" charset="0"/>
                <a:cs typeface="Times New Roman" pitchFamily="18" charset="0"/>
              </a:rPr>
              <a:t>VAI</a:t>
            </a:r>
            <a:r>
              <a:rPr lang="en-US" b="1" dirty="0" smtClean="0">
                <a:solidFill>
                  <a:schemeClr val="bg1"/>
                </a:solidFill>
                <a:latin typeface="Times New Roman" pitchFamily="18" charset="0"/>
                <a:cs typeface="Times New Roman" pitchFamily="18" charset="0"/>
              </a:rPr>
              <a:t> </a:t>
            </a:r>
            <a:r>
              <a:rPr lang="en-US" b="1" dirty="0" err="1" smtClean="0">
                <a:solidFill>
                  <a:schemeClr val="bg1"/>
                </a:solidFill>
                <a:latin typeface="Times New Roman" pitchFamily="18" charset="0"/>
                <a:cs typeface="Times New Roman" pitchFamily="18" charset="0"/>
              </a:rPr>
              <a:t>TRÒ</a:t>
            </a:r>
            <a:r>
              <a:rPr lang="en-US" b="1" dirty="0" smtClean="0">
                <a:solidFill>
                  <a:schemeClr val="bg1"/>
                </a:solidFill>
                <a:latin typeface="Times New Roman" pitchFamily="18" charset="0"/>
                <a:cs typeface="Times New Roman" pitchFamily="18" charset="0"/>
              </a:rPr>
              <a:t> </a:t>
            </a:r>
            <a:r>
              <a:rPr lang="en-US" b="1" dirty="0" err="1" smtClean="0">
                <a:solidFill>
                  <a:schemeClr val="bg1"/>
                </a:solidFill>
                <a:latin typeface="Times New Roman" pitchFamily="18" charset="0"/>
                <a:cs typeface="Times New Roman" pitchFamily="18" charset="0"/>
              </a:rPr>
              <a:t>CỦA</a:t>
            </a:r>
            <a:r>
              <a:rPr lang="en-US" b="1" dirty="0" smtClean="0">
                <a:solidFill>
                  <a:schemeClr val="bg1"/>
                </a:solidFill>
                <a:latin typeface="Times New Roman" pitchFamily="18" charset="0"/>
                <a:cs typeface="Times New Roman" pitchFamily="18" charset="0"/>
              </a:rPr>
              <a:t> </a:t>
            </a:r>
            <a:r>
              <a:rPr lang="en-US" b="1" dirty="0" err="1" smtClean="0">
                <a:solidFill>
                  <a:schemeClr val="bg1"/>
                </a:solidFill>
                <a:latin typeface="Times New Roman" pitchFamily="18" charset="0"/>
                <a:cs typeface="Times New Roman" pitchFamily="18" charset="0"/>
              </a:rPr>
              <a:t>LỚP</a:t>
            </a:r>
            <a:r>
              <a:rPr lang="en-US" b="1" dirty="0" smtClean="0">
                <a:solidFill>
                  <a:schemeClr val="bg1"/>
                </a:solidFill>
                <a:latin typeface="Times New Roman" pitchFamily="18" charset="0"/>
                <a:cs typeface="Times New Roman" pitchFamily="18" charset="0"/>
              </a:rPr>
              <a:t> </a:t>
            </a:r>
            <a:r>
              <a:rPr lang="en-US" b="1" dirty="0" err="1" smtClean="0">
                <a:solidFill>
                  <a:schemeClr val="bg1"/>
                </a:solidFill>
                <a:latin typeface="Times New Roman" pitchFamily="18" charset="0"/>
                <a:cs typeface="Times New Roman" pitchFamily="18" charset="0"/>
              </a:rPr>
              <a:t>LƯỠNG</a:t>
            </a:r>
            <a:r>
              <a:rPr lang="en-US" b="1" dirty="0" smtClean="0">
                <a:solidFill>
                  <a:schemeClr val="bg1"/>
                </a:solidFill>
                <a:latin typeface="Times New Roman" pitchFamily="18" charset="0"/>
                <a:cs typeface="Times New Roman" pitchFamily="18" charset="0"/>
              </a:rPr>
              <a:t> </a:t>
            </a:r>
            <a:r>
              <a:rPr lang="en-US" b="1" dirty="0" err="1" smtClean="0">
                <a:solidFill>
                  <a:schemeClr val="bg1"/>
                </a:solidFill>
                <a:latin typeface="Times New Roman" pitchFamily="18" charset="0"/>
                <a:cs typeface="Times New Roman" pitchFamily="18" charset="0"/>
              </a:rPr>
              <a:t>CƯ</a:t>
            </a:r>
            <a:endParaRPr lang="en-US" b="1" dirty="0">
              <a:solidFill>
                <a:schemeClr val="bg1"/>
              </a:solidFill>
              <a:latin typeface="Times New Roman" pitchFamily="18" charset="0"/>
              <a:cs typeface="Times New Roman" pitchFamily="18" charset="0"/>
            </a:endParaRPr>
          </a:p>
        </p:txBody>
      </p:sp>
    </p:spTree>
  </p:cSld>
  <p:clrMapOvr>
    <a:masterClrMapping/>
  </p:clrMapOvr>
  <p:transition>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Times New Roman" pitchFamily="18" charset="0"/>
                <a:cs typeface="Times New Roman" pitchFamily="18" charset="0"/>
              </a:rPr>
              <a:t>Thực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trạng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lượng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cư</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hiện</a:t>
            </a:r>
            <a:r>
              <a:rPr lang="en-US" dirty="0" smtClean="0">
                <a:latin typeface="Times New Roman" pitchFamily="18" charset="0"/>
                <a:cs typeface="Times New Roman" pitchFamily="18" charset="0"/>
              </a:rPr>
              <a:t> nay</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err="1" smtClean="0"/>
              <a:t>Năm</a:t>
            </a:r>
            <a:r>
              <a:rPr lang="en-US" dirty="0" smtClean="0"/>
              <a:t> 1970-2000. </a:t>
            </a:r>
            <a:r>
              <a:rPr lang="en-US" dirty="0" err="1" smtClean="0"/>
              <a:t>Số</a:t>
            </a:r>
            <a:r>
              <a:rPr lang="en-US" dirty="0" smtClean="0"/>
              <a:t> </a:t>
            </a:r>
            <a:r>
              <a:rPr lang="en-US" dirty="0" err="1" smtClean="0"/>
              <a:t>lượng</a:t>
            </a:r>
            <a:r>
              <a:rPr lang="en-US" dirty="0" smtClean="0"/>
              <a:t>  </a:t>
            </a:r>
            <a:r>
              <a:rPr lang="en-US" dirty="0" err="1" smtClean="0"/>
              <a:t>Lưỡng</a:t>
            </a:r>
            <a:r>
              <a:rPr lang="en-US" dirty="0" smtClean="0"/>
              <a:t> </a:t>
            </a:r>
            <a:r>
              <a:rPr lang="en-US" dirty="0" err="1" smtClean="0"/>
              <a:t>cư</a:t>
            </a:r>
            <a:r>
              <a:rPr lang="en-US" dirty="0" smtClean="0"/>
              <a:t> </a:t>
            </a:r>
            <a:r>
              <a:rPr lang="en-US" dirty="0" err="1" smtClean="0"/>
              <a:t>có</a:t>
            </a:r>
            <a:r>
              <a:rPr lang="en-US" dirty="0" smtClean="0"/>
              <a:t> </a:t>
            </a:r>
            <a:r>
              <a:rPr lang="en-US" dirty="0" err="1" smtClean="0"/>
              <a:t>khoảng</a:t>
            </a:r>
            <a:r>
              <a:rPr lang="en-US" dirty="0" smtClean="0"/>
              <a:t> 6000 </a:t>
            </a:r>
            <a:r>
              <a:rPr lang="en-US" dirty="0" err="1" smtClean="0"/>
              <a:t>loài</a:t>
            </a:r>
            <a:r>
              <a:rPr lang="en-US" dirty="0" smtClean="0"/>
              <a:t>.</a:t>
            </a:r>
          </a:p>
          <a:p>
            <a:r>
              <a:rPr lang="en-US" dirty="0" err="1" smtClean="0"/>
              <a:t>Năm</a:t>
            </a:r>
            <a:r>
              <a:rPr lang="en-US" dirty="0" smtClean="0"/>
              <a:t> 2000 – </a:t>
            </a:r>
            <a:r>
              <a:rPr lang="en-US" dirty="0" err="1" smtClean="0"/>
              <a:t>đến</a:t>
            </a:r>
            <a:r>
              <a:rPr lang="en-US" dirty="0" smtClean="0"/>
              <a:t> nay: </a:t>
            </a:r>
            <a:r>
              <a:rPr lang="en-US" dirty="0" err="1" smtClean="0"/>
              <a:t>Số</a:t>
            </a:r>
            <a:r>
              <a:rPr lang="en-US" dirty="0" smtClean="0"/>
              <a:t> </a:t>
            </a:r>
            <a:r>
              <a:rPr lang="en-US" dirty="0" err="1" smtClean="0"/>
              <a:t>lượng</a:t>
            </a:r>
            <a:r>
              <a:rPr lang="en-US" dirty="0" smtClean="0"/>
              <a:t> </a:t>
            </a:r>
            <a:r>
              <a:rPr lang="en-US" dirty="0" err="1" smtClean="0"/>
              <a:t>lưỡng</a:t>
            </a:r>
            <a:r>
              <a:rPr lang="en-US" dirty="0" smtClean="0"/>
              <a:t> </a:t>
            </a:r>
            <a:r>
              <a:rPr lang="en-US" dirty="0" err="1" smtClean="0"/>
              <a:t>cư</a:t>
            </a:r>
            <a:r>
              <a:rPr lang="en-US" dirty="0" smtClean="0"/>
              <a:t> </a:t>
            </a:r>
            <a:r>
              <a:rPr lang="en-US" dirty="0" err="1" smtClean="0"/>
              <a:t>giảm</a:t>
            </a:r>
            <a:r>
              <a:rPr lang="en-US" dirty="0" smtClean="0"/>
              <a:t> </a:t>
            </a:r>
            <a:r>
              <a:rPr lang="en-US" dirty="0" err="1" smtClean="0"/>
              <a:t>Còn</a:t>
            </a:r>
            <a:r>
              <a:rPr lang="en-US" dirty="0" smtClean="0"/>
              <a:t> 4000 </a:t>
            </a:r>
            <a:r>
              <a:rPr lang="en-US" dirty="0" err="1" smtClean="0"/>
              <a:t>loài</a:t>
            </a:r>
            <a:r>
              <a:rPr lang="en-US" dirty="0" smtClean="0"/>
              <a:t>.</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TextBox 4"/>
          <p:cNvSpPr txBox="1"/>
          <p:nvPr/>
        </p:nvSpPr>
        <p:spPr>
          <a:xfrm>
            <a:off x="1981200" y="5562600"/>
            <a:ext cx="5486400" cy="769441"/>
          </a:xfrm>
          <a:prstGeom prst="rect">
            <a:avLst/>
          </a:prstGeom>
          <a:noFill/>
        </p:spPr>
        <p:txBody>
          <a:bodyPr wrap="square" rtlCol="0">
            <a:spAutoFit/>
          </a:bodyPr>
          <a:lstStyle/>
          <a:p>
            <a:pPr algn="ctr"/>
            <a:r>
              <a:rPr lang="en-US" sz="4400" dirty="0" err="1" smtClean="0">
                <a:solidFill>
                  <a:srgbClr val="FF0000"/>
                </a:solidFill>
                <a:latin typeface="Times New Roman" pitchFamily="18" charset="0"/>
                <a:cs typeface="Times New Roman" pitchFamily="18" charset="0"/>
              </a:rPr>
              <a:t>Trái</a:t>
            </a:r>
            <a:r>
              <a:rPr lang="en-US" sz="4400" dirty="0" smtClean="0">
                <a:solidFill>
                  <a:srgbClr val="FF0000"/>
                </a:solidFill>
                <a:latin typeface="Times New Roman" pitchFamily="18" charset="0"/>
                <a:cs typeface="Times New Roman" pitchFamily="18" charset="0"/>
              </a:rPr>
              <a:t> </a:t>
            </a:r>
            <a:r>
              <a:rPr lang="en-US" sz="4400" dirty="0" err="1" smtClean="0">
                <a:solidFill>
                  <a:srgbClr val="FF0000"/>
                </a:solidFill>
                <a:latin typeface="Times New Roman" pitchFamily="18" charset="0"/>
                <a:cs typeface="Times New Roman" pitchFamily="18" charset="0"/>
              </a:rPr>
              <a:t>đất</a:t>
            </a:r>
            <a:r>
              <a:rPr lang="en-US" sz="4400" dirty="0" smtClean="0">
                <a:solidFill>
                  <a:srgbClr val="FF0000"/>
                </a:solidFill>
                <a:latin typeface="Times New Roman" pitchFamily="18" charset="0"/>
                <a:cs typeface="Times New Roman" pitchFamily="18" charset="0"/>
              </a:rPr>
              <a:t> </a:t>
            </a:r>
            <a:r>
              <a:rPr lang="en-US" sz="4400" dirty="0" err="1" smtClean="0">
                <a:solidFill>
                  <a:srgbClr val="FF0000"/>
                </a:solidFill>
                <a:latin typeface="Times New Roman" pitchFamily="18" charset="0"/>
                <a:cs typeface="Times New Roman" pitchFamily="18" charset="0"/>
              </a:rPr>
              <a:t>nóng</a:t>
            </a:r>
            <a:r>
              <a:rPr lang="en-US" sz="4400" dirty="0" smtClean="0">
                <a:solidFill>
                  <a:srgbClr val="FF0000"/>
                </a:solidFill>
                <a:latin typeface="Times New Roman" pitchFamily="18" charset="0"/>
                <a:cs typeface="Times New Roman" pitchFamily="18" charset="0"/>
              </a:rPr>
              <a:t> </a:t>
            </a:r>
            <a:r>
              <a:rPr lang="en-US" sz="4400" dirty="0" err="1" smtClean="0">
                <a:solidFill>
                  <a:srgbClr val="FF0000"/>
                </a:solidFill>
                <a:latin typeface="Times New Roman" pitchFamily="18" charset="0"/>
                <a:cs typeface="Times New Roman" pitchFamily="18" charset="0"/>
              </a:rPr>
              <a:t>lên</a:t>
            </a:r>
            <a:endParaRPr lang="en-US" sz="4400" dirty="0">
              <a:solidFill>
                <a:srgbClr val="FF0000"/>
              </a:solidFill>
              <a:latin typeface="Times New Roman" pitchFamily="18" charset="0"/>
              <a:cs typeface="Times New Roman" pitchFamily="18" charset="0"/>
            </a:endParaRPr>
          </a:p>
        </p:txBody>
      </p:sp>
      <p:pic>
        <p:nvPicPr>
          <p:cNvPr id="33794" name="Picture 2" descr="Kết quả hình ảnh cho trái đất nóng lên"/>
          <p:cNvPicPr>
            <a:picLocks noChangeAspect="1" noChangeArrowheads="1"/>
          </p:cNvPicPr>
          <p:nvPr/>
        </p:nvPicPr>
        <p:blipFill>
          <a:blip r:embed="rId2"/>
          <a:srcRect/>
          <a:stretch>
            <a:fillRect/>
          </a:stretch>
        </p:blipFill>
        <p:spPr bwMode="auto">
          <a:xfrm>
            <a:off x="685800" y="304800"/>
            <a:ext cx="7848600" cy="5213034"/>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
        <p:nvSpPr>
          <p:cNvPr id="5" name="TextBox 4"/>
          <p:cNvSpPr txBox="1"/>
          <p:nvPr/>
        </p:nvSpPr>
        <p:spPr>
          <a:xfrm>
            <a:off x="685800" y="5859959"/>
            <a:ext cx="7848600" cy="769441"/>
          </a:xfrm>
          <a:prstGeom prst="rect">
            <a:avLst/>
          </a:prstGeom>
          <a:noFill/>
        </p:spPr>
        <p:txBody>
          <a:bodyPr wrap="square" rtlCol="0">
            <a:spAutoFit/>
          </a:bodyPr>
          <a:lstStyle/>
          <a:p>
            <a:pPr algn="ctr"/>
            <a:r>
              <a:rPr lang="en-US" sz="4400" dirty="0" err="1" smtClean="0">
                <a:solidFill>
                  <a:srgbClr val="FF0000"/>
                </a:solidFill>
                <a:latin typeface="Times New Roman" pitchFamily="18" charset="0"/>
                <a:cs typeface="Times New Roman" pitchFamily="18" charset="0"/>
              </a:rPr>
              <a:t>Thảm</a:t>
            </a:r>
            <a:r>
              <a:rPr lang="en-US" sz="4400" dirty="0" smtClean="0">
                <a:solidFill>
                  <a:srgbClr val="FF0000"/>
                </a:solidFill>
                <a:latin typeface="Times New Roman" pitchFamily="18" charset="0"/>
                <a:cs typeface="Times New Roman" pitchFamily="18" charset="0"/>
              </a:rPr>
              <a:t> </a:t>
            </a:r>
            <a:r>
              <a:rPr lang="en-US" sz="4400" dirty="0" err="1" smtClean="0">
                <a:solidFill>
                  <a:srgbClr val="FF0000"/>
                </a:solidFill>
                <a:latin typeface="Times New Roman" pitchFamily="18" charset="0"/>
                <a:cs typeface="Times New Roman" pitchFamily="18" charset="0"/>
              </a:rPr>
              <a:t>họa</a:t>
            </a:r>
            <a:r>
              <a:rPr lang="en-US" sz="4400" dirty="0" smtClean="0">
                <a:solidFill>
                  <a:srgbClr val="FF0000"/>
                </a:solidFill>
                <a:latin typeface="Times New Roman" pitchFamily="18" charset="0"/>
                <a:cs typeface="Times New Roman" pitchFamily="18" charset="0"/>
              </a:rPr>
              <a:t> </a:t>
            </a:r>
            <a:r>
              <a:rPr lang="en-US" sz="4400" dirty="0" err="1" smtClean="0">
                <a:solidFill>
                  <a:srgbClr val="FF0000"/>
                </a:solidFill>
                <a:latin typeface="Times New Roman" pitchFamily="18" charset="0"/>
                <a:cs typeface="Times New Roman" pitchFamily="18" charset="0"/>
              </a:rPr>
              <a:t>sóng</a:t>
            </a:r>
            <a:r>
              <a:rPr lang="en-US" sz="4400" dirty="0" smtClean="0">
                <a:solidFill>
                  <a:srgbClr val="FF0000"/>
                </a:solidFill>
                <a:latin typeface="Times New Roman" pitchFamily="18" charset="0"/>
                <a:cs typeface="Times New Roman" pitchFamily="18" charset="0"/>
              </a:rPr>
              <a:t> </a:t>
            </a:r>
            <a:r>
              <a:rPr lang="en-US" sz="4400" dirty="0" err="1" smtClean="0">
                <a:solidFill>
                  <a:srgbClr val="FF0000"/>
                </a:solidFill>
                <a:latin typeface="Times New Roman" pitchFamily="18" charset="0"/>
                <a:cs typeface="Times New Roman" pitchFamily="18" charset="0"/>
              </a:rPr>
              <a:t>thần</a:t>
            </a:r>
            <a:r>
              <a:rPr lang="en-US" sz="4400" dirty="0" smtClean="0">
                <a:solidFill>
                  <a:srgbClr val="FF0000"/>
                </a:solidFill>
                <a:latin typeface="Times New Roman" pitchFamily="18" charset="0"/>
                <a:cs typeface="Times New Roman" pitchFamily="18" charset="0"/>
              </a:rPr>
              <a:t> ở </a:t>
            </a:r>
            <a:r>
              <a:rPr lang="en-US" sz="4400" dirty="0" err="1" smtClean="0">
                <a:solidFill>
                  <a:srgbClr val="FF0000"/>
                </a:solidFill>
                <a:latin typeface="Times New Roman" pitchFamily="18" charset="0"/>
                <a:cs typeface="Times New Roman" pitchFamily="18" charset="0"/>
              </a:rPr>
              <a:t>Nhật</a:t>
            </a:r>
            <a:r>
              <a:rPr lang="en-US" sz="4400" dirty="0" smtClean="0">
                <a:solidFill>
                  <a:srgbClr val="FF0000"/>
                </a:solidFill>
                <a:latin typeface="Times New Roman" pitchFamily="18" charset="0"/>
                <a:cs typeface="Times New Roman" pitchFamily="18" charset="0"/>
              </a:rPr>
              <a:t> </a:t>
            </a:r>
            <a:r>
              <a:rPr lang="en-US" sz="4400" dirty="0" err="1" smtClean="0">
                <a:solidFill>
                  <a:srgbClr val="FF0000"/>
                </a:solidFill>
                <a:latin typeface="Times New Roman" pitchFamily="18" charset="0"/>
                <a:cs typeface="Times New Roman" pitchFamily="18" charset="0"/>
              </a:rPr>
              <a:t>Bản</a:t>
            </a:r>
            <a:endParaRPr lang="en-US" sz="4400" dirty="0">
              <a:solidFill>
                <a:srgbClr val="FF0000"/>
              </a:solidFill>
              <a:latin typeface="Times New Roman" pitchFamily="18" charset="0"/>
              <a:cs typeface="Times New Roman" pitchFamily="18" charset="0"/>
            </a:endParaRPr>
          </a:p>
        </p:txBody>
      </p:sp>
      <p:pic>
        <p:nvPicPr>
          <p:cNvPr id="32770" name="Picture 2" descr="Kết quả hình ảnh cho sóng thần nhật bản"/>
          <p:cNvPicPr>
            <a:picLocks noChangeAspect="1" noChangeArrowheads="1"/>
          </p:cNvPicPr>
          <p:nvPr/>
        </p:nvPicPr>
        <p:blipFill>
          <a:blip r:embed="rId2"/>
          <a:srcRect/>
          <a:stretch>
            <a:fillRect/>
          </a:stretch>
        </p:blipFill>
        <p:spPr bwMode="auto">
          <a:xfrm>
            <a:off x="381000" y="228600"/>
            <a:ext cx="8382000" cy="54864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Ản</a:t>
            </a:r>
            <a:r>
              <a:rPr lang="en-US" dirty="0" smtClean="0"/>
              <a:t> </a:t>
            </a:r>
            <a:r>
              <a:rPr lang="en-US" dirty="0" err="1" smtClean="0"/>
              <a:t>Khai</a:t>
            </a:r>
            <a:r>
              <a:rPr lang="en-US" dirty="0" smtClean="0"/>
              <a:t> </a:t>
            </a:r>
            <a:r>
              <a:rPr lang="en-US" dirty="0" err="1" smtClean="0"/>
              <a:t>thác</a:t>
            </a:r>
            <a:r>
              <a:rPr lang="en-US" dirty="0" smtClean="0"/>
              <a:t> </a:t>
            </a:r>
            <a:r>
              <a:rPr lang="en-US" dirty="0" err="1" smtClean="0"/>
              <a:t>tài</a:t>
            </a:r>
            <a:r>
              <a:rPr lang="en-US" dirty="0" smtClean="0"/>
              <a:t> </a:t>
            </a:r>
            <a:r>
              <a:rPr lang="en-US" dirty="0" err="1" smtClean="0"/>
              <a:t>nguyên</a:t>
            </a:r>
            <a:r>
              <a:rPr lang="en-US" dirty="0" smtClean="0"/>
              <a:t> </a:t>
            </a:r>
            <a:r>
              <a:rPr lang="en-US" dirty="0" err="1" smtClean="0"/>
              <a:t>bừa</a:t>
            </a:r>
            <a:r>
              <a:rPr lang="en-US" dirty="0" smtClean="0"/>
              <a:t> </a:t>
            </a:r>
            <a:r>
              <a:rPr lang="en-US" dirty="0" err="1" smtClean="0"/>
              <a:t>bãi</a:t>
            </a:r>
            <a:endParaRPr lang="en-US" dirty="0"/>
          </a:p>
        </p:txBody>
      </p:sp>
      <p:sp>
        <p:nvSpPr>
          <p:cNvPr id="5" name="TextBox 4"/>
          <p:cNvSpPr txBox="1"/>
          <p:nvPr/>
        </p:nvSpPr>
        <p:spPr>
          <a:xfrm>
            <a:off x="1066800" y="6119336"/>
            <a:ext cx="6934200" cy="738664"/>
          </a:xfrm>
          <a:prstGeom prst="rect">
            <a:avLst/>
          </a:prstGeom>
          <a:noFill/>
        </p:spPr>
        <p:txBody>
          <a:bodyPr wrap="square" rtlCol="0">
            <a:spAutoFit/>
          </a:bodyPr>
          <a:lstStyle/>
          <a:p>
            <a:r>
              <a:rPr lang="en-US" sz="4200" dirty="0" smtClean="0">
                <a:latin typeface="Times New Roman" pitchFamily="18" charset="0"/>
                <a:cs typeface="Times New Roman" pitchFamily="18" charset="0"/>
              </a:rPr>
              <a:t>  </a:t>
            </a:r>
            <a:r>
              <a:rPr lang="en-US" sz="4200" dirty="0" err="1" smtClean="0">
                <a:solidFill>
                  <a:srgbClr val="FF0000"/>
                </a:solidFill>
                <a:latin typeface="Times New Roman" pitchFamily="18" charset="0"/>
                <a:cs typeface="Times New Roman" pitchFamily="18" charset="0"/>
              </a:rPr>
              <a:t>Khai</a:t>
            </a:r>
            <a:r>
              <a:rPr lang="en-US" sz="4200" dirty="0" smtClean="0">
                <a:solidFill>
                  <a:srgbClr val="FF0000"/>
                </a:solidFill>
                <a:latin typeface="Times New Roman" pitchFamily="18" charset="0"/>
                <a:cs typeface="Times New Roman" pitchFamily="18" charset="0"/>
              </a:rPr>
              <a:t> </a:t>
            </a:r>
            <a:r>
              <a:rPr lang="en-US" sz="4200" dirty="0" err="1" smtClean="0">
                <a:solidFill>
                  <a:srgbClr val="FF0000"/>
                </a:solidFill>
                <a:latin typeface="Times New Roman" pitchFamily="18" charset="0"/>
                <a:cs typeface="Times New Roman" pitchFamily="18" charset="0"/>
              </a:rPr>
              <a:t>thác</a:t>
            </a:r>
            <a:r>
              <a:rPr lang="en-US" sz="4200" dirty="0" smtClean="0">
                <a:solidFill>
                  <a:srgbClr val="FF0000"/>
                </a:solidFill>
                <a:latin typeface="Times New Roman" pitchFamily="18" charset="0"/>
                <a:cs typeface="Times New Roman" pitchFamily="18" charset="0"/>
              </a:rPr>
              <a:t> </a:t>
            </a:r>
            <a:r>
              <a:rPr lang="en-US" sz="4200" dirty="0" err="1" smtClean="0">
                <a:solidFill>
                  <a:srgbClr val="FF0000"/>
                </a:solidFill>
                <a:latin typeface="Times New Roman" pitchFamily="18" charset="0"/>
                <a:cs typeface="Times New Roman" pitchFamily="18" charset="0"/>
              </a:rPr>
              <a:t>tài</a:t>
            </a:r>
            <a:r>
              <a:rPr lang="en-US" sz="4200" dirty="0" smtClean="0">
                <a:solidFill>
                  <a:srgbClr val="FF0000"/>
                </a:solidFill>
                <a:latin typeface="Times New Roman" pitchFamily="18" charset="0"/>
                <a:cs typeface="Times New Roman" pitchFamily="18" charset="0"/>
              </a:rPr>
              <a:t> </a:t>
            </a:r>
            <a:r>
              <a:rPr lang="en-US" sz="4200" dirty="0" err="1" smtClean="0">
                <a:solidFill>
                  <a:srgbClr val="FF0000"/>
                </a:solidFill>
                <a:latin typeface="Times New Roman" pitchFamily="18" charset="0"/>
                <a:cs typeface="Times New Roman" pitchFamily="18" charset="0"/>
              </a:rPr>
              <a:t>nguyên</a:t>
            </a:r>
            <a:r>
              <a:rPr lang="en-US" sz="4200" dirty="0" smtClean="0">
                <a:solidFill>
                  <a:srgbClr val="FF0000"/>
                </a:solidFill>
                <a:latin typeface="Times New Roman" pitchFamily="18" charset="0"/>
                <a:cs typeface="Times New Roman" pitchFamily="18" charset="0"/>
              </a:rPr>
              <a:t> </a:t>
            </a:r>
            <a:r>
              <a:rPr lang="en-US" sz="4200" dirty="0" err="1" smtClean="0">
                <a:solidFill>
                  <a:srgbClr val="FF0000"/>
                </a:solidFill>
                <a:latin typeface="Times New Roman" pitchFamily="18" charset="0"/>
                <a:cs typeface="Times New Roman" pitchFamily="18" charset="0"/>
              </a:rPr>
              <a:t>bừa</a:t>
            </a:r>
            <a:r>
              <a:rPr lang="en-US" sz="4200" dirty="0" smtClean="0">
                <a:solidFill>
                  <a:srgbClr val="FF0000"/>
                </a:solidFill>
                <a:latin typeface="Times New Roman" pitchFamily="18" charset="0"/>
                <a:cs typeface="Times New Roman" pitchFamily="18" charset="0"/>
              </a:rPr>
              <a:t> </a:t>
            </a:r>
            <a:r>
              <a:rPr lang="en-US" sz="4200" dirty="0" err="1" smtClean="0">
                <a:solidFill>
                  <a:srgbClr val="FF0000"/>
                </a:solidFill>
                <a:latin typeface="Times New Roman" pitchFamily="18" charset="0"/>
                <a:cs typeface="Times New Roman" pitchFamily="18" charset="0"/>
              </a:rPr>
              <a:t>bãi</a:t>
            </a:r>
            <a:r>
              <a:rPr lang="en-US" sz="4200" dirty="0" smtClean="0">
                <a:latin typeface="Times New Roman" pitchFamily="18" charset="0"/>
                <a:cs typeface="Times New Roman" pitchFamily="18" charset="0"/>
              </a:rPr>
              <a:t>.</a:t>
            </a:r>
            <a:endParaRPr lang="en-US" sz="4200" dirty="0">
              <a:latin typeface="Times New Roman" pitchFamily="18" charset="0"/>
              <a:cs typeface="Times New Roman" pitchFamily="18" charset="0"/>
            </a:endParaRPr>
          </a:p>
        </p:txBody>
      </p:sp>
      <p:pic>
        <p:nvPicPr>
          <p:cNvPr id="31746" name="Picture 2" descr="Kết quả hình ảnh cho nạn chặt phá rừng"/>
          <p:cNvPicPr>
            <a:picLocks noChangeAspect="1" noChangeArrowheads="1"/>
          </p:cNvPicPr>
          <p:nvPr/>
        </p:nvPicPr>
        <p:blipFill>
          <a:blip r:embed="rId2"/>
          <a:srcRect/>
          <a:stretch>
            <a:fillRect/>
          </a:stretch>
        </p:blipFill>
        <p:spPr bwMode="auto">
          <a:xfrm>
            <a:off x="381000" y="179070"/>
            <a:ext cx="8458200" cy="568833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ình ảnh có liên quan"/>
          <p:cNvPicPr>
            <a:picLocks noChangeAspect="1" noChangeArrowheads="1"/>
          </p:cNvPicPr>
          <p:nvPr/>
        </p:nvPicPr>
        <p:blipFill>
          <a:blip r:embed="rId2"/>
          <a:srcRect/>
          <a:stretch>
            <a:fillRect/>
          </a:stretch>
        </p:blipFill>
        <p:spPr bwMode="auto">
          <a:xfrm>
            <a:off x="0" y="0"/>
            <a:ext cx="9144000" cy="6858001"/>
          </a:xfrm>
          <a:prstGeom prst="rect">
            <a:avLst/>
          </a:prstGeom>
          <a:noFill/>
        </p:spPr>
      </p:pic>
      <p:sp>
        <p:nvSpPr>
          <p:cNvPr id="2" name="Title 1"/>
          <p:cNvSpPr>
            <a:spLocks noGrp="1"/>
          </p:cNvSpPr>
          <p:nvPr>
            <p:ph type="title"/>
          </p:nvPr>
        </p:nvSpPr>
        <p:spPr>
          <a:xfrm>
            <a:off x="381000" y="2286000"/>
            <a:ext cx="8229600" cy="1143000"/>
          </a:xfrm>
        </p:spPr>
        <p:txBody>
          <a:bodyPr>
            <a:noAutofit/>
          </a:bodyPr>
          <a:lstStyle/>
          <a:p>
            <a:r>
              <a:rPr lang="en-US" sz="3200" b="1" dirty="0" err="1" smtClean="0">
                <a:solidFill>
                  <a:srgbClr val="002060"/>
                </a:solidFill>
                <a:latin typeface="Times New Roman" pitchFamily="18" charset="0"/>
                <a:cs typeface="Times New Roman" pitchFamily="18" charset="0"/>
              </a:rPr>
              <a:t>CUỘC</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THI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SÁNG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TÁC</a:t>
            </a:r>
            <a:r>
              <a:rPr lang="en-US" sz="3200" b="1" dirty="0" smtClean="0">
                <a:solidFill>
                  <a:srgbClr val="002060"/>
                </a:solidFill>
                <a:latin typeface="Times New Roman" pitchFamily="18" charset="0"/>
                <a:cs typeface="Times New Roman" pitchFamily="18" charset="0"/>
              </a:rPr>
              <a:t> </a:t>
            </a:r>
            <a:br>
              <a:rPr lang="en-US" sz="3200" b="1" dirty="0" smtClean="0">
                <a:solidFill>
                  <a:srgbClr val="002060"/>
                </a:solidFill>
                <a:latin typeface="Times New Roman" pitchFamily="18" charset="0"/>
                <a:cs typeface="Times New Roman" pitchFamily="18" charset="0"/>
              </a:rPr>
            </a:br>
            <a:r>
              <a:rPr lang="en-US" sz="3200" b="1" dirty="0" err="1" smtClean="0">
                <a:solidFill>
                  <a:srgbClr val="002060"/>
                </a:solidFill>
                <a:latin typeface="Times New Roman" pitchFamily="18" charset="0"/>
                <a:cs typeface="Times New Roman" pitchFamily="18" charset="0"/>
              </a:rPr>
              <a:t>KHẨU</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HIỆU</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BẢO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VỆ</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LỚP</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LƯỠNG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CƯ</a:t>
            </a:r>
            <a:endParaRPr lang="en-US" sz="3200" b="1" dirty="0">
              <a:solidFill>
                <a:srgbClr val="002060"/>
              </a:solidFill>
              <a:latin typeface="Times New Roman" pitchFamily="18" charset="0"/>
              <a:cs typeface="Times New Roman" pitchFamily="18" charset="0"/>
            </a:endParaRPr>
          </a:p>
        </p:txBody>
      </p:sp>
    </p:spTree>
  </p:cSld>
  <p:clrMapOvr>
    <a:masterClrMapping/>
  </p:clrMapOvr>
  <p:transition>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f942a9486ec68153575dc78a42d480b.png"/>
          <p:cNvPicPr>
            <a:picLocks noChangeAspect="1"/>
          </p:cNvPicPr>
          <p:nvPr/>
        </p:nvPicPr>
        <p:blipFill>
          <a:blip r:embed="rId2" cstate="print"/>
          <a:stretch>
            <a:fillRect/>
          </a:stretch>
        </p:blipFill>
        <p:spPr>
          <a:xfrm>
            <a:off x="1828800" y="3561835"/>
            <a:ext cx="5562600" cy="4134365"/>
          </a:xfrm>
          <a:prstGeom prst="rect">
            <a:avLst/>
          </a:prstGeom>
        </p:spPr>
      </p:pic>
      <p:sp>
        <p:nvSpPr>
          <p:cNvPr id="5" name="Cloud 4"/>
          <p:cNvSpPr/>
          <p:nvPr/>
        </p:nvSpPr>
        <p:spPr>
          <a:xfrm>
            <a:off x="4800600" y="533400"/>
            <a:ext cx="3867472" cy="2706216"/>
          </a:xfrm>
          <a:prstGeom prst="cloud">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dirty="0" err="1" smtClean="0"/>
              <a:t>Đến</a:t>
            </a:r>
            <a:r>
              <a:rPr lang="en-US" sz="2800" dirty="0" smtClean="0"/>
              <a:t> </a:t>
            </a:r>
            <a:r>
              <a:rPr lang="en-US" sz="2800" dirty="0" err="1" smtClean="0"/>
              <a:t>giờ</a:t>
            </a:r>
            <a:r>
              <a:rPr lang="en-US" sz="2800" dirty="0" smtClean="0"/>
              <a:t> </a:t>
            </a:r>
            <a:r>
              <a:rPr lang="en-US" sz="2800" dirty="0" err="1" smtClean="0"/>
              <a:t>câu</a:t>
            </a:r>
            <a:r>
              <a:rPr lang="en-US" sz="2800" dirty="0" smtClean="0"/>
              <a:t> </a:t>
            </a:r>
            <a:r>
              <a:rPr lang="en-US" sz="2800" dirty="0" err="1" smtClean="0"/>
              <a:t>cá</a:t>
            </a:r>
            <a:r>
              <a:rPr lang="en-US" sz="2800" dirty="0" smtClean="0"/>
              <a:t> </a:t>
            </a:r>
            <a:r>
              <a:rPr lang="en-US" sz="2800" dirty="0" err="1" smtClean="0"/>
              <a:t>rồi</a:t>
            </a:r>
            <a:r>
              <a:rPr lang="en-US" sz="2800" dirty="0" smtClean="0"/>
              <a:t>. </a:t>
            </a:r>
            <a:r>
              <a:rPr lang="en-US" sz="2800" dirty="0" err="1" smtClean="0"/>
              <a:t>Các</a:t>
            </a:r>
            <a:r>
              <a:rPr lang="en-US" sz="2800" dirty="0" smtClean="0"/>
              <a:t> </a:t>
            </a:r>
            <a:r>
              <a:rPr lang="en-US" sz="2800" dirty="0" err="1" smtClean="0"/>
              <a:t>cháu</a:t>
            </a:r>
            <a:r>
              <a:rPr lang="en-US" sz="2800" dirty="0" smtClean="0"/>
              <a:t> </a:t>
            </a:r>
            <a:r>
              <a:rPr lang="en-US" sz="2800" dirty="0" err="1" smtClean="0"/>
              <a:t>giúp</a:t>
            </a:r>
            <a:r>
              <a:rPr lang="en-US" sz="2800" dirty="0" smtClean="0"/>
              <a:t> </a:t>
            </a:r>
            <a:r>
              <a:rPr lang="en-US" sz="2800" dirty="0" err="1" smtClean="0"/>
              <a:t>ông</a:t>
            </a:r>
            <a:r>
              <a:rPr lang="en-US" sz="2800" dirty="0" smtClean="0"/>
              <a:t> </a:t>
            </a:r>
            <a:r>
              <a:rPr lang="en-US" sz="2800" dirty="0" err="1" smtClean="0"/>
              <a:t>nhé</a:t>
            </a:r>
            <a:r>
              <a:rPr lang="en-US" sz="2800" dirty="0" smtClean="0"/>
              <a:t> ^^</a:t>
            </a:r>
            <a:endParaRPr lang="en-US" sz="2800" dirty="0"/>
          </a:p>
        </p:txBody>
      </p:sp>
      <p:sp>
        <p:nvSpPr>
          <p:cNvPr id="6" name="Oval 5"/>
          <p:cNvSpPr/>
          <p:nvPr/>
        </p:nvSpPr>
        <p:spPr>
          <a:xfrm>
            <a:off x="4191000" y="4572000"/>
            <a:ext cx="228600" cy="2286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Oval 6"/>
          <p:cNvSpPr/>
          <p:nvPr/>
        </p:nvSpPr>
        <p:spPr>
          <a:xfrm>
            <a:off x="4572000" y="4114800"/>
            <a:ext cx="381000" cy="3048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Oval 7"/>
          <p:cNvSpPr/>
          <p:nvPr/>
        </p:nvSpPr>
        <p:spPr>
          <a:xfrm>
            <a:off x="3962400" y="4953000"/>
            <a:ext cx="228600" cy="1524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1" name="Rounded Rectangle 10"/>
          <p:cNvSpPr/>
          <p:nvPr/>
        </p:nvSpPr>
        <p:spPr>
          <a:xfrm>
            <a:off x="457200" y="1143000"/>
            <a:ext cx="8458200" cy="3429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latin typeface="Times New Roman" panose="02020603050405020304" pitchFamily="18" charset="0"/>
                <a:cs typeface="Times New Roman" panose="02020603050405020304" pitchFamily="18" charset="0"/>
              </a:rPr>
              <a:t>THỂ LỆ TRÒ CHƠI</a:t>
            </a:r>
          </a:p>
          <a:p>
            <a:pPr algn="just"/>
            <a:r>
              <a:rPr lang="en-US" sz="2800" b="1" dirty="0" smtClean="0">
                <a:solidFill>
                  <a:srgbClr val="002060"/>
                </a:solidFill>
                <a:latin typeface="Times New Roman" panose="02020603050405020304" pitchFamily="18" charset="0"/>
                <a:cs typeface="Times New Roman" panose="02020603050405020304" pitchFamily="18" charset="0"/>
              </a:rPr>
              <a:t>- Có 4 </a:t>
            </a:r>
            <a:r>
              <a:rPr lang="en-US" sz="2800" b="1" dirty="0" err="1" smtClean="0">
                <a:solidFill>
                  <a:srgbClr val="002060"/>
                </a:solidFill>
                <a:latin typeface="Times New Roman" panose="02020603050405020304" pitchFamily="18" charset="0"/>
                <a:cs typeface="Times New Roman" panose="02020603050405020304" pitchFamily="18" charset="0"/>
              </a:rPr>
              <a:t>lượt</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thả</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mồi</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mỗi</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lượt</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tương</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ứng</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với</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một</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câu</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hỏi</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Nếu</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bạn</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trả</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lời</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đúng</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sẽ</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câu</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được</a:t>
            </a:r>
            <a:r>
              <a:rPr lang="en-US" sz="2800" b="1" dirty="0" smtClean="0">
                <a:solidFill>
                  <a:srgbClr val="002060"/>
                </a:solidFill>
                <a:latin typeface="Times New Roman" panose="02020603050405020304" pitchFamily="18" charset="0"/>
                <a:cs typeface="Times New Roman" panose="02020603050405020304" pitchFamily="18" charset="0"/>
              </a:rPr>
              <a:t> 1 </a:t>
            </a:r>
            <a:r>
              <a:rPr lang="en-US" sz="2800" b="1" dirty="0" err="1" smtClean="0">
                <a:solidFill>
                  <a:srgbClr val="002060"/>
                </a:solidFill>
                <a:latin typeface="Times New Roman" panose="02020603050405020304" pitchFamily="18" charset="0"/>
                <a:cs typeface="Times New Roman" panose="02020603050405020304" pitchFamily="18" charset="0"/>
              </a:rPr>
              <a:t>chú</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cá</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và</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tương</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ứng</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một</a:t>
            </a:r>
            <a:r>
              <a:rPr lang="en-US" sz="2800" b="1" dirty="0" smtClean="0">
                <a:solidFill>
                  <a:srgbClr val="002060"/>
                </a:solidFill>
                <a:latin typeface="Times New Roman" panose="02020603050405020304" pitchFamily="18" charset="0"/>
                <a:cs typeface="Times New Roman" panose="02020603050405020304" pitchFamily="18" charset="0"/>
              </a:rPr>
              <a:t> phần quà.</a:t>
            </a:r>
          </a:p>
          <a:p>
            <a:pPr algn="just"/>
            <a:r>
              <a:rPr lang="en-US" sz="2800" b="1" dirty="0" smtClean="0">
                <a:solidFill>
                  <a:srgbClr val="002060"/>
                </a:solidFill>
                <a:latin typeface="Times New Roman" panose="02020603050405020304" pitchFamily="18" charset="0"/>
                <a:cs typeface="Times New Roman" panose="02020603050405020304" pitchFamily="18" charset="0"/>
              </a:rPr>
              <a:t>- Nếu trả lời sai, lượt chơi của bạn sẽ nhường cho 1 bạn khác trong lớp.</a:t>
            </a:r>
            <a:endParaRPr lang="en-US" sz="2800" b="1" dirty="0">
              <a:solidFill>
                <a:srgbClr val="002060"/>
              </a:solidFill>
              <a:latin typeface="Times New Roman" panose="02020603050405020304" pitchFamily="18" charset="0"/>
              <a:cs typeface="Times New Roman" panose="02020603050405020304" pitchFamily="18" charset="0"/>
            </a:endParaRPr>
          </a:p>
        </p:txBody>
      </p:sp>
      <p:sp>
        <p:nvSpPr>
          <p:cNvPr id="12" name="Rounded Rectangle 11"/>
          <p:cNvSpPr/>
          <p:nvPr/>
        </p:nvSpPr>
        <p:spPr>
          <a:xfrm>
            <a:off x="1003804" y="28322"/>
            <a:ext cx="7162800" cy="1143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latin typeface="Times New Roman" panose="02020603050405020304" pitchFamily="18" charset="0"/>
                <a:cs typeface="Times New Roman" panose="02020603050405020304" pitchFamily="18" charset="0"/>
              </a:rPr>
              <a:t>TRÒ CHƠI: </a:t>
            </a:r>
            <a:r>
              <a:rPr lang="en-US" sz="3600" b="1" dirty="0" smtClean="0">
                <a:solidFill>
                  <a:srgbClr val="002060"/>
                </a:solidFill>
                <a:latin typeface="Times New Roman" panose="02020603050405020304" pitchFamily="18" charset="0"/>
                <a:cs typeface="Times New Roman" panose="02020603050405020304" pitchFamily="18" charset="0"/>
              </a:rPr>
              <a:t>CÂU CÁ</a:t>
            </a:r>
            <a:endParaRPr lang="en-US" sz="36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623967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par>
                                <p:cTn id="8" presetID="4" presetClass="exit" presetSubtype="16" fill="hold" grpId="0" nodeType="withEffect">
                                  <p:stCondLst>
                                    <p:cond delay="0"/>
                                  </p:stCondLst>
                                  <p:childTnLst>
                                    <p:animEffect transition="out" filter="box(in)">
                                      <p:cBhvr>
                                        <p:cTn id="9" dur="500"/>
                                        <p:tgtEl>
                                          <p:spTgt spid="11"/>
                                        </p:tgtEl>
                                      </p:cBhvr>
                                    </p:animEffect>
                                    <p:set>
                                      <p:cBhvr>
                                        <p:cTn id="10" dur="1" fill="hold">
                                          <p:stCondLst>
                                            <p:cond delay="499"/>
                                          </p:stCondLst>
                                        </p:cTn>
                                        <p:tgtEl>
                                          <p:spTgt spid="1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63" presetClass="path" presetSubtype="0" accel="50000" decel="50000" fill="hold" nodeType="clickEffect">
                                  <p:stCondLst>
                                    <p:cond delay="0"/>
                                  </p:stCondLst>
                                  <p:childTnLst>
                                    <p:animMotion origin="layout" path="M 0 0  L 0.25 0  E" pathEditMode="relative" ptsTypes="">
                                      <p:cBhvr>
                                        <p:cTn id="14"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bf70f5ebf1a718aef076b27dd45a5b3.png"/>
          <p:cNvPicPr>
            <a:picLocks noChangeAspect="1"/>
          </p:cNvPicPr>
          <p:nvPr/>
        </p:nvPicPr>
        <p:blipFill>
          <a:blip r:embed="rId4" cstate="print"/>
          <a:stretch>
            <a:fillRect/>
          </a:stretch>
        </p:blipFill>
        <p:spPr>
          <a:xfrm>
            <a:off x="0" y="-1066800"/>
            <a:ext cx="9144000" cy="7924800"/>
          </a:xfrm>
          <a:prstGeom prst="rect">
            <a:avLst/>
          </a:prstGeom>
        </p:spPr>
      </p:pic>
      <p:pic>
        <p:nvPicPr>
          <p:cNvPr id="7" name="Picture 6" descr="e324d9d037662d64fc16b51b9bfbdbac.png"/>
          <p:cNvPicPr>
            <a:picLocks noChangeAspect="1"/>
          </p:cNvPicPr>
          <p:nvPr/>
        </p:nvPicPr>
        <p:blipFill>
          <a:blip r:embed="rId5" cstate="print"/>
          <a:stretch>
            <a:fillRect/>
          </a:stretch>
        </p:blipFill>
        <p:spPr>
          <a:xfrm>
            <a:off x="2286000" y="5334000"/>
            <a:ext cx="1905000" cy="2057400"/>
          </a:xfrm>
          <a:prstGeom prst="rect">
            <a:avLst/>
          </a:prstGeom>
        </p:spPr>
      </p:pic>
      <p:pic>
        <p:nvPicPr>
          <p:cNvPr id="8" name="Picture 7" descr="e324d9d037662d64fc16b51b9bfbdbac.png"/>
          <p:cNvPicPr>
            <a:picLocks noChangeAspect="1"/>
          </p:cNvPicPr>
          <p:nvPr/>
        </p:nvPicPr>
        <p:blipFill>
          <a:blip r:embed="rId6" cstate="print"/>
          <a:stretch>
            <a:fillRect/>
          </a:stretch>
        </p:blipFill>
        <p:spPr>
          <a:xfrm>
            <a:off x="4572000" y="5410200"/>
            <a:ext cx="1905000" cy="1923494"/>
          </a:xfrm>
          <a:prstGeom prst="rect">
            <a:avLst/>
          </a:prstGeom>
        </p:spPr>
      </p:pic>
      <p:pic>
        <p:nvPicPr>
          <p:cNvPr id="9" name="Picture 8" descr="e324d9d037662d64fc16b51b9bfbdbac.png"/>
          <p:cNvPicPr>
            <a:picLocks noChangeAspect="1"/>
          </p:cNvPicPr>
          <p:nvPr/>
        </p:nvPicPr>
        <p:blipFill>
          <a:blip r:embed="rId7" cstate="print"/>
          <a:stretch>
            <a:fillRect/>
          </a:stretch>
        </p:blipFill>
        <p:spPr>
          <a:xfrm>
            <a:off x="6934200" y="5486400"/>
            <a:ext cx="1811217" cy="1828801"/>
          </a:xfrm>
          <a:prstGeom prst="rect">
            <a:avLst/>
          </a:prstGeom>
        </p:spPr>
      </p:pic>
      <p:pic>
        <p:nvPicPr>
          <p:cNvPr id="5" name="Picture 4" descr="e324d9d037662d64fc16b51b9bfbdbac.png"/>
          <p:cNvPicPr>
            <a:picLocks noChangeAspect="1"/>
          </p:cNvPicPr>
          <p:nvPr/>
        </p:nvPicPr>
        <p:blipFill>
          <a:blip r:embed="rId6" cstate="print"/>
          <a:stretch>
            <a:fillRect/>
          </a:stretch>
        </p:blipFill>
        <p:spPr>
          <a:xfrm>
            <a:off x="0" y="5410200"/>
            <a:ext cx="1905000" cy="1923494"/>
          </a:xfrm>
          <a:prstGeom prst="rect">
            <a:avLst/>
          </a:prstGeom>
        </p:spPr>
      </p:pic>
      <p:pic>
        <p:nvPicPr>
          <p:cNvPr id="13" name="Picture 12" descr="e86f050d219b5585368f7ef298c00175.png"/>
          <p:cNvPicPr>
            <a:picLocks noChangeAspect="1"/>
          </p:cNvPicPr>
          <p:nvPr/>
        </p:nvPicPr>
        <p:blipFill>
          <a:blip r:embed="rId8" cstate="print"/>
          <a:stretch>
            <a:fillRect/>
          </a:stretch>
        </p:blipFill>
        <p:spPr>
          <a:xfrm>
            <a:off x="7086600" y="4953000"/>
            <a:ext cx="1752600" cy="1752600"/>
          </a:xfrm>
          <a:prstGeom prst="rect">
            <a:avLst/>
          </a:prstGeom>
        </p:spPr>
      </p:pic>
      <p:pic>
        <p:nvPicPr>
          <p:cNvPr id="11" name="Picture 10" descr="e86f050d219b5585368f7ef298c00175.png"/>
          <p:cNvPicPr>
            <a:picLocks noChangeAspect="1"/>
          </p:cNvPicPr>
          <p:nvPr/>
        </p:nvPicPr>
        <p:blipFill>
          <a:blip r:embed="rId9" cstate="print"/>
          <a:stretch>
            <a:fillRect/>
          </a:stretch>
        </p:blipFill>
        <p:spPr>
          <a:xfrm>
            <a:off x="2438400" y="4953000"/>
            <a:ext cx="1752600" cy="1676400"/>
          </a:xfrm>
          <a:prstGeom prst="rect">
            <a:avLst/>
          </a:prstGeom>
        </p:spPr>
      </p:pic>
      <p:sp>
        <p:nvSpPr>
          <p:cNvPr id="17" name="Rectangle 16"/>
          <p:cNvSpPr/>
          <p:nvPr/>
        </p:nvSpPr>
        <p:spPr>
          <a:xfrm>
            <a:off x="0" y="0"/>
            <a:ext cx="9144000" cy="1219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chemeClr val="tx1"/>
                </a:solidFill>
                <a:latin typeface="Times New Roman" pitchFamily="18" charset="0"/>
                <a:cs typeface="Times New Roman" pitchFamily="18" charset="0"/>
              </a:rPr>
              <a:t>Câu</a:t>
            </a:r>
            <a:r>
              <a:rPr lang="en-US" sz="3200" b="1" dirty="0" smtClean="0">
                <a:solidFill>
                  <a:schemeClr val="tx1"/>
                </a:solidFill>
                <a:latin typeface="Times New Roman" pitchFamily="18" charset="0"/>
                <a:cs typeface="Times New Roman" pitchFamily="18" charset="0"/>
              </a:rPr>
              <a:t> 1: </a:t>
            </a:r>
            <a:r>
              <a:rPr lang="en-US" sz="3200" b="1" dirty="0" err="1" smtClean="0">
                <a:solidFill>
                  <a:schemeClr val="tx1"/>
                </a:solidFill>
                <a:latin typeface="Times New Roman" pitchFamily="18" charset="0"/>
                <a:cs typeface="Times New Roman" pitchFamily="18" charset="0"/>
              </a:rPr>
              <a:t>Lớp</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lưỡng</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cư</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được</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phân</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làm</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mấy</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bộ</a:t>
            </a:r>
            <a:r>
              <a:rPr lang="en-US" sz="3200" b="1" dirty="0" smtClean="0">
                <a:solidFill>
                  <a:schemeClr val="tx1"/>
                </a:solidFill>
                <a:latin typeface="Times New Roman" pitchFamily="18" charset="0"/>
                <a:cs typeface="Times New Roman" pitchFamily="18" charset="0"/>
              </a:rPr>
              <a:t>?</a:t>
            </a:r>
            <a:endParaRPr lang="en-US" sz="3200" b="1" dirty="0">
              <a:solidFill>
                <a:schemeClr val="tx1"/>
              </a:solidFill>
              <a:latin typeface="Times New Roman" pitchFamily="18" charset="0"/>
              <a:cs typeface="Times New Roman" pitchFamily="18" charset="0"/>
            </a:endParaRPr>
          </a:p>
        </p:txBody>
      </p:sp>
      <p:sp>
        <p:nvSpPr>
          <p:cNvPr id="19" name="TextBox 18"/>
          <p:cNvSpPr txBox="1"/>
          <p:nvPr/>
        </p:nvSpPr>
        <p:spPr>
          <a:xfrm>
            <a:off x="2819400" y="5410200"/>
            <a:ext cx="685800" cy="707886"/>
          </a:xfrm>
          <a:prstGeom prst="rect">
            <a:avLst/>
          </a:prstGeom>
          <a:noFill/>
        </p:spPr>
        <p:txBody>
          <a:bodyPr wrap="square" rtlCol="0">
            <a:spAutoFit/>
          </a:bodyPr>
          <a:lstStyle/>
          <a:p>
            <a:r>
              <a:rPr lang="en-US" sz="4000" dirty="0" smtClean="0">
                <a:solidFill>
                  <a:srgbClr val="FFFF00"/>
                </a:solidFill>
              </a:rPr>
              <a:t> B</a:t>
            </a:r>
            <a:endParaRPr lang="en-US" sz="4000" dirty="0">
              <a:solidFill>
                <a:srgbClr val="FFFF00"/>
              </a:solidFill>
            </a:endParaRPr>
          </a:p>
        </p:txBody>
      </p:sp>
      <p:sp>
        <p:nvSpPr>
          <p:cNvPr id="21" name="TextBox 20"/>
          <p:cNvSpPr txBox="1"/>
          <p:nvPr/>
        </p:nvSpPr>
        <p:spPr>
          <a:xfrm>
            <a:off x="7543800" y="5486400"/>
            <a:ext cx="685800" cy="707886"/>
          </a:xfrm>
          <a:prstGeom prst="rect">
            <a:avLst/>
          </a:prstGeom>
          <a:noFill/>
        </p:spPr>
        <p:txBody>
          <a:bodyPr wrap="square" rtlCol="0">
            <a:spAutoFit/>
          </a:bodyPr>
          <a:lstStyle/>
          <a:p>
            <a:r>
              <a:rPr lang="en-US" sz="4000" dirty="0" smtClean="0">
                <a:solidFill>
                  <a:srgbClr val="FFFF00"/>
                </a:solidFill>
              </a:rPr>
              <a:t> D</a:t>
            </a:r>
            <a:endParaRPr lang="en-US" sz="4000" dirty="0">
              <a:solidFill>
                <a:srgbClr val="FFFF00"/>
              </a:solidFill>
            </a:endParaRPr>
          </a:p>
        </p:txBody>
      </p:sp>
      <p:sp>
        <p:nvSpPr>
          <p:cNvPr id="24" name="Rectangle 23"/>
          <p:cNvSpPr/>
          <p:nvPr/>
        </p:nvSpPr>
        <p:spPr>
          <a:xfrm>
            <a:off x="0" y="1295400"/>
            <a:ext cx="4267200" cy="5334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2060"/>
                </a:solidFill>
                <a:latin typeface="Times New Roman" panose="02020603050405020304" pitchFamily="18" charset="0"/>
                <a:cs typeface="Times New Roman" panose="02020603050405020304" pitchFamily="18" charset="0"/>
              </a:rPr>
              <a:t>A) 1 </a:t>
            </a:r>
            <a:r>
              <a:rPr lang="en-US" sz="3200" b="1" dirty="0" err="1" smtClean="0">
                <a:solidFill>
                  <a:srgbClr val="002060"/>
                </a:solidFill>
                <a:latin typeface="Times New Roman" panose="02020603050405020304" pitchFamily="18" charset="0"/>
                <a:cs typeface="Times New Roman" panose="02020603050405020304" pitchFamily="18" charset="0"/>
              </a:rPr>
              <a:t>bộ</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28" name="Rectangle 27"/>
          <p:cNvSpPr/>
          <p:nvPr/>
        </p:nvSpPr>
        <p:spPr>
          <a:xfrm>
            <a:off x="228600" y="2057400"/>
            <a:ext cx="3810000" cy="5334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2060"/>
                </a:solidFill>
                <a:latin typeface="Times New Roman" panose="02020603050405020304" pitchFamily="18" charset="0"/>
                <a:cs typeface="Times New Roman" panose="02020603050405020304" pitchFamily="18" charset="0"/>
              </a:rPr>
              <a:t>B) 2 </a:t>
            </a:r>
            <a:r>
              <a:rPr lang="en-US" sz="3200" b="1" dirty="0" err="1" smtClean="0">
                <a:solidFill>
                  <a:srgbClr val="002060"/>
                </a:solidFill>
                <a:latin typeface="Times New Roman" panose="02020603050405020304" pitchFamily="18" charset="0"/>
                <a:cs typeface="Times New Roman" panose="02020603050405020304" pitchFamily="18" charset="0"/>
              </a:rPr>
              <a:t>bộ</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29" name="Rectangle 28"/>
          <p:cNvSpPr/>
          <p:nvPr/>
        </p:nvSpPr>
        <p:spPr>
          <a:xfrm>
            <a:off x="5181600" y="1371600"/>
            <a:ext cx="3962400" cy="457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2060"/>
                </a:solidFill>
                <a:latin typeface="Times New Roman" panose="02020603050405020304" pitchFamily="18" charset="0"/>
                <a:cs typeface="Times New Roman" panose="02020603050405020304" pitchFamily="18" charset="0"/>
              </a:rPr>
              <a:t>C) 3 </a:t>
            </a:r>
            <a:r>
              <a:rPr lang="en-US" sz="3200" b="1" dirty="0" err="1" smtClean="0">
                <a:solidFill>
                  <a:srgbClr val="002060"/>
                </a:solidFill>
                <a:latin typeface="Times New Roman" panose="02020603050405020304" pitchFamily="18" charset="0"/>
                <a:cs typeface="Times New Roman" panose="02020603050405020304" pitchFamily="18" charset="0"/>
              </a:rPr>
              <a:t>bộ</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30" name="Rectangle 29"/>
          <p:cNvSpPr/>
          <p:nvPr/>
        </p:nvSpPr>
        <p:spPr>
          <a:xfrm>
            <a:off x="5334000" y="2133600"/>
            <a:ext cx="3810000" cy="457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2060"/>
                </a:solidFill>
                <a:latin typeface="Times New Roman" panose="02020603050405020304" pitchFamily="18" charset="0"/>
                <a:cs typeface="Times New Roman" panose="02020603050405020304" pitchFamily="18" charset="0"/>
              </a:rPr>
              <a:t>D) 4 </a:t>
            </a:r>
            <a:r>
              <a:rPr lang="en-US" sz="3200" b="1" dirty="0" err="1" smtClean="0">
                <a:solidFill>
                  <a:srgbClr val="002060"/>
                </a:solidFill>
                <a:latin typeface="Times New Roman" panose="02020603050405020304" pitchFamily="18" charset="0"/>
                <a:cs typeface="Times New Roman" panose="02020603050405020304" pitchFamily="18" charset="0"/>
              </a:rPr>
              <a:t>bộ</a:t>
            </a:r>
            <a:endParaRPr lang="en-US" sz="3200" b="1" dirty="0">
              <a:solidFill>
                <a:srgbClr val="002060"/>
              </a:solidFill>
              <a:latin typeface="Times New Roman" panose="02020603050405020304" pitchFamily="18" charset="0"/>
              <a:cs typeface="Times New Roman" panose="02020603050405020304" pitchFamily="18" charset="0"/>
            </a:endParaRPr>
          </a:p>
        </p:txBody>
      </p:sp>
      <p:pic>
        <p:nvPicPr>
          <p:cNvPr id="16" name="Picture 15" descr="4f942a9486ec68153575dc78a42d480b.png"/>
          <p:cNvPicPr>
            <a:picLocks noChangeAspect="1"/>
          </p:cNvPicPr>
          <p:nvPr/>
        </p:nvPicPr>
        <p:blipFill>
          <a:blip r:embed="rId10" cstate="print"/>
          <a:stretch>
            <a:fillRect/>
          </a:stretch>
        </p:blipFill>
        <p:spPr>
          <a:xfrm>
            <a:off x="-3048000" y="2590800"/>
            <a:ext cx="4114800" cy="3733800"/>
          </a:xfrm>
          <a:prstGeom prst="rect">
            <a:avLst/>
          </a:prstGeom>
        </p:spPr>
      </p:pic>
      <p:pic>
        <p:nvPicPr>
          <p:cNvPr id="10" name="Picture 9" descr="e86f050d219b5585368f7ef298c00175.png"/>
          <p:cNvPicPr>
            <a:picLocks noChangeAspect="1"/>
          </p:cNvPicPr>
          <p:nvPr/>
        </p:nvPicPr>
        <p:blipFill>
          <a:blip r:embed="rId11" cstate="print"/>
          <a:stretch>
            <a:fillRect/>
          </a:stretch>
        </p:blipFill>
        <p:spPr>
          <a:xfrm>
            <a:off x="0" y="4953000"/>
            <a:ext cx="1981200" cy="1905000"/>
          </a:xfrm>
          <a:prstGeom prst="rect">
            <a:avLst/>
          </a:prstGeom>
        </p:spPr>
      </p:pic>
      <p:sp>
        <p:nvSpPr>
          <p:cNvPr id="32" name="TextBox 31"/>
          <p:cNvSpPr txBox="1"/>
          <p:nvPr/>
        </p:nvSpPr>
        <p:spPr>
          <a:xfrm>
            <a:off x="533400" y="5562600"/>
            <a:ext cx="914400" cy="707886"/>
          </a:xfrm>
          <a:prstGeom prst="rect">
            <a:avLst/>
          </a:prstGeom>
          <a:noFill/>
        </p:spPr>
        <p:txBody>
          <a:bodyPr wrap="square" rtlCol="0">
            <a:spAutoFit/>
          </a:bodyPr>
          <a:lstStyle/>
          <a:p>
            <a:r>
              <a:rPr lang="en-US" sz="4000" dirty="0" smtClean="0">
                <a:solidFill>
                  <a:srgbClr val="FFFF00"/>
                </a:solidFill>
              </a:rPr>
              <a:t>A</a:t>
            </a:r>
            <a:endParaRPr lang="en-US" sz="4000" dirty="0">
              <a:solidFill>
                <a:srgbClr val="FFFF00"/>
              </a:solidFill>
            </a:endParaRPr>
          </a:p>
        </p:txBody>
      </p:sp>
      <p:pic>
        <p:nvPicPr>
          <p:cNvPr id="31" name="Picture 30" descr="ca.png"/>
          <p:cNvPicPr>
            <a:picLocks noChangeAspect="1"/>
          </p:cNvPicPr>
          <p:nvPr/>
        </p:nvPicPr>
        <p:blipFill>
          <a:blip r:embed="rId12" cstate="print"/>
          <a:stretch>
            <a:fillRect/>
          </a:stretch>
        </p:blipFill>
        <p:spPr>
          <a:xfrm>
            <a:off x="5257800" y="5867400"/>
            <a:ext cx="533400" cy="473671"/>
          </a:xfrm>
          <a:prstGeom prst="rect">
            <a:avLst/>
          </a:prstGeom>
        </p:spPr>
      </p:pic>
      <p:pic>
        <p:nvPicPr>
          <p:cNvPr id="12" name="Picture 11" descr="e86f050d219b5585368f7ef298c00175.png"/>
          <p:cNvPicPr>
            <a:picLocks noChangeAspect="1"/>
          </p:cNvPicPr>
          <p:nvPr/>
        </p:nvPicPr>
        <p:blipFill>
          <a:blip r:embed="rId13" cstate="print"/>
          <a:stretch>
            <a:fillRect/>
          </a:stretch>
        </p:blipFill>
        <p:spPr>
          <a:xfrm>
            <a:off x="4800600" y="5029200"/>
            <a:ext cx="1676400" cy="1676400"/>
          </a:xfrm>
          <a:prstGeom prst="rect">
            <a:avLst/>
          </a:prstGeom>
        </p:spPr>
      </p:pic>
      <p:sp>
        <p:nvSpPr>
          <p:cNvPr id="20" name="TextBox 19"/>
          <p:cNvSpPr txBox="1"/>
          <p:nvPr/>
        </p:nvSpPr>
        <p:spPr>
          <a:xfrm>
            <a:off x="5181600" y="5562600"/>
            <a:ext cx="685800" cy="707886"/>
          </a:xfrm>
          <a:prstGeom prst="rect">
            <a:avLst/>
          </a:prstGeom>
          <a:noFill/>
        </p:spPr>
        <p:txBody>
          <a:bodyPr wrap="square" rtlCol="0">
            <a:spAutoFit/>
          </a:bodyPr>
          <a:lstStyle/>
          <a:p>
            <a:r>
              <a:rPr lang="en-US" sz="4000" dirty="0" smtClean="0">
                <a:solidFill>
                  <a:srgbClr val="FFFF00"/>
                </a:solidFill>
              </a:rPr>
              <a:t> C</a:t>
            </a:r>
            <a:endParaRPr lang="en-US" sz="4000" dirty="0">
              <a:solidFill>
                <a:srgbClr val="FFFF00"/>
              </a:solidFill>
            </a:endParaRPr>
          </a:p>
        </p:txBody>
      </p:sp>
      <p:sp>
        <p:nvSpPr>
          <p:cNvPr id="25" name="Rectangle 24"/>
          <p:cNvSpPr/>
          <p:nvPr/>
        </p:nvSpPr>
        <p:spPr>
          <a:xfrm>
            <a:off x="304800" y="5562600"/>
            <a:ext cx="1066800" cy="6858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err="1" smtClean="0">
                <a:solidFill>
                  <a:srgbClr val="FF0000"/>
                </a:solidFill>
                <a:latin typeface="Times New Roman" pitchFamily="18" charset="0"/>
                <a:cs typeface="Times New Roman" pitchFamily="18" charset="0"/>
              </a:rPr>
              <a:t>Sai</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mất</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rồi</a:t>
            </a:r>
            <a:endParaRPr lang="en-US" dirty="0">
              <a:solidFill>
                <a:srgbClr val="FF0000"/>
              </a:solidFill>
              <a:latin typeface="Times New Roman" pitchFamily="18" charset="0"/>
              <a:cs typeface="Times New Roman" pitchFamily="18" charset="0"/>
            </a:endParaRPr>
          </a:p>
        </p:txBody>
      </p:sp>
      <p:sp>
        <p:nvSpPr>
          <p:cNvPr id="26" name="Rectangle 25"/>
          <p:cNvSpPr/>
          <p:nvPr/>
        </p:nvSpPr>
        <p:spPr>
          <a:xfrm>
            <a:off x="2667000" y="5486400"/>
            <a:ext cx="1066800" cy="6858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err="1" smtClean="0">
                <a:solidFill>
                  <a:srgbClr val="FF0000"/>
                </a:solidFill>
                <a:latin typeface="Times New Roman" pitchFamily="18" charset="0"/>
                <a:cs typeface="Times New Roman" pitchFamily="18" charset="0"/>
              </a:rPr>
              <a:t>Sai</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mất</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rồi</a:t>
            </a:r>
            <a:endParaRPr lang="en-US" dirty="0">
              <a:solidFill>
                <a:srgbClr val="FF0000"/>
              </a:solidFill>
              <a:latin typeface="Times New Roman" pitchFamily="18" charset="0"/>
              <a:cs typeface="Times New Roman" pitchFamily="18" charset="0"/>
            </a:endParaRPr>
          </a:p>
        </p:txBody>
      </p:sp>
      <p:sp>
        <p:nvSpPr>
          <p:cNvPr id="27" name="Rectangle 26"/>
          <p:cNvSpPr/>
          <p:nvPr/>
        </p:nvSpPr>
        <p:spPr>
          <a:xfrm>
            <a:off x="7315200" y="5486400"/>
            <a:ext cx="1066800" cy="6858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err="1" smtClean="0">
                <a:solidFill>
                  <a:srgbClr val="FF0000"/>
                </a:solidFill>
                <a:latin typeface="Times New Roman" pitchFamily="18" charset="0"/>
                <a:cs typeface="Times New Roman" pitchFamily="18" charset="0"/>
              </a:rPr>
              <a:t>Sai</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mất</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rồi</a:t>
            </a:r>
            <a:endParaRPr lang="en-US" dirty="0">
              <a:solidFill>
                <a:srgbClr val="FF0000"/>
              </a:solidFill>
              <a:latin typeface="Times New Roman" pitchFamily="18" charset="0"/>
              <a:cs typeface="Times New Roman" pitchFamily="18" charset="0"/>
            </a:endParaRPr>
          </a:p>
        </p:txBody>
      </p:sp>
      <p:sp>
        <p:nvSpPr>
          <p:cNvPr id="37" name="Right Arrow 36">
            <a:hlinkClick r:id="rId14" action="ppaction://hlinksldjump"/>
          </p:cNvPr>
          <p:cNvSpPr/>
          <p:nvPr/>
        </p:nvSpPr>
        <p:spPr>
          <a:xfrm>
            <a:off x="8686800" y="6477000"/>
            <a:ext cx="457200" cy="38100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xmlns="" val="1978100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6.93889E-18 1.11111E-6 L 0.56667 0.00555 " pathEditMode="relative" rAng="0" ptsTypes="AA">
                                      <p:cBhvr>
                                        <p:cTn id="6" dur="2000" fill="hold"/>
                                        <p:tgtEl>
                                          <p:spTgt spid="16"/>
                                        </p:tgtEl>
                                        <p:attrNameLst>
                                          <p:attrName>ppt_x</p:attrName>
                                          <p:attrName>ppt_y</p:attrName>
                                        </p:attrNameLst>
                                      </p:cBhvr>
                                      <p:rCtr x="28300" y="300"/>
                                    </p:animMotion>
                                  </p:childTnLst>
                                </p:cTn>
                              </p:par>
                              <p:par>
                                <p:cTn id="7" presetID="10"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19"/>
                    </p:tgtEl>
                  </p:cond>
                </p:stCondLst>
                <p:endSync evt="end" delay="0">
                  <p:rtn val="all"/>
                </p:endSync>
                <p:childTnLst>
                  <p:par>
                    <p:cTn id="27" fill="hold">
                      <p:stCondLst>
                        <p:cond delay="0"/>
                      </p:stCondLst>
                      <p:childTnLst>
                        <p:par>
                          <p:cTn id="28" fill="hold">
                            <p:stCondLst>
                              <p:cond delay="0"/>
                            </p:stCondLst>
                            <p:childTnLst>
                              <p:par>
                                <p:cTn id="29" presetID="47" presetClass="exit" presetSubtype="0" fill="hold" grpId="0" nodeType="clickEffect">
                                  <p:stCondLst>
                                    <p:cond delay="0"/>
                                  </p:stCondLst>
                                  <p:childTnLst>
                                    <p:animEffect transition="out" filter="fade">
                                      <p:cBhvr>
                                        <p:cTn id="30" dur="1000"/>
                                        <p:tgtEl>
                                          <p:spTgt spid="19"/>
                                        </p:tgtEl>
                                      </p:cBhvr>
                                    </p:animEffect>
                                    <p:anim calcmode="lin" valueType="num">
                                      <p:cBhvr>
                                        <p:cTn id="31" dur="1000"/>
                                        <p:tgtEl>
                                          <p:spTgt spid="19"/>
                                        </p:tgtEl>
                                        <p:attrNameLst>
                                          <p:attrName>ppt_x</p:attrName>
                                        </p:attrNameLst>
                                      </p:cBhvr>
                                      <p:tavLst>
                                        <p:tav tm="0">
                                          <p:val>
                                            <p:strVal val="ppt_x"/>
                                          </p:val>
                                        </p:tav>
                                        <p:tav tm="100000">
                                          <p:val>
                                            <p:strVal val="ppt_x"/>
                                          </p:val>
                                        </p:tav>
                                      </p:tavLst>
                                    </p:anim>
                                    <p:anim calcmode="lin" valueType="num">
                                      <p:cBhvr>
                                        <p:cTn id="32" dur="1000"/>
                                        <p:tgtEl>
                                          <p:spTgt spid="19"/>
                                        </p:tgtEl>
                                        <p:attrNameLst>
                                          <p:attrName>ppt_y</p:attrName>
                                        </p:attrNameLst>
                                      </p:cBhvr>
                                      <p:tavLst>
                                        <p:tav tm="0">
                                          <p:val>
                                            <p:strVal val="ppt_y"/>
                                          </p:val>
                                        </p:tav>
                                        <p:tav tm="100000">
                                          <p:val>
                                            <p:strVal val="ppt_y-.1"/>
                                          </p:val>
                                        </p:tav>
                                      </p:tavLst>
                                    </p:anim>
                                    <p:set>
                                      <p:cBhvr>
                                        <p:cTn id="33" dur="1" fill="hold">
                                          <p:stCondLst>
                                            <p:cond delay="999"/>
                                          </p:stCondLst>
                                        </p:cTn>
                                        <p:tgtEl>
                                          <p:spTgt spid="19"/>
                                        </p:tgtEl>
                                        <p:attrNameLst>
                                          <p:attrName>style.visibility</p:attrName>
                                        </p:attrNameLst>
                                      </p:cBhvr>
                                      <p:to>
                                        <p:strVal val="hidden"/>
                                      </p:to>
                                    </p:set>
                                  </p:childTnLst>
                                </p:cTn>
                              </p:par>
                              <p:par>
                                <p:cTn id="34" presetID="47" presetClass="exit" presetSubtype="0" fill="hold" nodeType="withEffect">
                                  <p:stCondLst>
                                    <p:cond delay="0"/>
                                  </p:stCondLst>
                                  <p:childTnLst>
                                    <p:animEffect transition="out" filter="fade">
                                      <p:cBhvr>
                                        <p:cTn id="35" dur="1000"/>
                                        <p:tgtEl>
                                          <p:spTgt spid="11"/>
                                        </p:tgtEl>
                                      </p:cBhvr>
                                    </p:animEffect>
                                    <p:anim calcmode="lin" valueType="num">
                                      <p:cBhvr>
                                        <p:cTn id="36" dur="1000"/>
                                        <p:tgtEl>
                                          <p:spTgt spid="11"/>
                                        </p:tgtEl>
                                        <p:attrNameLst>
                                          <p:attrName>ppt_x</p:attrName>
                                        </p:attrNameLst>
                                      </p:cBhvr>
                                      <p:tavLst>
                                        <p:tav tm="0">
                                          <p:val>
                                            <p:strVal val="ppt_x"/>
                                          </p:val>
                                        </p:tav>
                                        <p:tav tm="100000">
                                          <p:val>
                                            <p:strVal val="ppt_x"/>
                                          </p:val>
                                        </p:tav>
                                      </p:tavLst>
                                    </p:anim>
                                    <p:anim calcmode="lin" valueType="num">
                                      <p:cBhvr>
                                        <p:cTn id="37" dur="1000"/>
                                        <p:tgtEl>
                                          <p:spTgt spid="11"/>
                                        </p:tgtEl>
                                        <p:attrNameLst>
                                          <p:attrName>ppt_y</p:attrName>
                                        </p:attrNameLst>
                                      </p:cBhvr>
                                      <p:tavLst>
                                        <p:tav tm="0">
                                          <p:val>
                                            <p:strVal val="ppt_y"/>
                                          </p:val>
                                        </p:tav>
                                        <p:tav tm="100000">
                                          <p:val>
                                            <p:strVal val="ppt_y-.1"/>
                                          </p:val>
                                        </p:tav>
                                      </p:tavLst>
                                    </p:anim>
                                    <p:set>
                                      <p:cBhvr>
                                        <p:cTn id="38" dur="1" fill="hold">
                                          <p:stCondLst>
                                            <p:cond delay="999"/>
                                          </p:stCondLst>
                                        </p:cTn>
                                        <p:tgtEl>
                                          <p:spTgt spid="11"/>
                                        </p:tgtEl>
                                        <p:attrNameLst>
                                          <p:attrName>style.visibility</p:attrName>
                                        </p:attrNameLst>
                                      </p:cBhvr>
                                      <p:to>
                                        <p:strVal val="hidden"/>
                                      </p:to>
                                    </p:set>
                                  </p:childTnLst>
                                </p:cTn>
                              </p:par>
                            </p:childTnLst>
                          </p:cTn>
                        </p:par>
                        <p:par>
                          <p:cTn id="39" fill="hold">
                            <p:stCondLst>
                              <p:cond delay="1000"/>
                            </p:stCondLst>
                            <p:childTnLst>
                              <p:par>
                                <p:cTn id="40" presetID="1" presetClass="entr" presetSubtype="0" fill="hold" grpId="0" nodeType="afterEffect">
                                  <p:stCondLst>
                                    <p:cond delay="0"/>
                                  </p:stCondLst>
                                  <p:childTnLst>
                                    <p:set>
                                      <p:cBhvr>
                                        <p:cTn id="41"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2" name="sai-1.wav"/>
                                        </p:tgtEl>
                                      </p:cMediaNode>
                                    </p:audio>
                                  </p:subTnLst>
                                </p:cTn>
                              </p:par>
                            </p:childTnLst>
                          </p:cTn>
                        </p:par>
                      </p:childTnLst>
                    </p:cTn>
                  </p:par>
                </p:childTnLst>
              </p:cTn>
              <p:nextCondLst>
                <p:cond evt="onClick" delay="0">
                  <p:tgtEl>
                    <p:spTgt spid="19"/>
                  </p:tgtEl>
                </p:cond>
              </p:nextCondLst>
            </p:seq>
            <p:seq concurrent="1" nextAc="seek">
              <p:cTn id="42" restart="whenNotActive" fill="hold" evtFilter="cancelBubble" nodeType="interactiveSeq">
                <p:stCondLst>
                  <p:cond evt="onClick" delay="0">
                    <p:tgtEl>
                      <p:spTgt spid="20"/>
                    </p:tgtEl>
                  </p:cond>
                </p:stCondLst>
                <p:endSync evt="end" delay="0">
                  <p:rtn val="all"/>
                </p:endSync>
                <p:childTnLst>
                  <p:par>
                    <p:cTn id="43" fill="hold">
                      <p:stCondLst>
                        <p:cond delay="0"/>
                      </p:stCondLst>
                      <p:childTnLst>
                        <p:par>
                          <p:cTn id="44" fill="hold">
                            <p:stCondLst>
                              <p:cond delay="0"/>
                            </p:stCondLst>
                            <p:childTnLst>
                              <p:par>
                                <p:cTn id="45" presetID="47" presetClass="exit" presetSubtype="0" fill="hold" grpId="0" nodeType="clickEffect">
                                  <p:stCondLst>
                                    <p:cond delay="0"/>
                                  </p:stCondLst>
                                  <p:childTnLst>
                                    <p:animEffect transition="out" filter="fade">
                                      <p:cBhvr>
                                        <p:cTn id="46" dur="1000"/>
                                        <p:tgtEl>
                                          <p:spTgt spid="20"/>
                                        </p:tgtEl>
                                      </p:cBhvr>
                                    </p:animEffect>
                                    <p:anim calcmode="lin" valueType="num">
                                      <p:cBhvr>
                                        <p:cTn id="47" dur="1000"/>
                                        <p:tgtEl>
                                          <p:spTgt spid="20"/>
                                        </p:tgtEl>
                                        <p:attrNameLst>
                                          <p:attrName>ppt_x</p:attrName>
                                        </p:attrNameLst>
                                      </p:cBhvr>
                                      <p:tavLst>
                                        <p:tav tm="0">
                                          <p:val>
                                            <p:strVal val="ppt_x"/>
                                          </p:val>
                                        </p:tav>
                                        <p:tav tm="100000">
                                          <p:val>
                                            <p:strVal val="ppt_x"/>
                                          </p:val>
                                        </p:tav>
                                      </p:tavLst>
                                    </p:anim>
                                    <p:anim calcmode="lin" valueType="num">
                                      <p:cBhvr>
                                        <p:cTn id="48" dur="1000"/>
                                        <p:tgtEl>
                                          <p:spTgt spid="20"/>
                                        </p:tgtEl>
                                        <p:attrNameLst>
                                          <p:attrName>ppt_y</p:attrName>
                                        </p:attrNameLst>
                                      </p:cBhvr>
                                      <p:tavLst>
                                        <p:tav tm="0">
                                          <p:val>
                                            <p:strVal val="ppt_y"/>
                                          </p:val>
                                        </p:tav>
                                        <p:tav tm="100000">
                                          <p:val>
                                            <p:strVal val="ppt_y-.1"/>
                                          </p:val>
                                        </p:tav>
                                      </p:tavLst>
                                    </p:anim>
                                    <p:set>
                                      <p:cBhvr>
                                        <p:cTn id="49" dur="1" fill="hold">
                                          <p:stCondLst>
                                            <p:cond delay="999"/>
                                          </p:stCondLst>
                                        </p:cTn>
                                        <p:tgtEl>
                                          <p:spTgt spid="20"/>
                                        </p:tgtEl>
                                        <p:attrNameLst>
                                          <p:attrName>style.visibility</p:attrName>
                                        </p:attrNameLst>
                                      </p:cBhvr>
                                      <p:to>
                                        <p:strVal val="hidden"/>
                                      </p:to>
                                    </p:set>
                                  </p:childTnLst>
                                  <p:subTnLst>
                                    <p:audio>
                                      <p:cMediaNode>
                                        <p:cTn display="0" masterRel="sameClick">
                                          <p:stCondLst>
                                            <p:cond evt="begin" delay="0">
                                              <p:tn val="45"/>
                                            </p:cond>
                                          </p:stCondLst>
                                          <p:endCondLst>
                                            <p:cond evt="onStopAudio" delay="0">
                                              <p:tgtEl>
                                                <p:sldTgt/>
                                              </p:tgtEl>
                                            </p:cond>
                                          </p:endCondLst>
                                        </p:cTn>
                                        <p:tgtEl>
                                          <p:sndTgt r:embed="rId3" name="dung .wav"/>
                                        </p:tgtEl>
                                      </p:cMediaNode>
                                    </p:audio>
                                  </p:subTnLst>
                                </p:cTn>
                              </p:par>
                              <p:par>
                                <p:cTn id="50" presetID="47" presetClass="exit" presetSubtype="0" fill="hold" nodeType="withEffect">
                                  <p:stCondLst>
                                    <p:cond delay="0"/>
                                  </p:stCondLst>
                                  <p:childTnLst>
                                    <p:animEffect transition="out" filter="fade">
                                      <p:cBhvr>
                                        <p:cTn id="51" dur="1000"/>
                                        <p:tgtEl>
                                          <p:spTgt spid="12"/>
                                        </p:tgtEl>
                                      </p:cBhvr>
                                    </p:animEffect>
                                    <p:anim calcmode="lin" valueType="num">
                                      <p:cBhvr>
                                        <p:cTn id="52" dur="1000"/>
                                        <p:tgtEl>
                                          <p:spTgt spid="12"/>
                                        </p:tgtEl>
                                        <p:attrNameLst>
                                          <p:attrName>ppt_x</p:attrName>
                                        </p:attrNameLst>
                                      </p:cBhvr>
                                      <p:tavLst>
                                        <p:tav tm="0">
                                          <p:val>
                                            <p:strVal val="ppt_x"/>
                                          </p:val>
                                        </p:tav>
                                        <p:tav tm="100000">
                                          <p:val>
                                            <p:strVal val="ppt_x"/>
                                          </p:val>
                                        </p:tav>
                                      </p:tavLst>
                                    </p:anim>
                                    <p:anim calcmode="lin" valueType="num">
                                      <p:cBhvr>
                                        <p:cTn id="53" dur="1000"/>
                                        <p:tgtEl>
                                          <p:spTgt spid="12"/>
                                        </p:tgtEl>
                                        <p:attrNameLst>
                                          <p:attrName>ppt_y</p:attrName>
                                        </p:attrNameLst>
                                      </p:cBhvr>
                                      <p:tavLst>
                                        <p:tav tm="0">
                                          <p:val>
                                            <p:strVal val="ppt_y"/>
                                          </p:val>
                                        </p:tav>
                                        <p:tav tm="100000">
                                          <p:val>
                                            <p:strVal val="ppt_y-.1"/>
                                          </p:val>
                                        </p:tav>
                                      </p:tavLst>
                                    </p:anim>
                                    <p:set>
                                      <p:cBhvr>
                                        <p:cTn id="54" dur="1" fill="hold">
                                          <p:stCondLst>
                                            <p:cond delay="999"/>
                                          </p:stCondLst>
                                        </p:cTn>
                                        <p:tgtEl>
                                          <p:spTgt spid="12"/>
                                        </p:tgtEl>
                                        <p:attrNameLst>
                                          <p:attrName>style.visibility</p:attrName>
                                        </p:attrNameLst>
                                      </p:cBhvr>
                                      <p:to>
                                        <p:strVal val="hidden"/>
                                      </p:to>
                                    </p:set>
                                  </p:childTnLst>
                                </p:cTn>
                              </p:par>
                            </p:childTnLst>
                          </p:cTn>
                        </p:par>
                        <p:par>
                          <p:cTn id="55" fill="hold">
                            <p:stCondLst>
                              <p:cond delay="1000"/>
                            </p:stCondLst>
                            <p:childTnLst>
                              <p:par>
                                <p:cTn id="56" presetID="0" presetClass="path" presetSubtype="0" accel="50000" decel="50000" fill="hold" nodeType="afterEffect">
                                  <p:stCondLst>
                                    <p:cond delay="0"/>
                                  </p:stCondLst>
                                  <p:childTnLst>
                                    <p:animMotion origin="layout" path="M 3.33333E-6 3.7037E-6 C 0.04687 -0.03473 0.09375 -0.06922 0.10937 -0.10973 C 0.125 -0.15024 0.12465 -0.21528 0.09375 -0.24399 C 0.06284 -0.27246 -0.03889 -0.29005 -0.07657 -0.28195 C -0.11424 -0.27385 -0.12361 -0.23426 -0.13282 -0.19468 " pathEditMode="relative" rAng="0" ptsTypes="aaaaA">
                                      <p:cBhvr>
                                        <p:cTn id="57" dur="2000" fill="hold"/>
                                        <p:tgtEl>
                                          <p:spTgt spid="31"/>
                                        </p:tgtEl>
                                        <p:attrNameLst>
                                          <p:attrName>ppt_x</p:attrName>
                                          <p:attrName>ppt_y</p:attrName>
                                        </p:attrNameLst>
                                      </p:cBhvr>
                                      <p:rCtr x="-400" y="-14500"/>
                                    </p:animMotion>
                                  </p:childTnLst>
                                </p:cTn>
                              </p:par>
                            </p:childTnLst>
                          </p:cTn>
                        </p:par>
                        <p:par>
                          <p:cTn id="58" fill="hold">
                            <p:stCondLst>
                              <p:cond delay="3000"/>
                            </p:stCondLst>
                            <p:childTnLst>
                              <p:par>
                                <p:cTn id="59" presetID="47" presetClass="exit" presetSubtype="0" fill="hold" nodeType="afterEffect">
                                  <p:stCondLst>
                                    <p:cond delay="0"/>
                                  </p:stCondLst>
                                  <p:childTnLst>
                                    <p:animEffect transition="out" filter="fade">
                                      <p:cBhvr>
                                        <p:cTn id="60" dur="2000"/>
                                        <p:tgtEl>
                                          <p:spTgt spid="31"/>
                                        </p:tgtEl>
                                      </p:cBhvr>
                                    </p:animEffect>
                                    <p:anim calcmode="lin" valueType="num">
                                      <p:cBhvr>
                                        <p:cTn id="61" dur="2000"/>
                                        <p:tgtEl>
                                          <p:spTgt spid="31"/>
                                        </p:tgtEl>
                                        <p:attrNameLst>
                                          <p:attrName>ppt_x</p:attrName>
                                        </p:attrNameLst>
                                      </p:cBhvr>
                                      <p:tavLst>
                                        <p:tav tm="0">
                                          <p:val>
                                            <p:strVal val="ppt_x"/>
                                          </p:val>
                                        </p:tav>
                                        <p:tav tm="100000">
                                          <p:val>
                                            <p:strVal val="ppt_x"/>
                                          </p:val>
                                        </p:tav>
                                      </p:tavLst>
                                    </p:anim>
                                    <p:anim calcmode="lin" valueType="num">
                                      <p:cBhvr>
                                        <p:cTn id="62" dur="2000"/>
                                        <p:tgtEl>
                                          <p:spTgt spid="31"/>
                                        </p:tgtEl>
                                        <p:attrNameLst>
                                          <p:attrName>ppt_y</p:attrName>
                                        </p:attrNameLst>
                                      </p:cBhvr>
                                      <p:tavLst>
                                        <p:tav tm="0">
                                          <p:val>
                                            <p:strVal val="ppt_y"/>
                                          </p:val>
                                        </p:tav>
                                        <p:tav tm="100000">
                                          <p:val>
                                            <p:strVal val="ppt_y-.1"/>
                                          </p:val>
                                        </p:tav>
                                      </p:tavLst>
                                    </p:anim>
                                    <p:set>
                                      <p:cBhvr>
                                        <p:cTn id="63" dur="1" fill="hold">
                                          <p:stCondLst>
                                            <p:cond delay="19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64" restart="whenNotActive" fill="hold" evtFilter="cancelBubble" nodeType="interactiveSeq">
                <p:stCondLst>
                  <p:cond evt="onClick" delay="0">
                    <p:tgtEl>
                      <p:spTgt spid="21"/>
                    </p:tgtEl>
                  </p:cond>
                </p:stCondLst>
                <p:endSync evt="end" delay="0">
                  <p:rtn val="all"/>
                </p:endSync>
                <p:childTnLst>
                  <p:par>
                    <p:cTn id="65" fill="hold">
                      <p:stCondLst>
                        <p:cond delay="0"/>
                      </p:stCondLst>
                      <p:childTnLst>
                        <p:par>
                          <p:cTn id="66" fill="hold">
                            <p:stCondLst>
                              <p:cond delay="0"/>
                            </p:stCondLst>
                            <p:childTnLst>
                              <p:par>
                                <p:cTn id="67" presetID="47" presetClass="exit" presetSubtype="0" fill="hold" grpId="0" nodeType="clickEffect">
                                  <p:stCondLst>
                                    <p:cond delay="0"/>
                                  </p:stCondLst>
                                  <p:childTnLst>
                                    <p:animEffect transition="out" filter="fade">
                                      <p:cBhvr>
                                        <p:cTn id="68" dur="1000"/>
                                        <p:tgtEl>
                                          <p:spTgt spid="21"/>
                                        </p:tgtEl>
                                      </p:cBhvr>
                                    </p:animEffect>
                                    <p:anim calcmode="lin" valueType="num">
                                      <p:cBhvr>
                                        <p:cTn id="69" dur="1000"/>
                                        <p:tgtEl>
                                          <p:spTgt spid="21"/>
                                        </p:tgtEl>
                                        <p:attrNameLst>
                                          <p:attrName>ppt_x</p:attrName>
                                        </p:attrNameLst>
                                      </p:cBhvr>
                                      <p:tavLst>
                                        <p:tav tm="0">
                                          <p:val>
                                            <p:strVal val="ppt_x"/>
                                          </p:val>
                                        </p:tav>
                                        <p:tav tm="100000">
                                          <p:val>
                                            <p:strVal val="ppt_x"/>
                                          </p:val>
                                        </p:tav>
                                      </p:tavLst>
                                    </p:anim>
                                    <p:anim calcmode="lin" valueType="num">
                                      <p:cBhvr>
                                        <p:cTn id="70" dur="1000"/>
                                        <p:tgtEl>
                                          <p:spTgt spid="21"/>
                                        </p:tgtEl>
                                        <p:attrNameLst>
                                          <p:attrName>ppt_y</p:attrName>
                                        </p:attrNameLst>
                                      </p:cBhvr>
                                      <p:tavLst>
                                        <p:tav tm="0">
                                          <p:val>
                                            <p:strVal val="ppt_y"/>
                                          </p:val>
                                        </p:tav>
                                        <p:tav tm="100000">
                                          <p:val>
                                            <p:strVal val="ppt_y-.1"/>
                                          </p:val>
                                        </p:tav>
                                      </p:tavLst>
                                    </p:anim>
                                    <p:set>
                                      <p:cBhvr>
                                        <p:cTn id="71" dur="1" fill="hold">
                                          <p:stCondLst>
                                            <p:cond delay="999"/>
                                          </p:stCondLst>
                                        </p:cTn>
                                        <p:tgtEl>
                                          <p:spTgt spid="21"/>
                                        </p:tgtEl>
                                        <p:attrNameLst>
                                          <p:attrName>style.visibility</p:attrName>
                                        </p:attrNameLst>
                                      </p:cBhvr>
                                      <p:to>
                                        <p:strVal val="hidden"/>
                                      </p:to>
                                    </p:set>
                                  </p:childTnLst>
                                </p:cTn>
                              </p:par>
                              <p:par>
                                <p:cTn id="72" presetID="47" presetClass="exit" presetSubtype="0" fill="hold" nodeType="withEffect">
                                  <p:stCondLst>
                                    <p:cond delay="0"/>
                                  </p:stCondLst>
                                  <p:childTnLst>
                                    <p:animEffect transition="out" filter="fade">
                                      <p:cBhvr>
                                        <p:cTn id="73" dur="1000"/>
                                        <p:tgtEl>
                                          <p:spTgt spid="13"/>
                                        </p:tgtEl>
                                      </p:cBhvr>
                                    </p:animEffect>
                                    <p:anim calcmode="lin" valueType="num">
                                      <p:cBhvr>
                                        <p:cTn id="74" dur="1000"/>
                                        <p:tgtEl>
                                          <p:spTgt spid="13"/>
                                        </p:tgtEl>
                                        <p:attrNameLst>
                                          <p:attrName>ppt_x</p:attrName>
                                        </p:attrNameLst>
                                      </p:cBhvr>
                                      <p:tavLst>
                                        <p:tav tm="0">
                                          <p:val>
                                            <p:strVal val="ppt_x"/>
                                          </p:val>
                                        </p:tav>
                                        <p:tav tm="100000">
                                          <p:val>
                                            <p:strVal val="ppt_x"/>
                                          </p:val>
                                        </p:tav>
                                      </p:tavLst>
                                    </p:anim>
                                    <p:anim calcmode="lin" valueType="num">
                                      <p:cBhvr>
                                        <p:cTn id="75" dur="1000"/>
                                        <p:tgtEl>
                                          <p:spTgt spid="13"/>
                                        </p:tgtEl>
                                        <p:attrNameLst>
                                          <p:attrName>ppt_y</p:attrName>
                                        </p:attrNameLst>
                                      </p:cBhvr>
                                      <p:tavLst>
                                        <p:tav tm="0">
                                          <p:val>
                                            <p:strVal val="ppt_y"/>
                                          </p:val>
                                        </p:tav>
                                        <p:tav tm="100000">
                                          <p:val>
                                            <p:strVal val="ppt_y-.1"/>
                                          </p:val>
                                        </p:tav>
                                      </p:tavLst>
                                    </p:anim>
                                    <p:set>
                                      <p:cBhvr>
                                        <p:cTn id="76" dur="1" fill="hold">
                                          <p:stCondLst>
                                            <p:cond delay="999"/>
                                          </p:stCondLst>
                                        </p:cTn>
                                        <p:tgtEl>
                                          <p:spTgt spid="13"/>
                                        </p:tgtEl>
                                        <p:attrNameLst>
                                          <p:attrName>style.visibility</p:attrName>
                                        </p:attrNameLst>
                                      </p:cBhvr>
                                      <p:to>
                                        <p:strVal val="hidden"/>
                                      </p:to>
                                    </p:set>
                                  </p:childTnLst>
                                </p:cTn>
                              </p:par>
                            </p:childTnLst>
                          </p:cTn>
                        </p:par>
                        <p:par>
                          <p:cTn id="77" fill="hold">
                            <p:stCondLst>
                              <p:cond delay="1000"/>
                            </p:stCondLst>
                            <p:childTnLst>
                              <p:par>
                                <p:cTn id="78" presetID="1"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childTnLst>
                                  <p:subTnLst>
                                    <p:audio>
                                      <p:cMediaNode>
                                        <p:cTn display="0" masterRel="sameClick">
                                          <p:stCondLst>
                                            <p:cond evt="begin" delay="0">
                                              <p:tn val="78"/>
                                            </p:cond>
                                          </p:stCondLst>
                                          <p:endCondLst>
                                            <p:cond evt="onStopAudio" delay="0">
                                              <p:tgtEl>
                                                <p:sldTgt/>
                                              </p:tgtEl>
                                            </p:cond>
                                          </p:endCondLst>
                                        </p:cTn>
                                        <p:tgtEl>
                                          <p:sndTgt r:embed="rId2" name="sai-1.wav"/>
                                        </p:tgtEl>
                                      </p:cMediaNode>
                                    </p:audio>
                                  </p:subTnLst>
                                </p:cTn>
                              </p:par>
                            </p:childTnLst>
                          </p:cTn>
                        </p:par>
                      </p:childTnLst>
                    </p:cTn>
                  </p:par>
                </p:childTnLst>
              </p:cTn>
              <p:nextCondLst>
                <p:cond evt="onClick" delay="0">
                  <p:tgtEl>
                    <p:spTgt spid="21"/>
                  </p:tgtEl>
                </p:cond>
              </p:nextCondLst>
            </p:seq>
            <p:seq concurrent="1" nextAc="seek">
              <p:cTn id="80" restart="whenNotActive" fill="hold" evtFilter="cancelBubble" nodeType="interactiveSeq">
                <p:stCondLst>
                  <p:cond evt="onClick" delay="0">
                    <p:tgtEl>
                      <p:spTgt spid="32"/>
                    </p:tgtEl>
                  </p:cond>
                </p:stCondLst>
                <p:endSync evt="end" delay="0">
                  <p:rtn val="all"/>
                </p:endSync>
                <p:childTnLst>
                  <p:par>
                    <p:cTn id="81" fill="hold">
                      <p:stCondLst>
                        <p:cond delay="0"/>
                      </p:stCondLst>
                      <p:childTnLst>
                        <p:par>
                          <p:cTn id="82" fill="hold">
                            <p:stCondLst>
                              <p:cond delay="0"/>
                            </p:stCondLst>
                            <p:childTnLst>
                              <p:par>
                                <p:cTn id="83" presetID="47" presetClass="exit" presetSubtype="0" fill="hold" grpId="0" nodeType="clickEffect">
                                  <p:stCondLst>
                                    <p:cond delay="0"/>
                                  </p:stCondLst>
                                  <p:childTnLst>
                                    <p:animEffect transition="out" filter="fade">
                                      <p:cBhvr>
                                        <p:cTn id="84" dur="1000"/>
                                        <p:tgtEl>
                                          <p:spTgt spid="32"/>
                                        </p:tgtEl>
                                      </p:cBhvr>
                                    </p:animEffect>
                                    <p:anim calcmode="lin" valueType="num">
                                      <p:cBhvr>
                                        <p:cTn id="85" dur="1000"/>
                                        <p:tgtEl>
                                          <p:spTgt spid="32"/>
                                        </p:tgtEl>
                                        <p:attrNameLst>
                                          <p:attrName>ppt_x</p:attrName>
                                        </p:attrNameLst>
                                      </p:cBhvr>
                                      <p:tavLst>
                                        <p:tav tm="0">
                                          <p:val>
                                            <p:strVal val="ppt_x"/>
                                          </p:val>
                                        </p:tav>
                                        <p:tav tm="100000">
                                          <p:val>
                                            <p:strVal val="ppt_x"/>
                                          </p:val>
                                        </p:tav>
                                      </p:tavLst>
                                    </p:anim>
                                    <p:anim calcmode="lin" valueType="num">
                                      <p:cBhvr>
                                        <p:cTn id="86" dur="1000"/>
                                        <p:tgtEl>
                                          <p:spTgt spid="32"/>
                                        </p:tgtEl>
                                        <p:attrNameLst>
                                          <p:attrName>ppt_y</p:attrName>
                                        </p:attrNameLst>
                                      </p:cBhvr>
                                      <p:tavLst>
                                        <p:tav tm="0">
                                          <p:val>
                                            <p:strVal val="ppt_y"/>
                                          </p:val>
                                        </p:tav>
                                        <p:tav tm="100000">
                                          <p:val>
                                            <p:strVal val="ppt_y-.1"/>
                                          </p:val>
                                        </p:tav>
                                      </p:tavLst>
                                    </p:anim>
                                    <p:set>
                                      <p:cBhvr>
                                        <p:cTn id="87" dur="1" fill="hold">
                                          <p:stCondLst>
                                            <p:cond delay="999"/>
                                          </p:stCondLst>
                                        </p:cTn>
                                        <p:tgtEl>
                                          <p:spTgt spid="32"/>
                                        </p:tgtEl>
                                        <p:attrNameLst>
                                          <p:attrName>style.visibility</p:attrName>
                                        </p:attrNameLst>
                                      </p:cBhvr>
                                      <p:to>
                                        <p:strVal val="hidden"/>
                                      </p:to>
                                    </p:set>
                                  </p:childTnLst>
                                </p:cTn>
                              </p:par>
                              <p:par>
                                <p:cTn id="88" presetID="47" presetClass="exit" presetSubtype="0" fill="hold" nodeType="withEffect">
                                  <p:stCondLst>
                                    <p:cond delay="0"/>
                                  </p:stCondLst>
                                  <p:childTnLst>
                                    <p:animEffect transition="out" filter="fade">
                                      <p:cBhvr>
                                        <p:cTn id="89" dur="1000"/>
                                        <p:tgtEl>
                                          <p:spTgt spid="10"/>
                                        </p:tgtEl>
                                      </p:cBhvr>
                                    </p:animEffect>
                                    <p:anim calcmode="lin" valueType="num">
                                      <p:cBhvr>
                                        <p:cTn id="90" dur="1000"/>
                                        <p:tgtEl>
                                          <p:spTgt spid="10"/>
                                        </p:tgtEl>
                                        <p:attrNameLst>
                                          <p:attrName>ppt_x</p:attrName>
                                        </p:attrNameLst>
                                      </p:cBhvr>
                                      <p:tavLst>
                                        <p:tav tm="0">
                                          <p:val>
                                            <p:strVal val="ppt_x"/>
                                          </p:val>
                                        </p:tav>
                                        <p:tav tm="100000">
                                          <p:val>
                                            <p:strVal val="ppt_x"/>
                                          </p:val>
                                        </p:tav>
                                      </p:tavLst>
                                    </p:anim>
                                    <p:anim calcmode="lin" valueType="num">
                                      <p:cBhvr>
                                        <p:cTn id="91" dur="1000"/>
                                        <p:tgtEl>
                                          <p:spTgt spid="10"/>
                                        </p:tgtEl>
                                        <p:attrNameLst>
                                          <p:attrName>ppt_y</p:attrName>
                                        </p:attrNameLst>
                                      </p:cBhvr>
                                      <p:tavLst>
                                        <p:tav tm="0">
                                          <p:val>
                                            <p:strVal val="ppt_y"/>
                                          </p:val>
                                        </p:tav>
                                        <p:tav tm="100000">
                                          <p:val>
                                            <p:strVal val="ppt_y-.1"/>
                                          </p:val>
                                        </p:tav>
                                      </p:tavLst>
                                    </p:anim>
                                    <p:set>
                                      <p:cBhvr>
                                        <p:cTn id="92" dur="1" fill="hold">
                                          <p:stCondLst>
                                            <p:cond delay="999"/>
                                          </p:stCondLst>
                                        </p:cTn>
                                        <p:tgtEl>
                                          <p:spTgt spid="10"/>
                                        </p:tgtEl>
                                        <p:attrNameLst>
                                          <p:attrName>style.visibility</p:attrName>
                                        </p:attrNameLst>
                                      </p:cBhvr>
                                      <p:to>
                                        <p:strVal val="hidden"/>
                                      </p:to>
                                    </p:set>
                                  </p:childTnLst>
                                </p:cTn>
                              </p:par>
                            </p:childTnLst>
                          </p:cTn>
                        </p:par>
                        <p:par>
                          <p:cTn id="93" fill="hold">
                            <p:stCondLst>
                              <p:cond delay="1000"/>
                            </p:stCondLst>
                            <p:childTnLst>
                              <p:par>
                                <p:cTn id="94" presetID="1" presetClass="entr" presetSubtype="0" fill="hold" grpId="0" nodeType="afterEffect">
                                  <p:stCondLst>
                                    <p:cond delay="0"/>
                                  </p:stCondLst>
                                  <p:childTnLst>
                                    <p:set>
                                      <p:cBhvr>
                                        <p:cTn id="95"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94"/>
                                            </p:cond>
                                          </p:stCondLst>
                                          <p:endCondLst>
                                            <p:cond evt="onStopAudio" delay="0">
                                              <p:tgtEl>
                                                <p:sldTgt/>
                                              </p:tgtEl>
                                            </p:cond>
                                          </p:endCondLst>
                                        </p:cTn>
                                        <p:tgtEl>
                                          <p:sndTgt r:embed="rId2" name="sai-1.wav"/>
                                        </p:tgtEl>
                                      </p:cMediaNode>
                                    </p:audio>
                                  </p:subTnLst>
                                </p:cTn>
                              </p:par>
                            </p:childTnLst>
                          </p:cTn>
                        </p:par>
                      </p:childTnLst>
                    </p:cTn>
                  </p:par>
                </p:childTnLst>
              </p:cTn>
              <p:nextCondLst>
                <p:cond evt="onClick" delay="0">
                  <p:tgtEl>
                    <p:spTgt spid="32"/>
                  </p:tgtEl>
                </p:cond>
              </p:nextCondLst>
            </p:seq>
          </p:childTnLst>
        </p:cTn>
      </p:par>
    </p:tnLst>
    <p:bldLst>
      <p:bldP spid="17" grpId="0" animBg="1"/>
      <p:bldP spid="19" grpId="0"/>
      <p:bldP spid="21" grpId="0"/>
      <p:bldP spid="24" grpId="0" animBg="1"/>
      <p:bldP spid="28" grpId="0" animBg="1"/>
      <p:bldP spid="29" grpId="0" animBg="1"/>
      <p:bldP spid="30" grpId="0" animBg="1"/>
      <p:bldP spid="32" grpId="0"/>
      <p:bldP spid="20" grpId="0"/>
      <p:bldP spid="25" grpId="0" animBg="1"/>
      <p:bldP spid="26" grpId="0" animBg="1"/>
      <p:bldP spid="2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bf70f5ebf1a718aef076b27dd45a5b3.png"/>
          <p:cNvPicPr>
            <a:picLocks noChangeAspect="1"/>
          </p:cNvPicPr>
          <p:nvPr/>
        </p:nvPicPr>
        <p:blipFill>
          <a:blip r:embed="rId4" cstate="print"/>
          <a:stretch>
            <a:fillRect/>
          </a:stretch>
        </p:blipFill>
        <p:spPr>
          <a:xfrm>
            <a:off x="0" y="-1066800"/>
            <a:ext cx="9144000" cy="7924800"/>
          </a:xfrm>
          <a:prstGeom prst="rect">
            <a:avLst/>
          </a:prstGeom>
        </p:spPr>
      </p:pic>
      <p:pic>
        <p:nvPicPr>
          <p:cNvPr id="7" name="Picture 6" descr="e324d9d037662d64fc16b51b9bfbdbac.png"/>
          <p:cNvPicPr>
            <a:picLocks noChangeAspect="1"/>
          </p:cNvPicPr>
          <p:nvPr/>
        </p:nvPicPr>
        <p:blipFill>
          <a:blip r:embed="rId5" cstate="print"/>
          <a:stretch>
            <a:fillRect/>
          </a:stretch>
        </p:blipFill>
        <p:spPr>
          <a:xfrm>
            <a:off x="2286000" y="5334000"/>
            <a:ext cx="1905000" cy="2057400"/>
          </a:xfrm>
          <a:prstGeom prst="rect">
            <a:avLst/>
          </a:prstGeom>
        </p:spPr>
      </p:pic>
      <p:pic>
        <p:nvPicPr>
          <p:cNvPr id="8" name="Picture 7" descr="e324d9d037662d64fc16b51b9bfbdbac.png"/>
          <p:cNvPicPr>
            <a:picLocks noChangeAspect="1"/>
          </p:cNvPicPr>
          <p:nvPr/>
        </p:nvPicPr>
        <p:blipFill>
          <a:blip r:embed="rId6" cstate="print"/>
          <a:stretch>
            <a:fillRect/>
          </a:stretch>
        </p:blipFill>
        <p:spPr>
          <a:xfrm>
            <a:off x="4572000" y="5410200"/>
            <a:ext cx="1905000" cy="1923494"/>
          </a:xfrm>
          <a:prstGeom prst="rect">
            <a:avLst/>
          </a:prstGeom>
        </p:spPr>
      </p:pic>
      <p:pic>
        <p:nvPicPr>
          <p:cNvPr id="9" name="Picture 8" descr="e324d9d037662d64fc16b51b9bfbdbac.png"/>
          <p:cNvPicPr>
            <a:picLocks noChangeAspect="1"/>
          </p:cNvPicPr>
          <p:nvPr/>
        </p:nvPicPr>
        <p:blipFill>
          <a:blip r:embed="rId7" cstate="print"/>
          <a:stretch>
            <a:fillRect/>
          </a:stretch>
        </p:blipFill>
        <p:spPr>
          <a:xfrm>
            <a:off x="6934200" y="5486400"/>
            <a:ext cx="1811217" cy="1828801"/>
          </a:xfrm>
          <a:prstGeom prst="rect">
            <a:avLst/>
          </a:prstGeom>
        </p:spPr>
      </p:pic>
      <p:pic>
        <p:nvPicPr>
          <p:cNvPr id="5" name="Picture 4" descr="e324d9d037662d64fc16b51b9bfbdbac.png"/>
          <p:cNvPicPr>
            <a:picLocks noChangeAspect="1"/>
          </p:cNvPicPr>
          <p:nvPr/>
        </p:nvPicPr>
        <p:blipFill>
          <a:blip r:embed="rId6" cstate="print"/>
          <a:stretch>
            <a:fillRect/>
          </a:stretch>
        </p:blipFill>
        <p:spPr>
          <a:xfrm>
            <a:off x="0" y="5410200"/>
            <a:ext cx="1905000" cy="1923494"/>
          </a:xfrm>
          <a:prstGeom prst="rect">
            <a:avLst/>
          </a:prstGeom>
        </p:spPr>
      </p:pic>
      <p:pic>
        <p:nvPicPr>
          <p:cNvPr id="13" name="Picture 12" descr="e86f050d219b5585368f7ef298c00175.png"/>
          <p:cNvPicPr>
            <a:picLocks noChangeAspect="1"/>
          </p:cNvPicPr>
          <p:nvPr/>
        </p:nvPicPr>
        <p:blipFill>
          <a:blip r:embed="rId8" cstate="print"/>
          <a:stretch>
            <a:fillRect/>
          </a:stretch>
        </p:blipFill>
        <p:spPr>
          <a:xfrm>
            <a:off x="7086600" y="4953000"/>
            <a:ext cx="1752600" cy="1752600"/>
          </a:xfrm>
          <a:prstGeom prst="rect">
            <a:avLst/>
          </a:prstGeom>
        </p:spPr>
      </p:pic>
      <p:pic>
        <p:nvPicPr>
          <p:cNvPr id="11" name="Picture 10" descr="e86f050d219b5585368f7ef298c00175.png"/>
          <p:cNvPicPr>
            <a:picLocks noChangeAspect="1"/>
          </p:cNvPicPr>
          <p:nvPr/>
        </p:nvPicPr>
        <p:blipFill>
          <a:blip r:embed="rId9" cstate="print"/>
          <a:stretch>
            <a:fillRect/>
          </a:stretch>
        </p:blipFill>
        <p:spPr>
          <a:xfrm>
            <a:off x="2438400" y="4953000"/>
            <a:ext cx="1752600" cy="1676400"/>
          </a:xfrm>
          <a:prstGeom prst="rect">
            <a:avLst/>
          </a:prstGeom>
        </p:spPr>
      </p:pic>
      <p:sp>
        <p:nvSpPr>
          <p:cNvPr id="17" name="Rectangle 16"/>
          <p:cNvSpPr/>
          <p:nvPr/>
        </p:nvSpPr>
        <p:spPr>
          <a:xfrm>
            <a:off x="0" y="0"/>
            <a:ext cx="9144000" cy="1219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chemeClr val="tx1"/>
                </a:solidFill>
                <a:latin typeface="Times New Roman" panose="02020603050405020304" pitchFamily="18" charset="0"/>
                <a:cs typeface="Times New Roman" panose="02020603050405020304" pitchFamily="18" charset="0"/>
              </a:rPr>
              <a:t>Câu</a:t>
            </a:r>
            <a:r>
              <a:rPr lang="en-US" sz="3200" b="1" dirty="0" smtClean="0">
                <a:solidFill>
                  <a:schemeClr val="tx1"/>
                </a:solidFill>
                <a:latin typeface="Times New Roman" panose="02020603050405020304" pitchFamily="18" charset="0"/>
                <a:cs typeface="Times New Roman" panose="02020603050405020304" pitchFamily="18" charset="0"/>
              </a:rPr>
              <a:t> 2: </a:t>
            </a:r>
            <a:r>
              <a:rPr lang="en-US" sz="3200" b="1" dirty="0" err="1" smtClean="0">
                <a:solidFill>
                  <a:schemeClr val="tx1"/>
                </a:solidFill>
                <a:latin typeface="Times New Roman" panose="02020603050405020304" pitchFamily="18" charset="0"/>
                <a:cs typeface="Times New Roman" panose="02020603050405020304" pitchFamily="18" charset="0"/>
              </a:rPr>
              <a:t>Đại</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diện</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của</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bộ</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lưỡng</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cư</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có</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đuôi</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là</a:t>
            </a:r>
            <a:r>
              <a:rPr lang="en-US" sz="3200" b="1" dirty="0" smtClean="0">
                <a:solidFill>
                  <a:schemeClr val="tx1"/>
                </a:solidFill>
                <a:latin typeface="Times New Roman" panose="02020603050405020304" pitchFamily="18" charset="0"/>
                <a:cs typeface="Times New Roman" panose="02020603050405020304" pitchFamily="18" charset="0"/>
              </a:rPr>
              <a:t>?</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2819400" y="5410200"/>
            <a:ext cx="685800" cy="707886"/>
          </a:xfrm>
          <a:prstGeom prst="rect">
            <a:avLst/>
          </a:prstGeom>
          <a:noFill/>
        </p:spPr>
        <p:txBody>
          <a:bodyPr wrap="square" rtlCol="0">
            <a:spAutoFit/>
          </a:bodyPr>
          <a:lstStyle/>
          <a:p>
            <a:r>
              <a:rPr lang="en-US" sz="4000" dirty="0" smtClean="0">
                <a:solidFill>
                  <a:srgbClr val="FFFF00"/>
                </a:solidFill>
              </a:rPr>
              <a:t> B</a:t>
            </a:r>
            <a:endParaRPr lang="en-US" sz="4000" dirty="0">
              <a:solidFill>
                <a:srgbClr val="FFFF00"/>
              </a:solidFill>
            </a:endParaRPr>
          </a:p>
        </p:txBody>
      </p:sp>
      <p:sp>
        <p:nvSpPr>
          <p:cNvPr id="21" name="TextBox 20"/>
          <p:cNvSpPr txBox="1"/>
          <p:nvPr/>
        </p:nvSpPr>
        <p:spPr>
          <a:xfrm>
            <a:off x="7543800" y="5486400"/>
            <a:ext cx="685800" cy="707886"/>
          </a:xfrm>
          <a:prstGeom prst="rect">
            <a:avLst/>
          </a:prstGeom>
          <a:noFill/>
        </p:spPr>
        <p:txBody>
          <a:bodyPr wrap="square" rtlCol="0">
            <a:spAutoFit/>
          </a:bodyPr>
          <a:lstStyle/>
          <a:p>
            <a:r>
              <a:rPr lang="en-US" sz="4000" dirty="0" smtClean="0">
                <a:solidFill>
                  <a:srgbClr val="FFFF00"/>
                </a:solidFill>
              </a:rPr>
              <a:t> D</a:t>
            </a:r>
            <a:endParaRPr lang="en-US" sz="4000" dirty="0">
              <a:solidFill>
                <a:srgbClr val="FFFF00"/>
              </a:solidFill>
            </a:endParaRPr>
          </a:p>
        </p:txBody>
      </p:sp>
      <p:sp>
        <p:nvSpPr>
          <p:cNvPr id="24" name="Rectangle 23"/>
          <p:cNvSpPr/>
          <p:nvPr/>
        </p:nvSpPr>
        <p:spPr>
          <a:xfrm>
            <a:off x="0" y="1295400"/>
            <a:ext cx="2514600" cy="5334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2060"/>
                </a:solidFill>
                <a:latin typeface="Times New Roman" panose="02020603050405020304" pitchFamily="18" charset="0"/>
                <a:cs typeface="Times New Roman" panose="02020603050405020304" pitchFamily="18" charset="0"/>
              </a:rPr>
              <a:t>A) </a:t>
            </a:r>
            <a:r>
              <a:rPr lang="en-US" sz="3200" b="1" dirty="0" err="1" smtClean="0">
                <a:solidFill>
                  <a:srgbClr val="002060"/>
                </a:solidFill>
                <a:latin typeface="Times New Roman" panose="02020603050405020304" pitchFamily="18" charset="0"/>
                <a:cs typeface="Times New Roman" panose="02020603050405020304" pitchFamily="18" charset="0"/>
              </a:rPr>
              <a:t>Ếch</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cây</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28" name="Rectangle 27"/>
          <p:cNvSpPr/>
          <p:nvPr/>
        </p:nvSpPr>
        <p:spPr>
          <a:xfrm>
            <a:off x="0" y="2057400"/>
            <a:ext cx="4038600" cy="5334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2060"/>
                </a:solidFill>
                <a:latin typeface="Times New Roman" panose="02020603050405020304" pitchFamily="18" charset="0"/>
                <a:cs typeface="Times New Roman" panose="02020603050405020304" pitchFamily="18" charset="0"/>
              </a:rPr>
              <a:t>B) </a:t>
            </a:r>
            <a:r>
              <a:rPr lang="en-US" sz="3200" b="1" dirty="0" err="1" smtClean="0">
                <a:solidFill>
                  <a:srgbClr val="002060"/>
                </a:solidFill>
                <a:latin typeface="Times New Roman" panose="02020603050405020304" pitchFamily="18" charset="0"/>
                <a:cs typeface="Times New Roman" panose="02020603050405020304" pitchFamily="18" charset="0"/>
              </a:rPr>
              <a:t>Cá</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cóc</a:t>
            </a:r>
            <a:r>
              <a:rPr lang="en-US" sz="3200" b="1" dirty="0" smtClean="0">
                <a:solidFill>
                  <a:srgbClr val="002060"/>
                </a:solidFill>
                <a:latin typeface="Times New Roman" panose="02020603050405020304" pitchFamily="18" charset="0"/>
                <a:cs typeface="Times New Roman" panose="02020603050405020304" pitchFamily="18" charset="0"/>
              </a:rPr>
              <a:t> Tam </a:t>
            </a:r>
            <a:r>
              <a:rPr lang="en-US" sz="3200" b="1" dirty="0" err="1" smtClean="0">
                <a:solidFill>
                  <a:srgbClr val="002060"/>
                </a:solidFill>
                <a:latin typeface="Times New Roman" panose="02020603050405020304" pitchFamily="18" charset="0"/>
                <a:cs typeface="Times New Roman" panose="02020603050405020304" pitchFamily="18" charset="0"/>
              </a:rPr>
              <a:t>Đảo</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29" name="Rectangle 28"/>
          <p:cNvSpPr/>
          <p:nvPr/>
        </p:nvSpPr>
        <p:spPr>
          <a:xfrm>
            <a:off x="5181600" y="1371600"/>
            <a:ext cx="3810000" cy="457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2060"/>
                </a:solidFill>
                <a:latin typeface="Times New Roman" panose="02020603050405020304" pitchFamily="18" charset="0"/>
                <a:cs typeface="Times New Roman" panose="02020603050405020304" pitchFamily="18" charset="0"/>
              </a:rPr>
              <a:t>C) </a:t>
            </a:r>
            <a:r>
              <a:rPr lang="en-US" sz="3200" b="1" dirty="0" err="1" smtClean="0">
                <a:solidFill>
                  <a:srgbClr val="002060"/>
                </a:solidFill>
                <a:latin typeface="Times New Roman" panose="02020603050405020304" pitchFamily="18" charset="0"/>
                <a:cs typeface="Times New Roman" panose="02020603050405020304" pitchFamily="18" charset="0"/>
              </a:rPr>
              <a:t>Ếch</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giun</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30" name="Rectangle 29"/>
          <p:cNvSpPr/>
          <p:nvPr/>
        </p:nvSpPr>
        <p:spPr>
          <a:xfrm>
            <a:off x="5334000" y="2133600"/>
            <a:ext cx="3810000" cy="457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2060"/>
                </a:solidFill>
                <a:latin typeface="Times New Roman" panose="02020603050405020304" pitchFamily="18" charset="0"/>
                <a:cs typeface="Times New Roman" panose="02020603050405020304" pitchFamily="18" charset="0"/>
              </a:rPr>
              <a:t>D) </a:t>
            </a:r>
            <a:r>
              <a:rPr lang="en-US" sz="3200" b="1" dirty="0" err="1" smtClean="0">
                <a:solidFill>
                  <a:srgbClr val="002060"/>
                </a:solidFill>
                <a:latin typeface="Times New Roman" panose="02020603050405020304" pitchFamily="18" charset="0"/>
                <a:cs typeface="Times New Roman" panose="02020603050405020304" pitchFamily="18" charset="0"/>
              </a:rPr>
              <a:t>Ễnh</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ương</a:t>
            </a:r>
            <a:endParaRPr lang="en-US" sz="3200" b="1" dirty="0">
              <a:solidFill>
                <a:srgbClr val="002060"/>
              </a:solidFill>
              <a:latin typeface="Times New Roman" panose="02020603050405020304" pitchFamily="18" charset="0"/>
              <a:cs typeface="Times New Roman" panose="02020603050405020304" pitchFamily="18" charset="0"/>
            </a:endParaRPr>
          </a:p>
        </p:txBody>
      </p:sp>
      <p:pic>
        <p:nvPicPr>
          <p:cNvPr id="16" name="Picture 15" descr="4f942a9486ec68153575dc78a42d480b.png"/>
          <p:cNvPicPr>
            <a:picLocks noChangeAspect="1"/>
          </p:cNvPicPr>
          <p:nvPr/>
        </p:nvPicPr>
        <p:blipFill>
          <a:blip r:embed="rId10" cstate="print"/>
          <a:stretch>
            <a:fillRect/>
          </a:stretch>
        </p:blipFill>
        <p:spPr>
          <a:xfrm>
            <a:off x="-3048000" y="2590800"/>
            <a:ext cx="4114800" cy="3733800"/>
          </a:xfrm>
          <a:prstGeom prst="rect">
            <a:avLst/>
          </a:prstGeom>
        </p:spPr>
      </p:pic>
      <p:pic>
        <p:nvPicPr>
          <p:cNvPr id="10" name="Picture 9" descr="e86f050d219b5585368f7ef298c00175.png"/>
          <p:cNvPicPr>
            <a:picLocks noChangeAspect="1"/>
          </p:cNvPicPr>
          <p:nvPr/>
        </p:nvPicPr>
        <p:blipFill>
          <a:blip r:embed="rId11" cstate="print"/>
          <a:stretch>
            <a:fillRect/>
          </a:stretch>
        </p:blipFill>
        <p:spPr>
          <a:xfrm>
            <a:off x="0" y="4953000"/>
            <a:ext cx="1981200" cy="1905000"/>
          </a:xfrm>
          <a:prstGeom prst="rect">
            <a:avLst/>
          </a:prstGeom>
        </p:spPr>
      </p:pic>
      <p:sp>
        <p:nvSpPr>
          <p:cNvPr id="32" name="TextBox 31"/>
          <p:cNvSpPr txBox="1"/>
          <p:nvPr/>
        </p:nvSpPr>
        <p:spPr>
          <a:xfrm>
            <a:off x="533400" y="5562600"/>
            <a:ext cx="914400" cy="707886"/>
          </a:xfrm>
          <a:prstGeom prst="rect">
            <a:avLst/>
          </a:prstGeom>
          <a:noFill/>
        </p:spPr>
        <p:txBody>
          <a:bodyPr wrap="square" rtlCol="0">
            <a:spAutoFit/>
          </a:bodyPr>
          <a:lstStyle/>
          <a:p>
            <a:r>
              <a:rPr lang="en-US" sz="4000" dirty="0" smtClean="0">
                <a:solidFill>
                  <a:srgbClr val="FFFF00"/>
                </a:solidFill>
              </a:rPr>
              <a:t>A</a:t>
            </a:r>
            <a:endParaRPr lang="en-US" sz="4000" dirty="0">
              <a:solidFill>
                <a:srgbClr val="FFFF00"/>
              </a:solidFill>
            </a:endParaRPr>
          </a:p>
        </p:txBody>
      </p:sp>
      <p:pic>
        <p:nvPicPr>
          <p:cNvPr id="31" name="Picture 30" descr="ca.png"/>
          <p:cNvPicPr>
            <a:picLocks noChangeAspect="1"/>
          </p:cNvPicPr>
          <p:nvPr/>
        </p:nvPicPr>
        <p:blipFill>
          <a:blip r:embed="rId12" cstate="print"/>
          <a:stretch>
            <a:fillRect/>
          </a:stretch>
        </p:blipFill>
        <p:spPr>
          <a:xfrm>
            <a:off x="5257800" y="5867400"/>
            <a:ext cx="533400" cy="473671"/>
          </a:xfrm>
          <a:prstGeom prst="rect">
            <a:avLst/>
          </a:prstGeom>
        </p:spPr>
      </p:pic>
      <p:pic>
        <p:nvPicPr>
          <p:cNvPr id="12" name="Picture 11" descr="e86f050d219b5585368f7ef298c00175.png"/>
          <p:cNvPicPr>
            <a:picLocks noChangeAspect="1"/>
          </p:cNvPicPr>
          <p:nvPr/>
        </p:nvPicPr>
        <p:blipFill>
          <a:blip r:embed="rId13" cstate="print"/>
          <a:stretch>
            <a:fillRect/>
          </a:stretch>
        </p:blipFill>
        <p:spPr>
          <a:xfrm>
            <a:off x="4800600" y="5029200"/>
            <a:ext cx="1676400" cy="1676400"/>
          </a:xfrm>
          <a:prstGeom prst="rect">
            <a:avLst/>
          </a:prstGeom>
        </p:spPr>
      </p:pic>
      <p:sp>
        <p:nvSpPr>
          <p:cNvPr id="20" name="TextBox 19"/>
          <p:cNvSpPr txBox="1"/>
          <p:nvPr/>
        </p:nvSpPr>
        <p:spPr>
          <a:xfrm>
            <a:off x="5181600" y="5562600"/>
            <a:ext cx="685800" cy="707886"/>
          </a:xfrm>
          <a:prstGeom prst="rect">
            <a:avLst/>
          </a:prstGeom>
          <a:noFill/>
        </p:spPr>
        <p:txBody>
          <a:bodyPr wrap="square" rtlCol="0">
            <a:spAutoFit/>
          </a:bodyPr>
          <a:lstStyle/>
          <a:p>
            <a:r>
              <a:rPr lang="en-US" sz="4000" dirty="0" smtClean="0">
                <a:solidFill>
                  <a:srgbClr val="FFFF00"/>
                </a:solidFill>
              </a:rPr>
              <a:t> C</a:t>
            </a:r>
            <a:endParaRPr lang="en-US" sz="4000" dirty="0">
              <a:solidFill>
                <a:srgbClr val="FFFF00"/>
              </a:solidFill>
            </a:endParaRPr>
          </a:p>
        </p:txBody>
      </p:sp>
      <p:sp>
        <p:nvSpPr>
          <p:cNvPr id="25" name="Rectangle 24"/>
          <p:cNvSpPr/>
          <p:nvPr/>
        </p:nvSpPr>
        <p:spPr>
          <a:xfrm>
            <a:off x="304800" y="5562600"/>
            <a:ext cx="1066800" cy="6858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err="1" smtClean="0">
                <a:solidFill>
                  <a:srgbClr val="FF0000"/>
                </a:solidFill>
                <a:latin typeface="Times New Roman" pitchFamily="18" charset="0"/>
                <a:cs typeface="Times New Roman" pitchFamily="18" charset="0"/>
              </a:rPr>
              <a:t>Sai</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mất</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rồi</a:t>
            </a:r>
            <a:endParaRPr lang="en-US" dirty="0">
              <a:solidFill>
                <a:srgbClr val="FF0000"/>
              </a:solidFill>
              <a:latin typeface="Times New Roman" pitchFamily="18" charset="0"/>
              <a:cs typeface="Times New Roman" pitchFamily="18" charset="0"/>
            </a:endParaRPr>
          </a:p>
        </p:txBody>
      </p:sp>
      <p:sp>
        <p:nvSpPr>
          <p:cNvPr id="26" name="Rectangle 25"/>
          <p:cNvSpPr/>
          <p:nvPr/>
        </p:nvSpPr>
        <p:spPr>
          <a:xfrm>
            <a:off x="2667000" y="5486400"/>
            <a:ext cx="1066800" cy="6858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err="1" smtClean="0">
                <a:solidFill>
                  <a:srgbClr val="FF0000"/>
                </a:solidFill>
                <a:latin typeface="Times New Roman" pitchFamily="18" charset="0"/>
                <a:cs typeface="Times New Roman" pitchFamily="18" charset="0"/>
              </a:rPr>
              <a:t>Sai</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mất</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rồi</a:t>
            </a:r>
            <a:endParaRPr lang="en-US" dirty="0">
              <a:solidFill>
                <a:srgbClr val="FF0000"/>
              </a:solidFill>
              <a:latin typeface="Times New Roman" pitchFamily="18" charset="0"/>
              <a:cs typeface="Times New Roman" pitchFamily="18" charset="0"/>
            </a:endParaRPr>
          </a:p>
        </p:txBody>
      </p:sp>
      <p:sp>
        <p:nvSpPr>
          <p:cNvPr id="27" name="Rectangle 26"/>
          <p:cNvSpPr/>
          <p:nvPr/>
        </p:nvSpPr>
        <p:spPr>
          <a:xfrm>
            <a:off x="7315200" y="5486400"/>
            <a:ext cx="1066800" cy="6858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err="1" smtClean="0">
                <a:solidFill>
                  <a:srgbClr val="FF0000"/>
                </a:solidFill>
                <a:latin typeface="Times New Roman" pitchFamily="18" charset="0"/>
                <a:cs typeface="Times New Roman" pitchFamily="18" charset="0"/>
              </a:rPr>
              <a:t>Sai</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mất</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rồi</a:t>
            </a:r>
            <a:endParaRPr lang="en-US" dirty="0">
              <a:solidFill>
                <a:srgbClr val="FF0000"/>
              </a:solidFill>
              <a:latin typeface="Times New Roman" pitchFamily="18" charset="0"/>
              <a:cs typeface="Times New Roman" pitchFamily="18" charset="0"/>
            </a:endParaRPr>
          </a:p>
        </p:txBody>
      </p:sp>
      <p:sp>
        <p:nvSpPr>
          <p:cNvPr id="37" name="Right Arrow 36">
            <a:hlinkClick r:id="rId14" action="ppaction://hlinksldjump"/>
          </p:cNvPr>
          <p:cNvSpPr/>
          <p:nvPr/>
        </p:nvSpPr>
        <p:spPr>
          <a:xfrm>
            <a:off x="8686800" y="6477000"/>
            <a:ext cx="457200" cy="38100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xmlns="" val="1978100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6.93889E-18 1.11111E-6 L 0.56667 0.00555 " pathEditMode="relative" rAng="0" ptsTypes="AA">
                                      <p:cBhvr>
                                        <p:cTn id="6" dur="2000" fill="hold"/>
                                        <p:tgtEl>
                                          <p:spTgt spid="16"/>
                                        </p:tgtEl>
                                        <p:attrNameLst>
                                          <p:attrName>ppt_x</p:attrName>
                                          <p:attrName>ppt_y</p:attrName>
                                        </p:attrNameLst>
                                      </p:cBhvr>
                                      <p:rCtr x="28300" y="300"/>
                                    </p:animMotion>
                                  </p:childTnLst>
                                </p:cTn>
                              </p:par>
                              <p:par>
                                <p:cTn id="7" presetID="10"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19"/>
                    </p:tgtEl>
                  </p:cond>
                </p:stCondLst>
                <p:endSync evt="end" delay="0">
                  <p:rtn val="all"/>
                </p:endSync>
                <p:childTnLst>
                  <p:par>
                    <p:cTn id="27" fill="hold">
                      <p:stCondLst>
                        <p:cond delay="0"/>
                      </p:stCondLst>
                      <p:childTnLst>
                        <p:par>
                          <p:cTn id="28" fill="hold">
                            <p:stCondLst>
                              <p:cond delay="0"/>
                            </p:stCondLst>
                            <p:childTnLst>
                              <p:par>
                                <p:cTn id="29" presetID="47" presetClass="exit" presetSubtype="0" fill="hold" grpId="0" nodeType="clickEffect">
                                  <p:stCondLst>
                                    <p:cond delay="0"/>
                                  </p:stCondLst>
                                  <p:childTnLst>
                                    <p:animEffect transition="out" filter="fade">
                                      <p:cBhvr>
                                        <p:cTn id="30" dur="1000"/>
                                        <p:tgtEl>
                                          <p:spTgt spid="19"/>
                                        </p:tgtEl>
                                      </p:cBhvr>
                                    </p:animEffect>
                                    <p:anim calcmode="lin" valueType="num">
                                      <p:cBhvr>
                                        <p:cTn id="31" dur="1000"/>
                                        <p:tgtEl>
                                          <p:spTgt spid="19"/>
                                        </p:tgtEl>
                                        <p:attrNameLst>
                                          <p:attrName>ppt_x</p:attrName>
                                        </p:attrNameLst>
                                      </p:cBhvr>
                                      <p:tavLst>
                                        <p:tav tm="0">
                                          <p:val>
                                            <p:strVal val="ppt_x"/>
                                          </p:val>
                                        </p:tav>
                                        <p:tav tm="100000">
                                          <p:val>
                                            <p:strVal val="ppt_x"/>
                                          </p:val>
                                        </p:tav>
                                      </p:tavLst>
                                    </p:anim>
                                    <p:anim calcmode="lin" valueType="num">
                                      <p:cBhvr>
                                        <p:cTn id="32" dur="1000"/>
                                        <p:tgtEl>
                                          <p:spTgt spid="19"/>
                                        </p:tgtEl>
                                        <p:attrNameLst>
                                          <p:attrName>ppt_y</p:attrName>
                                        </p:attrNameLst>
                                      </p:cBhvr>
                                      <p:tavLst>
                                        <p:tav tm="0">
                                          <p:val>
                                            <p:strVal val="ppt_y"/>
                                          </p:val>
                                        </p:tav>
                                        <p:tav tm="100000">
                                          <p:val>
                                            <p:strVal val="ppt_y-.1"/>
                                          </p:val>
                                        </p:tav>
                                      </p:tavLst>
                                    </p:anim>
                                    <p:set>
                                      <p:cBhvr>
                                        <p:cTn id="33" dur="1" fill="hold">
                                          <p:stCondLst>
                                            <p:cond delay="999"/>
                                          </p:stCondLst>
                                        </p:cTn>
                                        <p:tgtEl>
                                          <p:spTgt spid="19"/>
                                        </p:tgtEl>
                                        <p:attrNameLst>
                                          <p:attrName>style.visibility</p:attrName>
                                        </p:attrNameLst>
                                      </p:cBhvr>
                                      <p:to>
                                        <p:strVal val="hidden"/>
                                      </p:to>
                                    </p:set>
                                  </p:childTnLst>
                                </p:cTn>
                              </p:par>
                              <p:par>
                                <p:cTn id="34" presetID="47" presetClass="exit" presetSubtype="0" fill="hold" nodeType="withEffect">
                                  <p:stCondLst>
                                    <p:cond delay="0"/>
                                  </p:stCondLst>
                                  <p:childTnLst>
                                    <p:animEffect transition="out" filter="fade">
                                      <p:cBhvr>
                                        <p:cTn id="35" dur="1000"/>
                                        <p:tgtEl>
                                          <p:spTgt spid="11"/>
                                        </p:tgtEl>
                                      </p:cBhvr>
                                    </p:animEffect>
                                    <p:anim calcmode="lin" valueType="num">
                                      <p:cBhvr>
                                        <p:cTn id="36" dur="1000"/>
                                        <p:tgtEl>
                                          <p:spTgt spid="11"/>
                                        </p:tgtEl>
                                        <p:attrNameLst>
                                          <p:attrName>ppt_x</p:attrName>
                                        </p:attrNameLst>
                                      </p:cBhvr>
                                      <p:tavLst>
                                        <p:tav tm="0">
                                          <p:val>
                                            <p:strVal val="ppt_x"/>
                                          </p:val>
                                        </p:tav>
                                        <p:tav tm="100000">
                                          <p:val>
                                            <p:strVal val="ppt_x"/>
                                          </p:val>
                                        </p:tav>
                                      </p:tavLst>
                                    </p:anim>
                                    <p:anim calcmode="lin" valueType="num">
                                      <p:cBhvr>
                                        <p:cTn id="37" dur="1000"/>
                                        <p:tgtEl>
                                          <p:spTgt spid="11"/>
                                        </p:tgtEl>
                                        <p:attrNameLst>
                                          <p:attrName>ppt_y</p:attrName>
                                        </p:attrNameLst>
                                      </p:cBhvr>
                                      <p:tavLst>
                                        <p:tav tm="0">
                                          <p:val>
                                            <p:strVal val="ppt_y"/>
                                          </p:val>
                                        </p:tav>
                                        <p:tav tm="100000">
                                          <p:val>
                                            <p:strVal val="ppt_y-.1"/>
                                          </p:val>
                                        </p:tav>
                                      </p:tavLst>
                                    </p:anim>
                                    <p:set>
                                      <p:cBhvr>
                                        <p:cTn id="38" dur="1" fill="hold">
                                          <p:stCondLst>
                                            <p:cond delay="999"/>
                                          </p:stCondLst>
                                        </p:cTn>
                                        <p:tgtEl>
                                          <p:spTgt spid="11"/>
                                        </p:tgtEl>
                                        <p:attrNameLst>
                                          <p:attrName>style.visibility</p:attrName>
                                        </p:attrNameLst>
                                      </p:cBhvr>
                                      <p:to>
                                        <p:strVal val="hidden"/>
                                      </p:to>
                                    </p:set>
                                  </p:childTnLst>
                                </p:cTn>
                              </p:par>
                            </p:childTnLst>
                          </p:cTn>
                        </p:par>
                        <p:par>
                          <p:cTn id="39" fill="hold">
                            <p:stCondLst>
                              <p:cond delay="1000"/>
                            </p:stCondLst>
                            <p:childTnLst>
                              <p:par>
                                <p:cTn id="40" presetID="1" presetClass="entr" presetSubtype="0" fill="hold" grpId="0" nodeType="afterEffect">
                                  <p:stCondLst>
                                    <p:cond delay="0"/>
                                  </p:stCondLst>
                                  <p:childTnLst>
                                    <p:set>
                                      <p:cBhvr>
                                        <p:cTn id="41"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2" name="sai-1.wav"/>
                                        </p:tgtEl>
                                      </p:cMediaNode>
                                    </p:audio>
                                  </p:subTnLst>
                                </p:cTn>
                              </p:par>
                            </p:childTnLst>
                          </p:cTn>
                        </p:par>
                      </p:childTnLst>
                    </p:cTn>
                  </p:par>
                </p:childTnLst>
              </p:cTn>
              <p:nextCondLst>
                <p:cond evt="onClick" delay="0">
                  <p:tgtEl>
                    <p:spTgt spid="19"/>
                  </p:tgtEl>
                </p:cond>
              </p:nextCondLst>
            </p:seq>
            <p:seq concurrent="1" nextAc="seek">
              <p:cTn id="42" restart="whenNotActive" fill="hold" evtFilter="cancelBubble" nodeType="interactiveSeq">
                <p:stCondLst>
                  <p:cond evt="onClick" delay="0">
                    <p:tgtEl>
                      <p:spTgt spid="20"/>
                    </p:tgtEl>
                  </p:cond>
                </p:stCondLst>
                <p:endSync evt="end" delay="0">
                  <p:rtn val="all"/>
                </p:endSync>
                <p:childTnLst>
                  <p:par>
                    <p:cTn id="43" fill="hold">
                      <p:stCondLst>
                        <p:cond delay="0"/>
                      </p:stCondLst>
                      <p:childTnLst>
                        <p:par>
                          <p:cTn id="44" fill="hold">
                            <p:stCondLst>
                              <p:cond delay="0"/>
                            </p:stCondLst>
                            <p:childTnLst>
                              <p:par>
                                <p:cTn id="45" presetID="47" presetClass="exit" presetSubtype="0" fill="hold" grpId="0" nodeType="clickEffect">
                                  <p:stCondLst>
                                    <p:cond delay="0"/>
                                  </p:stCondLst>
                                  <p:childTnLst>
                                    <p:animEffect transition="out" filter="fade">
                                      <p:cBhvr>
                                        <p:cTn id="46" dur="1000"/>
                                        <p:tgtEl>
                                          <p:spTgt spid="20"/>
                                        </p:tgtEl>
                                      </p:cBhvr>
                                    </p:animEffect>
                                    <p:anim calcmode="lin" valueType="num">
                                      <p:cBhvr>
                                        <p:cTn id="47" dur="1000"/>
                                        <p:tgtEl>
                                          <p:spTgt spid="20"/>
                                        </p:tgtEl>
                                        <p:attrNameLst>
                                          <p:attrName>ppt_x</p:attrName>
                                        </p:attrNameLst>
                                      </p:cBhvr>
                                      <p:tavLst>
                                        <p:tav tm="0">
                                          <p:val>
                                            <p:strVal val="ppt_x"/>
                                          </p:val>
                                        </p:tav>
                                        <p:tav tm="100000">
                                          <p:val>
                                            <p:strVal val="ppt_x"/>
                                          </p:val>
                                        </p:tav>
                                      </p:tavLst>
                                    </p:anim>
                                    <p:anim calcmode="lin" valueType="num">
                                      <p:cBhvr>
                                        <p:cTn id="48" dur="1000"/>
                                        <p:tgtEl>
                                          <p:spTgt spid="20"/>
                                        </p:tgtEl>
                                        <p:attrNameLst>
                                          <p:attrName>ppt_y</p:attrName>
                                        </p:attrNameLst>
                                      </p:cBhvr>
                                      <p:tavLst>
                                        <p:tav tm="0">
                                          <p:val>
                                            <p:strVal val="ppt_y"/>
                                          </p:val>
                                        </p:tav>
                                        <p:tav tm="100000">
                                          <p:val>
                                            <p:strVal val="ppt_y-.1"/>
                                          </p:val>
                                        </p:tav>
                                      </p:tavLst>
                                    </p:anim>
                                    <p:set>
                                      <p:cBhvr>
                                        <p:cTn id="49" dur="1" fill="hold">
                                          <p:stCondLst>
                                            <p:cond delay="999"/>
                                          </p:stCondLst>
                                        </p:cTn>
                                        <p:tgtEl>
                                          <p:spTgt spid="20"/>
                                        </p:tgtEl>
                                        <p:attrNameLst>
                                          <p:attrName>style.visibility</p:attrName>
                                        </p:attrNameLst>
                                      </p:cBhvr>
                                      <p:to>
                                        <p:strVal val="hidden"/>
                                      </p:to>
                                    </p:set>
                                  </p:childTnLst>
                                  <p:subTnLst>
                                    <p:audio>
                                      <p:cMediaNode>
                                        <p:cTn display="0" masterRel="sameClick">
                                          <p:stCondLst>
                                            <p:cond evt="begin" delay="0">
                                              <p:tn val="45"/>
                                            </p:cond>
                                          </p:stCondLst>
                                          <p:endCondLst>
                                            <p:cond evt="onStopAudio" delay="0">
                                              <p:tgtEl>
                                                <p:sldTgt/>
                                              </p:tgtEl>
                                            </p:cond>
                                          </p:endCondLst>
                                        </p:cTn>
                                        <p:tgtEl>
                                          <p:sndTgt r:embed="rId3" name="dung .wav"/>
                                        </p:tgtEl>
                                      </p:cMediaNode>
                                    </p:audio>
                                  </p:subTnLst>
                                </p:cTn>
                              </p:par>
                              <p:par>
                                <p:cTn id="50" presetID="47" presetClass="exit" presetSubtype="0" fill="hold" nodeType="withEffect">
                                  <p:stCondLst>
                                    <p:cond delay="0"/>
                                  </p:stCondLst>
                                  <p:childTnLst>
                                    <p:animEffect transition="out" filter="fade">
                                      <p:cBhvr>
                                        <p:cTn id="51" dur="1000"/>
                                        <p:tgtEl>
                                          <p:spTgt spid="12"/>
                                        </p:tgtEl>
                                      </p:cBhvr>
                                    </p:animEffect>
                                    <p:anim calcmode="lin" valueType="num">
                                      <p:cBhvr>
                                        <p:cTn id="52" dur="1000"/>
                                        <p:tgtEl>
                                          <p:spTgt spid="12"/>
                                        </p:tgtEl>
                                        <p:attrNameLst>
                                          <p:attrName>ppt_x</p:attrName>
                                        </p:attrNameLst>
                                      </p:cBhvr>
                                      <p:tavLst>
                                        <p:tav tm="0">
                                          <p:val>
                                            <p:strVal val="ppt_x"/>
                                          </p:val>
                                        </p:tav>
                                        <p:tav tm="100000">
                                          <p:val>
                                            <p:strVal val="ppt_x"/>
                                          </p:val>
                                        </p:tav>
                                      </p:tavLst>
                                    </p:anim>
                                    <p:anim calcmode="lin" valueType="num">
                                      <p:cBhvr>
                                        <p:cTn id="53" dur="1000"/>
                                        <p:tgtEl>
                                          <p:spTgt spid="12"/>
                                        </p:tgtEl>
                                        <p:attrNameLst>
                                          <p:attrName>ppt_y</p:attrName>
                                        </p:attrNameLst>
                                      </p:cBhvr>
                                      <p:tavLst>
                                        <p:tav tm="0">
                                          <p:val>
                                            <p:strVal val="ppt_y"/>
                                          </p:val>
                                        </p:tav>
                                        <p:tav tm="100000">
                                          <p:val>
                                            <p:strVal val="ppt_y-.1"/>
                                          </p:val>
                                        </p:tav>
                                      </p:tavLst>
                                    </p:anim>
                                    <p:set>
                                      <p:cBhvr>
                                        <p:cTn id="54" dur="1" fill="hold">
                                          <p:stCondLst>
                                            <p:cond delay="999"/>
                                          </p:stCondLst>
                                        </p:cTn>
                                        <p:tgtEl>
                                          <p:spTgt spid="12"/>
                                        </p:tgtEl>
                                        <p:attrNameLst>
                                          <p:attrName>style.visibility</p:attrName>
                                        </p:attrNameLst>
                                      </p:cBhvr>
                                      <p:to>
                                        <p:strVal val="hidden"/>
                                      </p:to>
                                    </p:set>
                                  </p:childTnLst>
                                </p:cTn>
                              </p:par>
                            </p:childTnLst>
                          </p:cTn>
                        </p:par>
                        <p:par>
                          <p:cTn id="55" fill="hold">
                            <p:stCondLst>
                              <p:cond delay="1000"/>
                            </p:stCondLst>
                            <p:childTnLst>
                              <p:par>
                                <p:cTn id="56" presetID="0" presetClass="path" presetSubtype="0" accel="50000" decel="50000" fill="hold" nodeType="afterEffect">
                                  <p:stCondLst>
                                    <p:cond delay="0"/>
                                  </p:stCondLst>
                                  <p:childTnLst>
                                    <p:animMotion origin="layout" path="M 3.33333E-6 3.7037E-6 C 0.04687 -0.03473 0.09375 -0.06922 0.10937 -0.10973 C 0.125 -0.15024 0.12465 -0.21528 0.09375 -0.24399 C 0.06284 -0.27246 -0.03889 -0.29005 -0.07657 -0.28195 C -0.11424 -0.27385 -0.12361 -0.23426 -0.13282 -0.19468 " pathEditMode="relative" rAng="0" ptsTypes="aaaaA">
                                      <p:cBhvr>
                                        <p:cTn id="57" dur="2000" fill="hold"/>
                                        <p:tgtEl>
                                          <p:spTgt spid="31"/>
                                        </p:tgtEl>
                                        <p:attrNameLst>
                                          <p:attrName>ppt_x</p:attrName>
                                          <p:attrName>ppt_y</p:attrName>
                                        </p:attrNameLst>
                                      </p:cBhvr>
                                      <p:rCtr x="-400" y="-14500"/>
                                    </p:animMotion>
                                  </p:childTnLst>
                                </p:cTn>
                              </p:par>
                            </p:childTnLst>
                          </p:cTn>
                        </p:par>
                        <p:par>
                          <p:cTn id="58" fill="hold">
                            <p:stCondLst>
                              <p:cond delay="3000"/>
                            </p:stCondLst>
                            <p:childTnLst>
                              <p:par>
                                <p:cTn id="59" presetID="47" presetClass="exit" presetSubtype="0" fill="hold" nodeType="afterEffect">
                                  <p:stCondLst>
                                    <p:cond delay="0"/>
                                  </p:stCondLst>
                                  <p:childTnLst>
                                    <p:animEffect transition="out" filter="fade">
                                      <p:cBhvr>
                                        <p:cTn id="60" dur="2000"/>
                                        <p:tgtEl>
                                          <p:spTgt spid="31"/>
                                        </p:tgtEl>
                                      </p:cBhvr>
                                    </p:animEffect>
                                    <p:anim calcmode="lin" valueType="num">
                                      <p:cBhvr>
                                        <p:cTn id="61" dur="2000"/>
                                        <p:tgtEl>
                                          <p:spTgt spid="31"/>
                                        </p:tgtEl>
                                        <p:attrNameLst>
                                          <p:attrName>ppt_x</p:attrName>
                                        </p:attrNameLst>
                                      </p:cBhvr>
                                      <p:tavLst>
                                        <p:tav tm="0">
                                          <p:val>
                                            <p:strVal val="ppt_x"/>
                                          </p:val>
                                        </p:tav>
                                        <p:tav tm="100000">
                                          <p:val>
                                            <p:strVal val="ppt_x"/>
                                          </p:val>
                                        </p:tav>
                                      </p:tavLst>
                                    </p:anim>
                                    <p:anim calcmode="lin" valueType="num">
                                      <p:cBhvr>
                                        <p:cTn id="62" dur="2000"/>
                                        <p:tgtEl>
                                          <p:spTgt spid="31"/>
                                        </p:tgtEl>
                                        <p:attrNameLst>
                                          <p:attrName>ppt_y</p:attrName>
                                        </p:attrNameLst>
                                      </p:cBhvr>
                                      <p:tavLst>
                                        <p:tav tm="0">
                                          <p:val>
                                            <p:strVal val="ppt_y"/>
                                          </p:val>
                                        </p:tav>
                                        <p:tav tm="100000">
                                          <p:val>
                                            <p:strVal val="ppt_y-.1"/>
                                          </p:val>
                                        </p:tav>
                                      </p:tavLst>
                                    </p:anim>
                                    <p:set>
                                      <p:cBhvr>
                                        <p:cTn id="63" dur="1" fill="hold">
                                          <p:stCondLst>
                                            <p:cond delay="19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64" restart="whenNotActive" fill="hold" evtFilter="cancelBubble" nodeType="interactiveSeq">
                <p:stCondLst>
                  <p:cond evt="onClick" delay="0">
                    <p:tgtEl>
                      <p:spTgt spid="21"/>
                    </p:tgtEl>
                  </p:cond>
                </p:stCondLst>
                <p:endSync evt="end" delay="0">
                  <p:rtn val="all"/>
                </p:endSync>
                <p:childTnLst>
                  <p:par>
                    <p:cTn id="65" fill="hold">
                      <p:stCondLst>
                        <p:cond delay="0"/>
                      </p:stCondLst>
                      <p:childTnLst>
                        <p:par>
                          <p:cTn id="66" fill="hold">
                            <p:stCondLst>
                              <p:cond delay="0"/>
                            </p:stCondLst>
                            <p:childTnLst>
                              <p:par>
                                <p:cTn id="67" presetID="47" presetClass="exit" presetSubtype="0" fill="hold" grpId="0" nodeType="clickEffect">
                                  <p:stCondLst>
                                    <p:cond delay="0"/>
                                  </p:stCondLst>
                                  <p:childTnLst>
                                    <p:animEffect transition="out" filter="fade">
                                      <p:cBhvr>
                                        <p:cTn id="68" dur="1000"/>
                                        <p:tgtEl>
                                          <p:spTgt spid="21"/>
                                        </p:tgtEl>
                                      </p:cBhvr>
                                    </p:animEffect>
                                    <p:anim calcmode="lin" valueType="num">
                                      <p:cBhvr>
                                        <p:cTn id="69" dur="1000"/>
                                        <p:tgtEl>
                                          <p:spTgt spid="21"/>
                                        </p:tgtEl>
                                        <p:attrNameLst>
                                          <p:attrName>ppt_x</p:attrName>
                                        </p:attrNameLst>
                                      </p:cBhvr>
                                      <p:tavLst>
                                        <p:tav tm="0">
                                          <p:val>
                                            <p:strVal val="ppt_x"/>
                                          </p:val>
                                        </p:tav>
                                        <p:tav tm="100000">
                                          <p:val>
                                            <p:strVal val="ppt_x"/>
                                          </p:val>
                                        </p:tav>
                                      </p:tavLst>
                                    </p:anim>
                                    <p:anim calcmode="lin" valueType="num">
                                      <p:cBhvr>
                                        <p:cTn id="70" dur="1000"/>
                                        <p:tgtEl>
                                          <p:spTgt spid="21"/>
                                        </p:tgtEl>
                                        <p:attrNameLst>
                                          <p:attrName>ppt_y</p:attrName>
                                        </p:attrNameLst>
                                      </p:cBhvr>
                                      <p:tavLst>
                                        <p:tav tm="0">
                                          <p:val>
                                            <p:strVal val="ppt_y"/>
                                          </p:val>
                                        </p:tav>
                                        <p:tav tm="100000">
                                          <p:val>
                                            <p:strVal val="ppt_y-.1"/>
                                          </p:val>
                                        </p:tav>
                                      </p:tavLst>
                                    </p:anim>
                                    <p:set>
                                      <p:cBhvr>
                                        <p:cTn id="71" dur="1" fill="hold">
                                          <p:stCondLst>
                                            <p:cond delay="999"/>
                                          </p:stCondLst>
                                        </p:cTn>
                                        <p:tgtEl>
                                          <p:spTgt spid="21"/>
                                        </p:tgtEl>
                                        <p:attrNameLst>
                                          <p:attrName>style.visibility</p:attrName>
                                        </p:attrNameLst>
                                      </p:cBhvr>
                                      <p:to>
                                        <p:strVal val="hidden"/>
                                      </p:to>
                                    </p:set>
                                  </p:childTnLst>
                                </p:cTn>
                              </p:par>
                              <p:par>
                                <p:cTn id="72" presetID="47" presetClass="exit" presetSubtype="0" fill="hold" nodeType="withEffect">
                                  <p:stCondLst>
                                    <p:cond delay="0"/>
                                  </p:stCondLst>
                                  <p:childTnLst>
                                    <p:animEffect transition="out" filter="fade">
                                      <p:cBhvr>
                                        <p:cTn id="73" dur="1000"/>
                                        <p:tgtEl>
                                          <p:spTgt spid="13"/>
                                        </p:tgtEl>
                                      </p:cBhvr>
                                    </p:animEffect>
                                    <p:anim calcmode="lin" valueType="num">
                                      <p:cBhvr>
                                        <p:cTn id="74" dur="1000"/>
                                        <p:tgtEl>
                                          <p:spTgt spid="13"/>
                                        </p:tgtEl>
                                        <p:attrNameLst>
                                          <p:attrName>ppt_x</p:attrName>
                                        </p:attrNameLst>
                                      </p:cBhvr>
                                      <p:tavLst>
                                        <p:tav tm="0">
                                          <p:val>
                                            <p:strVal val="ppt_x"/>
                                          </p:val>
                                        </p:tav>
                                        <p:tav tm="100000">
                                          <p:val>
                                            <p:strVal val="ppt_x"/>
                                          </p:val>
                                        </p:tav>
                                      </p:tavLst>
                                    </p:anim>
                                    <p:anim calcmode="lin" valueType="num">
                                      <p:cBhvr>
                                        <p:cTn id="75" dur="1000"/>
                                        <p:tgtEl>
                                          <p:spTgt spid="13"/>
                                        </p:tgtEl>
                                        <p:attrNameLst>
                                          <p:attrName>ppt_y</p:attrName>
                                        </p:attrNameLst>
                                      </p:cBhvr>
                                      <p:tavLst>
                                        <p:tav tm="0">
                                          <p:val>
                                            <p:strVal val="ppt_y"/>
                                          </p:val>
                                        </p:tav>
                                        <p:tav tm="100000">
                                          <p:val>
                                            <p:strVal val="ppt_y-.1"/>
                                          </p:val>
                                        </p:tav>
                                      </p:tavLst>
                                    </p:anim>
                                    <p:set>
                                      <p:cBhvr>
                                        <p:cTn id="76" dur="1" fill="hold">
                                          <p:stCondLst>
                                            <p:cond delay="999"/>
                                          </p:stCondLst>
                                        </p:cTn>
                                        <p:tgtEl>
                                          <p:spTgt spid="13"/>
                                        </p:tgtEl>
                                        <p:attrNameLst>
                                          <p:attrName>style.visibility</p:attrName>
                                        </p:attrNameLst>
                                      </p:cBhvr>
                                      <p:to>
                                        <p:strVal val="hidden"/>
                                      </p:to>
                                    </p:set>
                                  </p:childTnLst>
                                </p:cTn>
                              </p:par>
                            </p:childTnLst>
                          </p:cTn>
                        </p:par>
                        <p:par>
                          <p:cTn id="77" fill="hold">
                            <p:stCondLst>
                              <p:cond delay="1000"/>
                            </p:stCondLst>
                            <p:childTnLst>
                              <p:par>
                                <p:cTn id="78" presetID="1"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childTnLst>
                                  <p:subTnLst>
                                    <p:audio>
                                      <p:cMediaNode>
                                        <p:cTn display="0" masterRel="sameClick">
                                          <p:stCondLst>
                                            <p:cond evt="begin" delay="0">
                                              <p:tn val="78"/>
                                            </p:cond>
                                          </p:stCondLst>
                                          <p:endCondLst>
                                            <p:cond evt="onStopAudio" delay="0">
                                              <p:tgtEl>
                                                <p:sldTgt/>
                                              </p:tgtEl>
                                            </p:cond>
                                          </p:endCondLst>
                                        </p:cTn>
                                        <p:tgtEl>
                                          <p:sndTgt r:embed="rId2" name="sai-1.wav"/>
                                        </p:tgtEl>
                                      </p:cMediaNode>
                                    </p:audio>
                                  </p:subTnLst>
                                </p:cTn>
                              </p:par>
                            </p:childTnLst>
                          </p:cTn>
                        </p:par>
                      </p:childTnLst>
                    </p:cTn>
                  </p:par>
                </p:childTnLst>
              </p:cTn>
              <p:nextCondLst>
                <p:cond evt="onClick" delay="0">
                  <p:tgtEl>
                    <p:spTgt spid="21"/>
                  </p:tgtEl>
                </p:cond>
              </p:nextCondLst>
            </p:seq>
            <p:seq concurrent="1" nextAc="seek">
              <p:cTn id="80" restart="whenNotActive" fill="hold" evtFilter="cancelBubble" nodeType="interactiveSeq">
                <p:stCondLst>
                  <p:cond evt="onClick" delay="0">
                    <p:tgtEl>
                      <p:spTgt spid="32"/>
                    </p:tgtEl>
                  </p:cond>
                </p:stCondLst>
                <p:endSync evt="end" delay="0">
                  <p:rtn val="all"/>
                </p:endSync>
                <p:childTnLst>
                  <p:par>
                    <p:cTn id="81" fill="hold">
                      <p:stCondLst>
                        <p:cond delay="0"/>
                      </p:stCondLst>
                      <p:childTnLst>
                        <p:par>
                          <p:cTn id="82" fill="hold">
                            <p:stCondLst>
                              <p:cond delay="0"/>
                            </p:stCondLst>
                            <p:childTnLst>
                              <p:par>
                                <p:cTn id="83" presetID="47" presetClass="exit" presetSubtype="0" fill="hold" grpId="0" nodeType="clickEffect">
                                  <p:stCondLst>
                                    <p:cond delay="0"/>
                                  </p:stCondLst>
                                  <p:childTnLst>
                                    <p:animEffect transition="out" filter="fade">
                                      <p:cBhvr>
                                        <p:cTn id="84" dur="1000"/>
                                        <p:tgtEl>
                                          <p:spTgt spid="32"/>
                                        </p:tgtEl>
                                      </p:cBhvr>
                                    </p:animEffect>
                                    <p:anim calcmode="lin" valueType="num">
                                      <p:cBhvr>
                                        <p:cTn id="85" dur="1000"/>
                                        <p:tgtEl>
                                          <p:spTgt spid="32"/>
                                        </p:tgtEl>
                                        <p:attrNameLst>
                                          <p:attrName>ppt_x</p:attrName>
                                        </p:attrNameLst>
                                      </p:cBhvr>
                                      <p:tavLst>
                                        <p:tav tm="0">
                                          <p:val>
                                            <p:strVal val="ppt_x"/>
                                          </p:val>
                                        </p:tav>
                                        <p:tav tm="100000">
                                          <p:val>
                                            <p:strVal val="ppt_x"/>
                                          </p:val>
                                        </p:tav>
                                      </p:tavLst>
                                    </p:anim>
                                    <p:anim calcmode="lin" valueType="num">
                                      <p:cBhvr>
                                        <p:cTn id="86" dur="1000"/>
                                        <p:tgtEl>
                                          <p:spTgt spid="32"/>
                                        </p:tgtEl>
                                        <p:attrNameLst>
                                          <p:attrName>ppt_y</p:attrName>
                                        </p:attrNameLst>
                                      </p:cBhvr>
                                      <p:tavLst>
                                        <p:tav tm="0">
                                          <p:val>
                                            <p:strVal val="ppt_y"/>
                                          </p:val>
                                        </p:tav>
                                        <p:tav tm="100000">
                                          <p:val>
                                            <p:strVal val="ppt_y-.1"/>
                                          </p:val>
                                        </p:tav>
                                      </p:tavLst>
                                    </p:anim>
                                    <p:set>
                                      <p:cBhvr>
                                        <p:cTn id="87" dur="1" fill="hold">
                                          <p:stCondLst>
                                            <p:cond delay="999"/>
                                          </p:stCondLst>
                                        </p:cTn>
                                        <p:tgtEl>
                                          <p:spTgt spid="32"/>
                                        </p:tgtEl>
                                        <p:attrNameLst>
                                          <p:attrName>style.visibility</p:attrName>
                                        </p:attrNameLst>
                                      </p:cBhvr>
                                      <p:to>
                                        <p:strVal val="hidden"/>
                                      </p:to>
                                    </p:set>
                                  </p:childTnLst>
                                </p:cTn>
                              </p:par>
                              <p:par>
                                <p:cTn id="88" presetID="47" presetClass="exit" presetSubtype="0" fill="hold" nodeType="withEffect">
                                  <p:stCondLst>
                                    <p:cond delay="0"/>
                                  </p:stCondLst>
                                  <p:childTnLst>
                                    <p:animEffect transition="out" filter="fade">
                                      <p:cBhvr>
                                        <p:cTn id="89" dur="1000"/>
                                        <p:tgtEl>
                                          <p:spTgt spid="10"/>
                                        </p:tgtEl>
                                      </p:cBhvr>
                                    </p:animEffect>
                                    <p:anim calcmode="lin" valueType="num">
                                      <p:cBhvr>
                                        <p:cTn id="90" dur="1000"/>
                                        <p:tgtEl>
                                          <p:spTgt spid="10"/>
                                        </p:tgtEl>
                                        <p:attrNameLst>
                                          <p:attrName>ppt_x</p:attrName>
                                        </p:attrNameLst>
                                      </p:cBhvr>
                                      <p:tavLst>
                                        <p:tav tm="0">
                                          <p:val>
                                            <p:strVal val="ppt_x"/>
                                          </p:val>
                                        </p:tav>
                                        <p:tav tm="100000">
                                          <p:val>
                                            <p:strVal val="ppt_x"/>
                                          </p:val>
                                        </p:tav>
                                      </p:tavLst>
                                    </p:anim>
                                    <p:anim calcmode="lin" valueType="num">
                                      <p:cBhvr>
                                        <p:cTn id="91" dur="1000"/>
                                        <p:tgtEl>
                                          <p:spTgt spid="10"/>
                                        </p:tgtEl>
                                        <p:attrNameLst>
                                          <p:attrName>ppt_y</p:attrName>
                                        </p:attrNameLst>
                                      </p:cBhvr>
                                      <p:tavLst>
                                        <p:tav tm="0">
                                          <p:val>
                                            <p:strVal val="ppt_y"/>
                                          </p:val>
                                        </p:tav>
                                        <p:tav tm="100000">
                                          <p:val>
                                            <p:strVal val="ppt_y-.1"/>
                                          </p:val>
                                        </p:tav>
                                      </p:tavLst>
                                    </p:anim>
                                    <p:set>
                                      <p:cBhvr>
                                        <p:cTn id="92" dur="1" fill="hold">
                                          <p:stCondLst>
                                            <p:cond delay="999"/>
                                          </p:stCondLst>
                                        </p:cTn>
                                        <p:tgtEl>
                                          <p:spTgt spid="10"/>
                                        </p:tgtEl>
                                        <p:attrNameLst>
                                          <p:attrName>style.visibility</p:attrName>
                                        </p:attrNameLst>
                                      </p:cBhvr>
                                      <p:to>
                                        <p:strVal val="hidden"/>
                                      </p:to>
                                    </p:set>
                                  </p:childTnLst>
                                </p:cTn>
                              </p:par>
                            </p:childTnLst>
                          </p:cTn>
                        </p:par>
                        <p:par>
                          <p:cTn id="93" fill="hold">
                            <p:stCondLst>
                              <p:cond delay="1000"/>
                            </p:stCondLst>
                            <p:childTnLst>
                              <p:par>
                                <p:cTn id="94" presetID="1" presetClass="entr" presetSubtype="0" fill="hold" grpId="0" nodeType="afterEffect">
                                  <p:stCondLst>
                                    <p:cond delay="0"/>
                                  </p:stCondLst>
                                  <p:childTnLst>
                                    <p:set>
                                      <p:cBhvr>
                                        <p:cTn id="95"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94"/>
                                            </p:cond>
                                          </p:stCondLst>
                                          <p:endCondLst>
                                            <p:cond evt="onStopAudio" delay="0">
                                              <p:tgtEl>
                                                <p:sldTgt/>
                                              </p:tgtEl>
                                            </p:cond>
                                          </p:endCondLst>
                                        </p:cTn>
                                        <p:tgtEl>
                                          <p:sndTgt r:embed="rId2" name="sai-1.wav"/>
                                        </p:tgtEl>
                                      </p:cMediaNode>
                                    </p:audio>
                                  </p:subTnLst>
                                </p:cTn>
                              </p:par>
                            </p:childTnLst>
                          </p:cTn>
                        </p:par>
                      </p:childTnLst>
                    </p:cTn>
                  </p:par>
                </p:childTnLst>
              </p:cTn>
              <p:nextCondLst>
                <p:cond evt="onClick" delay="0">
                  <p:tgtEl>
                    <p:spTgt spid="32"/>
                  </p:tgtEl>
                </p:cond>
              </p:nextCondLst>
            </p:seq>
          </p:childTnLst>
        </p:cTn>
      </p:par>
    </p:tnLst>
    <p:bldLst>
      <p:bldP spid="17" grpId="0" animBg="1"/>
      <p:bldP spid="19" grpId="0"/>
      <p:bldP spid="21" grpId="0"/>
      <p:bldP spid="24" grpId="0" animBg="1"/>
      <p:bldP spid="28" grpId="0" animBg="1"/>
      <p:bldP spid="29" grpId="0" animBg="1"/>
      <p:bldP spid="30" grpId="0" animBg="1"/>
      <p:bldP spid="32" grpId="0"/>
      <p:bldP spid="20" grpId="0"/>
      <p:bldP spid="25" grpId="0" animBg="1"/>
      <p:bldP spid="26" grpId="0" animBg="1"/>
      <p:bldP spid="2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Kết quả hình ảnh cho HÌNH NỀN PP VỀ ẾCH"/>
          <p:cNvPicPr>
            <a:picLocks noChangeAspect="1" noChangeArrowheads="1"/>
          </p:cNvPicPr>
          <p:nvPr/>
        </p:nvPicPr>
        <p:blipFill>
          <a:blip r:embed="rId2"/>
          <a:srcRect/>
          <a:stretch>
            <a:fillRect/>
          </a:stretch>
        </p:blipFill>
        <p:spPr bwMode="auto">
          <a:xfrm>
            <a:off x="-1" y="0"/>
            <a:ext cx="9164363" cy="6858000"/>
          </a:xfrm>
          <a:prstGeom prst="rect">
            <a:avLst/>
          </a:prstGeom>
          <a:noFill/>
        </p:spPr>
      </p:pic>
      <p:sp>
        <p:nvSpPr>
          <p:cNvPr id="4" name="TextBox 3"/>
          <p:cNvSpPr txBox="1"/>
          <p:nvPr/>
        </p:nvSpPr>
        <p:spPr>
          <a:xfrm>
            <a:off x="838200" y="1676400"/>
            <a:ext cx="7848600" cy="2308324"/>
          </a:xfrm>
          <a:prstGeom prst="rect">
            <a:avLst/>
          </a:prstGeom>
          <a:noFill/>
        </p:spPr>
        <p:txBody>
          <a:bodyPr wrap="square" rtlCol="0">
            <a:spAutoFit/>
          </a:bodyPr>
          <a:lstStyle/>
          <a:p>
            <a:pPr algn="just"/>
            <a:r>
              <a:rPr lang="en-US" sz="3600" b="1" dirty="0" err="1" smtClean="0">
                <a:solidFill>
                  <a:srgbClr val="002060"/>
                </a:solidFill>
                <a:latin typeface="Times New Roman" pitchFamily="18" charset="0"/>
                <a:cs typeface="Times New Roman" pitchFamily="18" charset="0"/>
              </a:rPr>
              <a:t>Nhóm</a:t>
            </a:r>
            <a:r>
              <a:rPr lang="en-US" sz="3600" b="1" dirty="0" smtClean="0">
                <a:solidFill>
                  <a:srgbClr val="002060"/>
                </a:solidFill>
                <a:latin typeface="Times New Roman" pitchFamily="18" charset="0"/>
                <a:cs typeface="Times New Roman" pitchFamily="18" charset="0"/>
              </a:rPr>
              <a:t> 1 + 2: </a:t>
            </a:r>
            <a:r>
              <a:rPr lang="en-US" sz="3600" dirty="0" err="1" smtClean="0">
                <a:solidFill>
                  <a:srgbClr val="002060"/>
                </a:solidFill>
                <a:latin typeface="Times New Roman" pitchFamily="18" charset="0"/>
                <a:cs typeface="Times New Roman" pitchFamily="18" charset="0"/>
              </a:rPr>
              <a:t>Tìm</a:t>
            </a:r>
            <a:r>
              <a:rPr lang="en-US" sz="3600" dirty="0" smtClean="0">
                <a:solidFill>
                  <a:srgbClr val="002060"/>
                </a:solidFill>
                <a:latin typeface="Times New Roman" pitchFamily="18" charset="0"/>
                <a:cs typeface="Times New Roman" pitchFamily="18" charset="0"/>
              </a:rPr>
              <a:t> </a:t>
            </a:r>
            <a:r>
              <a:rPr lang="en-US" sz="3600" dirty="0" err="1" smtClean="0">
                <a:solidFill>
                  <a:srgbClr val="002060"/>
                </a:solidFill>
                <a:latin typeface="Times New Roman" pitchFamily="18" charset="0"/>
                <a:cs typeface="Times New Roman" pitchFamily="18" charset="0"/>
              </a:rPr>
              <a:t>hiểu</a:t>
            </a:r>
            <a:r>
              <a:rPr lang="en-US" sz="3600" dirty="0" smtClean="0">
                <a:solidFill>
                  <a:srgbClr val="002060"/>
                </a:solidFill>
                <a:latin typeface="Times New Roman" pitchFamily="18" charset="0"/>
                <a:cs typeface="Times New Roman" pitchFamily="18" charset="0"/>
              </a:rPr>
              <a:t> </a:t>
            </a:r>
            <a:r>
              <a:rPr lang="en-US" sz="3600" dirty="0" err="1" smtClean="0">
                <a:solidFill>
                  <a:srgbClr val="002060"/>
                </a:solidFill>
                <a:latin typeface="Times New Roman" pitchFamily="18" charset="0"/>
                <a:cs typeface="Times New Roman" pitchFamily="18" charset="0"/>
              </a:rPr>
              <a:t>thành</a:t>
            </a:r>
            <a:r>
              <a:rPr lang="en-US" sz="3600" dirty="0" smtClean="0">
                <a:solidFill>
                  <a:srgbClr val="002060"/>
                </a:solidFill>
                <a:latin typeface="Times New Roman" pitchFamily="18" charset="0"/>
                <a:cs typeface="Times New Roman" pitchFamily="18" charset="0"/>
              </a:rPr>
              <a:t> </a:t>
            </a:r>
            <a:r>
              <a:rPr lang="en-US" sz="3600" dirty="0" err="1" smtClean="0">
                <a:solidFill>
                  <a:srgbClr val="002060"/>
                </a:solidFill>
                <a:latin typeface="Times New Roman" pitchFamily="18" charset="0"/>
                <a:cs typeface="Times New Roman" pitchFamily="18" charset="0"/>
              </a:rPr>
              <a:t>phần</a:t>
            </a:r>
            <a:r>
              <a:rPr lang="en-US" sz="3600" dirty="0" smtClean="0">
                <a:solidFill>
                  <a:srgbClr val="002060"/>
                </a:solidFill>
                <a:latin typeface="Times New Roman" pitchFamily="18" charset="0"/>
                <a:cs typeface="Times New Roman" pitchFamily="18" charset="0"/>
              </a:rPr>
              <a:t> </a:t>
            </a:r>
            <a:r>
              <a:rPr lang="en-US" sz="3600" dirty="0" err="1" smtClean="0">
                <a:solidFill>
                  <a:srgbClr val="002060"/>
                </a:solidFill>
                <a:latin typeface="Times New Roman" pitchFamily="18" charset="0"/>
                <a:cs typeface="Times New Roman" pitchFamily="18" charset="0"/>
              </a:rPr>
              <a:t>loài</a:t>
            </a:r>
            <a:r>
              <a:rPr lang="en-US" sz="3600" dirty="0" smtClean="0">
                <a:solidFill>
                  <a:srgbClr val="002060"/>
                </a:solidFill>
                <a:latin typeface="Times New Roman" pitchFamily="18" charset="0"/>
                <a:cs typeface="Times New Roman" pitchFamily="18" charset="0"/>
              </a:rPr>
              <a:t> </a:t>
            </a:r>
            <a:r>
              <a:rPr lang="en-US" sz="3600" dirty="0" err="1" smtClean="0">
                <a:solidFill>
                  <a:srgbClr val="002060"/>
                </a:solidFill>
                <a:latin typeface="Times New Roman" pitchFamily="18" charset="0"/>
                <a:cs typeface="Times New Roman" pitchFamily="18" charset="0"/>
              </a:rPr>
              <a:t>của</a:t>
            </a:r>
            <a:r>
              <a:rPr lang="en-US" sz="3600" dirty="0" smtClean="0">
                <a:solidFill>
                  <a:srgbClr val="002060"/>
                </a:solidFill>
                <a:latin typeface="Times New Roman" pitchFamily="18" charset="0"/>
                <a:cs typeface="Times New Roman" pitchFamily="18" charset="0"/>
              </a:rPr>
              <a:t> </a:t>
            </a:r>
            <a:r>
              <a:rPr lang="en-US" sz="3600" dirty="0" err="1" smtClean="0">
                <a:solidFill>
                  <a:srgbClr val="002060"/>
                </a:solidFill>
                <a:latin typeface="Times New Roman" pitchFamily="18" charset="0"/>
                <a:cs typeface="Times New Roman" pitchFamily="18" charset="0"/>
              </a:rPr>
              <a:t>lưỡng</a:t>
            </a:r>
            <a:r>
              <a:rPr lang="en-US" sz="3600" dirty="0" smtClean="0">
                <a:solidFill>
                  <a:srgbClr val="002060"/>
                </a:solidFill>
                <a:latin typeface="Times New Roman" pitchFamily="18" charset="0"/>
                <a:cs typeface="Times New Roman" pitchFamily="18" charset="0"/>
              </a:rPr>
              <a:t> </a:t>
            </a:r>
            <a:r>
              <a:rPr lang="en-US" sz="3600" dirty="0" err="1" smtClean="0">
                <a:solidFill>
                  <a:srgbClr val="002060"/>
                </a:solidFill>
                <a:latin typeface="Times New Roman" pitchFamily="18" charset="0"/>
                <a:cs typeface="Times New Roman" pitchFamily="18" charset="0"/>
              </a:rPr>
              <a:t>cư</a:t>
            </a:r>
            <a:r>
              <a:rPr lang="en-US" sz="3600" dirty="0" smtClean="0">
                <a:solidFill>
                  <a:srgbClr val="002060"/>
                </a:solidFill>
                <a:latin typeface="Times New Roman" pitchFamily="18" charset="0"/>
                <a:cs typeface="Times New Roman" pitchFamily="18" charset="0"/>
              </a:rPr>
              <a:t>.</a:t>
            </a:r>
          </a:p>
          <a:p>
            <a:pPr algn="just"/>
            <a:r>
              <a:rPr lang="en-US" sz="3600" b="1" dirty="0" err="1" smtClean="0">
                <a:solidFill>
                  <a:srgbClr val="002060"/>
                </a:solidFill>
                <a:latin typeface="Times New Roman" pitchFamily="18" charset="0"/>
                <a:cs typeface="Times New Roman" pitchFamily="18" charset="0"/>
              </a:rPr>
              <a:t>Nhóm</a:t>
            </a:r>
            <a:r>
              <a:rPr lang="en-US" sz="3600" b="1" dirty="0" smtClean="0">
                <a:solidFill>
                  <a:srgbClr val="002060"/>
                </a:solidFill>
                <a:latin typeface="Times New Roman" pitchFamily="18" charset="0"/>
                <a:cs typeface="Times New Roman" pitchFamily="18" charset="0"/>
              </a:rPr>
              <a:t> 3 + 4: </a:t>
            </a:r>
            <a:r>
              <a:rPr lang="en-US" sz="3600" dirty="0" err="1" smtClean="0">
                <a:solidFill>
                  <a:srgbClr val="002060"/>
                </a:solidFill>
                <a:latin typeface="Times New Roman" pitchFamily="18" charset="0"/>
                <a:cs typeface="Times New Roman" pitchFamily="18" charset="0"/>
              </a:rPr>
              <a:t>Tìm</a:t>
            </a:r>
            <a:r>
              <a:rPr lang="en-US" sz="3600" dirty="0" smtClean="0">
                <a:solidFill>
                  <a:srgbClr val="002060"/>
                </a:solidFill>
                <a:latin typeface="Times New Roman" pitchFamily="18" charset="0"/>
                <a:cs typeface="Times New Roman" pitchFamily="18" charset="0"/>
              </a:rPr>
              <a:t> </a:t>
            </a:r>
            <a:r>
              <a:rPr lang="en-US" sz="3600" dirty="0" err="1" smtClean="0">
                <a:solidFill>
                  <a:srgbClr val="002060"/>
                </a:solidFill>
                <a:latin typeface="Times New Roman" pitchFamily="18" charset="0"/>
                <a:cs typeface="Times New Roman" pitchFamily="18" charset="0"/>
              </a:rPr>
              <a:t>hiểu</a:t>
            </a:r>
            <a:r>
              <a:rPr lang="en-US" sz="3600" dirty="0" smtClean="0">
                <a:solidFill>
                  <a:srgbClr val="002060"/>
                </a:solidFill>
                <a:latin typeface="Times New Roman" pitchFamily="18" charset="0"/>
                <a:cs typeface="Times New Roman" pitchFamily="18" charset="0"/>
              </a:rPr>
              <a:t> </a:t>
            </a:r>
            <a:r>
              <a:rPr lang="en-US" sz="3600" dirty="0" err="1" smtClean="0">
                <a:solidFill>
                  <a:srgbClr val="002060"/>
                </a:solidFill>
                <a:latin typeface="Times New Roman" pitchFamily="18" charset="0"/>
                <a:cs typeface="Times New Roman" pitchFamily="18" charset="0"/>
              </a:rPr>
              <a:t>vai</a:t>
            </a:r>
            <a:r>
              <a:rPr lang="en-US" sz="3600" dirty="0" smtClean="0">
                <a:solidFill>
                  <a:srgbClr val="002060"/>
                </a:solidFill>
                <a:latin typeface="Times New Roman" pitchFamily="18" charset="0"/>
                <a:cs typeface="Times New Roman" pitchFamily="18" charset="0"/>
              </a:rPr>
              <a:t> </a:t>
            </a:r>
            <a:r>
              <a:rPr lang="en-US" sz="3600" dirty="0" err="1" smtClean="0">
                <a:solidFill>
                  <a:srgbClr val="002060"/>
                </a:solidFill>
                <a:latin typeface="Times New Roman" pitchFamily="18" charset="0"/>
                <a:cs typeface="Times New Roman" pitchFamily="18" charset="0"/>
              </a:rPr>
              <a:t>trò</a:t>
            </a:r>
            <a:r>
              <a:rPr lang="en-US" sz="3600" dirty="0" smtClean="0">
                <a:solidFill>
                  <a:srgbClr val="002060"/>
                </a:solidFill>
                <a:latin typeface="Times New Roman" pitchFamily="18" charset="0"/>
                <a:cs typeface="Times New Roman" pitchFamily="18" charset="0"/>
              </a:rPr>
              <a:t> </a:t>
            </a:r>
            <a:r>
              <a:rPr lang="en-US" sz="3600" dirty="0" err="1" smtClean="0">
                <a:solidFill>
                  <a:srgbClr val="002060"/>
                </a:solidFill>
                <a:latin typeface="Times New Roman" pitchFamily="18" charset="0"/>
                <a:cs typeface="Times New Roman" pitchFamily="18" charset="0"/>
              </a:rPr>
              <a:t>của</a:t>
            </a:r>
            <a:r>
              <a:rPr lang="en-US" sz="3600" dirty="0" smtClean="0">
                <a:solidFill>
                  <a:srgbClr val="002060"/>
                </a:solidFill>
                <a:latin typeface="Times New Roman" pitchFamily="18" charset="0"/>
                <a:cs typeface="Times New Roman" pitchFamily="18" charset="0"/>
              </a:rPr>
              <a:t> </a:t>
            </a:r>
            <a:r>
              <a:rPr lang="en-US" sz="3600" dirty="0" err="1" smtClean="0">
                <a:solidFill>
                  <a:srgbClr val="002060"/>
                </a:solidFill>
                <a:latin typeface="Times New Roman" pitchFamily="18" charset="0"/>
                <a:cs typeface="Times New Roman" pitchFamily="18" charset="0"/>
              </a:rPr>
              <a:t>lớp</a:t>
            </a:r>
            <a:r>
              <a:rPr lang="en-US" sz="3600" dirty="0" smtClean="0">
                <a:solidFill>
                  <a:srgbClr val="002060"/>
                </a:solidFill>
                <a:latin typeface="Times New Roman" pitchFamily="18" charset="0"/>
                <a:cs typeface="Times New Roman" pitchFamily="18" charset="0"/>
              </a:rPr>
              <a:t> </a:t>
            </a:r>
            <a:r>
              <a:rPr lang="en-US" sz="3600" dirty="0" err="1" smtClean="0">
                <a:solidFill>
                  <a:srgbClr val="002060"/>
                </a:solidFill>
                <a:latin typeface="Times New Roman" pitchFamily="18" charset="0"/>
                <a:cs typeface="Times New Roman" pitchFamily="18" charset="0"/>
              </a:rPr>
              <a:t>lưỡng</a:t>
            </a:r>
            <a:r>
              <a:rPr lang="en-US" sz="3600" dirty="0" smtClean="0">
                <a:solidFill>
                  <a:srgbClr val="002060"/>
                </a:solidFill>
                <a:latin typeface="Times New Roman" pitchFamily="18" charset="0"/>
                <a:cs typeface="Times New Roman" pitchFamily="18" charset="0"/>
              </a:rPr>
              <a:t> </a:t>
            </a:r>
            <a:r>
              <a:rPr lang="en-US" sz="3600" dirty="0" err="1" smtClean="0">
                <a:solidFill>
                  <a:srgbClr val="002060"/>
                </a:solidFill>
                <a:latin typeface="Times New Roman" pitchFamily="18" charset="0"/>
                <a:cs typeface="Times New Roman" pitchFamily="18" charset="0"/>
              </a:rPr>
              <a:t>cư</a:t>
            </a:r>
            <a:r>
              <a:rPr lang="en-US" sz="3600" dirty="0" smtClean="0">
                <a:solidFill>
                  <a:srgbClr val="002060"/>
                </a:solidFill>
                <a:latin typeface="Times New Roman" pitchFamily="18" charset="0"/>
                <a:cs typeface="Times New Roman" pitchFamily="18" charset="0"/>
              </a:rPr>
              <a:t>.</a:t>
            </a:r>
            <a:endParaRPr lang="en-US" sz="3600" dirty="0">
              <a:solidFill>
                <a:srgbClr val="002060"/>
              </a:solidFill>
              <a:latin typeface="Times New Roman" pitchFamily="18" charset="0"/>
              <a:cs typeface="Times New Roman" pitchFamily="18" charset="0"/>
            </a:endParaRPr>
          </a:p>
        </p:txBody>
      </p:sp>
      <p:sp>
        <p:nvSpPr>
          <p:cNvPr id="6" name="TextBox 5"/>
          <p:cNvSpPr txBox="1"/>
          <p:nvPr/>
        </p:nvSpPr>
        <p:spPr>
          <a:xfrm>
            <a:off x="762000" y="762000"/>
            <a:ext cx="7848600" cy="646331"/>
          </a:xfrm>
          <a:prstGeom prst="rect">
            <a:avLst/>
          </a:prstGeom>
          <a:noFill/>
        </p:spPr>
        <p:txBody>
          <a:bodyPr wrap="square" rtlCol="0">
            <a:spAutoFit/>
          </a:bodyPr>
          <a:lstStyle/>
          <a:p>
            <a:pPr algn="ctr"/>
            <a:r>
              <a:rPr lang="en-US" sz="3600" b="1" dirty="0" err="1" smtClean="0">
                <a:solidFill>
                  <a:srgbClr val="002060"/>
                </a:solidFill>
                <a:latin typeface="Times New Roman" pitchFamily="18" charset="0"/>
                <a:cs typeface="Times New Roman" pitchFamily="18" charset="0"/>
              </a:rPr>
              <a:t>PHÂN</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CÔNG</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NHIỆM</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VỤ</a:t>
            </a:r>
            <a:endParaRPr lang="en-US" sz="3600" dirty="0">
              <a:solidFill>
                <a:srgbClr val="002060"/>
              </a:solidFill>
              <a:latin typeface="Times New Roman" pitchFamily="18" charset="0"/>
              <a:cs typeface="Times New Roman" pitchFamily="18" charset="0"/>
            </a:endParaRPr>
          </a:p>
        </p:txBody>
      </p:sp>
    </p:spTree>
  </p:cSld>
  <p:clrMapOvr>
    <a:masterClrMapping/>
  </p:clrMapOvr>
  <p:transition>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bf70f5ebf1a718aef076b27dd45a5b3.png"/>
          <p:cNvPicPr>
            <a:picLocks noChangeAspect="1"/>
          </p:cNvPicPr>
          <p:nvPr/>
        </p:nvPicPr>
        <p:blipFill>
          <a:blip r:embed="rId4" cstate="print"/>
          <a:stretch>
            <a:fillRect/>
          </a:stretch>
        </p:blipFill>
        <p:spPr>
          <a:xfrm>
            <a:off x="0" y="-1066800"/>
            <a:ext cx="9144000" cy="7924800"/>
          </a:xfrm>
          <a:prstGeom prst="rect">
            <a:avLst/>
          </a:prstGeom>
        </p:spPr>
      </p:pic>
      <p:pic>
        <p:nvPicPr>
          <p:cNvPr id="7" name="Picture 6" descr="e324d9d037662d64fc16b51b9bfbdbac.png"/>
          <p:cNvPicPr>
            <a:picLocks noChangeAspect="1"/>
          </p:cNvPicPr>
          <p:nvPr/>
        </p:nvPicPr>
        <p:blipFill>
          <a:blip r:embed="rId5" cstate="print"/>
          <a:stretch>
            <a:fillRect/>
          </a:stretch>
        </p:blipFill>
        <p:spPr>
          <a:xfrm>
            <a:off x="2286000" y="5334000"/>
            <a:ext cx="1905000" cy="2057400"/>
          </a:xfrm>
          <a:prstGeom prst="rect">
            <a:avLst/>
          </a:prstGeom>
        </p:spPr>
      </p:pic>
      <p:pic>
        <p:nvPicPr>
          <p:cNvPr id="8" name="Picture 7" descr="e324d9d037662d64fc16b51b9bfbdbac.png"/>
          <p:cNvPicPr>
            <a:picLocks noChangeAspect="1"/>
          </p:cNvPicPr>
          <p:nvPr/>
        </p:nvPicPr>
        <p:blipFill>
          <a:blip r:embed="rId6" cstate="print"/>
          <a:stretch>
            <a:fillRect/>
          </a:stretch>
        </p:blipFill>
        <p:spPr>
          <a:xfrm>
            <a:off x="4572000" y="5410200"/>
            <a:ext cx="1905000" cy="1923494"/>
          </a:xfrm>
          <a:prstGeom prst="rect">
            <a:avLst/>
          </a:prstGeom>
        </p:spPr>
      </p:pic>
      <p:pic>
        <p:nvPicPr>
          <p:cNvPr id="9" name="Picture 8" descr="e324d9d037662d64fc16b51b9bfbdbac.png"/>
          <p:cNvPicPr>
            <a:picLocks noChangeAspect="1"/>
          </p:cNvPicPr>
          <p:nvPr/>
        </p:nvPicPr>
        <p:blipFill>
          <a:blip r:embed="rId7" cstate="print"/>
          <a:stretch>
            <a:fillRect/>
          </a:stretch>
        </p:blipFill>
        <p:spPr>
          <a:xfrm>
            <a:off x="6934200" y="5486400"/>
            <a:ext cx="1811217" cy="1828801"/>
          </a:xfrm>
          <a:prstGeom prst="rect">
            <a:avLst/>
          </a:prstGeom>
        </p:spPr>
      </p:pic>
      <p:pic>
        <p:nvPicPr>
          <p:cNvPr id="5" name="Picture 4" descr="e324d9d037662d64fc16b51b9bfbdbac.png"/>
          <p:cNvPicPr>
            <a:picLocks noChangeAspect="1"/>
          </p:cNvPicPr>
          <p:nvPr/>
        </p:nvPicPr>
        <p:blipFill>
          <a:blip r:embed="rId6" cstate="print"/>
          <a:stretch>
            <a:fillRect/>
          </a:stretch>
        </p:blipFill>
        <p:spPr>
          <a:xfrm>
            <a:off x="0" y="5410200"/>
            <a:ext cx="1905000" cy="1923494"/>
          </a:xfrm>
          <a:prstGeom prst="rect">
            <a:avLst/>
          </a:prstGeom>
        </p:spPr>
      </p:pic>
      <p:pic>
        <p:nvPicPr>
          <p:cNvPr id="13" name="Picture 12" descr="e86f050d219b5585368f7ef298c00175.png"/>
          <p:cNvPicPr>
            <a:picLocks noChangeAspect="1"/>
          </p:cNvPicPr>
          <p:nvPr/>
        </p:nvPicPr>
        <p:blipFill>
          <a:blip r:embed="rId8" cstate="print"/>
          <a:stretch>
            <a:fillRect/>
          </a:stretch>
        </p:blipFill>
        <p:spPr>
          <a:xfrm>
            <a:off x="7086600" y="4953000"/>
            <a:ext cx="1752600" cy="1752600"/>
          </a:xfrm>
          <a:prstGeom prst="rect">
            <a:avLst/>
          </a:prstGeom>
        </p:spPr>
      </p:pic>
      <p:sp>
        <p:nvSpPr>
          <p:cNvPr id="17" name="Rectangle 16"/>
          <p:cNvSpPr/>
          <p:nvPr/>
        </p:nvSpPr>
        <p:spPr>
          <a:xfrm>
            <a:off x="0" y="0"/>
            <a:ext cx="9144000" cy="1219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chemeClr val="tx1"/>
                </a:solidFill>
                <a:latin typeface="Times New Roman" panose="02020603050405020304" pitchFamily="18" charset="0"/>
                <a:cs typeface="Times New Roman" panose="02020603050405020304" pitchFamily="18" charset="0"/>
              </a:rPr>
              <a:t>Câu</a:t>
            </a:r>
            <a:r>
              <a:rPr lang="en-US" sz="3200" b="1" dirty="0" smtClean="0">
                <a:solidFill>
                  <a:schemeClr val="tx1"/>
                </a:solidFill>
                <a:latin typeface="Times New Roman" panose="02020603050405020304" pitchFamily="18" charset="0"/>
                <a:cs typeface="Times New Roman" panose="02020603050405020304" pitchFamily="18" charset="0"/>
              </a:rPr>
              <a:t> 3: </a:t>
            </a:r>
            <a:r>
              <a:rPr lang="en-US" sz="3200" b="1" dirty="0" err="1" smtClean="0">
                <a:solidFill>
                  <a:schemeClr val="tx1"/>
                </a:solidFill>
                <a:latin typeface="Times New Roman" panose="02020603050405020304" pitchFamily="18" charset="0"/>
                <a:cs typeface="Times New Roman" panose="02020603050405020304" pitchFamily="18" charset="0"/>
              </a:rPr>
              <a:t>Phát</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biểu</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nào</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sau</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đây</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là</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đúng</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khi</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nói</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về</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đặc</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điểm</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chung</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của</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lớp</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lưỡng</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cư</a:t>
            </a:r>
            <a:r>
              <a:rPr lang="en-US" sz="3200" b="1" dirty="0" smtClean="0">
                <a:solidFill>
                  <a:schemeClr val="tx1"/>
                </a:solidFill>
                <a:latin typeface="Times New Roman" panose="02020603050405020304" pitchFamily="18" charset="0"/>
                <a:cs typeface="Times New Roman" panose="02020603050405020304" pitchFamily="18" charset="0"/>
              </a:rPr>
              <a:t>?</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7543800" y="5486400"/>
            <a:ext cx="685800" cy="707886"/>
          </a:xfrm>
          <a:prstGeom prst="rect">
            <a:avLst/>
          </a:prstGeom>
          <a:noFill/>
        </p:spPr>
        <p:txBody>
          <a:bodyPr wrap="square" rtlCol="0">
            <a:spAutoFit/>
          </a:bodyPr>
          <a:lstStyle/>
          <a:p>
            <a:r>
              <a:rPr lang="en-US" sz="4000" dirty="0" smtClean="0">
                <a:solidFill>
                  <a:srgbClr val="FFFF00"/>
                </a:solidFill>
              </a:rPr>
              <a:t> D</a:t>
            </a:r>
            <a:endParaRPr lang="en-US" sz="4000" dirty="0">
              <a:solidFill>
                <a:srgbClr val="FFFF00"/>
              </a:solidFill>
            </a:endParaRPr>
          </a:p>
        </p:txBody>
      </p:sp>
      <p:sp>
        <p:nvSpPr>
          <p:cNvPr id="24" name="Rectangle 23"/>
          <p:cNvSpPr/>
          <p:nvPr/>
        </p:nvSpPr>
        <p:spPr>
          <a:xfrm>
            <a:off x="0" y="1447800"/>
            <a:ext cx="4038600" cy="9906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Times New Roman" panose="02020603050405020304" pitchFamily="18" charset="0"/>
                <a:cs typeface="Times New Roman" panose="02020603050405020304" pitchFamily="18" charset="0"/>
              </a:rPr>
              <a:t>A) </a:t>
            </a:r>
            <a:r>
              <a:rPr lang="en-US" sz="2800" b="1" dirty="0" err="1" smtClean="0">
                <a:solidFill>
                  <a:schemeClr val="tx1"/>
                </a:solidFill>
                <a:latin typeface="Times New Roman" panose="02020603050405020304" pitchFamily="18" charset="0"/>
                <a:cs typeface="Times New Roman" panose="02020603050405020304" pitchFamily="18" charset="0"/>
              </a:rPr>
              <a:t>Hô</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hấp</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chủ</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yếu</a:t>
            </a:r>
            <a:r>
              <a:rPr lang="en-US" sz="2800" b="1" dirty="0" smtClean="0">
                <a:solidFill>
                  <a:schemeClr val="tx1"/>
                </a:solidFill>
                <a:latin typeface="Times New Roman" panose="02020603050405020304" pitchFamily="18" charset="0"/>
                <a:cs typeface="Times New Roman" panose="02020603050405020304" pitchFamily="18" charset="0"/>
              </a:rPr>
              <a:t> ở </a:t>
            </a:r>
            <a:r>
              <a:rPr lang="en-US" sz="2800" b="1" dirty="0" err="1" smtClean="0">
                <a:solidFill>
                  <a:schemeClr val="tx1"/>
                </a:solidFill>
                <a:latin typeface="Times New Roman" panose="02020603050405020304" pitchFamily="18" charset="0"/>
                <a:cs typeface="Times New Roman" panose="02020603050405020304" pitchFamily="18" charset="0"/>
              </a:rPr>
              <a:t>phổi</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28" name="Rectangle 27"/>
          <p:cNvSpPr/>
          <p:nvPr/>
        </p:nvSpPr>
        <p:spPr>
          <a:xfrm>
            <a:off x="0" y="2514600"/>
            <a:ext cx="4191000" cy="13716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Times New Roman" panose="02020603050405020304" pitchFamily="18" charset="0"/>
                <a:cs typeface="Times New Roman" panose="02020603050405020304" pitchFamily="18" charset="0"/>
              </a:rPr>
              <a:t>B) Tim 3 </a:t>
            </a:r>
            <a:r>
              <a:rPr lang="en-US" sz="2800" b="1" dirty="0" err="1" smtClean="0">
                <a:solidFill>
                  <a:schemeClr val="tx1"/>
                </a:solidFill>
                <a:latin typeface="Times New Roman" panose="02020603050405020304" pitchFamily="18" charset="0"/>
                <a:cs typeface="Times New Roman" panose="02020603050405020304" pitchFamily="18" charset="0"/>
              </a:rPr>
              <a:t>ngăn</a:t>
            </a:r>
            <a:r>
              <a:rPr lang="en-US" sz="2800" b="1" dirty="0" smtClean="0">
                <a:solidFill>
                  <a:schemeClr val="tx1"/>
                </a:solidFill>
                <a:latin typeface="Times New Roman" panose="02020603050405020304" pitchFamily="18" charset="0"/>
                <a:cs typeface="Times New Roman" panose="02020603050405020304" pitchFamily="18" charset="0"/>
              </a:rPr>
              <a:t>, 2 </a:t>
            </a:r>
            <a:r>
              <a:rPr lang="en-US" sz="2800" b="1" dirty="0" err="1" smtClean="0">
                <a:solidFill>
                  <a:schemeClr val="tx1"/>
                </a:solidFill>
                <a:latin typeface="Times New Roman" panose="02020603050405020304" pitchFamily="18" charset="0"/>
                <a:cs typeface="Times New Roman" panose="02020603050405020304" pitchFamily="18" charset="0"/>
              </a:rPr>
              <a:t>vòng</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tuần</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hoàn</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máu</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đi</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nuôi</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cơ</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thể</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là</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máu</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pha</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29" name="Rectangle 28"/>
          <p:cNvSpPr/>
          <p:nvPr/>
        </p:nvSpPr>
        <p:spPr>
          <a:xfrm>
            <a:off x="4953000" y="1447800"/>
            <a:ext cx="3962400" cy="9144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Times New Roman" panose="02020603050405020304" pitchFamily="18" charset="0"/>
                <a:cs typeface="Times New Roman" panose="02020603050405020304" pitchFamily="18" charset="0"/>
              </a:rPr>
              <a:t>C) </a:t>
            </a:r>
            <a:r>
              <a:rPr lang="en-US" sz="2800" b="1" dirty="0" err="1" smtClean="0">
                <a:solidFill>
                  <a:schemeClr val="tx1"/>
                </a:solidFill>
                <a:latin typeface="Times New Roman" panose="02020603050405020304" pitchFamily="18" charset="0"/>
                <a:cs typeface="Times New Roman" panose="02020603050405020304" pitchFamily="18" charset="0"/>
              </a:rPr>
              <a:t>Máu</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đi</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nuôi</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cơ</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thể</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là</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máu</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đỏ</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tươi</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30" name="Rectangle 29"/>
          <p:cNvSpPr/>
          <p:nvPr/>
        </p:nvSpPr>
        <p:spPr>
          <a:xfrm>
            <a:off x="5105400" y="2590800"/>
            <a:ext cx="3810000" cy="10668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Times New Roman" panose="02020603050405020304" pitchFamily="18" charset="0"/>
                <a:cs typeface="Times New Roman" panose="02020603050405020304" pitchFamily="18" charset="0"/>
              </a:rPr>
              <a:t>D) </a:t>
            </a:r>
            <a:r>
              <a:rPr lang="en-US" sz="2800" b="1" dirty="0" err="1" smtClean="0">
                <a:solidFill>
                  <a:schemeClr val="tx1"/>
                </a:solidFill>
                <a:latin typeface="Times New Roman" panose="02020603050405020304" pitchFamily="18" charset="0"/>
                <a:cs typeface="Times New Roman" panose="02020603050405020304" pitchFamily="18" charset="0"/>
              </a:rPr>
              <a:t>Thích</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nghi</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với</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đời</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sống</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trên</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cạn</a:t>
            </a:r>
            <a:endParaRPr lang="en-US" sz="2800" b="1" dirty="0">
              <a:solidFill>
                <a:schemeClr val="tx1"/>
              </a:solidFill>
              <a:latin typeface="Times New Roman" panose="02020603050405020304" pitchFamily="18" charset="0"/>
              <a:cs typeface="Times New Roman" panose="02020603050405020304" pitchFamily="18" charset="0"/>
            </a:endParaRPr>
          </a:p>
        </p:txBody>
      </p:sp>
      <p:pic>
        <p:nvPicPr>
          <p:cNvPr id="16" name="Picture 15" descr="4f942a9486ec68153575dc78a42d480b.png"/>
          <p:cNvPicPr>
            <a:picLocks noChangeAspect="1"/>
          </p:cNvPicPr>
          <p:nvPr/>
        </p:nvPicPr>
        <p:blipFill>
          <a:blip r:embed="rId9" cstate="print"/>
          <a:stretch>
            <a:fillRect/>
          </a:stretch>
        </p:blipFill>
        <p:spPr>
          <a:xfrm>
            <a:off x="-3048000" y="2590800"/>
            <a:ext cx="4114800" cy="3733800"/>
          </a:xfrm>
          <a:prstGeom prst="rect">
            <a:avLst/>
          </a:prstGeom>
        </p:spPr>
      </p:pic>
      <p:pic>
        <p:nvPicPr>
          <p:cNvPr id="10" name="Picture 9" descr="e86f050d219b5585368f7ef298c00175.png"/>
          <p:cNvPicPr>
            <a:picLocks noChangeAspect="1"/>
          </p:cNvPicPr>
          <p:nvPr/>
        </p:nvPicPr>
        <p:blipFill>
          <a:blip r:embed="rId10" cstate="print"/>
          <a:stretch>
            <a:fillRect/>
          </a:stretch>
        </p:blipFill>
        <p:spPr>
          <a:xfrm>
            <a:off x="0" y="4953000"/>
            <a:ext cx="1981200" cy="1905000"/>
          </a:xfrm>
          <a:prstGeom prst="rect">
            <a:avLst/>
          </a:prstGeom>
        </p:spPr>
      </p:pic>
      <p:sp>
        <p:nvSpPr>
          <p:cNvPr id="32" name="TextBox 31"/>
          <p:cNvSpPr txBox="1"/>
          <p:nvPr/>
        </p:nvSpPr>
        <p:spPr>
          <a:xfrm>
            <a:off x="533400" y="5562600"/>
            <a:ext cx="914400" cy="707886"/>
          </a:xfrm>
          <a:prstGeom prst="rect">
            <a:avLst/>
          </a:prstGeom>
          <a:noFill/>
        </p:spPr>
        <p:txBody>
          <a:bodyPr wrap="square" rtlCol="0">
            <a:spAutoFit/>
          </a:bodyPr>
          <a:lstStyle/>
          <a:p>
            <a:r>
              <a:rPr lang="en-US" sz="4000" dirty="0" smtClean="0">
                <a:solidFill>
                  <a:srgbClr val="FFFF00"/>
                </a:solidFill>
              </a:rPr>
              <a:t>A</a:t>
            </a:r>
            <a:endParaRPr lang="en-US" sz="4000" dirty="0">
              <a:solidFill>
                <a:srgbClr val="FFFF00"/>
              </a:solidFill>
            </a:endParaRPr>
          </a:p>
        </p:txBody>
      </p:sp>
      <p:pic>
        <p:nvPicPr>
          <p:cNvPr id="31" name="Picture 30" descr="ca.png"/>
          <p:cNvPicPr>
            <a:picLocks noChangeAspect="1"/>
          </p:cNvPicPr>
          <p:nvPr/>
        </p:nvPicPr>
        <p:blipFill>
          <a:blip r:embed="rId11" cstate="print"/>
          <a:stretch>
            <a:fillRect/>
          </a:stretch>
        </p:blipFill>
        <p:spPr>
          <a:xfrm>
            <a:off x="3048000" y="5791200"/>
            <a:ext cx="533400" cy="473671"/>
          </a:xfrm>
          <a:prstGeom prst="rect">
            <a:avLst/>
          </a:prstGeom>
        </p:spPr>
      </p:pic>
      <p:pic>
        <p:nvPicPr>
          <p:cNvPr id="12" name="Picture 11" descr="e86f050d219b5585368f7ef298c00175.png"/>
          <p:cNvPicPr>
            <a:picLocks noChangeAspect="1"/>
          </p:cNvPicPr>
          <p:nvPr/>
        </p:nvPicPr>
        <p:blipFill>
          <a:blip r:embed="rId12" cstate="print"/>
          <a:stretch>
            <a:fillRect/>
          </a:stretch>
        </p:blipFill>
        <p:spPr>
          <a:xfrm>
            <a:off x="4800600" y="4953000"/>
            <a:ext cx="1676400" cy="1752600"/>
          </a:xfrm>
          <a:prstGeom prst="rect">
            <a:avLst/>
          </a:prstGeom>
        </p:spPr>
      </p:pic>
      <p:sp>
        <p:nvSpPr>
          <p:cNvPr id="20" name="TextBox 19"/>
          <p:cNvSpPr txBox="1"/>
          <p:nvPr/>
        </p:nvSpPr>
        <p:spPr>
          <a:xfrm>
            <a:off x="5257800" y="5562600"/>
            <a:ext cx="685800" cy="707886"/>
          </a:xfrm>
          <a:prstGeom prst="rect">
            <a:avLst/>
          </a:prstGeom>
          <a:noFill/>
        </p:spPr>
        <p:txBody>
          <a:bodyPr wrap="square" rtlCol="0">
            <a:spAutoFit/>
          </a:bodyPr>
          <a:lstStyle/>
          <a:p>
            <a:r>
              <a:rPr lang="en-US" sz="4000" dirty="0" smtClean="0">
                <a:solidFill>
                  <a:srgbClr val="FFFF00"/>
                </a:solidFill>
              </a:rPr>
              <a:t> C</a:t>
            </a:r>
            <a:endParaRPr lang="en-US" sz="4000" dirty="0">
              <a:solidFill>
                <a:srgbClr val="FFFF00"/>
              </a:solidFill>
            </a:endParaRPr>
          </a:p>
        </p:txBody>
      </p:sp>
      <p:pic>
        <p:nvPicPr>
          <p:cNvPr id="11" name="Picture 10" descr="e86f050d219b5585368f7ef298c00175.png"/>
          <p:cNvPicPr>
            <a:picLocks noChangeAspect="1"/>
          </p:cNvPicPr>
          <p:nvPr/>
        </p:nvPicPr>
        <p:blipFill>
          <a:blip r:embed="rId13" cstate="print"/>
          <a:stretch>
            <a:fillRect/>
          </a:stretch>
        </p:blipFill>
        <p:spPr>
          <a:xfrm>
            <a:off x="2438400" y="4953000"/>
            <a:ext cx="1752600" cy="1676400"/>
          </a:xfrm>
          <a:prstGeom prst="rect">
            <a:avLst/>
          </a:prstGeom>
        </p:spPr>
      </p:pic>
      <p:sp>
        <p:nvSpPr>
          <p:cNvPr id="19" name="TextBox 18"/>
          <p:cNvSpPr txBox="1"/>
          <p:nvPr/>
        </p:nvSpPr>
        <p:spPr>
          <a:xfrm>
            <a:off x="2819400" y="5486400"/>
            <a:ext cx="685800" cy="707886"/>
          </a:xfrm>
          <a:prstGeom prst="rect">
            <a:avLst/>
          </a:prstGeom>
          <a:noFill/>
        </p:spPr>
        <p:txBody>
          <a:bodyPr wrap="square" rtlCol="0">
            <a:spAutoFit/>
          </a:bodyPr>
          <a:lstStyle/>
          <a:p>
            <a:r>
              <a:rPr lang="en-US" sz="4000" dirty="0" smtClean="0">
                <a:solidFill>
                  <a:srgbClr val="FFFF00"/>
                </a:solidFill>
              </a:rPr>
              <a:t> B</a:t>
            </a:r>
            <a:endParaRPr lang="en-US" sz="4000" dirty="0">
              <a:solidFill>
                <a:srgbClr val="FFFF00"/>
              </a:solidFill>
            </a:endParaRPr>
          </a:p>
        </p:txBody>
      </p:sp>
      <p:sp>
        <p:nvSpPr>
          <p:cNvPr id="22" name="Rectangle 21"/>
          <p:cNvSpPr/>
          <p:nvPr/>
        </p:nvSpPr>
        <p:spPr>
          <a:xfrm>
            <a:off x="304800" y="5486400"/>
            <a:ext cx="1143000" cy="762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err="1" smtClean="0"/>
              <a:t>Sai</a:t>
            </a:r>
            <a:r>
              <a:rPr lang="en-US" dirty="0" smtClean="0"/>
              <a:t> </a:t>
            </a:r>
            <a:r>
              <a:rPr lang="en-US" dirty="0" err="1" smtClean="0"/>
              <a:t>mất</a:t>
            </a:r>
            <a:r>
              <a:rPr lang="en-US" dirty="0" smtClean="0"/>
              <a:t> </a:t>
            </a:r>
            <a:r>
              <a:rPr lang="en-US" dirty="0" err="1" smtClean="0"/>
              <a:t>rồi</a:t>
            </a:r>
            <a:endParaRPr lang="en-US" dirty="0"/>
          </a:p>
        </p:txBody>
      </p:sp>
      <p:sp>
        <p:nvSpPr>
          <p:cNvPr id="23" name="Rectangle 22"/>
          <p:cNvSpPr/>
          <p:nvPr/>
        </p:nvSpPr>
        <p:spPr>
          <a:xfrm>
            <a:off x="7315200" y="5486400"/>
            <a:ext cx="1143000" cy="762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err="1" smtClean="0"/>
              <a:t>Sai</a:t>
            </a:r>
            <a:r>
              <a:rPr lang="en-US" dirty="0" smtClean="0"/>
              <a:t> </a:t>
            </a:r>
            <a:r>
              <a:rPr lang="en-US" dirty="0" err="1" smtClean="0"/>
              <a:t>mất</a:t>
            </a:r>
            <a:r>
              <a:rPr lang="en-US" dirty="0" smtClean="0"/>
              <a:t> </a:t>
            </a:r>
            <a:r>
              <a:rPr lang="en-US" dirty="0" err="1" smtClean="0"/>
              <a:t>rồi</a:t>
            </a:r>
            <a:endParaRPr lang="en-US" dirty="0"/>
          </a:p>
        </p:txBody>
      </p:sp>
      <p:sp>
        <p:nvSpPr>
          <p:cNvPr id="25" name="Rectangle 24"/>
          <p:cNvSpPr/>
          <p:nvPr/>
        </p:nvSpPr>
        <p:spPr>
          <a:xfrm>
            <a:off x="5029200" y="5486400"/>
            <a:ext cx="1143000" cy="762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err="1" smtClean="0"/>
              <a:t>Sai</a:t>
            </a:r>
            <a:r>
              <a:rPr lang="en-US" dirty="0" smtClean="0"/>
              <a:t> </a:t>
            </a:r>
            <a:r>
              <a:rPr lang="en-US" dirty="0" err="1" smtClean="0"/>
              <a:t>mất</a:t>
            </a:r>
            <a:r>
              <a:rPr lang="en-US" dirty="0" smtClean="0"/>
              <a:t> </a:t>
            </a:r>
            <a:r>
              <a:rPr lang="en-US" dirty="0" err="1" smtClean="0"/>
              <a:t>rồi</a:t>
            </a:r>
            <a:endParaRPr lang="en-US" dirty="0"/>
          </a:p>
        </p:txBody>
      </p:sp>
      <p:sp>
        <p:nvSpPr>
          <p:cNvPr id="26" name="Right Arrow 25">
            <a:hlinkClick r:id="rId14" action="ppaction://hlinksldjump"/>
          </p:cNvPr>
          <p:cNvSpPr/>
          <p:nvPr/>
        </p:nvSpPr>
        <p:spPr>
          <a:xfrm>
            <a:off x="8686800" y="6477000"/>
            <a:ext cx="457200" cy="38100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xmlns="" val="128843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6.93889E-18 1.11111E-6 L 0.56667 0.00555 " pathEditMode="relative" rAng="0" ptsTypes="AA">
                                      <p:cBhvr>
                                        <p:cTn id="6" dur="2000" fill="hold"/>
                                        <p:tgtEl>
                                          <p:spTgt spid="16"/>
                                        </p:tgtEl>
                                        <p:attrNameLst>
                                          <p:attrName>ppt_x</p:attrName>
                                          <p:attrName>ppt_y</p:attrName>
                                        </p:attrNameLst>
                                      </p:cBhvr>
                                      <p:rCtr x="28300" y="300"/>
                                    </p:animMotion>
                                  </p:childTnLst>
                                </p:cTn>
                              </p:par>
                              <p:par>
                                <p:cTn id="7" presetID="10"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19"/>
                    </p:tgtEl>
                  </p:cond>
                </p:stCondLst>
                <p:endSync evt="end" delay="0">
                  <p:rtn val="all"/>
                </p:endSync>
                <p:childTnLst>
                  <p:par>
                    <p:cTn id="27" fill="hold">
                      <p:stCondLst>
                        <p:cond delay="0"/>
                      </p:stCondLst>
                      <p:childTnLst>
                        <p:par>
                          <p:cTn id="28" fill="hold">
                            <p:stCondLst>
                              <p:cond delay="0"/>
                            </p:stCondLst>
                            <p:childTnLst>
                              <p:par>
                                <p:cTn id="29" presetID="47" presetClass="exit" presetSubtype="0" fill="hold" grpId="0" nodeType="clickEffect">
                                  <p:stCondLst>
                                    <p:cond delay="0"/>
                                  </p:stCondLst>
                                  <p:childTnLst>
                                    <p:animEffect transition="out" filter="fade">
                                      <p:cBhvr>
                                        <p:cTn id="30" dur="1000"/>
                                        <p:tgtEl>
                                          <p:spTgt spid="19"/>
                                        </p:tgtEl>
                                      </p:cBhvr>
                                    </p:animEffect>
                                    <p:anim calcmode="lin" valueType="num">
                                      <p:cBhvr>
                                        <p:cTn id="31" dur="1000"/>
                                        <p:tgtEl>
                                          <p:spTgt spid="19"/>
                                        </p:tgtEl>
                                        <p:attrNameLst>
                                          <p:attrName>ppt_x</p:attrName>
                                        </p:attrNameLst>
                                      </p:cBhvr>
                                      <p:tavLst>
                                        <p:tav tm="0">
                                          <p:val>
                                            <p:strVal val="ppt_x"/>
                                          </p:val>
                                        </p:tav>
                                        <p:tav tm="100000">
                                          <p:val>
                                            <p:strVal val="ppt_x"/>
                                          </p:val>
                                        </p:tav>
                                      </p:tavLst>
                                    </p:anim>
                                    <p:anim calcmode="lin" valueType="num">
                                      <p:cBhvr>
                                        <p:cTn id="32" dur="1000"/>
                                        <p:tgtEl>
                                          <p:spTgt spid="19"/>
                                        </p:tgtEl>
                                        <p:attrNameLst>
                                          <p:attrName>ppt_y</p:attrName>
                                        </p:attrNameLst>
                                      </p:cBhvr>
                                      <p:tavLst>
                                        <p:tav tm="0">
                                          <p:val>
                                            <p:strVal val="ppt_y"/>
                                          </p:val>
                                        </p:tav>
                                        <p:tav tm="100000">
                                          <p:val>
                                            <p:strVal val="ppt_y-.1"/>
                                          </p:val>
                                        </p:tav>
                                      </p:tavLst>
                                    </p:anim>
                                    <p:set>
                                      <p:cBhvr>
                                        <p:cTn id="33" dur="1" fill="hold">
                                          <p:stCondLst>
                                            <p:cond delay="999"/>
                                          </p:stCondLst>
                                        </p:cTn>
                                        <p:tgtEl>
                                          <p:spTgt spid="19"/>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2" name="dung .wav"/>
                                        </p:tgtEl>
                                      </p:cMediaNode>
                                    </p:audio>
                                  </p:subTnLst>
                                </p:cTn>
                              </p:par>
                              <p:par>
                                <p:cTn id="34" presetID="47" presetClass="exit" presetSubtype="0" fill="hold" nodeType="withEffect">
                                  <p:stCondLst>
                                    <p:cond delay="0"/>
                                  </p:stCondLst>
                                  <p:childTnLst>
                                    <p:animEffect transition="out" filter="fade">
                                      <p:cBhvr>
                                        <p:cTn id="35" dur="1000"/>
                                        <p:tgtEl>
                                          <p:spTgt spid="11"/>
                                        </p:tgtEl>
                                      </p:cBhvr>
                                    </p:animEffect>
                                    <p:anim calcmode="lin" valueType="num">
                                      <p:cBhvr>
                                        <p:cTn id="36" dur="1000"/>
                                        <p:tgtEl>
                                          <p:spTgt spid="11"/>
                                        </p:tgtEl>
                                        <p:attrNameLst>
                                          <p:attrName>ppt_x</p:attrName>
                                        </p:attrNameLst>
                                      </p:cBhvr>
                                      <p:tavLst>
                                        <p:tav tm="0">
                                          <p:val>
                                            <p:strVal val="ppt_x"/>
                                          </p:val>
                                        </p:tav>
                                        <p:tav tm="100000">
                                          <p:val>
                                            <p:strVal val="ppt_x"/>
                                          </p:val>
                                        </p:tav>
                                      </p:tavLst>
                                    </p:anim>
                                    <p:anim calcmode="lin" valueType="num">
                                      <p:cBhvr>
                                        <p:cTn id="37" dur="1000"/>
                                        <p:tgtEl>
                                          <p:spTgt spid="11"/>
                                        </p:tgtEl>
                                        <p:attrNameLst>
                                          <p:attrName>ppt_y</p:attrName>
                                        </p:attrNameLst>
                                      </p:cBhvr>
                                      <p:tavLst>
                                        <p:tav tm="0">
                                          <p:val>
                                            <p:strVal val="ppt_y"/>
                                          </p:val>
                                        </p:tav>
                                        <p:tav tm="100000">
                                          <p:val>
                                            <p:strVal val="ppt_y-.1"/>
                                          </p:val>
                                        </p:tav>
                                      </p:tavLst>
                                    </p:anim>
                                    <p:set>
                                      <p:cBhvr>
                                        <p:cTn id="38" dur="1" fill="hold">
                                          <p:stCondLst>
                                            <p:cond delay="999"/>
                                          </p:stCondLst>
                                        </p:cTn>
                                        <p:tgtEl>
                                          <p:spTgt spid="11"/>
                                        </p:tgtEl>
                                        <p:attrNameLst>
                                          <p:attrName>style.visibility</p:attrName>
                                        </p:attrNameLst>
                                      </p:cBhvr>
                                      <p:to>
                                        <p:strVal val="hidden"/>
                                      </p:to>
                                    </p:set>
                                  </p:childTnLst>
                                </p:cTn>
                              </p:par>
                            </p:childTnLst>
                          </p:cTn>
                        </p:par>
                        <p:par>
                          <p:cTn id="39" fill="hold">
                            <p:stCondLst>
                              <p:cond delay="1000"/>
                            </p:stCondLst>
                            <p:childTnLst>
                              <p:par>
                                <p:cTn id="40" presetID="0" presetClass="path" presetSubtype="0" accel="50000" decel="50000" fill="hold" nodeType="afterEffect">
                                  <p:stCondLst>
                                    <p:cond delay="0"/>
                                  </p:stCondLst>
                                  <p:childTnLst>
                                    <p:animMotion origin="layout" path="M 5E-6 -8.14815E-6 C 0.05105 0.00416 0.10209 0.00833 0.14219 -0.01876 C 0.1823 -0.04584 0.22483 -0.11945 0.24063 -0.16251 C 0.25643 -0.20556 0.25834 -0.26366 0.23751 -0.27709 C 0.21667 -0.29052 0.13751 -0.25556 0.11563 -0.24376 C 0.09376 -0.23195 0.10001 -0.21922 0.10626 -0.20626 " pathEditMode="relative" ptsTypes="aaaaaA">
                                      <p:cBhvr>
                                        <p:cTn id="41" dur="2000" fill="hold"/>
                                        <p:tgtEl>
                                          <p:spTgt spid="31"/>
                                        </p:tgtEl>
                                        <p:attrNameLst>
                                          <p:attrName>ppt_x</p:attrName>
                                          <p:attrName>ppt_y</p:attrName>
                                        </p:attrNameLst>
                                      </p:cBhvr>
                                    </p:animMotion>
                                  </p:childTnLst>
                                </p:cTn>
                              </p:par>
                            </p:childTnLst>
                          </p:cTn>
                        </p:par>
                        <p:par>
                          <p:cTn id="42" fill="hold">
                            <p:stCondLst>
                              <p:cond delay="3000"/>
                            </p:stCondLst>
                            <p:childTnLst>
                              <p:par>
                                <p:cTn id="43" presetID="47" presetClass="exit" presetSubtype="0" fill="hold" nodeType="afterEffect">
                                  <p:stCondLst>
                                    <p:cond delay="0"/>
                                  </p:stCondLst>
                                  <p:childTnLst>
                                    <p:animEffect transition="out" filter="fade">
                                      <p:cBhvr>
                                        <p:cTn id="44" dur="2000"/>
                                        <p:tgtEl>
                                          <p:spTgt spid="31"/>
                                        </p:tgtEl>
                                      </p:cBhvr>
                                    </p:animEffect>
                                    <p:anim calcmode="lin" valueType="num">
                                      <p:cBhvr>
                                        <p:cTn id="45" dur="2000"/>
                                        <p:tgtEl>
                                          <p:spTgt spid="31"/>
                                        </p:tgtEl>
                                        <p:attrNameLst>
                                          <p:attrName>ppt_x</p:attrName>
                                        </p:attrNameLst>
                                      </p:cBhvr>
                                      <p:tavLst>
                                        <p:tav tm="0">
                                          <p:val>
                                            <p:strVal val="ppt_x"/>
                                          </p:val>
                                        </p:tav>
                                        <p:tav tm="100000">
                                          <p:val>
                                            <p:strVal val="ppt_x"/>
                                          </p:val>
                                        </p:tav>
                                      </p:tavLst>
                                    </p:anim>
                                    <p:anim calcmode="lin" valueType="num">
                                      <p:cBhvr>
                                        <p:cTn id="46" dur="2000"/>
                                        <p:tgtEl>
                                          <p:spTgt spid="31"/>
                                        </p:tgtEl>
                                        <p:attrNameLst>
                                          <p:attrName>ppt_y</p:attrName>
                                        </p:attrNameLst>
                                      </p:cBhvr>
                                      <p:tavLst>
                                        <p:tav tm="0">
                                          <p:val>
                                            <p:strVal val="ppt_y"/>
                                          </p:val>
                                        </p:tav>
                                        <p:tav tm="100000">
                                          <p:val>
                                            <p:strVal val="ppt_y-.1"/>
                                          </p:val>
                                        </p:tav>
                                      </p:tavLst>
                                    </p:anim>
                                    <p:set>
                                      <p:cBhvr>
                                        <p:cTn id="47" dur="1" fill="hold">
                                          <p:stCondLst>
                                            <p:cond delay="19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48" restart="whenNotActive" fill="hold" evtFilter="cancelBubble" nodeType="interactiveSeq">
                <p:stCondLst>
                  <p:cond evt="onClick" delay="0">
                    <p:tgtEl>
                      <p:spTgt spid="20"/>
                    </p:tgtEl>
                  </p:cond>
                </p:stCondLst>
                <p:endSync evt="end" delay="0">
                  <p:rtn val="all"/>
                </p:endSync>
                <p:childTnLst>
                  <p:par>
                    <p:cTn id="49" fill="hold">
                      <p:stCondLst>
                        <p:cond delay="0"/>
                      </p:stCondLst>
                      <p:childTnLst>
                        <p:par>
                          <p:cTn id="50" fill="hold">
                            <p:stCondLst>
                              <p:cond delay="0"/>
                            </p:stCondLst>
                            <p:childTnLst>
                              <p:par>
                                <p:cTn id="51" presetID="47" presetClass="exit" presetSubtype="0" fill="hold" grpId="0" nodeType="clickEffect">
                                  <p:stCondLst>
                                    <p:cond delay="0"/>
                                  </p:stCondLst>
                                  <p:childTnLst>
                                    <p:animEffect transition="out" filter="fade">
                                      <p:cBhvr>
                                        <p:cTn id="52" dur="1000"/>
                                        <p:tgtEl>
                                          <p:spTgt spid="20"/>
                                        </p:tgtEl>
                                      </p:cBhvr>
                                    </p:animEffect>
                                    <p:anim calcmode="lin" valueType="num">
                                      <p:cBhvr>
                                        <p:cTn id="53" dur="1000"/>
                                        <p:tgtEl>
                                          <p:spTgt spid="20"/>
                                        </p:tgtEl>
                                        <p:attrNameLst>
                                          <p:attrName>ppt_x</p:attrName>
                                        </p:attrNameLst>
                                      </p:cBhvr>
                                      <p:tavLst>
                                        <p:tav tm="0">
                                          <p:val>
                                            <p:strVal val="ppt_x"/>
                                          </p:val>
                                        </p:tav>
                                        <p:tav tm="100000">
                                          <p:val>
                                            <p:strVal val="ppt_x"/>
                                          </p:val>
                                        </p:tav>
                                      </p:tavLst>
                                    </p:anim>
                                    <p:anim calcmode="lin" valueType="num">
                                      <p:cBhvr>
                                        <p:cTn id="54" dur="1000"/>
                                        <p:tgtEl>
                                          <p:spTgt spid="20"/>
                                        </p:tgtEl>
                                        <p:attrNameLst>
                                          <p:attrName>ppt_y</p:attrName>
                                        </p:attrNameLst>
                                      </p:cBhvr>
                                      <p:tavLst>
                                        <p:tav tm="0">
                                          <p:val>
                                            <p:strVal val="ppt_y"/>
                                          </p:val>
                                        </p:tav>
                                        <p:tav tm="100000">
                                          <p:val>
                                            <p:strVal val="ppt_y-.1"/>
                                          </p:val>
                                        </p:tav>
                                      </p:tavLst>
                                    </p:anim>
                                    <p:set>
                                      <p:cBhvr>
                                        <p:cTn id="55" dur="1" fill="hold">
                                          <p:stCondLst>
                                            <p:cond delay="999"/>
                                          </p:stCondLst>
                                        </p:cTn>
                                        <p:tgtEl>
                                          <p:spTgt spid="20"/>
                                        </p:tgtEl>
                                        <p:attrNameLst>
                                          <p:attrName>style.visibility</p:attrName>
                                        </p:attrNameLst>
                                      </p:cBhvr>
                                      <p:to>
                                        <p:strVal val="hidden"/>
                                      </p:to>
                                    </p:set>
                                  </p:childTnLst>
                                </p:cTn>
                              </p:par>
                              <p:par>
                                <p:cTn id="56" presetID="47" presetClass="exit" presetSubtype="0" fill="hold" nodeType="withEffect">
                                  <p:stCondLst>
                                    <p:cond delay="0"/>
                                  </p:stCondLst>
                                  <p:childTnLst>
                                    <p:animEffect transition="out" filter="fade">
                                      <p:cBhvr>
                                        <p:cTn id="57" dur="1000"/>
                                        <p:tgtEl>
                                          <p:spTgt spid="12"/>
                                        </p:tgtEl>
                                      </p:cBhvr>
                                    </p:animEffect>
                                    <p:anim calcmode="lin" valueType="num">
                                      <p:cBhvr>
                                        <p:cTn id="58" dur="1000"/>
                                        <p:tgtEl>
                                          <p:spTgt spid="12"/>
                                        </p:tgtEl>
                                        <p:attrNameLst>
                                          <p:attrName>ppt_x</p:attrName>
                                        </p:attrNameLst>
                                      </p:cBhvr>
                                      <p:tavLst>
                                        <p:tav tm="0">
                                          <p:val>
                                            <p:strVal val="ppt_x"/>
                                          </p:val>
                                        </p:tav>
                                        <p:tav tm="100000">
                                          <p:val>
                                            <p:strVal val="ppt_x"/>
                                          </p:val>
                                        </p:tav>
                                      </p:tavLst>
                                    </p:anim>
                                    <p:anim calcmode="lin" valueType="num">
                                      <p:cBhvr>
                                        <p:cTn id="59" dur="1000"/>
                                        <p:tgtEl>
                                          <p:spTgt spid="12"/>
                                        </p:tgtEl>
                                        <p:attrNameLst>
                                          <p:attrName>ppt_y</p:attrName>
                                        </p:attrNameLst>
                                      </p:cBhvr>
                                      <p:tavLst>
                                        <p:tav tm="0">
                                          <p:val>
                                            <p:strVal val="ppt_y"/>
                                          </p:val>
                                        </p:tav>
                                        <p:tav tm="100000">
                                          <p:val>
                                            <p:strVal val="ppt_y-.1"/>
                                          </p:val>
                                        </p:tav>
                                      </p:tavLst>
                                    </p:anim>
                                    <p:set>
                                      <p:cBhvr>
                                        <p:cTn id="60" dur="1" fill="hold">
                                          <p:stCondLst>
                                            <p:cond delay="999"/>
                                          </p:stCondLst>
                                        </p:cTn>
                                        <p:tgtEl>
                                          <p:spTgt spid="12"/>
                                        </p:tgtEl>
                                        <p:attrNameLst>
                                          <p:attrName>style.visibility</p:attrName>
                                        </p:attrNameLst>
                                      </p:cBhvr>
                                      <p:to>
                                        <p:strVal val="hidden"/>
                                      </p:to>
                                    </p:set>
                                  </p:childTnLst>
                                </p:cTn>
                              </p:par>
                            </p:childTnLst>
                          </p:cTn>
                        </p:par>
                        <p:par>
                          <p:cTn id="61" fill="hold">
                            <p:stCondLst>
                              <p:cond delay="1000"/>
                            </p:stCondLst>
                            <p:childTnLst>
                              <p:par>
                                <p:cTn id="62" presetID="1" presetClass="entr" presetSubtype="0"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20"/>
                  </p:tgtEl>
                </p:cond>
              </p:nextCondLst>
            </p:seq>
            <p:seq concurrent="1" nextAc="seek">
              <p:cTn id="64" restart="whenNotActive" fill="hold" evtFilter="cancelBubble" nodeType="interactiveSeq">
                <p:stCondLst>
                  <p:cond evt="onClick" delay="0">
                    <p:tgtEl>
                      <p:spTgt spid="21"/>
                    </p:tgtEl>
                  </p:cond>
                </p:stCondLst>
                <p:endSync evt="end" delay="0">
                  <p:rtn val="all"/>
                </p:endSync>
                <p:childTnLst>
                  <p:par>
                    <p:cTn id="65" fill="hold">
                      <p:stCondLst>
                        <p:cond delay="0"/>
                      </p:stCondLst>
                      <p:childTnLst>
                        <p:par>
                          <p:cTn id="66" fill="hold">
                            <p:stCondLst>
                              <p:cond delay="0"/>
                            </p:stCondLst>
                            <p:childTnLst>
                              <p:par>
                                <p:cTn id="67" presetID="47" presetClass="exit" presetSubtype="0" fill="hold" grpId="0" nodeType="clickEffect">
                                  <p:stCondLst>
                                    <p:cond delay="0"/>
                                  </p:stCondLst>
                                  <p:childTnLst>
                                    <p:animEffect transition="out" filter="fade">
                                      <p:cBhvr>
                                        <p:cTn id="68" dur="1000"/>
                                        <p:tgtEl>
                                          <p:spTgt spid="21"/>
                                        </p:tgtEl>
                                      </p:cBhvr>
                                    </p:animEffect>
                                    <p:anim calcmode="lin" valueType="num">
                                      <p:cBhvr>
                                        <p:cTn id="69" dur="1000"/>
                                        <p:tgtEl>
                                          <p:spTgt spid="21"/>
                                        </p:tgtEl>
                                        <p:attrNameLst>
                                          <p:attrName>ppt_x</p:attrName>
                                        </p:attrNameLst>
                                      </p:cBhvr>
                                      <p:tavLst>
                                        <p:tav tm="0">
                                          <p:val>
                                            <p:strVal val="ppt_x"/>
                                          </p:val>
                                        </p:tav>
                                        <p:tav tm="100000">
                                          <p:val>
                                            <p:strVal val="ppt_x"/>
                                          </p:val>
                                        </p:tav>
                                      </p:tavLst>
                                    </p:anim>
                                    <p:anim calcmode="lin" valueType="num">
                                      <p:cBhvr>
                                        <p:cTn id="70" dur="1000"/>
                                        <p:tgtEl>
                                          <p:spTgt spid="21"/>
                                        </p:tgtEl>
                                        <p:attrNameLst>
                                          <p:attrName>ppt_y</p:attrName>
                                        </p:attrNameLst>
                                      </p:cBhvr>
                                      <p:tavLst>
                                        <p:tav tm="0">
                                          <p:val>
                                            <p:strVal val="ppt_y"/>
                                          </p:val>
                                        </p:tav>
                                        <p:tav tm="100000">
                                          <p:val>
                                            <p:strVal val="ppt_y-.1"/>
                                          </p:val>
                                        </p:tav>
                                      </p:tavLst>
                                    </p:anim>
                                    <p:set>
                                      <p:cBhvr>
                                        <p:cTn id="71" dur="1" fill="hold">
                                          <p:stCondLst>
                                            <p:cond delay="999"/>
                                          </p:stCondLst>
                                        </p:cTn>
                                        <p:tgtEl>
                                          <p:spTgt spid="21"/>
                                        </p:tgtEl>
                                        <p:attrNameLst>
                                          <p:attrName>style.visibility</p:attrName>
                                        </p:attrNameLst>
                                      </p:cBhvr>
                                      <p:to>
                                        <p:strVal val="hidden"/>
                                      </p:to>
                                    </p:set>
                                  </p:childTnLst>
                                </p:cTn>
                              </p:par>
                              <p:par>
                                <p:cTn id="72" presetID="47" presetClass="exit" presetSubtype="0" fill="hold" nodeType="withEffect">
                                  <p:stCondLst>
                                    <p:cond delay="0"/>
                                  </p:stCondLst>
                                  <p:childTnLst>
                                    <p:animEffect transition="out" filter="fade">
                                      <p:cBhvr>
                                        <p:cTn id="73" dur="1000"/>
                                        <p:tgtEl>
                                          <p:spTgt spid="13"/>
                                        </p:tgtEl>
                                      </p:cBhvr>
                                    </p:animEffect>
                                    <p:anim calcmode="lin" valueType="num">
                                      <p:cBhvr>
                                        <p:cTn id="74" dur="1000"/>
                                        <p:tgtEl>
                                          <p:spTgt spid="13"/>
                                        </p:tgtEl>
                                        <p:attrNameLst>
                                          <p:attrName>ppt_x</p:attrName>
                                        </p:attrNameLst>
                                      </p:cBhvr>
                                      <p:tavLst>
                                        <p:tav tm="0">
                                          <p:val>
                                            <p:strVal val="ppt_x"/>
                                          </p:val>
                                        </p:tav>
                                        <p:tav tm="100000">
                                          <p:val>
                                            <p:strVal val="ppt_x"/>
                                          </p:val>
                                        </p:tav>
                                      </p:tavLst>
                                    </p:anim>
                                    <p:anim calcmode="lin" valueType="num">
                                      <p:cBhvr>
                                        <p:cTn id="75" dur="1000"/>
                                        <p:tgtEl>
                                          <p:spTgt spid="13"/>
                                        </p:tgtEl>
                                        <p:attrNameLst>
                                          <p:attrName>ppt_y</p:attrName>
                                        </p:attrNameLst>
                                      </p:cBhvr>
                                      <p:tavLst>
                                        <p:tav tm="0">
                                          <p:val>
                                            <p:strVal val="ppt_y"/>
                                          </p:val>
                                        </p:tav>
                                        <p:tav tm="100000">
                                          <p:val>
                                            <p:strVal val="ppt_y-.1"/>
                                          </p:val>
                                        </p:tav>
                                      </p:tavLst>
                                    </p:anim>
                                    <p:set>
                                      <p:cBhvr>
                                        <p:cTn id="76" dur="1" fill="hold">
                                          <p:stCondLst>
                                            <p:cond delay="999"/>
                                          </p:stCondLst>
                                        </p:cTn>
                                        <p:tgtEl>
                                          <p:spTgt spid="13"/>
                                        </p:tgtEl>
                                        <p:attrNameLst>
                                          <p:attrName>style.visibility</p:attrName>
                                        </p:attrNameLst>
                                      </p:cBhvr>
                                      <p:to>
                                        <p:strVal val="hidden"/>
                                      </p:to>
                                    </p:set>
                                  </p:childTnLst>
                                </p:cTn>
                              </p:par>
                            </p:childTnLst>
                          </p:cTn>
                        </p:par>
                        <p:par>
                          <p:cTn id="77" fill="hold">
                            <p:stCondLst>
                              <p:cond delay="1000"/>
                            </p:stCondLst>
                            <p:childTnLst>
                              <p:par>
                                <p:cTn id="78" presetID="1" presetClass="entr" presetSubtype="0" fill="hold" grpId="0" nodeType="afterEffect">
                                  <p:stCondLst>
                                    <p:cond delay="0"/>
                                  </p:stCondLst>
                                  <p:childTnLst>
                                    <p:set>
                                      <p:cBhvr>
                                        <p:cTn id="79"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78"/>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21"/>
                  </p:tgtEl>
                </p:cond>
              </p:nextCondLst>
            </p:seq>
            <p:seq concurrent="1" nextAc="seek">
              <p:cTn id="80" restart="whenNotActive" fill="hold" evtFilter="cancelBubble" nodeType="interactiveSeq">
                <p:stCondLst>
                  <p:cond evt="onClick" delay="0">
                    <p:tgtEl>
                      <p:spTgt spid="32"/>
                    </p:tgtEl>
                  </p:cond>
                </p:stCondLst>
                <p:endSync evt="end" delay="0">
                  <p:rtn val="all"/>
                </p:endSync>
                <p:childTnLst>
                  <p:par>
                    <p:cTn id="81" fill="hold">
                      <p:stCondLst>
                        <p:cond delay="0"/>
                      </p:stCondLst>
                      <p:childTnLst>
                        <p:par>
                          <p:cTn id="82" fill="hold">
                            <p:stCondLst>
                              <p:cond delay="0"/>
                            </p:stCondLst>
                            <p:childTnLst>
                              <p:par>
                                <p:cTn id="83" presetID="47" presetClass="exit" presetSubtype="0" fill="hold" grpId="0" nodeType="clickEffect">
                                  <p:stCondLst>
                                    <p:cond delay="0"/>
                                  </p:stCondLst>
                                  <p:childTnLst>
                                    <p:animEffect transition="out" filter="fade">
                                      <p:cBhvr>
                                        <p:cTn id="84" dur="1000"/>
                                        <p:tgtEl>
                                          <p:spTgt spid="32"/>
                                        </p:tgtEl>
                                      </p:cBhvr>
                                    </p:animEffect>
                                    <p:anim calcmode="lin" valueType="num">
                                      <p:cBhvr>
                                        <p:cTn id="85" dur="1000"/>
                                        <p:tgtEl>
                                          <p:spTgt spid="32"/>
                                        </p:tgtEl>
                                        <p:attrNameLst>
                                          <p:attrName>ppt_x</p:attrName>
                                        </p:attrNameLst>
                                      </p:cBhvr>
                                      <p:tavLst>
                                        <p:tav tm="0">
                                          <p:val>
                                            <p:strVal val="ppt_x"/>
                                          </p:val>
                                        </p:tav>
                                        <p:tav tm="100000">
                                          <p:val>
                                            <p:strVal val="ppt_x"/>
                                          </p:val>
                                        </p:tav>
                                      </p:tavLst>
                                    </p:anim>
                                    <p:anim calcmode="lin" valueType="num">
                                      <p:cBhvr>
                                        <p:cTn id="86" dur="1000"/>
                                        <p:tgtEl>
                                          <p:spTgt spid="32"/>
                                        </p:tgtEl>
                                        <p:attrNameLst>
                                          <p:attrName>ppt_y</p:attrName>
                                        </p:attrNameLst>
                                      </p:cBhvr>
                                      <p:tavLst>
                                        <p:tav tm="0">
                                          <p:val>
                                            <p:strVal val="ppt_y"/>
                                          </p:val>
                                        </p:tav>
                                        <p:tav tm="100000">
                                          <p:val>
                                            <p:strVal val="ppt_y-.1"/>
                                          </p:val>
                                        </p:tav>
                                      </p:tavLst>
                                    </p:anim>
                                    <p:set>
                                      <p:cBhvr>
                                        <p:cTn id="87" dur="1" fill="hold">
                                          <p:stCondLst>
                                            <p:cond delay="999"/>
                                          </p:stCondLst>
                                        </p:cTn>
                                        <p:tgtEl>
                                          <p:spTgt spid="32"/>
                                        </p:tgtEl>
                                        <p:attrNameLst>
                                          <p:attrName>style.visibility</p:attrName>
                                        </p:attrNameLst>
                                      </p:cBhvr>
                                      <p:to>
                                        <p:strVal val="hidden"/>
                                      </p:to>
                                    </p:set>
                                  </p:childTnLst>
                                </p:cTn>
                              </p:par>
                              <p:par>
                                <p:cTn id="88" presetID="47" presetClass="exit" presetSubtype="0" fill="hold" nodeType="withEffect">
                                  <p:stCondLst>
                                    <p:cond delay="0"/>
                                  </p:stCondLst>
                                  <p:childTnLst>
                                    <p:animEffect transition="out" filter="fade">
                                      <p:cBhvr>
                                        <p:cTn id="89" dur="1000"/>
                                        <p:tgtEl>
                                          <p:spTgt spid="10"/>
                                        </p:tgtEl>
                                      </p:cBhvr>
                                    </p:animEffect>
                                    <p:anim calcmode="lin" valueType="num">
                                      <p:cBhvr>
                                        <p:cTn id="90" dur="1000"/>
                                        <p:tgtEl>
                                          <p:spTgt spid="10"/>
                                        </p:tgtEl>
                                        <p:attrNameLst>
                                          <p:attrName>ppt_x</p:attrName>
                                        </p:attrNameLst>
                                      </p:cBhvr>
                                      <p:tavLst>
                                        <p:tav tm="0">
                                          <p:val>
                                            <p:strVal val="ppt_x"/>
                                          </p:val>
                                        </p:tav>
                                        <p:tav tm="100000">
                                          <p:val>
                                            <p:strVal val="ppt_x"/>
                                          </p:val>
                                        </p:tav>
                                      </p:tavLst>
                                    </p:anim>
                                    <p:anim calcmode="lin" valueType="num">
                                      <p:cBhvr>
                                        <p:cTn id="91" dur="1000"/>
                                        <p:tgtEl>
                                          <p:spTgt spid="10"/>
                                        </p:tgtEl>
                                        <p:attrNameLst>
                                          <p:attrName>ppt_y</p:attrName>
                                        </p:attrNameLst>
                                      </p:cBhvr>
                                      <p:tavLst>
                                        <p:tav tm="0">
                                          <p:val>
                                            <p:strVal val="ppt_y"/>
                                          </p:val>
                                        </p:tav>
                                        <p:tav tm="100000">
                                          <p:val>
                                            <p:strVal val="ppt_y-.1"/>
                                          </p:val>
                                        </p:tav>
                                      </p:tavLst>
                                    </p:anim>
                                    <p:set>
                                      <p:cBhvr>
                                        <p:cTn id="92" dur="1" fill="hold">
                                          <p:stCondLst>
                                            <p:cond delay="999"/>
                                          </p:stCondLst>
                                        </p:cTn>
                                        <p:tgtEl>
                                          <p:spTgt spid="10"/>
                                        </p:tgtEl>
                                        <p:attrNameLst>
                                          <p:attrName>style.visibility</p:attrName>
                                        </p:attrNameLst>
                                      </p:cBhvr>
                                      <p:to>
                                        <p:strVal val="hidden"/>
                                      </p:to>
                                    </p:set>
                                  </p:childTnLst>
                                </p:cTn>
                              </p:par>
                            </p:childTnLst>
                          </p:cTn>
                        </p:par>
                        <p:par>
                          <p:cTn id="93" fill="hold">
                            <p:stCondLst>
                              <p:cond delay="1000"/>
                            </p:stCondLst>
                            <p:childTnLst>
                              <p:par>
                                <p:cTn id="94" presetID="1" presetClass="entr" presetSubtype="0"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94"/>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32"/>
                  </p:tgtEl>
                </p:cond>
              </p:nextCondLst>
            </p:seq>
          </p:childTnLst>
        </p:cTn>
      </p:par>
    </p:tnLst>
    <p:bldLst>
      <p:bldP spid="17" grpId="0" animBg="1"/>
      <p:bldP spid="21" grpId="0"/>
      <p:bldP spid="24" grpId="0" animBg="1"/>
      <p:bldP spid="28" grpId="0" animBg="1"/>
      <p:bldP spid="29" grpId="0" animBg="1"/>
      <p:bldP spid="30" grpId="0" animBg="1"/>
      <p:bldP spid="32" grpId="0"/>
      <p:bldP spid="20" grpId="0"/>
      <p:bldP spid="19" grpId="0"/>
      <p:bldP spid="22" grpId="0" animBg="1"/>
      <p:bldP spid="23" grpId="0" animBg="1"/>
      <p:bldP spid="2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bf70f5ebf1a718aef076b27dd45a5b3.png"/>
          <p:cNvPicPr>
            <a:picLocks noChangeAspect="1"/>
          </p:cNvPicPr>
          <p:nvPr/>
        </p:nvPicPr>
        <p:blipFill>
          <a:blip r:embed="rId4" cstate="print"/>
          <a:stretch>
            <a:fillRect/>
          </a:stretch>
        </p:blipFill>
        <p:spPr>
          <a:xfrm>
            <a:off x="0" y="-1066800"/>
            <a:ext cx="9144000" cy="7924800"/>
          </a:xfrm>
          <a:prstGeom prst="rect">
            <a:avLst/>
          </a:prstGeom>
        </p:spPr>
      </p:pic>
      <p:pic>
        <p:nvPicPr>
          <p:cNvPr id="7" name="Picture 6" descr="e324d9d037662d64fc16b51b9bfbdbac.png"/>
          <p:cNvPicPr>
            <a:picLocks noChangeAspect="1"/>
          </p:cNvPicPr>
          <p:nvPr/>
        </p:nvPicPr>
        <p:blipFill>
          <a:blip r:embed="rId5" cstate="print"/>
          <a:stretch>
            <a:fillRect/>
          </a:stretch>
        </p:blipFill>
        <p:spPr>
          <a:xfrm>
            <a:off x="2286000" y="5334000"/>
            <a:ext cx="1905000" cy="2057400"/>
          </a:xfrm>
          <a:prstGeom prst="rect">
            <a:avLst/>
          </a:prstGeom>
        </p:spPr>
      </p:pic>
      <p:pic>
        <p:nvPicPr>
          <p:cNvPr id="8" name="Picture 7" descr="e324d9d037662d64fc16b51b9bfbdbac.png"/>
          <p:cNvPicPr>
            <a:picLocks noChangeAspect="1"/>
          </p:cNvPicPr>
          <p:nvPr/>
        </p:nvPicPr>
        <p:blipFill>
          <a:blip r:embed="rId6" cstate="print"/>
          <a:stretch>
            <a:fillRect/>
          </a:stretch>
        </p:blipFill>
        <p:spPr>
          <a:xfrm>
            <a:off x="4572000" y="5410200"/>
            <a:ext cx="1905000" cy="1923494"/>
          </a:xfrm>
          <a:prstGeom prst="rect">
            <a:avLst/>
          </a:prstGeom>
        </p:spPr>
      </p:pic>
      <p:pic>
        <p:nvPicPr>
          <p:cNvPr id="9" name="Picture 8" descr="e324d9d037662d64fc16b51b9bfbdbac.png"/>
          <p:cNvPicPr>
            <a:picLocks noChangeAspect="1"/>
          </p:cNvPicPr>
          <p:nvPr/>
        </p:nvPicPr>
        <p:blipFill>
          <a:blip r:embed="rId7" cstate="print"/>
          <a:stretch>
            <a:fillRect/>
          </a:stretch>
        </p:blipFill>
        <p:spPr>
          <a:xfrm>
            <a:off x="6934200" y="5486400"/>
            <a:ext cx="1811217" cy="1828801"/>
          </a:xfrm>
          <a:prstGeom prst="rect">
            <a:avLst/>
          </a:prstGeom>
        </p:spPr>
      </p:pic>
      <p:pic>
        <p:nvPicPr>
          <p:cNvPr id="5" name="Picture 4" descr="e324d9d037662d64fc16b51b9bfbdbac.png"/>
          <p:cNvPicPr>
            <a:picLocks noChangeAspect="1"/>
          </p:cNvPicPr>
          <p:nvPr/>
        </p:nvPicPr>
        <p:blipFill>
          <a:blip r:embed="rId6" cstate="print"/>
          <a:stretch>
            <a:fillRect/>
          </a:stretch>
        </p:blipFill>
        <p:spPr>
          <a:xfrm>
            <a:off x="0" y="5410200"/>
            <a:ext cx="1905000" cy="1923494"/>
          </a:xfrm>
          <a:prstGeom prst="rect">
            <a:avLst/>
          </a:prstGeom>
        </p:spPr>
      </p:pic>
      <p:pic>
        <p:nvPicPr>
          <p:cNvPr id="13" name="Picture 12" descr="e86f050d219b5585368f7ef298c00175.png"/>
          <p:cNvPicPr>
            <a:picLocks noChangeAspect="1"/>
          </p:cNvPicPr>
          <p:nvPr/>
        </p:nvPicPr>
        <p:blipFill>
          <a:blip r:embed="rId8" cstate="print"/>
          <a:stretch>
            <a:fillRect/>
          </a:stretch>
        </p:blipFill>
        <p:spPr>
          <a:xfrm>
            <a:off x="7086600" y="4953000"/>
            <a:ext cx="1752600" cy="1752600"/>
          </a:xfrm>
          <a:prstGeom prst="rect">
            <a:avLst/>
          </a:prstGeom>
        </p:spPr>
      </p:pic>
      <p:pic>
        <p:nvPicPr>
          <p:cNvPr id="11" name="Picture 10" descr="e86f050d219b5585368f7ef298c00175.png"/>
          <p:cNvPicPr>
            <a:picLocks noChangeAspect="1"/>
          </p:cNvPicPr>
          <p:nvPr/>
        </p:nvPicPr>
        <p:blipFill>
          <a:blip r:embed="rId9" cstate="print"/>
          <a:stretch>
            <a:fillRect/>
          </a:stretch>
        </p:blipFill>
        <p:spPr>
          <a:xfrm>
            <a:off x="2438400" y="4953000"/>
            <a:ext cx="1752600" cy="1676400"/>
          </a:xfrm>
          <a:prstGeom prst="rect">
            <a:avLst/>
          </a:prstGeom>
        </p:spPr>
      </p:pic>
      <p:sp>
        <p:nvSpPr>
          <p:cNvPr id="17" name="Rectangle 16"/>
          <p:cNvSpPr/>
          <p:nvPr/>
        </p:nvSpPr>
        <p:spPr>
          <a:xfrm>
            <a:off x="0" y="0"/>
            <a:ext cx="9144000" cy="1219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chemeClr val="tx1"/>
                </a:solidFill>
                <a:latin typeface="Times New Roman" panose="02020603050405020304" pitchFamily="18" charset="0"/>
                <a:cs typeface="Times New Roman" panose="02020603050405020304" pitchFamily="18" charset="0"/>
              </a:rPr>
              <a:t>Câu</a:t>
            </a:r>
            <a:r>
              <a:rPr lang="en-US" sz="3200" b="1" dirty="0" smtClean="0">
                <a:solidFill>
                  <a:schemeClr val="tx1"/>
                </a:solidFill>
                <a:latin typeface="Times New Roman" panose="02020603050405020304" pitchFamily="18" charset="0"/>
                <a:cs typeface="Times New Roman" panose="02020603050405020304" pitchFamily="18" charset="0"/>
              </a:rPr>
              <a:t> 5: </a:t>
            </a:r>
            <a:r>
              <a:rPr lang="en-US" sz="3200" b="1" dirty="0" err="1" smtClean="0">
                <a:solidFill>
                  <a:schemeClr val="tx1"/>
                </a:solidFill>
                <a:latin typeface="Times New Roman" panose="02020603050405020304" pitchFamily="18" charset="0"/>
                <a:cs typeface="Times New Roman" panose="02020603050405020304" pitchFamily="18" charset="0"/>
              </a:rPr>
              <a:t>Trong</a:t>
            </a:r>
            <a:r>
              <a:rPr lang="en-US" sz="3200" b="1" dirty="0" smtClean="0">
                <a:solidFill>
                  <a:schemeClr val="tx1"/>
                </a:solidFill>
                <a:latin typeface="Times New Roman" panose="02020603050405020304" pitchFamily="18" charset="0"/>
                <a:cs typeface="Times New Roman" panose="02020603050405020304" pitchFamily="18" charset="0"/>
              </a:rPr>
              <a:t> 3 </a:t>
            </a:r>
            <a:r>
              <a:rPr lang="en-US" sz="3200" b="1" dirty="0" err="1" smtClean="0">
                <a:solidFill>
                  <a:schemeClr val="tx1"/>
                </a:solidFill>
                <a:latin typeface="Times New Roman" panose="02020603050405020304" pitchFamily="18" charset="0"/>
                <a:cs typeface="Times New Roman" panose="02020603050405020304" pitchFamily="18" charset="0"/>
              </a:rPr>
              <a:t>bộ</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của</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lớp</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lưỡng</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cư</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bộ</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nào</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có</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số</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lượng</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loài</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lớn</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nhất</a:t>
            </a:r>
            <a:r>
              <a:rPr lang="en-US" sz="3200" b="1" dirty="0" smtClean="0">
                <a:solidFill>
                  <a:schemeClr val="tx1"/>
                </a:solidFill>
                <a:latin typeface="Times New Roman" panose="02020603050405020304" pitchFamily="18" charset="0"/>
                <a:cs typeface="Times New Roman" panose="02020603050405020304" pitchFamily="18" charset="0"/>
              </a:rPr>
              <a:t>?</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2819400" y="5410200"/>
            <a:ext cx="685800" cy="707886"/>
          </a:xfrm>
          <a:prstGeom prst="rect">
            <a:avLst/>
          </a:prstGeom>
          <a:noFill/>
        </p:spPr>
        <p:txBody>
          <a:bodyPr wrap="square" rtlCol="0">
            <a:spAutoFit/>
          </a:bodyPr>
          <a:lstStyle/>
          <a:p>
            <a:r>
              <a:rPr lang="en-US" sz="4000" dirty="0" smtClean="0">
                <a:solidFill>
                  <a:srgbClr val="FFFF00"/>
                </a:solidFill>
              </a:rPr>
              <a:t> B</a:t>
            </a:r>
            <a:endParaRPr lang="en-US" sz="4000" dirty="0">
              <a:solidFill>
                <a:srgbClr val="FFFF00"/>
              </a:solidFill>
            </a:endParaRPr>
          </a:p>
        </p:txBody>
      </p:sp>
      <p:sp>
        <p:nvSpPr>
          <p:cNvPr id="21" name="TextBox 20"/>
          <p:cNvSpPr txBox="1"/>
          <p:nvPr/>
        </p:nvSpPr>
        <p:spPr>
          <a:xfrm>
            <a:off x="7543800" y="5486400"/>
            <a:ext cx="685800" cy="707886"/>
          </a:xfrm>
          <a:prstGeom prst="rect">
            <a:avLst/>
          </a:prstGeom>
          <a:noFill/>
        </p:spPr>
        <p:txBody>
          <a:bodyPr wrap="square" rtlCol="0">
            <a:spAutoFit/>
          </a:bodyPr>
          <a:lstStyle/>
          <a:p>
            <a:r>
              <a:rPr lang="en-US" sz="4000" dirty="0" smtClean="0">
                <a:solidFill>
                  <a:srgbClr val="FFFF00"/>
                </a:solidFill>
              </a:rPr>
              <a:t> D</a:t>
            </a:r>
            <a:endParaRPr lang="en-US" sz="4000" dirty="0">
              <a:solidFill>
                <a:srgbClr val="FFFF00"/>
              </a:solidFill>
            </a:endParaRPr>
          </a:p>
        </p:txBody>
      </p:sp>
      <p:sp>
        <p:nvSpPr>
          <p:cNvPr id="24" name="Rectangle 23"/>
          <p:cNvSpPr/>
          <p:nvPr/>
        </p:nvSpPr>
        <p:spPr>
          <a:xfrm>
            <a:off x="0" y="1295400"/>
            <a:ext cx="3581400" cy="9144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2060"/>
                </a:solidFill>
                <a:latin typeface="Times New Roman" panose="02020603050405020304" pitchFamily="18" charset="0"/>
                <a:cs typeface="Times New Roman" panose="02020603050405020304" pitchFamily="18" charset="0"/>
              </a:rPr>
              <a:t>A) </a:t>
            </a:r>
            <a:r>
              <a:rPr lang="en-US" sz="3200" b="1" dirty="0" err="1" smtClean="0">
                <a:solidFill>
                  <a:srgbClr val="002060"/>
                </a:solidFill>
                <a:latin typeface="Times New Roman" panose="02020603050405020304" pitchFamily="18" charset="0"/>
                <a:cs typeface="Times New Roman" panose="02020603050405020304" pitchFamily="18" charset="0"/>
              </a:rPr>
              <a:t>Bộ</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lưỡng</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cư</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có</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đuôi</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28" name="Rectangle 27"/>
          <p:cNvSpPr/>
          <p:nvPr/>
        </p:nvSpPr>
        <p:spPr>
          <a:xfrm>
            <a:off x="0" y="2667000"/>
            <a:ext cx="4038600" cy="9906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2060"/>
                </a:solidFill>
                <a:latin typeface="Times New Roman" panose="02020603050405020304" pitchFamily="18" charset="0"/>
                <a:cs typeface="Times New Roman" panose="02020603050405020304" pitchFamily="18" charset="0"/>
              </a:rPr>
              <a:t>B) </a:t>
            </a:r>
            <a:r>
              <a:rPr lang="en-US" sz="3200" b="1" dirty="0" err="1" smtClean="0">
                <a:solidFill>
                  <a:srgbClr val="002060"/>
                </a:solidFill>
                <a:latin typeface="Times New Roman" panose="02020603050405020304" pitchFamily="18" charset="0"/>
                <a:cs typeface="Times New Roman" panose="02020603050405020304" pitchFamily="18" charset="0"/>
              </a:rPr>
              <a:t>Bộ</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lưỡng</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cư</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không</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chân</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29" name="Rectangle 28"/>
          <p:cNvSpPr/>
          <p:nvPr/>
        </p:nvSpPr>
        <p:spPr>
          <a:xfrm>
            <a:off x="5181600" y="1295400"/>
            <a:ext cx="3505200" cy="9906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2060"/>
                </a:solidFill>
                <a:latin typeface="Times New Roman" panose="02020603050405020304" pitchFamily="18" charset="0"/>
                <a:cs typeface="Times New Roman" panose="02020603050405020304" pitchFamily="18" charset="0"/>
              </a:rPr>
              <a:t>C) </a:t>
            </a:r>
            <a:r>
              <a:rPr lang="en-US" sz="3200" b="1" dirty="0" err="1" smtClean="0">
                <a:solidFill>
                  <a:srgbClr val="002060"/>
                </a:solidFill>
                <a:latin typeface="Times New Roman" panose="02020603050405020304" pitchFamily="18" charset="0"/>
                <a:cs typeface="Times New Roman" panose="02020603050405020304" pitchFamily="18" charset="0"/>
              </a:rPr>
              <a:t>Bộ</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lưỡng</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cư</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không</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duôi</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30" name="Rectangle 29"/>
          <p:cNvSpPr/>
          <p:nvPr/>
        </p:nvSpPr>
        <p:spPr>
          <a:xfrm>
            <a:off x="5334000" y="2667000"/>
            <a:ext cx="3810000" cy="9906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2060"/>
                </a:solidFill>
                <a:latin typeface="Times New Roman" panose="02020603050405020304" pitchFamily="18" charset="0"/>
                <a:cs typeface="Times New Roman" panose="02020603050405020304" pitchFamily="18" charset="0"/>
              </a:rPr>
              <a:t>D) </a:t>
            </a:r>
            <a:r>
              <a:rPr lang="en-US" sz="3200" b="1" dirty="0" err="1" smtClean="0">
                <a:solidFill>
                  <a:srgbClr val="002060"/>
                </a:solidFill>
                <a:latin typeface="Times New Roman" panose="02020603050405020304" pitchFamily="18" charset="0"/>
                <a:cs typeface="Times New Roman" panose="02020603050405020304" pitchFamily="18" charset="0"/>
              </a:rPr>
              <a:t>Bộ</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lưỡng</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cư</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có</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chân</a:t>
            </a:r>
            <a:endParaRPr lang="en-US" sz="3200" b="1" dirty="0">
              <a:solidFill>
                <a:srgbClr val="002060"/>
              </a:solidFill>
              <a:latin typeface="Times New Roman" panose="02020603050405020304" pitchFamily="18" charset="0"/>
              <a:cs typeface="Times New Roman" panose="02020603050405020304" pitchFamily="18" charset="0"/>
            </a:endParaRPr>
          </a:p>
        </p:txBody>
      </p:sp>
      <p:pic>
        <p:nvPicPr>
          <p:cNvPr id="16" name="Picture 15" descr="4f942a9486ec68153575dc78a42d480b.png"/>
          <p:cNvPicPr>
            <a:picLocks noChangeAspect="1"/>
          </p:cNvPicPr>
          <p:nvPr/>
        </p:nvPicPr>
        <p:blipFill>
          <a:blip r:embed="rId10" cstate="print"/>
          <a:stretch>
            <a:fillRect/>
          </a:stretch>
        </p:blipFill>
        <p:spPr>
          <a:xfrm>
            <a:off x="-3048000" y="2590800"/>
            <a:ext cx="4114800" cy="3733800"/>
          </a:xfrm>
          <a:prstGeom prst="rect">
            <a:avLst/>
          </a:prstGeom>
        </p:spPr>
      </p:pic>
      <p:pic>
        <p:nvPicPr>
          <p:cNvPr id="10" name="Picture 9" descr="e86f050d219b5585368f7ef298c00175.png"/>
          <p:cNvPicPr>
            <a:picLocks noChangeAspect="1"/>
          </p:cNvPicPr>
          <p:nvPr/>
        </p:nvPicPr>
        <p:blipFill>
          <a:blip r:embed="rId11" cstate="print"/>
          <a:stretch>
            <a:fillRect/>
          </a:stretch>
        </p:blipFill>
        <p:spPr>
          <a:xfrm>
            <a:off x="0" y="4953000"/>
            <a:ext cx="1981200" cy="1905000"/>
          </a:xfrm>
          <a:prstGeom prst="rect">
            <a:avLst/>
          </a:prstGeom>
        </p:spPr>
      </p:pic>
      <p:sp>
        <p:nvSpPr>
          <p:cNvPr id="32" name="TextBox 31"/>
          <p:cNvSpPr txBox="1"/>
          <p:nvPr/>
        </p:nvSpPr>
        <p:spPr>
          <a:xfrm>
            <a:off x="533400" y="5562600"/>
            <a:ext cx="914400" cy="707886"/>
          </a:xfrm>
          <a:prstGeom prst="rect">
            <a:avLst/>
          </a:prstGeom>
          <a:noFill/>
        </p:spPr>
        <p:txBody>
          <a:bodyPr wrap="square" rtlCol="0">
            <a:spAutoFit/>
          </a:bodyPr>
          <a:lstStyle/>
          <a:p>
            <a:r>
              <a:rPr lang="en-US" sz="4000" dirty="0" smtClean="0">
                <a:solidFill>
                  <a:srgbClr val="FFFF00"/>
                </a:solidFill>
              </a:rPr>
              <a:t>A</a:t>
            </a:r>
            <a:endParaRPr lang="en-US" sz="4000" dirty="0">
              <a:solidFill>
                <a:srgbClr val="FFFF00"/>
              </a:solidFill>
            </a:endParaRPr>
          </a:p>
        </p:txBody>
      </p:sp>
      <p:pic>
        <p:nvPicPr>
          <p:cNvPr id="31" name="Picture 30" descr="ca.png"/>
          <p:cNvPicPr>
            <a:picLocks noChangeAspect="1"/>
          </p:cNvPicPr>
          <p:nvPr/>
        </p:nvPicPr>
        <p:blipFill>
          <a:blip r:embed="rId12" cstate="print"/>
          <a:stretch>
            <a:fillRect/>
          </a:stretch>
        </p:blipFill>
        <p:spPr>
          <a:xfrm>
            <a:off x="5257800" y="5867400"/>
            <a:ext cx="533400" cy="473671"/>
          </a:xfrm>
          <a:prstGeom prst="rect">
            <a:avLst/>
          </a:prstGeom>
        </p:spPr>
      </p:pic>
      <p:pic>
        <p:nvPicPr>
          <p:cNvPr id="12" name="Picture 11" descr="e86f050d219b5585368f7ef298c00175.png"/>
          <p:cNvPicPr>
            <a:picLocks noChangeAspect="1"/>
          </p:cNvPicPr>
          <p:nvPr/>
        </p:nvPicPr>
        <p:blipFill>
          <a:blip r:embed="rId13" cstate="print"/>
          <a:stretch>
            <a:fillRect/>
          </a:stretch>
        </p:blipFill>
        <p:spPr>
          <a:xfrm>
            <a:off x="4800600" y="5029200"/>
            <a:ext cx="1676400" cy="1676400"/>
          </a:xfrm>
          <a:prstGeom prst="rect">
            <a:avLst/>
          </a:prstGeom>
        </p:spPr>
      </p:pic>
      <p:sp>
        <p:nvSpPr>
          <p:cNvPr id="20" name="TextBox 19"/>
          <p:cNvSpPr txBox="1"/>
          <p:nvPr/>
        </p:nvSpPr>
        <p:spPr>
          <a:xfrm>
            <a:off x="5181600" y="5562600"/>
            <a:ext cx="685800" cy="707886"/>
          </a:xfrm>
          <a:prstGeom prst="rect">
            <a:avLst/>
          </a:prstGeom>
          <a:noFill/>
        </p:spPr>
        <p:txBody>
          <a:bodyPr wrap="square" rtlCol="0">
            <a:spAutoFit/>
          </a:bodyPr>
          <a:lstStyle/>
          <a:p>
            <a:r>
              <a:rPr lang="en-US" sz="4000" dirty="0" smtClean="0">
                <a:solidFill>
                  <a:srgbClr val="FFFF00"/>
                </a:solidFill>
              </a:rPr>
              <a:t> C</a:t>
            </a:r>
            <a:endParaRPr lang="en-US" sz="4000" dirty="0">
              <a:solidFill>
                <a:srgbClr val="FFFF00"/>
              </a:solidFill>
            </a:endParaRPr>
          </a:p>
        </p:txBody>
      </p:sp>
      <p:sp>
        <p:nvSpPr>
          <p:cNvPr id="25" name="Rectangle 24"/>
          <p:cNvSpPr/>
          <p:nvPr/>
        </p:nvSpPr>
        <p:spPr>
          <a:xfrm>
            <a:off x="304800" y="5562600"/>
            <a:ext cx="1066800" cy="6858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err="1" smtClean="0">
                <a:solidFill>
                  <a:srgbClr val="FF0000"/>
                </a:solidFill>
                <a:latin typeface="Times New Roman" pitchFamily="18" charset="0"/>
                <a:cs typeface="Times New Roman" pitchFamily="18" charset="0"/>
              </a:rPr>
              <a:t>Sai</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mất</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rồi</a:t>
            </a:r>
            <a:endParaRPr lang="en-US" dirty="0">
              <a:solidFill>
                <a:srgbClr val="FF0000"/>
              </a:solidFill>
              <a:latin typeface="Times New Roman" pitchFamily="18" charset="0"/>
              <a:cs typeface="Times New Roman" pitchFamily="18" charset="0"/>
            </a:endParaRPr>
          </a:p>
        </p:txBody>
      </p:sp>
      <p:sp>
        <p:nvSpPr>
          <p:cNvPr id="26" name="Rectangle 25"/>
          <p:cNvSpPr/>
          <p:nvPr/>
        </p:nvSpPr>
        <p:spPr>
          <a:xfrm>
            <a:off x="2667000" y="5486400"/>
            <a:ext cx="1066800" cy="6858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err="1" smtClean="0">
                <a:solidFill>
                  <a:srgbClr val="FF0000"/>
                </a:solidFill>
                <a:latin typeface="Times New Roman" pitchFamily="18" charset="0"/>
                <a:cs typeface="Times New Roman" pitchFamily="18" charset="0"/>
              </a:rPr>
              <a:t>Sai</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mất</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rồi</a:t>
            </a:r>
            <a:endParaRPr lang="en-US" dirty="0">
              <a:solidFill>
                <a:srgbClr val="FF0000"/>
              </a:solidFill>
              <a:latin typeface="Times New Roman" pitchFamily="18" charset="0"/>
              <a:cs typeface="Times New Roman" pitchFamily="18" charset="0"/>
            </a:endParaRPr>
          </a:p>
        </p:txBody>
      </p:sp>
      <p:sp>
        <p:nvSpPr>
          <p:cNvPr id="27" name="Rectangle 26"/>
          <p:cNvSpPr/>
          <p:nvPr/>
        </p:nvSpPr>
        <p:spPr>
          <a:xfrm>
            <a:off x="7315200" y="5486400"/>
            <a:ext cx="1066800" cy="6858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err="1" smtClean="0">
                <a:solidFill>
                  <a:srgbClr val="FF0000"/>
                </a:solidFill>
                <a:latin typeface="Times New Roman" pitchFamily="18" charset="0"/>
                <a:cs typeface="Times New Roman" pitchFamily="18" charset="0"/>
              </a:rPr>
              <a:t>Sai</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mất</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rồi</a:t>
            </a:r>
            <a:endParaRPr lang="en-US" dirty="0">
              <a:solidFill>
                <a:srgbClr val="FF0000"/>
              </a:solidFill>
              <a:latin typeface="Times New Roman" pitchFamily="18" charset="0"/>
              <a:cs typeface="Times New Roman" pitchFamily="18" charset="0"/>
            </a:endParaRPr>
          </a:p>
        </p:txBody>
      </p:sp>
      <p:sp>
        <p:nvSpPr>
          <p:cNvPr id="37" name="Right Arrow 36">
            <a:hlinkClick r:id="rId14" action="ppaction://hlinksldjump"/>
          </p:cNvPr>
          <p:cNvSpPr/>
          <p:nvPr/>
        </p:nvSpPr>
        <p:spPr>
          <a:xfrm>
            <a:off x="8686800" y="6477000"/>
            <a:ext cx="457200" cy="38100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xmlns="" val="1978100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6.93889E-18 1.11111E-6 L 0.56667 0.00555 " pathEditMode="relative" rAng="0" ptsTypes="AA">
                                      <p:cBhvr>
                                        <p:cTn id="6" dur="2000" fill="hold"/>
                                        <p:tgtEl>
                                          <p:spTgt spid="16"/>
                                        </p:tgtEl>
                                        <p:attrNameLst>
                                          <p:attrName>ppt_x</p:attrName>
                                          <p:attrName>ppt_y</p:attrName>
                                        </p:attrNameLst>
                                      </p:cBhvr>
                                      <p:rCtr x="28300" y="300"/>
                                    </p:animMotion>
                                  </p:childTnLst>
                                </p:cTn>
                              </p:par>
                              <p:par>
                                <p:cTn id="7" presetID="10"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19"/>
                    </p:tgtEl>
                  </p:cond>
                </p:stCondLst>
                <p:endSync evt="end" delay="0">
                  <p:rtn val="all"/>
                </p:endSync>
                <p:childTnLst>
                  <p:par>
                    <p:cTn id="27" fill="hold">
                      <p:stCondLst>
                        <p:cond delay="0"/>
                      </p:stCondLst>
                      <p:childTnLst>
                        <p:par>
                          <p:cTn id="28" fill="hold">
                            <p:stCondLst>
                              <p:cond delay="0"/>
                            </p:stCondLst>
                            <p:childTnLst>
                              <p:par>
                                <p:cTn id="29" presetID="47" presetClass="exit" presetSubtype="0" fill="hold" grpId="0" nodeType="clickEffect">
                                  <p:stCondLst>
                                    <p:cond delay="0"/>
                                  </p:stCondLst>
                                  <p:childTnLst>
                                    <p:animEffect transition="out" filter="fade">
                                      <p:cBhvr>
                                        <p:cTn id="30" dur="1000"/>
                                        <p:tgtEl>
                                          <p:spTgt spid="19"/>
                                        </p:tgtEl>
                                      </p:cBhvr>
                                    </p:animEffect>
                                    <p:anim calcmode="lin" valueType="num">
                                      <p:cBhvr>
                                        <p:cTn id="31" dur="1000"/>
                                        <p:tgtEl>
                                          <p:spTgt spid="19"/>
                                        </p:tgtEl>
                                        <p:attrNameLst>
                                          <p:attrName>ppt_x</p:attrName>
                                        </p:attrNameLst>
                                      </p:cBhvr>
                                      <p:tavLst>
                                        <p:tav tm="0">
                                          <p:val>
                                            <p:strVal val="ppt_x"/>
                                          </p:val>
                                        </p:tav>
                                        <p:tav tm="100000">
                                          <p:val>
                                            <p:strVal val="ppt_x"/>
                                          </p:val>
                                        </p:tav>
                                      </p:tavLst>
                                    </p:anim>
                                    <p:anim calcmode="lin" valueType="num">
                                      <p:cBhvr>
                                        <p:cTn id="32" dur="1000"/>
                                        <p:tgtEl>
                                          <p:spTgt spid="19"/>
                                        </p:tgtEl>
                                        <p:attrNameLst>
                                          <p:attrName>ppt_y</p:attrName>
                                        </p:attrNameLst>
                                      </p:cBhvr>
                                      <p:tavLst>
                                        <p:tav tm="0">
                                          <p:val>
                                            <p:strVal val="ppt_y"/>
                                          </p:val>
                                        </p:tav>
                                        <p:tav tm="100000">
                                          <p:val>
                                            <p:strVal val="ppt_y-.1"/>
                                          </p:val>
                                        </p:tav>
                                      </p:tavLst>
                                    </p:anim>
                                    <p:set>
                                      <p:cBhvr>
                                        <p:cTn id="33" dur="1" fill="hold">
                                          <p:stCondLst>
                                            <p:cond delay="999"/>
                                          </p:stCondLst>
                                        </p:cTn>
                                        <p:tgtEl>
                                          <p:spTgt spid="19"/>
                                        </p:tgtEl>
                                        <p:attrNameLst>
                                          <p:attrName>style.visibility</p:attrName>
                                        </p:attrNameLst>
                                      </p:cBhvr>
                                      <p:to>
                                        <p:strVal val="hidden"/>
                                      </p:to>
                                    </p:set>
                                  </p:childTnLst>
                                </p:cTn>
                              </p:par>
                              <p:par>
                                <p:cTn id="34" presetID="47" presetClass="exit" presetSubtype="0" fill="hold" nodeType="withEffect">
                                  <p:stCondLst>
                                    <p:cond delay="0"/>
                                  </p:stCondLst>
                                  <p:childTnLst>
                                    <p:animEffect transition="out" filter="fade">
                                      <p:cBhvr>
                                        <p:cTn id="35" dur="1000"/>
                                        <p:tgtEl>
                                          <p:spTgt spid="11"/>
                                        </p:tgtEl>
                                      </p:cBhvr>
                                    </p:animEffect>
                                    <p:anim calcmode="lin" valueType="num">
                                      <p:cBhvr>
                                        <p:cTn id="36" dur="1000"/>
                                        <p:tgtEl>
                                          <p:spTgt spid="11"/>
                                        </p:tgtEl>
                                        <p:attrNameLst>
                                          <p:attrName>ppt_x</p:attrName>
                                        </p:attrNameLst>
                                      </p:cBhvr>
                                      <p:tavLst>
                                        <p:tav tm="0">
                                          <p:val>
                                            <p:strVal val="ppt_x"/>
                                          </p:val>
                                        </p:tav>
                                        <p:tav tm="100000">
                                          <p:val>
                                            <p:strVal val="ppt_x"/>
                                          </p:val>
                                        </p:tav>
                                      </p:tavLst>
                                    </p:anim>
                                    <p:anim calcmode="lin" valueType="num">
                                      <p:cBhvr>
                                        <p:cTn id="37" dur="1000"/>
                                        <p:tgtEl>
                                          <p:spTgt spid="11"/>
                                        </p:tgtEl>
                                        <p:attrNameLst>
                                          <p:attrName>ppt_y</p:attrName>
                                        </p:attrNameLst>
                                      </p:cBhvr>
                                      <p:tavLst>
                                        <p:tav tm="0">
                                          <p:val>
                                            <p:strVal val="ppt_y"/>
                                          </p:val>
                                        </p:tav>
                                        <p:tav tm="100000">
                                          <p:val>
                                            <p:strVal val="ppt_y-.1"/>
                                          </p:val>
                                        </p:tav>
                                      </p:tavLst>
                                    </p:anim>
                                    <p:set>
                                      <p:cBhvr>
                                        <p:cTn id="38" dur="1" fill="hold">
                                          <p:stCondLst>
                                            <p:cond delay="999"/>
                                          </p:stCondLst>
                                        </p:cTn>
                                        <p:tgtEl>
                                          <p:spTgt spid="11"/>
                                        </p:tgtEl>
                                        <p:attrNameLst>
                                          <p:attrName>style.visibility</p:attrName>
                                        </p:attrNameLst>
                                      </p:cBhvr>
                                      <p:to>
                                        <p:strVal val="hidden"/>
                                      </p:to>
                                    </p:set>
                                  </p:childTnLst>
                                </p:cTn>
                              </p:par>
                            </p:childTnLst>
                          </p:cTn>
                        </p:par>
                        <p:par>
                          <p:cTn id="39" fill="hold">
                            <p:stCondLst>
                              <p:cond delay="1000"/>
                            </p:stCondLst>
                            <p:childTnLst>
                              <p:par>
                                <p:cTn id="40" presetID="1" presetClass="entr" presetSubtype="0" fill="hold" grpId="0" nodeType="afterEffect">
                                  <p:stCondLst>
                                    <p:cond delay="0"/>
                                  </p:stCondLst>
                                  <p:childTnLst>
                                    <p:set>
                                      <p:cBhvr>
                                        <p:cTn id="41"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2" name="sai-1.wav"/>
                                        </p:tgtEl>
                                      </p:cMediaNode>
                                    </p:audio>
                                  </p:subTnLst>
                                </p:cTn>
                              </p:par>
                            </p:childTnLst>
                          </p:cTn>
                        </p:par>
                      </p:childTnLst>
                    </p:cTn>
                  </p:par>
                </p:childTnLst>
              </p:cTn>
              <p:nextCondLst>
                <p:cond evt="onClick" delay="0">
                  <p:tgtEl>
                    <p:spTgt spid="19"/>
                  </p:tgtEl>
                </p:cond>
              </p:nextCondLst>
            </p:seq>
            <p:seq concurrent="1" nextAc="seek">
              <p:cTn id="42" restart="whenNotActive" fill="hold" evtFilter="cancelBubble" nodeType="interactiveSeq">
                <p:stCondLst>
                  <p:cond evt="onClick" delay="0">
                    <p:tgtEl>
                      <p:spTgt spid="20"/>
                    </p:tgtEl>
                  </p:cond>
                </p:stCondLst>
                <p:endSync evt="end" delay="0">
                  <p:rtn val="all"/>
                </p:endSync>
                <p:childTnLst>
                  <p:par>
                    <p:cTn id="43" fill="hold">
                      <p:stCondLst>
                        <p:cond delay="0"/>
                      </p:stCondLst>
                      <p:childTnLst>
                        <p:par>
                          <p:cTn id="44" fill="hold">
                            <p:stCondLst>
                              <p:cond delay="0"/>
                            </p:stCondLst>
                            <p:childTnLst>
                              <p:par>
                                <p:cTn id="45" presetID="47" presetClass="exit" presetSubtype="0" fill="hold" grpId="0" nodeType="clickEffect">
                                  <p:stCondLst>
                                    <p:cond delay="0"/>
                                  </p:stCondLst>
                                  <p:childTnLst>
                                    <p:animEffect transition="out" filter="fade">
                                      <p:cBhvr>
                                        <p:cTn id="46" dur="1000"/>
                                        <p:tgtEl>
                                          <p:spTgt spid="20"/>
                                        </p:tgtEl>
                                      </p:cBhvr>
                                    </p:animEffect>
                                    <p:anim calcmode="lin" valueType="num">
                                      <p:cBhvr>
                                        <p:cTn id="47" dur="1000"/>
                                        <p:tgtEl>
                                          <p:spTgt spid="20"/>
                                        </p:tgtEl>
                                        <p:attrNameLst>
                                          <p:attrName>ppt_x</p:attrName>
                                        </p:attrNameLst>
                                      </p:cBhvr>
                                      <p:tavLst>
                                        <p:tav tm="0">
                                          <p:val>
                                            <p:strVal val="ppt_x"/>
                                          </p:val>
                                        </p:tav>
                                        <p:tav tm="100000">
                                          <p:val>
                                            <p:strVal val="ppt_x"/>
                                          </p:val>
                                        </p:tav>
                                      </p:tavLst>
                                    </p:anim>
                                    <p:anim calcmode="lin" valueType="num">
                                      <p:cBhvr>
                                        <p:cTn id="48" dur="1000"/>
                                        <p:tgtEl>
                                          <p:spTgt spid="20"/>
                                        </p:tgtEl>
                                        <p:attrNameLst>
                                          <p:attrName>ppt_y</p:attrName>
                                        </p:attrNameLst>
                                      </p:cBhvr>
                                      <p:tavLst>
                                        <p:tav tm="0">
                                          <p:val>
                                            <p:strVal val="ppt_y"/>
                                          </p:val>
                                        </p:tav>
                                        <p:tav tm="100000">
                                          <p:val>
                                            <p:strVal val="ppt_y-.1"/>
                                          </p:val>
                                        </p:tav>
                                      </p:tavLst>
                                    </p:anim>
                                    <p:set>
                                      <p:cBhvr>
                                        <p:cTn id="49" dur="1" fill="hold">
                                          <p:stCondLst>
                                            <p:cond delay="999"/>
                                          </p:stCondLst>
                                        </p:cTn>
                                        <p:tgtEl>
                                          <p:spTgt spid="20"/>
                                        </p:tgtEl>
                                        <p:attrNameLst>
                                          <p:attrName>style.visibility</p:attrName>
                                        </p:attrNameLst>
                                      </p:cBhvr>
                                      <p:to>
                                        <p:strVal val="hidden"/>
                                      </p:to>
                                    </p:set>
                                  </p:childTnLst>
                                  <p:subTnLst>
                                    <p:audio>
                                      <p:cMediaNode>
                                        <p:cTn display="0" masterRel="sameClick">
                                          <p:stCondLst>
                                            <p:cond evt="begin" delay="0">
                                              <p:tn val="45"/>
                                            </p:cond>
                                          </p:stCondLst>
                                          <p:endCondLst>
                                            <p:cond evt="onStopAudio" delay="0">
                                              <p:tgtEl>
                                                <p:sldTgt/>
                                              </p:tgtEl>
                                            </p:cond>
                                          </p:endCondLst>
                                        </p:cTn>
                                        <p:tgtEl>
                                          <p:sndTgt r:embed="rId3" name="dung .wav"/>
                                        </p:tgtEl>
                                      </p:cMediaNode>
                                    </p:audio>
                                  </p:subTnLst>
                                </p:cTn>
                              </p:par>
                              <p:par>
                                <p:cTn id="50" presetID="47" presetClass="exit" presetSubtype="0" fill="hold" nodeType="withEffect">
                                  <p:stCondLst>
                                    <p:cond delay="0"/>
                                  </p:stCondLst>
                                  <p:childTnLst>
                                    <p:animEffect transition="out" filter="fade">
                                      <p:cBhvr>
                                        <p:cTn id="51" dur="1000"/>
                                        <p:tgtEl>
                                          <p:spTgt spid="12"/>
                                        </p:tgtEl>
                                      </p:cBhvr>
                                    </p:animEffect>
                                    <p:anim calcmode="lin" valueType="num">
                                      <p:cBhvr>
                                        <p:cTn id="52" dur="1000"/>
                                        <p:tgtEl>
                                          <p:spTgt spid="12"/>
                                        </p:tgtEl>
                                        <p:attrNameLst>
                                          <p:attrName>ppt_x</p:attrName>
                                        </p:attrNameLst>
                                      </p:cBhvr>
                                      <p:tavLst>
                                        <p:tav tm="0">
                                          <p:val>
                                            <p:strVal val="ppt_x"/>
                                          </p:val>
                                        </p:tav>
                                        <p:tav tm="100000">
                                          <p:val>
                                            <p:strVal val="ppt_x"/>
                                          </p:val>
                                        </p:tav>
                                      </p:tavLst>
                                    </p:anim>
                                    <p:anim calcmode="lin" valueType="num">
                                      <p:cBhvr>
                                        <p:cTn id="53" dur="1000"/>
                                        <p:tgtEl>
                                          <p:spTgt spid="12"/>
                                        </p:tgtEl>
                                        <p:attrNameLst>
                                          <p:attrName>ppt_y</p:attrName>
                                        </p:attrNameLst>
                                      </p:cBhvr>
                                      <p:tavLst>
                                        <p:tav tm="0">
                                          <p:val>
                                            <p:strVal val="ppt_y"/>
                                          </p:val>
                                        </p:tav>
                                        <p:tav tm="100000">
                                          <p:val>
                                            <p:strVal val="ppt_y-.1"/>
                                          </p:val>
                                        </p:tav>
                                      </p:tavLst>
                                    </p:anim>
                                    <p:set>
                                      <p:cBhvr>
                                        <p:cTn id="54" dur="1" fill="hold">
                                          <p:stCondLst>
                                            <p:cond delay="999"/>
                                          </p:stCondLst>
                                        </p:cTn>
                                        <p:tgtEl>
                                          <p:spTgt spid="12"/>
                                        </p:tgtEl>
                                        <p:attrNameLst>
                                          <p:attrName>style.visibility</p:attrName>
                                        </p:attrNameLst>
                                      </p:cBhvr>
                                      <p:to>
                                        <p:strVal val="hidden"/>
                                      </p:to>
                                    </p:set>
                                  </p:childTnLst>
                                </p:cTn>
                              </p:par>
                            </p:childTnLst>
                          </p:cTn>
                        </p:par>
                        <p:par>
                          <p:cTn id="55" fill="hold">
                            <p:stCondLst>
                              <p:cond delay="1000"/>
                            </p:stCondLst>
                            <p:childTnLst>
                              <p:par>
                                <p:cTn id="56" presetID="0" presetClass="path" presetSubtype="0" accel="50000" decel="50000" fill="hold" nodeType="afterEffect">
                                  <p:stCondLst>
                                    <p:cond delay="0"/>
                                  </p:stCondLst>
                                  <p:childTnLst>
                                    <p:animMotion origin="layout" path="M 3.33333E-6 3.7037E-6 C 0.04687 -0.03473 0.09375 -0.06922 0.10937 -0.10973 C 0.125 -0.15024 0.12465 -0.21528 0.09375 -0.24399 C 0.06284 -0.27246 -0.03889 -0.29005 -0.07657 -0.28195 C -0.11424 -0.27385 -0.12361 -0.23426 -0.13282 -0.19468 " pathEditMode="relative" rAng="0" ptsTypes="aaaaA">
                                      <p:cBhvr>
                                        <p:cTn id="57" dur="2000" fill="hold"/>
                                        <p:tgtEl>
                                          <p:spTgt spid="31"/>
                                        </p:tgtEl>
                                        <p:attrNameLst>
                                          <p:attrName>ppt_x</p:attrName>
                                          <p:attrName>ppt_y</p:attrName>
                                        </p:attrNameLst>
                                      </p:cBhvr>
                                      <p:rCtr x="-400" y="-14500"/>
                                    </p:animMotion>
                                  </p:childTnLst>
                                </p:cTn>
                              </p:par>
                            </p:childTnLst>
                          </p:cTn>
                        </p:par>
                        <p:par>
                          <p:cTn id="58" fill="hold">
                            <p:stCondLst>
                              <p:cond delay="3000"/>
                            </p:stCondLst>
                            <p:childTnLst>
                              <p:par>
                                <p:cTn id="59" presetID="47" presetClass="exit" presetSubtype="0" fill="hold" nodeType="afterEffect">
                                  <p:stCondLst>
                                    <p:cond delay="0"/>
                                  </p:stCondLst>
                                  <p:childTnLst>
                                    <p:animEffect transition="out" filter="fade">
                                      <p:cBhvr>
                                        <p:cTn id="60" dur="2000"/>
                                        <p:tgtEl>
                                          <p:spTgt spid="31"/>
                                        </p:tgtEl>
                                      </p:cBhvr>
                                    </p:animEffect>
                                    <p:anim calcmode="lin" valueType="num">
                                      <p:cBhvr>
                                        <p:cTn id="61" dur="2000"/>
                                        <p:tgtEl>
                                          <p:spTgt spid="31"/>
                                        </p:tgtEl>
                                        <p:attrNameLst>
                                          <p:attrName>ppt_x</p:attrName>
                                        </p:attrNameLst>
                                      </p:cBhvr>
                                      <p:tavLst>
                                        <p:tav tm="0">
                                          <p:val>
                                            <p:strVal val="ppt_x"/>
                                          </p:val>
                                        </p:tav>
                                        <p:tav tm="100000">
                                          <p:val>
                                            <p:strVal val="ppt_x"/>
                                          </p:val>
                                        </p:tav>
                                      </p:tavLst>
                                    </p:anim>
                                    <p:anim calcmode="lin" valueType="num">
                                      <p:cBhvr>
                                        <p:cTn id="62" dur="2000"/>
                                        <p:tgtEl>
                                          <p:spTgt spid="31"/>
                                        </p:tgtEl>
                                        <p:attrNameLst>
                                          <p:attrName>ppt_y</p:attrName>
                                        </p:attrNameLst>
                                      </p:cBhvr>
                                      <p:tavLst>
                                        <p:tav tm="0">
                                          <p:val>
                                            <p:strVal val="ppt_y"/>
                                          </p:val>
                                        </p:tav>
                                        <p:tav tm="100000">
                                          <p:val>
                                            <p:strVal val="ppt_y-.1"/>
                                          </p:val>
                                        </p:tav>
                                      </p:tavLst>
                                    </p:anim>
                                    <p:set>
                                      <p:cBhvr>
                                        <p:cTn id="63" dur="1" fill="hold">
                                          <p:stCondLst>
                                            <p:cond delay="19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64" restart="whenNotActive" fill="hold" evtFilter="cancelBubble" nodeType="interactiveSeq">
                <p:stCondLst>
                  <p:cond evt="onClick" delay="0">
                    <p:tgtEl>
                      <p:spTgt spid="21"/>
                    </p:tgtEl>
                  </p:cond>
                </p:stCondLst>
                <p:endSync evt="end" delay="0">
                  <p:rtn val="all"/>
                </p:endSync>
                <p:childTnLst>
                  <p:par>
                    <p:cTn id="65" fill="hold">
                      <p:stCondLst>
                        <p:cond delay="0"/>
                      </p:stCondLst>
                      <p:childTnLst>
                        <p:par>
                          <p:cTn id="66" fill="hold">
                            <p:stCondLst>
                              <p:cond delay="0"/>
                            </p:stCondLst>
                            <p:childTnLst>
                              <p:par>
                                <p:cTn id="67" presetID="47" presetClass="exit" presetSubtype="0" fill="hold" grpId="0" nodeType="clickEffect">
                                  <p:stCondLst>
                                    <p:cond delay="0"/>
                                  </p:stCondLst>
                                  <p:childTnLst>
                                    <p:animEffect transition="out" filter="fade">
                                      <p:cBhvr>
                                        <p:cTn id="68" dur="1000"/>
                                        <p:tgtEl>
                                          <p:spTgt spid="21"/>
                                        </p:tgtEl>
                                      </p:cBhvr>
                                    </p:animEffect>
                                    <p:anim calcmode="lin" valueType="num">
                                      <p:cBhvr>
                                        <p:cTn id="69" dur="1000"/>
                                        <p:tgtEl>
                                          <p:spTgt spid="21"/>
                                        </p:tgtEl>
                                        <p:attrNameLst>
                                          <p:attrName>ppt_x</p:attrName>
                                        </p:attrNameLst>
                                      </p:cBhvr>
                                      <p:tavLst>
                                        <p:tav tm="0">
                                          <p:val>
                                            <p:strVal val="ppt_x"/>
                                          </p:val>
                                        </p:tav>
                                        <p:tav tm="100000">
                                          <p:val>
                                            <p:strVal val="ppt_x"/>
                                          </p:val>
                                        </p:tav>
                                      </p:tavLst>
                                    </p:anim>
                                    <p:anim calcmode="lin" valueType="num">
                                      <p:cBhvr>
                                        <p:cTn id="70" dur="1000"/>
                                        <p:tgtEl>
                                          <p:spTgt spid="21"/>
                                        </p:tgtEl>
                                        <p:attrNameLst>
                                          <p:attrName>ppt_y</p:attrName>
                                        </p:attrNameLst>
                                      </p:cBhvr>
                                      <p:tavLst>
                                        <p:tav tm="0">
                                          <p:val>
                                            <p:strVal val="ppt_y"/>
                                          </p:val>
                                        </p:tav>
                                        <p:tav tm="100000">
                                          <p:val>
                                            <p:strVal val="ppt_y-.1"/>
                                          </p:val>
                                        </p:tav>
                                      </p:tavLst>
                                    </p:anim>
                                    <p:set>
                                      <p:cBhvr>
                                        <p:cTn id="71" dur="1" fill="hold">
                                          <p:stCondLst>
                                            <p:cond delay="999"/>
                                          </p:stCondLst>
                                        </p:cTn>
                                        <p:tgtEl>
                                          <p:spTgt spid="21"/>
                                        </p:tgtEl>
                                        <p:attrNameLst>
                                          <p:attrName>style.visibility</p:attrName>
                                        </p:attrNameLst>
                                      </p:cBhvr>
                                      <p:to>
                                        <p:strVal val="hidden"/>
                                      </p:to>
                                    </p:set>
                                  </p:childTnLst>
                                </p:cTn>
                              </p:par>
                              <p:par>
                                <p:cTn id="72" presetID="47" presetClass="exit" presetSubtype="0" fill="hold" nodeType="withEffect">
                                  <p:stCondLst>
                                    <p:cond delay="0"/>
                                  </p:stCondLst>
                                  <p:childTnLst>
                                    <p:animEffect transition="out" filter="fade">
                                      <p:cBhvr>
                                        <p:cTn id="73" dur="1000"/>
                                        <p:tgtEl>
                                          <p:spTgt spid="13"/>
                                        </p:tgtEl>
                                      </p:cBhvr>
                                    </p:animEffect>
                                    <p:anim calcmode="lin" valueType="num">
                                      <p:cBhvr>
                                        <p:cTn id="74" dur="1000"/>
                                        <p:tgtEl>
                                          <p:spTgt spid="13"/>
                                        </p:tgtEl>
                                        <p:attrNameLst>
                                          <p:attrName>ppt_x</p:attrName>
                                        </p:attrNameLst>
                                      </p:cBhvr>
                                      <p:tavLst>
                                        <p:tav tm="0">
                                          <p:val>
                                            <p:strVal val="ppt_x"/>
                                          </p:val>
                                        </p:tav>
                                        <p:tav tm="100000">
                                          <p:val>
                                            <p:strVal val="ppt_x"/>
                                          </p:val>
                                        </p:tav>
                                      </p:tavLst>
                                    </p:anim>
                                    <p:anim calcmode="lin" valueType="num">
                                      <p:cBhvr>
                                        <p:cTn id="75" dur="1000"/>
                                        <p:tgtEl>
                                          <p:spTgt spid="13"/>
                                        </p:tgtEl>
                                        <p:attrNameLst>
                                          <p:attrName>ppt_y</p:attrName>
                                        </p:attrNameLst>
                                      </p:cBhvr>
                                      <p:tavLst>
                                        <p:tav tm="0">
                                          <p:val>
                                            <p:strVal val="ppt_y"/>
                                          </p:val>
                                        </p:tav>
                                        <p:tav tm="100000">
                                          <p:val>
                                            <p:strVal val="ppt_y-.1"/>
                                          </p:val>
                                        </p:tav>
                                      </p:tavLst>
                                    </p:anim>
                                    <p:set>
                                      <p:cBhvr>
                                        <p:cTn id="76" dur="1" fill="hold">
                                          <p:stCondLst>
                                            <p:cond delay="999"/>
                                          </p:stCondLst>
                                        </p:cTn>
                                        <p:tgtEl>
                                          <p:spTgt spid="13"/>
                                        </p:tgtEl>
                                        <p:attrNameLst>
                                          <p:attrName>style.visibility</p:attrName>
                                        </p:attrNameLst>
                                      </p:cBhvr>
                                      <p:to>
                                        <p:strVal val="hidden"/>
                                      </p:to>
                                    </p:set>
                                  </p:childTnLst>
                                </p:cTn>
                              </p:par>
                            </p:childTnLst>
                          </p:cTn>
                        </p:par>
                        <p:par>
                          <p:cTn id="77" fill="hold">
                            <p:stCondLst>
                              <p:cond delay="1000"/>
                            </p:stCondLst>
                            <p:childTnLst>
                              <p:par>
                                <p:cTn id="78" presetID="1"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childTnLst>
                                  <p:subTnLst>
                                    <p:audio>
                                      <p:cMediaNode>
                                        <p:cTn display="0" masterRel="sameClick">
                                          <p:stCondLst>
                                            <p:cond evt="begin" delay="0">
                                              <p:tn val="78"/>
                                            </p:cond>
                                          </p:stCondLst>
                                          <p:endCondLst>
                                            <p:cond evt="onStopAudio" delay="0">
                                              <p:tgtEl>
                                                <p:sldTgt/>
                                              </p:tgtEl>
                                            </p:cond>
                                          </p:endCondLst>
                                        </p:cTn>
                                        <p:tgtEl>
                                          <p:sndTgt r:embed="rId2" name="sai-1.wav"/>
                                        </p:tgtEl>
                                      </p:cMediaNode>
                                    </p:audio>
                                  </p:subTnLst>
                                </p:cTn>
                              </p:par>
                            </p:childTnLst>
                          </p:cTn>
                        </p:par>
                      </p:childTnLst>
                    </p:cTn>
                  </p:par>
                </p:childTnLst>
              </p:cTn>
              <p:nextCondLst>
                <p:cond evt="onClick" delay="0">
                  <p:tgtEl>
                    <p:spTgt spid="21"/>
                  </p:tgtEl>
                </p:cond>
              </p:nextCondLst>
            </p:seq>
            <p:seq concurrent="1" nextAc="seek">
              <p:cTn id="80" restart="whenNotActive" fill="hold" evtFilter="cancelBubble" nodeType="interactiveSeq">
                <p:stCondLst>
                  <p:cond evt="onClick" delay="0">
                    <p:tgtEl>
                      <p:spTgt spid="32"/>
                    </p:tgtEl>
                  </p:cond>
                </p:stCondLst>
                <p:endSync evt="end" delay="0">
                  <p:rtn val="all"/>
                </p:endSync>
                <p:childTnLst>
                  <p:par>
                    <p:cTn id="81" fill="hold">
                      <p:stCondLst>
                        <p:cond delay="0"/>
                      </p:stCondLst>
                      <p:childTnLst>
                        <p:par>
                          <p:cTn id="82" fill="hold">
                            <p:stCondLst>
                              <p:cond delay="0"/>
                            </p:stCondLst>
                            <p:childTnLst>
                              <p:par>
                                <p:cTn id="83" presetID="47" presetClass="exit" presetSubtype="0" fill="hold" grpId="0" nodeType="clickEffect">
                                  <p:stCondLst>
                                    <p:cond delay="0"/>
                                  </p:stCondLst>
                                  <p:childTnLst>
                                    <p:animEffect transition="out" filter="fade">
                                      <p:cBhvr>
                                        <p:cTn id="84" dur="1000"/>
                                        <p:tgtEl>
                                          <p:spTgt spid="32"/>
                                        </p:tgtEl>
                                      </p:cBhvr>
                                    </p:animEffect>
                                    <p:anim calcmode="lin" valueType="num">
                                      <p:cBhvr>
                                        <p:cTn id="85" dur="1000"/>
                                        <p:tgtEl>
                                          <p:spTgt spid="32"/>
                                        </p:tgtEl>
                                        <p:attrNameLst>
                                          <p:attrName>ppt_x</p:attrName>
                                        </p:attrNameLst>
                                      </p:cBhvr>
                                      <p:tavLst>
                                        <p:tav tm="0">
                                          <p:val>
                                            <p:strVal val="ppt_x"/>
                                          </p:val>
                                        </p:tav>
                                        <p:tav tm="100000">
                                          <p:val>
                                            <p:strVal val="ppt_x"/>
                                          </p:val>
                                        </p:tav>
                                      </p:tavLst>
                                    </p:anim>
                                    <p:anim calcmode="lin" valueType="num">
                                      <p:cBhvr>
                                        <p:cTn id="86" dur="1000"/>
                                        <p:tgtEl>
                                          <p:spTgt spid="32"/>
                                        </p:tgtEl>
                                        <p:attrNameLst>
                                          <p:attrName>ppt_y</p:attrName>
                                        </p:attrNameLst>
                                      </p:cBhvr>
                                      <p:tavLst>
                                        <p:tav tm="0">
                                          <p:val>
                                            <p:strVal val="ppt_y"/>
                                          </p:val>
                                        </p:tav>
                                        <p:tav tm="100000">
                                          <p:val>
                                            <p:strVal val="ppt_y-.1"/>
                                          </p:val>
                                        </p:tav>
                                      </p:tavLst>
                                    </p:anim>
                                    <p:set>
                                      <p:cBhvr>
                                        <p:cTn id="87" dur="1" fill="hold">
                                          <p:stCondLst>
                                            <p:cond delay="999"/>
                                          </p:stCondLst>
                                        </p:cTn>
                                        <p:tgtEl>
                                          <p:spTgt spid="32"/>
                                        </p:tgtEl>
                                        <p:attrNameLst>
                                          <p:attrName>style.visibility</p:attrName>
                                        </p:attrNameLst>
                                      </p:cBhvr>
                                      <p:to>
                                        <p:strVal val="hidden"/>
                                      </p:to>
                                    </p:set>
                                  </p:childTnLst>
                                </p:cTn>
                              </p:par>
                              <p:par>
                                <p:cTn id="88" presetID="47" presetClass="exit" presetSubtype="0" fill="hold" nodeType="withEffect">
                                  <p:stCondLst>
                                    <p:cond delay="0"/>
                                  </p:stCondLst>
                                  <p:childTnLst>
                                    <p:animEffect transition="out" filter="fade">
                                      <p:cBhvr>
                                        <p:cTn id="89" dur="1000"/>
                                        <p:tgtEl>
                                          <p:spTgt spid="10"/>
                                        </p:tgtEl>
                                      </p:cBhvr>
                                    </p:animEffect>
                                    <p:anim calcmode="lin" valueType="num">
                                      <p:cBhvr>
                                        <p:cTn id="90" dur="1000"/>
                                        <p:tgtEl>
                                          <p:spTgt spid="10"/>
                                        </p:tgtEl>
                                        <p:attrNameLst>
                                          <p:attrName>ppt_x</p:attrName>
                                        </p:attrNameLst>
                                      </p:cBhvr>
                                      <p:tavLst>
                                        <p:tav tm="0">
                                          <p:val>
                                            <p:strVal val="ppt_x"/>
                                          </p:val>
                                        </p:tav>
                                        <p:tav tm="100000">
                                          <p:val>
                                            <p:strVal val="ppt_x"/>
                                          </p:val>
                                        </p:tav>
                                      </p:tavLst>
                                    </p:anim>
                                    <p:anim calcmode="lin" valueType="num">
                                      <p:cBhvr>
                                        <p:cTn id="91" dur="1000"/>
                                        <p:tgtEl>
                                          <p:spTgt spid="10"/>
                                        </p:tgtEl>
                                        <p:attrNameLst>
                                          <p:attrName>ppt_y</p:attrName>
                                        </p:attrNameLst>
                                      </p:cBhvr>
                                      <p:tavLst>
                                        <p:tav tm="0">
                                          <p:val>
                                            <p:strVal val="ppt_y"/>
                                          </p:val>
                                        </p:tav>
                                        <p:tav tm="100000">
                                          <p:val>
                                            <p:strVal val="ppt_y-.1"/>
                                          </p:val>
                                        </p:tav>
                                      </p:tavLst>
                                    </p:anim>
                                    <p:set>
                                      <p:cBhvr>
                                        <p:cTn id="92" dur="1" fill="hold">
                                          <p:stCondLst>
                                            <p:cond delay="999"/>
                                          </p:stCondLst>
                                        </p:cTn>
                                        <p:tgtEl>
                                          <p:spTgt spid="10"/>
                                        </p:tgtEl>
                                        <p:attrNameLst>
                                          <p:attrName>style.visibility</p:attrName>
                                        </p:attrNameLst>
                                      </p:cBhvr>
                                      <p:to>
                                        <p:strVal val="hidden"/>
                                      </p:to>
                                    </p:set>
                                  </p:childTnLst>
                                </p:cTn>
                              </p:par>
                            </p:childTnLst>
                          </p:cTn>
                        </p:par>
                        <p:par>
                          <p:cTn id="93" fill="hold">
                            <p:stCondLst>
                              <p:cond delay="1000"/>
                            </p:stCondLst>
                            <p:childTnLst>
                              <p:par>
                                <p:cTn id="94" presetID="1" presetClass="entr" presetSubtype="0" fill="hold" grpId="0" nodeType="afterEffect">
                                  <p:stCondLst>
                                    <p:cond delay="0"/>
                                  </p:stCondLst>
                                  <p:childTnLst>
                                    <p:set>
                                      <p:cBhvr>
                                        <p:cTn id="95"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94"/>
                                            </p:cond>
                                          </p:stCondLst>
                                          <p:endCondLst>
                                            <p:cond evt="onStopAudio" delay="0">
                                              <p:tgtEl>
                                                <p:sldTgt/>
                                              </p:tgtEl>
                                            </p:cond>
                                          </p:endCondLst>
                                        </p:cTn>
                                        <p:tgtEl>
                                          <p:sndTgt r:embed="rId2" name="sai-1.wav"/>
                                        </p:tgtEl>
                                      </p:cMediaNode>
                                    </p:audio>
                                  </p:subTnLst>
                                </p:cTn>
                              </p:par>
                            </p:childTnLst>
                          </p:cTn>
                        </p:par>
                      </p:childTnLst>
                    </p:cTn>
                  </p:par>
                </p:childTnLst>
              </p:cTn>
              <p:nextCondLst>
                <p:cond evt="onClick" delay="0">
                  <p:tgtEl>
                    <p:spTgt spid="32"/>
                  </p:tgtEl>
                </p:cond>
              </p:nextCondLst>
            </p:seq>
          </p:childTnLst>
        </p:cTn>
      </p:par>
    </p:tnLst>
    <p:bldLst>
      <p:bldP spid="17" grpId="0" animBg="1"/>
      <p:bldP spid="19" grpId="0"/>
      <p:bldP spid="21" grpId="0"/>
      <p:bldP spid="24" grpId="0" animBg="1"/>
      <p:bldP spid="28" grpId="0" animBg="1"/>
      <p:bldP spid="29" grpId="0" animBg="1"/>
      <p:bldP spid="30" grpId="0" animBg="1"/>
      <p:bldP spid="32" grpId="0"/>
      <p:bldP spid="20" grpId="0"/>
      <p:bldP spid="25" grpId="0" animBg="1"/>
      <p:bldP spid="26" grpId="0" animBg="1"/>
      <p:bldP spid="2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bf70f5ebf1a718aef076b27dd45a5b3.png"/>
          <p:cNvPicPr>
            <a:picLocks noChangeAspect="1"/>
          </p:cNvPicPr>
          <p:nvPr/>
        </p:nvPicPr>
        <p:blipFill>
          <a:blip r:embed="rId4" cstate="print"/>
          <a:stretch>
            <a:fillRect/>
          </a:stretch>
        </p:blipFill>
        <p:spPr>
          <a:xfrm>
            <a:off x="0" y="-1066800"/>
            <a:ext cx="9144000" cy="7924800"/>
          </a:xfrm>
          <a:prstGeom prst="rect">
            <a:avLst/>
          </a:prstGeom>
        </p:spPr>
      </p:pic>
      <p:pic>
        <p:nvPicPr>
          <p:cNvPr id="7" name="Picture 6" descr="e324d9d037662d64fc16b51b9bfbdbac.png"/>
          <p:cNvPicPr>
            <a:picLocks noChangeAspect="1"/>
          </p:cNvPicPr>
          <p:nvPr/>
        </p:nvPicPr>
        <p:blipFill>
          <a:blip r:embed="rId5" cstate="print"/>
          <a:stretch>
            <a:fillRect/>
          </a:stretch>
        </p:blipFill>
        <p:spPr>
          <a:xfrm>
            <a:off x="2286000" y="5334000"/>
            <a:ext cx="1905000" cy="2057400"/>
          </a:xfrm>
          <a:prstGeom prst="rect">
            <a:avLst/>
          </a:prstGeom>
        </p:spPr>
      </p:pic>
      <p:pic>
        <p:nvPicPr>
          <p:cNvPr id="8" name="Picture 7" descr="e324d9d037662d64fc16b51b9bfbdbac.png"/>
          <p:cNvPicPr>
            <a:picLocks noChangeAspect="1"/>
          </p:cNvPicPr>
          <p:nvPr/>
        </p:nvPicPr>
        <p:blipFill>
          <a:blip r:embed="rId6" cstate="print"/>
          <a:stretch>
            <a:fillRect/>
          </a:stretch>
        </p:blipFill>
        <p:spPr>
          <a:xfrm>
            <a:off x="4572000" y="5410200"/>
            <a:ext cx="1905000" cy="1923494"/>
          </a:xfrm>
          <a:prstGeom prst="rect">
            <a:avLst/>
          </a:prstGeom>
        </p:spPr>
      </p:pic>
      <p:pic>
        <p:nvPicPr>
          <p:cNvPr id="9" name="Picture 8" descr="e324d9d037662d64fc16b51b9bfbdbac.png"/>
          <p:cNvPicPr>
            <a:picLocks noChangeAspect="1"/>
          </p:cNvPicPr>
          <p:nvPr/>
        </p:nvPicPr>
        <p:blipFill>
          <a:blip r:embed="rId7" cstate="print"/>
          <a:stretch>
            <a:fillRect/>
          </a:stretch>
        </p:blipFill>
        <p:spPr>
          <a:xfrm>
            <a:off x="6934200" y="5486400"/>
            <a:ext cx="1811217" cy="1828801"/>
          </a:xfrm>
          <a:prstGeom prst="rect">
            <a:avLst/>
          </a:prstGeom>
        </p:spPr>
      </p:pic>
      <p:pic>
        <p:nvPicPr>
          <p:cNvPr id="5" name="Picture 4" descr="e324d9d037662d64fc16b51b9bfbdbac.png"/>
          <p:cNvPicPr>
            <a:picLocks noChangeAspect="1"/>
          </p:cNvPicPr>
          <p:nvPr/>
        </p:nvPicPr>
        <p:blipFill>
          <a:blip r:embed="rId6" cstate="print"/>
          <a:stretch>
            <a:fillRect/>
          </a:stretch>
        </p:blipFill>
        <p:spPr>
          <a:xfrm>
            <a:off x="0" y="5410200"/>
            <a:ext cx="1905000" cy="1923494"/>
          </a:xfrm>
          <a:prstGeom prst="rect">
            <a:avLst/>
          </a:prstGeom>
        </p:spPr>
      </p:pic>
      <p:pic>
        <p:nvPicPr>
          <p:cNvPr id="13" name="Picture 12" descr="e86f050d219b5585368f7ef298c00175.png"/>
          <p:cNvPicPr>
            <a:picLocks noChangeAspect="1"/>
          </p:cNvPicPr>
          <p:nvPr/>
        </p:nvPicPr>
        <p:blipFill>
          <a:blip r:embed="rId8" cstate="print"/>
          <a:stretch>
            <a:fillRect/>
          </a:stretch>
        </p:blipFill>
        <p:spPr>
          <a:xfrm>
            <a:off x="7086600" y="4953000"/>
            <a:ext cx="1752600" cy="1752600"/>
          </a:xfrm>
          <a:prstGeom prst="rect">
            <a:avLst/>
          </a:prstGeom>
        </p:spPr>
      </p:pic>
      <p:pic>
        <p:nvPicPr>
          <p:cNvPr id="11" name="Picture 10" descr="e86f050d219b5585368f7ef298c00175.png"/>
          <p:cNvPicPr>
            <a:picLocks noChangeAspect="1"/>
          </p:cNvPicPr>
          <p:nvPr/>
        </p:nvPicPr>
        <p:blipFill>
          <a:blip r:embed="rId9" cstate="print"/>
          <a:stretch>
            <a:fillRect/>
          </a:stretch>
        </p:blipFill>
        <p:spPr>
          <a:xfrm>
            <a:off x="2438400" y="4953000"/>
            <a:ext cx="1752600" cy="1676400"/>
          </a:xfrm>
          <a:prstGeom prst="rect">
            <a:avLst/>
          </a:prstGeom>
        </p:spPr>
      </p:pic>
      <p:sp>
        <p:nvSpPr>
          <p:cNvPr id="17" name="Rectangle 16"/>
          <p:cNvSpPr/>
          <p:nvPr/>
        </p:nvSpPr>
        <p:spPr>
          <a:xfrm>
            <a:off x="0" y="0"/>
            <a:ext cx="9144000" cy="1219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chemeClr val="tx1"/>
                </a:solidFill>
                <a:latin typeface="Times New Roman" panose="02020603050405020304" pitchFamily="18" charset="0"/>
                <a:cs typeface="Times New Roman" panose="02020603050405020304" pitchFamily="18" charset="0"/>
              </a:rPr>
              <a:t>Câu</a:t>
            </a:r>
            <a:r>
              <a:rPr lang="en-US" sz="3200" b="1" dirty="0" smtClean="0">
                <a:solidFill>
                  <a:schemeClr val="tx1"/>
                </a:solidFill>
                <a:latin typeface="Times New Roman" panose="02020603050405020304" pitchFamily="18" charset="0"/>
                <a:cs typeface="Times New Roman" panose="02020603050405020304" pitchFamily="18" charset="0"/>
              </a:rPr>
              <a:t> 6: </a:t>
            </a:r>
            <a:r>
              <a:rPr lang="en-US" sz="3200" b="1" dirty="0" err="1" smtClean="0">
                <a:solidFill>
                  <a:schemeClr val="tx1"/>
                </a:solidFill>
                <a:latin typeface="Times New Roman" panose="02020603050405020304" pitchFamily="18" charset="0"/>
                <a:cs typeface="Times New Roman" panose="02020603050405020304" pitchFamily="18" charset="0"/>
              </a:rPr>
              <a:t>Hiện</a:t>
            </a:r>
            <a:r>
              <a:rPr lang="en-US" sz="3200" b="1" dirty="0" smtClean="0">
                <a:solidFill>
                  <a:schemeClr val="tx1"/>
                </a:solidFill>
                <a:latin typeface="Times New Roman" panose="02020603050405020304" pitchFamily="18" charset="0"/>
                <a:cs typeface="Times New Roman" panose="02020603050405020304" pitchFamily="18" charset="0"/>
              </a:rPr>
              <a:t> nay </a:t>
            </a:r>
            <a:r>
              <a:rPr lang="en-US" sz="3200" b="1" dirty="0" err="1" smtClean="0">
                <a:solidFill>
                  <a:schemeClr val="tx1"/>
                </a:solidFill>
                <a:latin typeface="Times New Roman" panose="02020603050405020304" pitchFamily="18" charset="0"/>
                <a:cs typeface="Times New Roman" panose="02020603050405020304" pitchFamily="18" charset="0"/>
              </a:rPr>
              <a:t>trên</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thế</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giới</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có</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khoảng</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bao</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nhiêu</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loài</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lưỡng</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cư</a:t>
            </a:r>
            <a:r>
              <a:rPr lang="en-US" sz="3200" b="1" dirty="0" smtClean="0">
                <a:solidFill>
                  <a:schemeClr val="tx1"/>
                </a:solidFill>
                <a:latin typeface="Times New Roman" panose="02020603050405020304" pitchFamily="18" charset="0"/>
                <a:cs typeface="Times New Roman" panose="02020603050405020304" pitchFamily="18" charset="0"/>
              </a:rPr>
              <a:t>?</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2819400" y="5410200"/>
            <a:ext cx="685800" cy="707886"/>
          </a:xfrm>
          <a:prstGeom prst="rect">
            <a:avLst/>
          </a:prstGeom>
          <a:noFill/>
        </p:spPr>
        <p:txBody>
          <a:bodyPr wrap="square" rtlCol="0">
            <a:spAutoFit/>
          </a:bodyPr>
          <a:lstStyle/>
          <a:p>
            <a:r>
              <a:rPr lang="en-US" sz="4000" dirty="0" smtClean="0">
                <a:solidFill>
                  <a:srgbClr val="FFFF00"/>
                </a:solidFill>
              </a:rPr>
              <a:t> B</a:t>
            </a:r>
            <a:endParaRPr lang="en-US" sz="4000" dirty="0">
              <a:solidFill>
                <a:srgbClr val="FFFF00"/>
              </a:solidFill>
            </a:endParaRPr>
          </a:p>
        </p:txBody>
      </p:sp>
      <p:sp>
        <p:nvSpPr>
          <p:cNvPr id="21" name="TextBox 20"/>
          <p:cNvSpPr txBox="1"/>
          <p:nvPr/>
        </p:nvSpPr>
        <p:spPr>
          <a:xfrm>
            <a:off x="7543800" y="5486400"/>
            <a:ext cx="685800" cy="707886"/>
          </a:xfrm>
          <a:prstGeom prst="rect">
            <a:avLst/>
          </a:prstGeom>
          <a:noFill/>
        </p:spPr>
        <p:txBody>
          <a:bodyPr wrap="square" rtlCol="0">
            <a:spAutoFit/>
          </a:bodyPr>
          <a:lstStyle/>
          <a:p>
            <a:r>
              <a:rPr lang="en-US" sz="4000" dirty="0" smtClean="0">
                <a:solidFill>
                  <a:srgbClr val="FFFF00"/>
                </a:solidFill>
              </a:rPr>
              <a:t> D</a:t>
            </a:r>
            <a:endParaRPr lang="en-US" sz="4000" dirty="0">
              <a:solidFill>
                <a:srgbClr val="FFFF00"/>
              </a:solidFill>
            </a:endParaRPr>
          </a:p>
        </p:txBody>
      </p:sp>
      <p:sp>
        <p:nvSpPr>
          <p:cNvPr id="24" name="Rectangle 23"/>
          <p:cNvSpPr/>
          <p:nvPr/>
        </p:nvSpPr>
        <p:spPr>
          <a:xfrm>
            <a:off x="0" y="1295400"/>
            <a:ext cx="3581400" cy="5334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2060"/>
                </a:solidFill>
                <a:latin typeface="Times New Roman" panose="02020603050405020304" pitchFamily="18" charset="0"/>
                <a:cs typeface="Times New Roman" panose="02020603050405020304" pitchFamily="18" charset="0"/>
              </a:rPr>
              <a:t>A) 6.000</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28" name="Rectangle 27"/>
          <p:cNvSpPr/>
          <p:nvPr/>
        </p:nvSpPr>
        <p:spPr>
          <a:xfrm>
            <a:off x="0" y="2057400"/>
            <a:ext cx="3505200" cy="5334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2060"/>
                </a:solidFill>
                <a:latin typeface="Times New Roman" panose="02020603050405020304" pitchFamily="18" charset="0"/>
                <a:cs typeface="Times New Roman" panose="02020603050405020304" pitchFamily="18" charset="0"/>
              </a:rPr>
              <a:t>B) 5.000</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29" name="Rectangle 28"/>
          <p:cNvSpPr/>
          <p:nvPr/>
        </p:nvSpPr>
        <p:spPr>
          <a:xfrm>
            <a:off x="5181600" y="1371600"/>
            <a:ext cx="3505200" cy="457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2060"/>
                </a:solidFill>
                <a:latin typeface="Times New Roman" panose="02020603050405020304" pitchFamily="18" charset="0"/>
                <a:cs typeface="Times New Roman" panose="02020603050405020304" pitchFamily="18" charset="0"/>
              </a:rPr>
              <a:t>C) 4.000</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30" name="Rectangle 29"/>
          <p:cNvSpPr/>
          <p:nvPr/>
        </p:nvSpPr>
        <p:spPr>
          <a:xfrm>
            <a:off x="5334000" y="2133600"/>
            <a:ext cx="3200400" cy="457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2060"/>
                </a:solidFill>
                <a:latin typeface="Times New Roman" panose="02020603050405020304" pitchFamily="18" charset="0"/>
                <a:cs typeface="Times New Roman" panose="02020603050405020304" pitchFamily="18" charset="0"/>
              </a:rPr>
              <a:t>D) 7.000</a:t>
            </a:r>
            <a:endParaRPr lang="en-US" sz="3200" b="1" dirty="0">
              <a:solidFill>
                <a:srgbClr val="002060"/>
              </a:solidFill>
              <a:latin typeface="Times New Roman" panose="02020603050405020304" pitchFamily="18" charset="0"/>
              <a:cs typeface="Times New Roman" panose="02020603050405020304" pitchFamily="18" charset="0"/>
            </a:endParaRPr>
          </a:p>
        </p:txBody>
      </p:sp>
      <p:pic>
        <p:nvPicPr>
          <p:cNvPr id="16" name="Picture 15" descr="4f942a9486ec68153575dc78a42d480b.png"/>
          <p:cNvPicPr>
            <a:picLocks noChangeAspect="1"/>
          </p:cNvPicPr>
          <p:nvPr/>
        </p:nvPicPr>
        <p:blipFill>
          <a:blip r:embed="rId10" cstate="print"/>
          <a:stretch>
            <a:fillRect/>
          </a:stretch>
        </p:blipFill>
        <p:spPr>
          <a:xfrm>
            <a:off x="-3048000" y="2590800"/>
            <a:ext cx="4114800" cy="3733800"/>
          </a:xfrm>
          <a:prstGeom prst="rect">
            <a:avLst/>
          </a:prstGeom>
        </p:spPr>
      </p:pic>
      <p:pic>
        <p:nvPicPr>
          <p:cNvPr id="10" name="Picture 9" descr="e86f050d219b5585368f7ef298c00175.png"/>
          <p:cNvPicPr>
            <a:picLocks noChangeAspect="1"/>
          </p:cNvPicPr>
          <p:nvPr/>
        </p:nvPicPr>
        <p:blipFill>
          <a:blip r:embed="rId11" cstate="print"/>
          <a:stretch>
            <a:fillRect/>
          </a:stretch>
        </p:blipFill>
        <p:spPr>
          <a:xfrm>
            <a:off x="0" y="4953000"/>
            <a:ext cx="1981200" cy="1905000"/>
          </a:xfrm>
          <a:prstGeom prst="rect">
            <a:avLst/>
          </a:prstGeom>
        </p:spPr>
      </p:pic>
      <p:sp>
        <p:nvSpPr>
          <p:cNvPr id="32" name="TextBox 31"/>
          <p:cNvSpPr txBox="1"/>
          <p:nvPr/>
        </p:nvSpPr>
        <p:spPr>
          <a:xfrm>
            <a:off x="533400" y="5562600"/>
            <a:ext cx="914400" cy="707886"/>
          </a:xfrm>
          <a:prstGeom prst="rect">
            <a:avLst/>
          </a:prstGeom>
          <a:noFill/>
        </p:spPr>
        <p:txBody>
          <a:bodyPr wrap="square" rtlCol="0">
            <a:spAutoFit/>
          </a:bodyPr>
          <a:lstStyle/>
          <a:p>
            <a:r>
              <a:rPr lang="en-US" sz="4000" dirty="0" smtClean="0">
                <a:solidFill>
                  <a:srgbClr val="FFFF00"/>
                </a:solidFill>
              </a:rPr>
              <a:t>A</a:t>
            </a:r>
            <a:endParaRPr lang="en-US" sz="4000" dirty="0">
              <a:solidFill>
                <a:srgbClr val="FFFF00"/>
              </a:solidFill>
            </a:endParaRPr>
          </a:p>
        </p:txBody>
      </p:sp>
      <p:pic>
        <p:nvPicPr>
          <p:cNvPr id="31" name="Picture 30" descr="ca.png"/>
          <p:cNvPicPr>
            <a:picLocks noChangeAspect="1"/>
          </p:cNvPicPr>
          <p:nvPr/>
        </p:nvPicPr>
        <p:blipFill>
          <a:blip r:embed="rId12" cstate="print"/>
          <a:stretch>
            <a:fillRect/>
          </a:stretch>
        </p:blipFill>
        <p:spPr>
          <a:xfrm>
            <a:off x="5257800" y="5867400"/>
            <a:ext cx="533400" cy="473671"/>
          </a:xfrm>
          <a:prstGeom prst="rect">
            <a:avLst/>
          </a:prstGeom>
        </p:spPr>
      </p:pic>
      <p:pic>
        <p:nvPicPr>
          <p:cNvPr id="12" name="Picture 11" descr="e86f050d219b5585368f7ef298c00175.png"/>
          <p:cNvPicPr>
            <a:picLocks noChangeAspect="1"/>
          </p:cNvPicPr>
          <p:nvPr/>
        </p:nvPicPr>
        <p:blipFill>
          <a:blip r:embed="rId13" cstate="print"/>
          <a:stretch>
            <a:fillRect/>
          </a:stretch>
        </p:blipFill>
        <p:spPr>
          <a:xfrm>
            <a:off x="4800600" y="5029200"/>
            <a:ext cx="1676400" cy="1676400"/>
          </a:xfrm>
          <a:prstGeom prst="rect">
            <a:avLst/>
          </a:prstGeom>
        </p:spPr>
      </p:pic>
      <p:sp>
        <p:nvSpPr>
          <p:cNvPr id="20" name="TextBox 19"/>
          <p:cNvSpPr txBox="1"/>
          <p:nvPr/>
        </p:nvSpPr>
        <p:spPr>
          <a:xfrm>
            <a:off x="5181600" y="5562600"/>
            <a:ext cx="685800" cy="707886"/>
          </a:xfrm>
          <a:prstGeom prst="rect">
            <a:avLst/>
          </a:prstGeom>
          <a:noFill/>
        </p:spPr>
        <p:txBody>
          <a:bodyPr wrap="square" rtlCol="0">
            <a:spAutoFit/>
          </a:bodyPr>
          <a:lstStyle/>
          <a:p>
            <a:r>
              <a:rPr lang="en-US" sz="4000" dirty="0" smtClean="0">
                <a:solidFill>
                  <a:srgbClr val="FFFF00"/>
                </a:solidFill>
              </a:rPr>
              <a:t> C</a:t>
            </a:r>
            <a:endParaRPr lang="en-US" sz="4000" dirty="0">
              <a:solidFill>
                <a:srgbClr val="FFFF00"/>
              </a:solidFill>
            </a:endParaRPr>
          </a:p>
        </p:txBody>
      </p:sp>
      <p:sp>
        <p:nvSpPr>
          <p:cNvPr id="25" name="Rectangle 24"/>
          <p:cNvSpPr/>
          <p:nvPr/>
        </p:nvSpPr>
        <p:spPr>
          <a:xfrm>
            <a:off x="304800" y="5562600"/>
            <a:ext cx="1066800" cy="6858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err="1" smtClean="0">
                <a:solidFill>
                  <a:srgbClr val="FF0000"/>
                </a:solidFill>
                <a:latin typeface="Times New Roman" pitchFamily="18" charset="0"/>
                <a:cs typeface="Times New Roman" pitchFamily="18" charset="0"/>
              </a:rPr>
              <a:t>Sai</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mất</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rồi</a:t>
            </a:r>
            <a:endParaRPr lang="en-US" dirty="0">
              <a:solidFill>
                <a:srgbClr val="FF0000"/>
              </a:solidFill>
              <a:latin typeface="Times New Roman" pitchFamily="18" charset="0"/>
              <a:cs typeface="Times New Roman" pitchFamily="18" charset="0"/>
            </a:endParaRPr>
          </a:p>
        </p:txBody>
      </p:sp>
      <p:sp>
        <p:nvSpPr>
          <p:cNvPr id="26" name="Rectangle 25"/>
          <p:cNvSpPr/>
          <p:nvPr/>
        </p:nvSpPr>
        <p:spPr>
          <a:xfrm>
            <a:off x="2667000" y="5486400"/>
            <a:ext cx="1066800" cy="6858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err="1" smtClean="0">
                <a:solidFill>
                  <a:srgbClr val="FF0000"/>
                </a:solidFill>
                <a:latin typeface="Times New Roman" pitchFamily="18" charset="0"/>
                <a:cs typeface="Times New Roman" pitchFamily="18" charset="0"/>
              </a:rPr>
              <a:t>Sai</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mất</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rồi</a:t>
            </a:r>
            <a:endParaRPr lang="en-US" dirty="0">
              <a:solidFill>
                <a:srgbClr val="FF0000"/>
              </a:solidFill>
              <a:latin typeface="Times New Roman" pitchFamily="18" charset="0"/>
              <a:cs typeface="Times New Roman" pitchFamily="18" charset="0"/>
            </a:endParaRPr>
          </a:p>
        </p:txBody>
      </p:sp>
      <p:sp>
        <p:nvSpPr>
          <p:cNvPr id="27" name="Rectangle 26"/>
          <p:cNvSpPr/>
          <p:nvPr/>
        </p:nvSpPr>
        <p:spPr>
          <a:xfrm>
            <a:off x="7315200" y="5486400"/>
            <a:ext cx="1066800" cy="6858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err="1" smtClean="0">
                <a:solidFill>
                  <a:srgbClr val="FF0000"/>
                </a:solidFill>
                <a:latin typeface="Times New Roman" pitchFamily="18" charset="0"/>
                <a:cs typeface="Times New Roman" pitchFamily="18" charset="0"/>
              </a:rPr>
              <a:t>Sai</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mất</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rồi</a:t>
            </a:r>
            <a:endParaRPr lang="en-US" dirty="0">
              <a:solidFill>
                <a:srgbClr val="FF0000"/>
              </a:solidFill>
              <a:latin typeface="Times New Roman" pitchFamily="18" charset="0"/>
              <a:cs typeface="Times New Roman" pitchFamily="18" charset="0"/>
            </a:endParaRPr>
          </a:p>
        </p:txBody>
      </p:sp>
      <p:sp>
        <p:nvSpPr>
          <p:cNvPr id="37" name="Right Arrow 36">
            <a:hlinkClick r:id="rId14" action="ppaction://hlinksldjump"/>
          </p:cNvPr>
          <p:cNvSpPr/>
          <p:nvPr/>
        </p:nvSpPr>
        <p:spPr>
          <a:xfrm>
            <a:off x="8686800" y="6477000"/>
            <a:ext cx="457200" cy="38100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xmlns="" val="1978100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6.93889E-18 1.11111E-6 L 0.56667 0.00555 " pathEditMode="relative" rAng="0" ptsTypes="AA">
                                      <p:cBhvr>
                                        <p:cTn id="6" dur="2000" fill="hold"/>
                                        <p:tgtEl>
                                          <p:spTgt spid="16"/>
                                        </p:tgtEl>
                                        <p:attrNameLst>
                                          <p:attrName>ppt_x</p:attrName>
                                          <p:attrName>ppt_y</p:attrName>
                                        </p:attrNameLst>
                                      </p:cBhvr>
                                      <p:rCtr x="28300" y="300"/>
                                    </p:animMotion>
                                  </p:childTnLst>
                                </p:cTn>
                              </p:par>
                              <p:par>
                                <p:cTn id="7" presetID="10"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19"/>
                    </p:tgtEl>
                  </p:cond>
                </p:stCondLst>
                <p:endSync evt="end" delay="0">
                  <p:rtn val="all"/>
                </p:endSync>
                <p:childTnLst>
                  <p:par>
                    <p:cTn id="27" fill="hold">
                      <p:stCondLst>
                        <p:cond delay="0"/>
                      </p:stCondLst>
                      <p:childTnLst>
                        <p:par>
                          <p:cTn id="28" fill="hold">
                            <p:stCondLst>
                              <p:cond delay="0"/>
                            </p:stCondLst>
                            <p:childTnLst>
                              <p:par>
                                <p:cTn id="29" presetID="47" presetClass="exit" presetSubtype="0" fill="hold" grpId="0" nodeType="clickEffect">
                                  <p:stCondLst>
                                    <p:cond delay="0"/>
                                  </p:stCondLst>
                                  <p:childTnLst>
                                    <p:animEffect transition="out" filter="fade">
                                      <p:cBhvr>
                                        <p:cTn id="30" dur="1000"/>
                                        <p:tgtEl>
                                          <p:spTgt spid="19"/>
                                        </p:tgtEl>
                                      </p:cBhvr>
                                    </p:animEffect>
                                    <p:anim calcmode="lin" valueType="num">
                                      <p:cBhvr>
                                        <p:cTn id="31" dur="1000"/>
                                        <p:tgtEl>
                                          <p:spTgt spid="19"/>
                                        </p:tgtEl>
                                        <p:attrNameLst>
                                          <p:attrName>ppt_x</p:attrName>
                                        </p:attrNameLst>
                                      </p:cBhvr>
                                      <p:tavLst>
                                        <p:tav tm="0">
                                          <p:val>
                                            <p:strVal val="ppt_x"/>
                                          </p:val>
                                        </p:tav>
                                        <p:tav tm="100000">
                                          <p:val>
                                            <p:strVal val="ppt_x"/>
                                          </p:val>
                                        </p:tav>
                                      </p:tavLst>
                                    </p:anim>
                                    <p:anim calcmode="lin" valueType="num">
                                      <p:cBhvr>
                                        <p:cTn id="32" dur="1000"/>
                                        <p:tgtEl>
                                          <p:spTgt spid="19"/>
                                        </p:tgtEl>
                                        <p:attrNameLst>
                                          <p:attrName>ppt_y</p:attrName>
                                        </p:attrNameLst>
                                      </p:cBhvr>
                                      <p:tavLst>
                                        <p:tav tm="0">
                                          <p:val>
                                            <p:strVal val="ppt_y"/>
                                          </p:val>
                                        </p:tav>
                                        <p:tav tm="100000">
                                          <p:val>
                                            <p:strVal val="ppt_y-.1"/>
                                          </p:val>
                                        </p:tav>
                                      </p:tavLst>
                                    </p:anim>
                                    <p:set>
                                      <p:cBhvr>
                                        <p:cTn id="33" dur="1" fill="hold">
                                          <p:stCondLst>
                                            <p:cond delay="999"/>
                                          </p:stCondLst>
                                        </p:cTn>
                                        <p:tgtEl>
                                          <p:spTgt spid="19"/>
                                        </p:tgtEl>
                                        <p:attrNameLst>
                                          <p:attrName>style.visibility</p:attrName>
                                        </p:attrNameLst>
                                      </p:cBhvr>
                                      <p:to>
                                        <p:strVal val="hidden"/>
                                      </p:to>
                                    </p:set>
                                  </p:childTnLst>
                                </p:cTn>
                              </p:par>
                              <p:par>
                                <p:cTn id="34" presetID="47" presetClass="exit" presetSubtype="0" fill="hold" nodeType="withEffect">
                                  <p:stCondLst>
                                    <p:cond delay="0"/>
                                  </p:stCondLst>
                                  <p:childTnLst>
                                    <p:animEffect transition="out" filter="fade">
                                      <p:cBhvr>
                                        <p:cTn id="35" dur="1000"/>
                                        <p:tgtEl>
                                          <p:spTgt spid="11"/>
                                        </p:tgtEl>
                                      </p:cBhvr>
                                    </p:animEffect>
                                    <p:anim calcmode="lin" valueType="num">
                                      <p:cBhvr>
                                        <p:cTn id="36" dur="1000"/>
                                        <p:tgtEl>
                                          <p:spTgt spid="11"/>
                                        </p:tgtEl>
                                        <p:attrNameLst>
                                          <p:attrName>ppt_x</p:attrName>
                                        </p:attrNameLst>
                                      </p:cBhvr>
                                      <p:tavLst>
                                        <p:tav tm="0">
                                          <p:val>
                                            <p:strVal val="ppt_x"/>
                                          </p:val>
                                        </p:tav>
                                        <p:tav tm="100000">
                                          <p:val>
                                            <p:strVal val="ppt_x"/>
                                          </p:val>
                                        </p:tav>
                                      </p:tavLst>
                                    </p:anim>
                                    <p:anim calcmode="lin" valueType="num">
                                      <p:cBhvr>
                                        <p:cTn id="37" dur="1000"/>
                                        <p:tgtEl>
                                          <p:spTgt spid="11"/>
                                        </p:tgtEl>
                                        <p:attrNameLst>
                                          <p:attrName>ppt_y</p:attrName>
                                        </p:attrNameLst>
                                      </p:cBhvr>
                                      <p:tavLst>
                                        <p:tav tm="0">
                                          <p:val>
                                            <p:strVal val="ppt_y"/>
                                          </p:val>
                                        </p:tav>
                                        <p:tav tm="100000">
                                          <p:val>
                                            <p:strVal val="ppt_y-.1"/>
                                          </p:val>
                                        </p:tav>
                                      </p:tavLst>
                                    </p:anim>
                                    <p:set>
                                      <p:cBhvr>
                                        <p:cTn id="38" dur="1" fill="hold">
                                          <p:stCondLst>
                                            <p:cond delay="999"/>
                                          </p:stCondLst>
                                        </p:cTn>
                                        <p:tgtEl>
                                          <p:spTgt spid="11"/>
                                        </p:tgtEl>
                                        <p:attrNameLst>
                                          <p:attrName>style.visibility</p:attrName>
                                        </p:attrNameLst>
                                      </p:cBhvr>
                                      <p:to>
                                        <p:strVal val="hidden"/>
                                      </p:to>
                                    </p:set>
                                  </p:childTnLst>
                                </p:cTn>
                              </p:par>
                            </p:childTnLst>
                          </p:cTn>
                        </p:par>
                        <p:par>
                          <p:cTn id="39" fill="hold">
                            <p:stCondLst>
                              <p:cond delay="1000"/>
                            </p:stCondLst>
                            <p:childTnLst>
                              <p:par>
                                <p:cTn id="40" presetID="1" presetClass="entr" presetSubtype="0" fill="hold" grpId="0" nodeType="afterEffect">
                                  <p:stCondLst>
                                    <p:cond delay="0"/>
                                  </p:stCondLst>
                                  <p:childTnLst>
                                    <p:set>
                                      <p:cBhvr>
                                        <p:cTn id="41"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2" name="sai-1.wav"/>
                                        </p:tgtEl>
                                      </p:cMediaNode>
                                    </p:audio>
                                  </p:subTnLst>
                                </p:cTn>
                              </p:par>
                            </p:childTnLst>
                          </p:cTn>
                        </p:par>
                      </p:childTnLst>
                    </p:cTn>
                  </p:par>
                </p:childTnLst>
              </p:cTn>
              <p:nextCondLst>
                <p:cond evt="onClick" delay="0">
                  <p:tgtEl>
                    <p:spTgt spid="19"/>
                  </p:tgtEl>
                </p:cond>
              </p:nextCondLst>
            </p:seq>
            <p:seq concurrent="1" nextAc="seek">
              <p:cTn id="42" restart="whenNotActive" fill="hold" evtFilter="cancelBubble" nodeType="interactiveSeq">
                <p:stCondLst>
                  <p:cond evt="onClick" delay="0">
                    <p:tgtEl>
                      <p:spTgt spid="20"/>
                    </p:tgtEl>
                  </p:cond>
                </p:stCondLst>
                <p:endSync evt="end" delay="0">
                  <p:rtn val="all"/>
                </p:endSync>
                <p:childTnLst>
                  <p:par>
                    <p:cTn id="43" fill="hold">
                      <p:stCondLst>
                        <p:cond delay="0"/>
                      </p:stCondLst>
                      <p:childTnLst>
                        <p:par>
                          <p:cTn id="44" fill="hold">
                            <p:stCondLst>
                              <p:cond delay="0"/>
                            </p:stCondLst>
                            <p:childTnLst>
                              <p:par>
                                <p:cTn id="45" presetID="47" presetClass="exit" presetSubtype="0" fill="hold" grpId="0" nodeType="clickEffect">
                                  <p:stCondLst>
                                    <p:cond delay="0"/>
                                  </p:stCondLst>
                                  <p:childTnLst>
                                    <p:animEffect transition="out" filter="fade">
                                      <p:cBhvr>
                                        <p:cTn id="46" dur="1000"/>
                                        <p:tgtEl>
                                          <p:spTgt spid="20"/>
                                        </p:tgtEl>
                                      </p:cBhvr>
                                    </p:animEffect>
                                    <p:anim calcmode="lin" valueType="num">
                                      <p:cBhvr>
                                        <p:cTn id="47" dur="1000"/>
                                        <p:tgtEl>
                                          <p:spTgt spid="20"/>
                                        </p:tgtEl>
                                        <p:attrNameLst>
                                          <p:attrName>ppt_x</p:attrName>
                                        </p:attrNameLst>
                                      </p:cBhvr>
                                      <p:tavLst>
                                        <p:tav tm="0">
                                          <p:val>
                                            <p:strVal val="ppt_x"/>
                                          </p:val>
                                        </p:tav>
                                        <p:tav tm="100000">
                                          <p:val>
                                            <p:strVal val="ppt_x"/>
                                          </p:val>
                                        </p:tav>
                                      </p:tavLst>
                                    </p:anim>
                                    <p:anim calcmode="lin" valueType="num">
                                      <p:cBhvr>
                                        <p:cTn id="48" dur="1000"/>
                                        <p:tgtEl>
                                          <p:spTgt spid="20"/>
                                        </p:tgtEl>
                                        <p:attrNameLst>
                                          <p:attrName>ppt_y</p:attrName>
                                        </p:attrNameLst>
                                      </p:cBhvr>
                                      <p:tavLst>
                                        <p:tav tm="0">
                                          <p:val>
                                            <p:strVal val="ppt_y"/>
                                          </p:val>
                                        </p:tav>
                                        <p:tav tm="100000">
                                          <p:val>
                                            <p:strVal val="ppt_y-.1"/>
                                          </p:val>
                                        </p:tav>
                                      </p:tavLst>
                                    </p:anim>
                                    <p:set>
                                      <p:cBhvr>
                                        <p:cTn id="49" dur="1" fill="hold">
                                          <p:stCondLst>
                                            <p:cond delay="999"/>
                                          </p:stCondLst>
                                        </p:cTn>
                                        <p:tgtEl>
                                          <p:spTgt spid="20"/>
                                        </p:tgtEl>
                                        <p:attrNameLst>
                                          <p:attrName>style.visibility</p:attrName>
                                        </p:attrNameLst>
                                      </p:cBhvr>
                                      <p:to>
                                        <p:strVal val="hidden"/>
                                      </p:to>
                                    </p:set>
                                  </p:childTnLst>
                                  <p:subTnLst>
                                    <p:audio>
                                      <p:cMediaNode>
                                        <p:cTn display="0" masterRel="sameClick">
                                          <p:stCondLst>
                                            <p:cond evt="begin" delay="0">
                                              <p:tn val="45"/>
                                            </p:cond>
                                          </p:stCondLst>
                                          <p:endCondLst>
                                            <p:cond evt="onStopAudio" delay="0">
                                              <p:tgtEl>
                                                <p:sldTgt/>
                                              </p:tgtEl>
                                            </p:cond>
                                          </p:endCondLst>
                                        </p:cTn>
                                        <p:tgtEl>
                                          <p:sndTgt r:embed="rId3" name="dung .wav"/>
                                        </p:tgtEl>
                                      </p:cMediaNode>
                                    </p:audio>
                                  </p:subTnLst>
                                </p:cTn>
                              </p:par>
                              <p:par>
                                <p:cTn id="50" presetID="47" presetClass="exit" presetSubtype="0" fill="hold" nodeType="withEffect">
                                  <p:stCondLst>
                                    <p:cond delay="0"/>
                                  </p:stCondLst>
                                  <p:childTnLst>
                                    <p:animEffect transition="out" filter="fade">
                                      <p:cBhvr>
                                        <p:cTn id="51" dur="1000"/>
                                        <p:tgtEl>
                                          <p:spTgt spid="12"/>
                                        </p:tgtEl>
                                      </p:cBhvr>
                                    </p:animEffect>
                                    <p:anim calcmode="lin" valueType="num">
                                      <p:cBhvr>
                                        <p:cTn id="52" dur="1000"/>
                                        <p:tgtEl>
                                          <p:spTgt spid="12"/>
                                        </p:tgtEl>
                                        <p:attrNameLst>
                                          <p:attrName>ppt_x</p:attrName>
                                        </p:attrNameLst>
                                      </p:cBhvr>
                                      <p:tavLst>
                                        <p:tav tm="0">
                                          <p:val>
                                            <p:strVal val="ppt_x"/>
                                          </p:val>
                                        </p:tav>
                                        <p:tav tm="100000">
                                          <p:val>
                                            <p:strVal val="ppt_x"/>
                                          </p:val>
                                        </p:tav>
                                      </p:tavLst>
                                    </p:anim>
                                    <p:anim calcmode="lin" valueType="num">
                                      <p:cBhvr>
                                        <p:cTn id="53" dur="1000"/>
                                        <p:tgtEl>
                                          <p:spTgt spid="12"/>
                                        </p:tgtEl>
                                        <p:attrNameLst>
                                          <p:attrName>ppt_y</p:attrName>
                                        </p:attrNameLst>
                                      </p:cBhvr>
                                      <p:tavLst>
                                        <p:tav tm="0">
                                          <p:val>
                                            <p:strVal val="ppt_y"/>
                                          </p:val>
                                        </p:tav>
                                        <p:tav tm="100000">
                                          <p:val>
                                            <p:strVal val="ppt_y-.1"/>
                                          </p:val>
                                        </p:tav>
                                      </p:tavLst>
                                    </p:anim>
                                    <p:set>
                                      <p:cBhvr>
                                        <p:cTn id="54" dur="1" fill="hold">
                                          <p:stCondLst>
                                            <p:cond delay="999"/>
                                          </p:stCondLst>
                                        </p:cTn>
                                        <p:tgtEl>
                                          <p:spTgt spid="12"/>
                                        </p:tgtEl>
                                        <p:attrNameLst>
                                          <p:attrName>style.visibility</p:attrName>
                                        </p:attrNameLst>
                                      </p:cBhvr>
                                      <p:to>
                                        <p:strVal val="hidden"/>
                                      </p:to>
                                    </p:set>
                                  </p:childTnLst>
                                </p:cTn>
                              </p:par>
                            </p:childTnLst>
                          </p:cTn>
                        </p:par>
                        <p:par>
                          <p:cTn id="55" fill="hold">
                            <p:stCondLst>
                              <p:cond delay="1000"/>
                            </p:stCondLst>
                            <p:childTnLst>
                              <p:par>
                                <p:cTn id="56" presetID="0" presetClass="path" presetSubtype="0" accel="50000" decel="50000" fill="hold" nodeType="afterEffect">
                                  <p:stCondLst>
                                    <p:cond delay="0"/>
                                  </p:stCondLst>
                                  <p:childTnLst>
                                    <p:animMotion origin="layout" path="M 3.33333E-6 3.7037E-6 C 0.04687 -0.03473 0.09375 -0.06922 0.10937 -0.10973 C 0.125 -0.15024 0.12465 -0.21528 0.09375 -0.24399 C 0.06284 -0.27246 -0.03889 -0.29005 -0.07657 -0.28195 C -0.11424 -0.27385 -0.12361 -0.23426 -0.13282 -0.19468 " pathEditMode="relative" rAng="0" ptsTypes="aaaaA">
                                      <p:cBhvr>
                                        <p:cTn id="57" dur="2000" fill="hold"/>
                                        <p:tgtEl>
                                          <p:spTgt spid="31"/>
                                        </p:tgtEl>
                                        <p:attrNameLst>
                                          <p:attrName>ppt_x</p:attrName>
                                          <p:attrName>ppt_y</p:attrName>
                                        </p:attrNameLst>
                                      </p:cBhvr>
                                      <p:rCtr x="-400" y="-14500"/>
                                    </p:animMotion>
                                  </p:childTnLst>
                                </p:cTn>
                              </p:par>
                            </p:childTnLst>
                          </p:cTn>
                        </p:par>
                        <p:par>
                          <p:cTn id="58" fill="hold">
                            <p:stCondLst>
                              <p:cond delay="3000"/>
                            </p:stCondLst>
                            <p:childTnLst>
                              <p:par>
                                <p:cTn id="59" presetID="47" presetClass="exit" presetSubtype="0" fill="hold" nodeType="afterEffect">
                                  <p:stCondLst>
                                    <p:cond delay="0"/>
                                  </p:stCondLst>
                                  <p:childTnLst>
                                    <p:animEffect transition="out" filter="fade">
                                      <p:cBhvr>
                                        <p:cTn id="60" dur="2000"/>
                                        <p:tgtEl>
                                          <p:spTgt spid="31"/>
                                        </p:tgtEl>
                                      </p:cBhvr>
                                    </p:animEffect>
                                    <p:anim calcmode="lin" valueType="num">
                                      <p:cBhvr>
                                        <p:cTn id="61" dur="2000"/>
                                        <p:tgtEl>
                                          <p:spTgt spid="31"/>
                                        </p:tgtEl>
                                        <p:attrNameLst>
                                          <p:attrName>ppt_x</p:attrName>
                                        </p:attrNameLst>
                                      </p:cBhvr>
                                      <p:tavLst>
                                        <p:tav tm="0">
                                          <p:val>
                                            <p:strVal val="ppt_x"/>
                                          </p:val>
                                        </p:tav>
                                        <p:tav tm="100000">
                                          <p:val>
                                            <p:strVal val="ppt_x"/>
                                          </p:val>
                                        </p:tav>
                                      </p:tavLst>
                                    </p:anim>
                                    <p:anim calcmode="lin" valueType="num">
                                      <p:cBhvr>
                                        <p:cTn id="62" dur="2000"/>
                                        <p:tgtEl>
                                          <p:spTgt spid="31"/>
                                        </p:tgtEl>
                                        <p:attrNameLst>
                                          <p:attrName>ppt_y</p:attrName>
                                        </p:attrNameLst>
                                      </p:cBhvr>
                                      <p:tavLst>
                                        <p:tav tm="0">
                                          <p:val>
                                            <p:strVal val="ppt_y"/>
                                          </p:val>
                                        </p:tav>
                                        <p:tav tm="100000">
                                          <p:val>
                                            <p:strVal val="ppt_y-.1"/>
                                          </p:val>
                                        </p:tav>
                                      </p:tavLst>
                                    </p:anim>
                                    <p:set>
                                      <p:cBhvr>
                                        <p:cTn id="63" dur="1" fill="hold">
                                          <p:stCondLst>
                                            <p:cond delay="19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64" restart="whenNotActive" fill="hold" evtFilter="cancelBubble" nodeType="interactiveSeq">
                <p:stCondLst>
                  <p:cond evt="onClick" delay="0">
                    <p:tgtEl>
                      <p:spTgt spid="21"/>
                    </p:tgtEl>
                  </p:cond>
                </p:stCondLst>
                <p:endSync evt="end" delay="0">
                  <p:rtn val="all"/>
                </p:endSync>
                <p:childTnLst>
                  <p:par>
                    <p:cTn id="65" fill="hold">
                      <p:stCondLst>
                        <p:cond delay="0"/>
                      </p:stCondLst>
                      <p:childTnLst>
                        <p:par>
                          <p:cTn id="66" fill="hold">
                            <p:stCondLst>
                              <p:cond delay="0"/>
                            </p:stCondLst>
                            <p:childTnLst>
                              <p:par>
                                <p:cTn id="67" presetID="47" presetClass="exit" presetSubtype="0" fill="hold" grpId="0" nodeType="clickEffect">
                                  <p:stCondLst>
                                    <p:cond delay="0"/>
                                  </p:stCondLst>
                                  <p:childTnLst>
                                    <p:animEffect transition="out" filter="fade">
                                      <p:cBhvr>
                                        <p:cTn id="68" dur="1000"/>
                                        <p:tgtEl>
                                          <p:spTgt spid="21"/>
                                        </p:tgtEl>
                                      </p:cBhvr>
                                    </p:animEffect>
                                    <p:anim calcmode="lin" valueType="num">
                                      <p:cBhvr>
                                        <p:cTn id="69" dur="1000"/>
                                        <p:tgtEl>
                                          <p:spTgt spid="21"/>
                                        </p:tgtEl>
                                        <p:attrNameLst>
                                          <p:attrName>ppt_x</p:attrName>
                                        </p:attrNameLst>
                                      </p:cBhvr>
                                      <p:tavLst>
                                        <p:tav tm="0">
                                          <p:val>
                                            <p:strVal val="ppt_x"/>
                                          </p:val>
                                        </p:tav>
                                        <p:tav tm="100000">
                                          <p:val>
                                            <p:strVal val="ppt_x"/>
                                          </p:val>
                                        </p:tav>
                                      </p:tavLst>
                                    </p:anim>
                                    <p:anim calcmode="lin" valueType="num">
                                      <p:cBhvr>
                                        <p:cTn id="70" dur="1000"/>
                                        <p:tgtEl>
                                          <p:spTgt spid="21"/>
                                        </p:tgtEl>
                                        <p:attrNameLst>
                                          <p:attrName>ppt_y</p:attrName>
                                        </p:attrNameLst>
                                      </p:cBhvr>
                                      <p:tavLst>
                                        <p:tav tm="0">
                                          <p:val>
                                            <p:strVal val="ppt_y"/>
                                          </p:val>
                                        </p:tav>
                                        <p:tav tm="100000">
                                          <p:val>
                                            <p:strVal val="ppt_y-.1"/>
                                          </p:val>
                                        </p:tav>
                                      </p:tavLst>
                                    </p:anim>
                                    <p:set>
                                      <p:cBhvr>
                                        <p:cTn id="71" dur="1" fill="hold">
                                          <p:stCondLst>
                                            <p:cond delay="999"/>
                                          </p:stCondLst>
                                        </p:cTn>
                                        <p:tgtEl>
                                          <p:spTgt spid="21"/>
                                        </p:tgtEl>
                                        <p:attrNameLst>
                                          <p:attrName>style.visibility</p:attrName>
                                        </p:attrNameLst>
                                      </p:cBhvr>
                                      <p:to>
                                        <p:strVal val="hidden"/>
                                      </p:to>
                                    </p:set>
                                  </p:childTnLst>
                                </p:cTn>
                              </p:par>
                              <p:par>
                                <p:cTn id="72" presetID="47" presetClass="exit" presetSubtype="0" fill="hold" nodeType="withEffect">
                                  <p:stCondLst>
                                    <p:cond delay="0"/>
                                  </p:stCondLst>
                                  <p:childTnLst>
                                    <p:animEffect transition="out" filter="fade">
                                      <p:cBhvr>
                                        <p:cTn id="73" dur="1000"/>
                                        <p:tgtEl>
                                          <p:spTgt spid="13"/>
                                        </p:tgtEl>
                                      </p:cBhvr>
                                    </p:animEffect>
                                    <p:anim calcmode="lin" valueType="num">
                                      <p:cBhvr>
                                        <p:cTn id="74" dur="1000"/>
                                        <p:tgtEl>
                                          <p:spTgt spid="13"/>
                                        </p:tgtEl>
                                        <p:attrNameLst>
                                          <p:attrName>ppt_x</p:attrName>
                                        </p:attrNameLst>
                                      </p:cBhvr>
                                      <p:tavLst>
                                        <p:tav tm="0">
                                          <p:val>
                                            <p:strVal val="ppt_x"/>
                                          </p:val>
                                        </p:tav>
                                        <p:tav tm="100000">
                                          <p:val>
                                            <p:strVal val="ppt_x"/>
                                          </p:val>
                                        </p:tav>
                                      </p:tavLst>
                                    </p:anim>
                                    <p:anim calcmode="lin" valueType="num">
                                      <p:cBhvr>
                                        <p:cTn id="75" dur="1000"/>
                                        <p:tgtEl>
                                          <p:spTgt spid="13"/>
                                        </p:tgtEl>
                                        <p:attrNameLst>
                                          <p:attrName>ppt_y</p:attrName>
                                        </p:attrNameLst>
                                      </p:cBhvr>
                                      <p:tavLst>
                                        <p:tav tm="0">
                                          <p:val>
                                            <p:strVal val="ppt_y"/>
                                          </p:val>
                                        </p:tav>
                                        <p:tav tm="100000">
                                          <p:val>
                                            <p:strVal val="ppt_y-.1"/>
                                          </p:val>
                                        </p:tav>
                                      </p:tavLst>
                                    </p:anim>
                                    <p:set>
                                      <p:cBhvr>
                                        <p:cTn id="76" dur="1" fill="hold">
                                          <p:stCondLst>
                                            <p:cond delay="999"/>
                                          </p:stCondLst>
                                        </p:cTn>
                                        <p:tgtEl>
                                          <p:spTgt spid="13"/>
                                        </p:tgtEl>
                                        <p:attrNameLst>
                                          <p:attrName>style.visibility</p:attrName>
                                        </p:attrNameLst>
                                      </p:cBhvr>
                                      <p:to>
                                        <p:strVal val="hidden"/>
                                      </p:to>
                                    </p:set>
                                  </p:childTnLst>
                                </p:cTn>
                              </p:par>
                            </p:childTnLst>
                          </p:cTn>
                        </p:par>
                        <p:par>
                          <p:cTn id="77" fill="hold">
                            <p:stCondLst>
                              <p:cond delay="1000"/>
                            </p:stCondLst>
                            <p:childTnLst>
                              <p:par>
                                <p:cTn id="78" presetID="1"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childTnLst>
                                  <p:subTnLst>
                                    <p:audio>
                                      <p:cMediaNode>
                                        <p:cTn display="0" masterRel="sameClick">
                                          <p:stCondLst>
                                            <p:cond evt="begin" delay="0">
                                              <p:tn val="78"/>
                                            </p:cond>
                                          </p:stCondLst>
                                          <p:endCondLst>
                                            <p:cond evt="onStopAudio" delay="0">
                                              <p:tgtEl>
                                                <p:sldTgt/>
                                              </p:tgtEl>
                                            </p:cond>
                                          </p:endCondLst>
                                        </p:cTn>
                                        <p:tgtEl>
                                          <p:sndTgt r:embed="rId2" name="sai-1.wav"/>
                                        </p:tgtEl>
                                      </p:cMediaNode>
                                    </p:audio>
                                  </p:subTnLst>
                                </p:cTn>
                              </p:par>
                            </p:childTnLst>
                          </p:cTn>
                        </p:par>
                      </p:childTnLst>
                    </p:cTn>
                  </p:par>
                </p:childTnLst>
              </p:cTn>
              <p:nextCondLst>
                <p:cond evt="onClick" delay="0">
                  <p:tgtEl>
                    <p:spTgt spid="21"/>
                  </p:tgtEl>
                </p:cond>
              </p:nextCondLst>
            </p:seq>
            <p:seq concurrent="1" nextAc="seek">
              <p:cTn id="80" restart="whenNotActive" fill="hold" evtFilter="cancelBubble" nodeType="interactiveSeq">
                <p:stCondLst>
                  <p:cond evt="onClick" delay="0">
                    <p:tgtEl>
                      <p:spTgt spid="32"/>
                    </p:tgtEl>
                  </p:cond>
                </p:stCondLst>
                <p:endSync evt="end" delay="0">
                  <p:rtn val="all"/>
                </p:endSync>
                <p:childTnLst>
                  <p:par>
                    <p:cTn id="81" fill="hold">
                      <p:stCondLst>
                        <p:cond delay="0"/>
                      </p:stCondLst>
                      <p:childTnLst>
                        <p:par>
                          <p:cTn id="82" fill="hold">
                            <p:stCondLst>
                              <p:cond delay="0"/>
                            </p:stCondLst>
                            <p:childTnLst>
                              <p:par>
                                <p:cTn id="83" presetID="47" presetClass="exit" presetSubtype="0" fill="hold" grpId="0" nodeType="clickEffect">
                                  <p:stCondLst>
                                    <p:cond delay="0"/>
                                  </p:stCondLst>
                                  <p:childTnLst>
                                    <p:animEffect transition="out" filter="fade">
                                      <p:cBhvr>
                                        <p:cTn id="84" dur="1000"/>
                                        <p:tgtEl>
                                          <p:spTgt spid="32"/>
                                        </p:tgtEl>
                                      </p:cBhvr>
                                    </p:animEffect>
                                    <p:anim calcmode="lin" valueType="num">
                                      <p:cBhvr>
                                        <p:cTn id="85" dur="1000"/>
                                        <p:tgtEl>
                                          <p:spTgt spid="32"/>
                                        </p:tgtEl>
                                        <p:attrNameLst>
                                          <p:attrName>ppt_x</p:attrName>
                                        </p:attrNameLst>
                                      </p:cBhvr>
                                      <p:tavLst>
                                        <p:tav tm="0">
                                          <p:val>
                                            <p:strVal val="ppt_x"/>
                                          </p:val>
                                        </p:tav>
                                        <p:tav tm="100000">
                                          <p:val>
                                            <p:strVal val="ppt_x"/>
                                          </p:val>
                                        </p:tav>
                                      </p:tavLst>
                                    </p:anim>
                                    <p:anim calcmode="lin" valueType="num">
                                      <p:cBhvr>
                                        <p:cTn id="86" dur="1000"/>
                                        <p:tgtEl>
                                          <p:spTgt spid="32"/>
                                        </p:tgtEl>
                                        <p:attrNameLst>
                                          <p:attrName>ppt_y</p:attrName>
                                        </p:attrNameLst>
                                      </p:cBhvr>
                                      <p:tavLst>
                                        <p:tav tm="0">
                                          <p:val>
                                            <p:strVal val="ppt_y"/>
                                          </p:val>
                                        </p:tav>
                                        <p:tav tm="100000">
                                          <p:val>
                                            <p:strVal val="ppt_y-.1"/>
                                          </p:val>
                                        </p:tav>
                                      </p:tavLst>
                                    </p:anim>
                                    <p:set>
                                      <p:cBhvr>
                                        <p:cTn id="87" dur="1" fill="hold">
                                          <p:stCondLst>
                                            <p:cond delay="999"/>
                                          </p:stCondLst>
                                        </p:cTn>
                                        <p:tgtEl>
                                          <p:spTgt spid="32"/>
                                        </p:tgtEl>
                                        <p:attrNameLst>
                                          <p:attrName>style.visibility</p:attrName>
                                        </p:attrNameLst>
                                      </p:cBhvr>
                                      <p:to>
                                        <p:strVal val="hidden"/>
                                      </p:to>
                                    </p:set>
                                  </p:childTnLst>
                                </p:cTn>
                              </p:par>
                              <p:par>
                                <p:cTn id="88" presetID="47" presetClass="exit" presetSubtype="0" fill="hold" nodeType="withEffect">
                                  <p:stCondLst>
                                    <p:cond delay="0"/>
                                  </p:stCondLst>
                                  <p:childTnLst>
                                    <p:animEffect transition="out" filter="fade">
                                      <p:cBhvr>
                                        <p:cTn id="89" dur="1000"/>
                                        <p:tgtEl>
                                          <p:spTgt spid="10"/>
                                        </p:tgtEl>
                                      </p:cBhvr>
                                    </p:animEffect>
                                    <p:anim calcmode="lin" valueType="num">
                                      <p:cBhvr>
                                        <p:cTn id="90" dur="1000"/>
                                        <p:tgtEl>
                                          <p:spTgt spid="10"/>
                                        </p:tgtEl>
                                        <p:attrNameLst>
                                          <p:attrName>ppt_x</p:attrName>
                                        </p:attrNameLst>
                                      </p:cBhvr>
                                      <p:tavLst>
                                        <p:tav tm="0">
                                          <p:val>
                                            <p:strVal val="ppt_x"/>
                                          </p:val>
                                        </p:tav>
                                        <p:tav tm="100000">
                                          <p:val>
                                            <p:strVal val="ppt_x"/>
                                          </p:val>
                                        </p:tav>
                                      </p:tavLst>
                                    </p:anim>
                                    <p:anim calcmode="lin" valueType="num">
                                      <p:cBhvr>
                                        <p:cTn id="91" dur="1000"/>
                                        <p:tgtEl>
                                          <p:spTgt spid="10"/>
                                        </p:tgtEl>
                                        <p:attrNameLst>
                                          <p:attrName>ppt_y</p:attrName>
                                        </p:attrNameLst>
                                      </p:cBhvr>
                                      <p:tavLst>
                                        <p:tav tm="0">
                                          <p:val>
                                            <p:strVal val="ppt_y"/>
                                          </p:val>
                                        </p:tav>
                                        <p:tav tm="100000">
                                          <p:val>
                                            <p:strVal val="ppt_y-.1"/>
                                          </p:val>
                                        </p:tav>
                                      </p:tavLst>
                                    </p:anim>
                                    <p:set>
                                      <p:cBhvr>
                                        <p:cTn id="92" dur="1" fill="hold">
                                          <p:stCondLst>
                                            <p:cond delay="999"/>
                                          </p:stCondLst>
                                        </p:cTn>
                                        <p:tgtEl>
                                          <p:spTgt spid="10"/>
                                        </p:tgtEl>
                                        <p:attrNameLst>
                                          <p:attrName>style.visibility</p:attrName>
                                        </p:attrNameLst>
                                      </p:cBhvr>
                                      <p:to>
                                        <p:strVal val="hidden"/>
                                      </p:to>
                                    </p:set>
                                  </p:childTnLst>
                                </p:cTn>
                              </p:par>
                            </p:childTnLst>
                          </p:cTn>
                        </p:par>
                        <p:par>
                          <p:cTn id="93" fill="hold">
                            <p:stCondLst>
                              <p:cond delay="1000"/>
                            </p:stCondLst>
                            <p:childTnLst>
                              <p:par>
                                <p:cTn id="94" presetID="1" presetClass="entr" presetSubtype="0" fill="hold" grpId="0" nodeType="afterEffect">
                                  <p:stCondLst>
                                    <p:cond delay="0"/>
                                  </p:stCondLst>
                                  <p:childTnLst>
                                    <p:set>
                                      <p:cBhvr>
                                        <p:cTn id="95"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94"/>
                                            </p:cond>
                                          </p:stCondLst>
                                          <p:endCondLst>
                                            <p:cond evt="onStopAudio" delay="0">
                                              <p:tgtEl>
                                                <p:sldTgt/>
                                              </p:tgtEl>
                                            </p:cond>
                                          </p:endCondLst>
                                        </p:cTn>
                                        <p:tgtEl>
                                          <p:sndTgt r:embed="rId2" name="sai-1.wav"/>
                                        </p:tgtEl>
                                      </p:cMediaNode>
                                    </p:audio>
                                  </p:subTnLst>
                                </p:cTn>
                              </p:par>
                            </p:childTnLst>
                          </p:cTn>
                        </p:par>
                      </p:childTnLst>
                    </p:cTn>
                  </p:par>
                </p:childTnLst>
              </p:cTn>
              <p:nextCondLst>
                <p:cond evt="onClick" delay="0">
                  <p:tgtEl>
                    <p:spTgt spid="32"/>
                  </p:tgtEl>
                </p:cond>
              </p:nextCondLst>
            </p:seq>
          </p:childTnLst>
        </p:cTn>
      </p:par>
    </p:tnLst>
    <p:bldLst>
      <p:bldP spid="17" grpId="0" animBg="1"/>
      <p:bldP spid="19" grpId="0"/>
      <p:bldP spid="21" grpId="0"/>
      <p:bldP spid="24" grpId="0" animBg="1"/>
      <p:bldP spid="28" grpId="0" animBg="1"/>
      <p:bldP spid="29" grpId="0" animBg="1"/>
      <p:bldP spid="30" grpId="0" animBg="1"/>
      <p:bldP spid="32" grpId="0"/>
      <p:bldP spid="20" grpId="0"/>
      <p:bldP spid="25" grpId="0" animBg="1"/>
      <p:bldP spid="26" grpId="0" animBg="1"/>
      <p:bldP spid="2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Hình ảnh có liên quan"/>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1507" name="AutoShape 2" descr="Hình ảnh có liên quan"/>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endParaRPr lang="en-US"/>
          </a:p>
        </p:txBody>
      </p:sp>
      <p:sp>
        <p:nvSpPr>
          <p:cNvPr id="21508" name="TextBox 7"/>
          <p:cNvSpPr txBox="1">
            <a:spLocks noChangeArrowheads="1"/>
          </p:cNvSpPr>
          <p:nvPr/>
        </p:nvSpPr>
        <p:spPr bwMode="auto">
          <a:xfrm>
            <a:off x="0" y="628650"/>
            <a:ext cx="9144000" cy="1200150"/>
          </a:xfrm>
          <a:prstGeom prst="rect">
            <a:avLst/>
          </a:prstGeom>
          <a:noFill/>
          <a:ln w="9525">
            <a:noFill/>
            <a:miter lim="800000"/>
            <a:headEnd/>
            <a:tailEnd/>
          </a:ln>
        </p:spPr>
        <p:txBody>
          <a:bodyPr>
            <a:spAutoFit/>
          </a:bodyPr>
          <a:lstStyle/>
          <a:p>
            <a:pPr algn="ctr"/>
            <a:r>
              <a:rPr lang="en-US" sz="3600" b="1">
                <a:solidFill>
                  <a:srgbClr val="002060"/>
                </a:solidFill>
              </a:rPr>
              <a:t>XIN  CHÂN THÀNH CẢM ƠN </a:t>
            </a:r>
          </a:p>
          <a:p>
            <a:pPr algn="ctr"/>
            <a:r>
              <a:rPr lang="en-US" sz="3600" b="1">
                <a:solidFill>
                  <a:srgbClr val="002060"/>
                </a:solidFill>
              </a:rPr>
              <a:t>QUÝ THẦY CÔ VÀ CÁC CON HỌC SINH!</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Kết quả hình ảnh cho HÌNH ẢNH PP ĐEP"/>
          <p:cNvPicPr>
            <a:picLocks noChangeAspect="1" noChangeArrowheads="1"/>
          </p:cNvPicPr>
          <p:nvPr/>
        </p:nvPicPr>
        <p:blipFill>
          <a:blip r:embed="rId2"/>
          <a:srcRect/>
          <a:stretch>
            <a:fillRect/>
          </a:stretch>
        </p:blipFill>
        <p:spPr bwMode="auto">
          <a:xfrm>
            <a:off x="0" y="0"/>
            <a:ext cx="9132764" cy="6858000"/>
          </a:xfrm>
          <a:prstGeom prst="rect">
            <a:avLst/>
          </a:prstGeom>
          <a:noFill/>
        </p:spPr>
      </p:pic>
      <p:sp>
        <p:nvSpPr>
          <p:cNvPr id="5123" name="Text Box 11"/>
          <p:cNvSpPr txBox="1">
            <a:spLocks noChangeArrowheads="1"/>
          </p:cNvSpPr>
          <p:nvPr/>
        </p:nvSpPr>
        <p:spPr bwMode="auto">
          <a:xfrm>
            <a:off x="3429000" y="1524000"/>
            <a:ext cx="3733800" cy="701675"/>
          </a:xfrm>
          <a:prstGeom prst="rect">
            <a:avLst/>
          </a:prstGeom>
          <a:noFill/>
          <a:ln w="9525">
            <a:noFill/>
            <a:miter lim="800000"/>
            <a:headEnd/>
            <a:tailEnd/>
          </a:ln>
        </p:spPr>
        <p:txBody>
          <a:bodyPr>
            <a:spAutoFit/>
          </a:bodyPr>
          <a:lstStyle/>
          <a:p>
            <a:pPr eaLnBrk="1" hangingPunct="1">
              <a:spcBef>
                <a:spcPct val="50000"/>
              </a:spcBef>
            </a:pPr>
            <a:r>
              <a:rPr lang="en-US" sz="4000" b="1" dirty="0" err="1">
                <a:solidFill>
                  <a:schemeClr val="accent1">
                    <a:lumMod val="75000"/>
                  </a:schemeClr>
                </a:solidFill>
                <a:latin typeface="Times New Roman" pitchFamily="18" charset="0"/>
                <a:cs typeface="Times New Roman" pitchFamily="18" charset="0"/>
              </a:rPr>
              <a:t>Tiết</a:t>
            </a:r>
            <a:r>
              <a:rPr lang="en-US" sz="4000" b="1" dirty="0">
                <a:solidFill>
                  <a:schemeClr val="accent1">
                    <a:lumMod val="75000"/>
                  </a:schemeClr>
                </a:solidFill>
                <a:latin typeface="Times New Roman" pitchFamily="18" charset="0"/>
                <a:cs typeface="Times New Roman" pitchFamily="18" charset="0"/>
              </a:rPr>
              <a:t> </a:t>
            </a:r>
            <a:r>
              <a:rPr lang="en-US" sz="4000" b="1" dirty="0" smtClean="0">
                <a:solidFill>
                  <a:schemeClr val="accent1">
                    <a:lumMod val="75000"/>
                  </a:schemeClr>
                </a:solidFill>
                <a:latin typeface="Times New Roman" pitchFamily="18" charset="0"/>
                <a:cs typeface="Times New Roman" pitchFamily="18" charset="0"/>
              </a:rPr>
              <a:t>39- </a:t>
            </a:r>
            <a:r>
              <a:rPr lang="en-US" sz="4000" b="1" dirty="0" err="1">
                <a:solidFill>
                  <a:schemeClr val="accent1">
                    <a:lumMod val="75000"/>
                  </a:schemeClr>
                </a:solidFill>
                <a:latin typeface="Times New Roman" pitchFamily="18" charset="0"/>
                <a:cs typeface="Times New Roman" pitchFamily="18" charset="0"/>
              </a:rPr>
              <a:t>Bài</a:t>
            </a:r>
            <a:r>
              <a:rPr lang="en-US" sz="4000" b="1" dirty="0">
                <a:solidFill>
                  <a:schemeClr val="accent1">
                    <a:lumMod val="75000"/>
                  </a:schemeClr>
                </a:solidFill>
                <a:latin typeface="Times New Roman" pitchFamily="18" charset="0"/>
                <a:cs typeface="Times New Roman" pitchFamily="18" charset="0"/>
              </a:rPr>
              <a:t> </a:t>
            </a:r>
            <a:r>
              <a:rPr lang="en-US" sz="4000" b="1" dirty="0" smtClean="0">
                <a:solidFill>
                  <a:schemeClr val="accent1">
                    <a:lumMod val="75000"/>
                  </a:schemeClr>
                </a:solidFill>
                <a:latin typeface="Times New Roman" pitchFamily="18" charset="0"/>
                <a:cs typeface="Times New Roman" pitchFamily="18" charset="0"/>
              </a:rPr>
              <a:t>37</a:t>
            </a:r>
            <a:endParaRPr lang="en-US" sz="4000" b="1" dirty="0">
              <a:solidFill>
                <a:schemeClr val="accent1">
                  <a:lumMod val="75000"/>
                </a:schemeClr>
              </a:solidFill>
              <a:latin typeface="Times New Roman" pitchFamily="18" charset="0"/>
              <a:cs typeface="Times New Roman" pitchFamily="18" charset="0"/>
            </a:endParaRPr>
          </a:p>
        </p:txBody>
      </p:sp>
      <p:sp>
        <p:nvSpPr>
          <p:cNvPr id="5124" name="WordArt 12"/>
          <p:cNvSpPr>
            <a:spLocks noChangeArrowheads="1" noChangeShapeType="1" noTextEdit="1"/>
          </p:cNvSpPr>
          <p:nvPr/>
        </p:nvSpPr>
        <p:spPr bwMode="auto">
          <a:xfrm>
            <a:off x="1371600" y="2362200"/>
            <a:ext cx="7467600" cy="609600"/>
          </a:xfrm>
          <a:prstGeom prst="rect">
            <a:avLst/>
          </a:prstGeom>
        </p:spPr>
        <p:txBody>
          <a:bodyPr wrap="none" fromWordArt="1">
            <a:prstTxWarp prst="textPlain">
              <a:avLst>
                <a:gd name="adj" fmla="val 50000"/>
              </a:avLst>
            </a:prstTxWarp>
          </a:bodyPr>
          <a:lstStyle/>
          <a:p>
            <a:pPr algn="ctr"/>
            <a:r>
              <a:rPr lang="en-US" sz="4400" b="1" kern="1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a:cs typeface="Times New Roman"/>
              </a:rPr>
              <a:t>ĐA</a:t>
            </a:r>
            <a:r>
              <a:rPr lang="en-US" sz="4400" b="1" kern="1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a:cs typeface="Times New Roman"/>
              </a:rPr>
              <a:t> </a:t>
            </a:r>
            <a:r>
              <a:rPr lang="en-US" sz="4400" b="1" kern="1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a:cs typeface="Times New Roman"/>
              </a:rPr>
              <a:t>DẠNG</a:t>
            </a:r>
            <a:r>
              <a:rPr lang="en-US" sz="4400" b="1" kern="1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a:cs typeface="Times New Roman"/>
              </a:rPr>
              <a:t> </a:t>
            </a:r>
            <a:r>
              <a:rPr lang="en-US" sz="4400" b="1" kern="1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a:cs typeface="Times New Roman"/>
              </a:rPr>
              <a:t>VÀ</a:t>
            </a:r>
            <a:r>
              <a:rPr lang="en-US" sz="4400" b="1" kern="1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a:cs typeface="Times New Roman"/>
              </a:rPr>
              <a:t> </a:t>
            </a:r>
            <a:r>
              <a:rPr lang="en-US" sz="4400" b="1" kern="1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a:cs typeface="Times New Roman"/>
              </a:rPr>
              <a:t>ĐẶC</a:t>
            </a:r>
            <a:r>
              <a:rPr lang="en-US" sz="4400" b="1" kern="1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a:cs typeface="Times New Roman"/>
              </a:rPr>
              <a:t> </a:t>
            </a:r>
            <a:r>
              <a:rPr lang="en-US" sz="4400" b="1" kern="1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a:cs typeface="Times New Roman"/>
              </a:rPr>
              <a:t>ĐIỂM</a:t>
            </a:r>
            <a:r>
              <a:rPr lang="en-US" sz="4400" b="1" kern="1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a:cs typeface="Times New Roman"/>
              </a:rPr>
              <a:t> CHUNG </a:t>
            </a:r>
            <a:r>
              <a:rPr lang="en-US" sz="4400" b="1" kern="1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a:cs typeface="Times New Roman"/>
              </a:rPr>
              <a:t>CỦA</a:t>
            </a:r>
            <a:r>
              <a:rPr lang="en-US" sz="4400" b="1" kern="1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a:cs typeface="Times New Roman"/>
              </a:rPr>
              <a:t> </a:t>
            </a:r>
            <a:r>
              <a:rPr lang="en-US" sz="4400" b="1" kern="1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a:cs typeface="Times New Roman"/>
              </a:rPr>
              <a:t>LỚP</a:t>
            </a:r>
            <a:r>
              <a:rPr lang="en-US" sz="4400" b="1" kern="1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a:cs typeface="Times New Roman"/>
              </a:rPr>
              <a:t> </a:t>
            </a:r>
            <a:r>
              <a:rPr lang="en-US" sz="4400" b="1" kern="1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a:cs typeface="Times New Roman"/>
              </a:rPr>
              <a:t>LƯỠNG</a:t>
            </a:r>
            <a:r>
              <a:rPr lang="en-US" sz="4400" b="1" kern="1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a:cs typeface="Times New Roman"/>
              </a:rPr>
              <a:t> </a:t>
            </a:r>
            <a:r>
              <a:rPr lang="en-US" sz="4400" b="1" kern="1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a:cs typeface="Times New Roman"/>
              </a:rPr>
              <a:t>CƯ</a:t>
            </a:r>
            <a:endParaRPr lang="en-US" sz="4400" b="1" kern="1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a:cs typeface="Times New Roman"/>
            </a:endParaRPr>
          </a:p>
        </p:txBody>
      </p:sp>
    </p:spTree>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err="1" smtClean="0">
                <a:solidFill>
                  <a:srgbClr val="002060"/>
                </a:solidFill>
                <a:latin typeface="Times New Roman" pitchFamily="18" charset="0"/>
                <a:cs typeface="Times New Roman" pitchFamily="18" charset="0"/>
              </a:rPr>
              <a:t>EM</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CÓ</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BIẾT</a:t>
            </a:r>
            <a:endParaRPr lang="en-US" b="1" dirty="0">
              <a:solidFill>
                <a:srgbClr val="002060"/>
              </a:solidFill>
              <a:latin typeface="Times New Roman" pitchFamily="18" charset="0"/>
              <a:cs typeface="Times New Roman" pitchFamily="18" charset="0"/>
            </a:endParaRPr>
          </a:p>
        </p:txBody>
      </p:sp>
      <p:pic>
        <p:nvPicPr>
          <p:cNvPr id="23554" name="Picture 2" descr="Kết quả hình ảnh cho CÂU HỎI"/>
          <p:cNvPicPr>
            <a:picLocks noChangeAspect="1" noChangeArrowheads="1"/>
          </p:cNvPicPr>
          <p:nvPr/>
        </p:nvPicPr>
        <p:blipFill>
          <a:blip r:embed="rId2"/>
          <a:srcRect/>
          <a:stretch>
            <a:fillRect/>
          </a:stretch>
        </p:blipFill>
        <p:spPr bwMode="auto">
          <a:xfrm>
            <a:off x="1600200" y="1762124"/>
            <a:ext cx="5829300" cy="5095876"/>
          </a:xfrm>
          <a:prstGeom prst="rect">
            <a:avLst/>
          </a:prstGeom>
          <a:noFill/>
        </p:spPr>
      </p:pic>
    </p:spTree>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Kết quả hình ảnh cho ếch giun"/>
          <p:cNvPicPr>
            <a:picLocks noChangeAspect="1" noChangeArrowheads="1"/>
          </p:cNvPicPr>
          <p:nvPr/>
        </p:nvPicPr>
        <p:blipFill>
          <a:blip r:embed="rId2"/>
          <a:srcRect/>
          <a:stretch>
            <a:fillRect/>
          </a:stretch>
        </p:blipFill>
        <p:spPr bwMode="auto">
          <a:xfrm>
            <a:off x="2362200" y="3581400"/>
            <a:ext cx="4572000" cy="3200400"/>
          </a:xfrm>
          <a:prstGeom prst="rect">
            <a:avLst/>
          </a:prstGeom>
          <a:noFill/>
        </p:spPr>
      </p:pic>
      <p:pic>
        <p:nvPicPr>
          <p:cNvPr id="14340" name="Picture 4" descr="Kết quả hình ảnh cho cá cóc tam đảo"/>
          <p:cNvPicPr>
            <a:picLocks noChangeAspect="1" noChangeArrowheads="1"/>
          </p:cNvPicPr>
          <p:nvPr/>
        </p:nvPicPr>
        <p:blipFill>
          <a:blip r:embed="rId3"/>
          <a:srcRect/>
          <a:stretch>
            <a:fillRect/>
          </a:stretch>
        </p:blipFill>
        <p:spPr bwMode="auto">
          <a:xfrm>
            <a:off x="-1" y="0"/>
            <a:ext cx="4572001" cy="3505200"/>
          </a:xfrm>
          <a:prstGeom prst="rect">
            <a:avLst/>
          </a:prstGeom>
          <a:noFill/>
        </p:spPr>
      </p:pic>
      <p:pic>
        <p:nvPicPr>
          <p:cNvPr id="14344" name="Picture 8" descr="Kết quả hình ảnh cho ếch đồng"/>
          <p:cNvPicPr>
            <a:picLocks noChangeAspect="1" noChangeArrowheads="1"/>
          </p:cNvPicPr>
          <p:nvPr/>
        </p:nvPicPr>
        <p:blipFill>
          <a:blip r:embed="rId4"/>
          <a:srcRect/>
          <a:stretch>
            <a:fillRect/>
          </a:stretch>
        </p:blipFill>
        <p:spPr bwMode="auto">
          <a:xfrm>
            <a:off x="4648200" y="0"/>
            <a:ext cx="4495800" cy="3505200"/>
          </a:xfrm>
          <a:prstGeom prst="rect">
            <a:avLst/>
          </a:prstGeom>
          <a:noFill/>
        </p:spPr>
      </p:pic>
      <p:sp>
        <p:nvSpPr>
          <p:cNvPr id="9" name="Rectangle 8"/>
          <p:cNvSpPr/>
          <p:nvPr/>
        </p:nvSpPr>
        <p:spPr>
          <a:xfrm>
            <a:off x="762000" y="3048000"/>
            <a:ext cx="30480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err="1" smtClean="0">
                <a:latin typeface="Times New Roman" pitchFamily="18" charset="0"/>
                <a:cs typeface="Times New Roman" pitchFamily="18" charset="0"/>
              </a:rPr>
              <a:t>Cá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cóc</a:t>
            </a:r>
            <a:r>
              <a:rPr lang="en-US" sz="2400" dirty="0" smtClean="0">
                <a:latin typeface="Times New Roman" pitchFamily="18" charset="0"/>
                <a:cs typeface="Times New Roman" pitchFamily="18" charset="0"/>
              </a:rPr>
              <a:t> Tam </a:t>
            </a:r>
            <a:r>
              <a:rPr lang="en-US" sz="2400" dirty="0" err="1" smtClean="0">
                <a:latin typeface="Times New Roman" pitchFamily="18" charset="0"/>
                <a:cs typeface="Times New Roman" pitchFamily="18" charset="0"/>
              </a:rPr>
              <a:t>Đảo</a:t>
            </a:r>
            <a:endParaRPr lang="en-US" sz="2400" dirty="0">
              <a:latin typeface="Times New Roman" pitchFamily="18" charset="0"/>
              <a:cs typeface="Times New Roman" pitchFamily="18" charset="0"/>
            </a:endParaRPr>
          </a:p>
        </p:txBody>
      </p:sp>
      <p:sp>
        <p:nvSpPr>
          <p:cNvPr id="10" name="Rectangle 9"/>
          <p:cNvSpPr/>
          <p:nvPr/>
        </p:nvSpPr>
        <p:spPr>
          <a:xfrm>
            <a:off x="5486400" y="3048000"/>
            <a:ext cx="30480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err="1" smtClean="0">
                <a:latin typeface="Times New Roman" pitchFamily="18" charset="0"/>
                <a:cs typeface="Times New Roman" pitchFamily="18" charset="0"/>
              </a:rPr>
              <a:t>Ếch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đồng</a:t>
            </a:r>
            <a:endParaRPr lang="en-US" sz="2400" dirty="0">
              <a:latin typeface="Times New Roman" pitchFamily="18" charset="0"/>
              <a:cs typeface="Times New Roman" pitchFamily="18" charset="0"/>
            </a:endParaRPr>
          </a:p>
        </p:txBody>
      </p:sp>
      <p:sp>
        <p:nvSpPr>
          <p:cNvPr id="11" name="Rectangle 10"/>
          <p:cNvSpPr/>
          <p:nvPr/>
        </p:nvSpPr>
        <p:spPr>
          <a:xfrm>
            <a:off x="3810000" y="6324600"/>
            <a:ext cx="17526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err="1" smtClean="0">
                <a:latin typeface="Times New Roman" pitchFamily="18" charset="0"/>
                <a:cs typeface="Times New Roman" pitchFamily="18" charset="0"/>
              </a:rPr>
              <a:t>Ếch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giun</a:t>
            </a:r>
            <a:endParaRPr lang="en-US" sz="2400" dirty="0">
              <a:latin typeface="Times New Roman" pitchFamily="18" charset="0"/>
              <a:cs typeface="Times New Roman" pitchFamily="18" charset="0"/>
            </a:endParaRPr>
          </a:p>
        </p:txBody>
      </p:sp>
    </p:spTree>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209800" y="4607418"/>
            <a:ext cx="2125266" cy="19490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219" name="Picture 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262908" y="304800"/>
            <a:ext cx="2080492" cy="213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220" name="Picture 7"/>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955517" y="304800"/>
            <a:ext cx="1959883" cy="213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224" name="Picture 15"/>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4653642" y="304800"/>
            <a:ext cx="2051958" cy="213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226" name="Picture 18"/>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29641" y="304800"/>
            <a:ext cx="1981325" cy="213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232" name="Picture 24" descr="Ichthyophis_glutinosus"/>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84534" y="4607418"/>
            <a:ext cx="1972866" cy="1909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234" name="Picture 26" descr="tylototritonshanjing"/>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6955518" y="4639027"/>
            <a:ext cx="1959882" cy="18776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238" name="Picture 30" descr="bigbluefrog"/>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4572000" y="4621634"/>
            <a:ext cx="2133600" cy="19348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345" name="TextBox 9344"/>
          <p:cNvSpPr txBox="1"/>
          <p:nvPr/>
        </p:nvSpPr>
        <p:spPr>
          <a:xfrm>
            <a:off x="609600" y="3178314"/>
            <a:ext cx="2286000" cy="70788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000" b="1" dirty="0" smtClean="0">
                <a:solidFill>
                  <a:srgbClr val="FF0000"/>
                </a:solidFill>
                <a:latin typeface="Times New Roman" pitchFamily="18" charset="0"/>
                <a:cs typeface="Times New Roman" pitchFamily="18" charset="0"/>
              </a:rPr>
              <a:t>BỘ LƯỠNG CƯ </a:t>
            </a:r>
          </a:p>
          <a:p>
            <a:pPr algn="ctr"/>
            <a:r>
              <a:rPr lang="en-US" sz="2000" b="1" dirty="0" smtClean="0">
                <a:solidFill>
                  <a:srgbClr val="FF0000"/>
                </a:solidFill>
                <a:latin typeface="Times New Roman" pitchFamily="18" charset="0"/>
                <a:cs typeface="Times New Roman" pitchFamily="18" charset="0"/>
              </a:rPr>
              <a:t>CÓ ĐUÔI</a:t>
            </a:r>
            <a:endParaRPr lang="en-US" sz="2000" b="1" dirty="0">
              <a:solidFill>
                <a:srgbClr val="FF0000"/>
              </a:solidFill>
              <a:latin typeface="Times New Roman" pitchFamily="18" charset="0"/>
              <a:cs typeface="Times New Roman" pitchFamily="18" charset="0"/>
            </a:endParaRPr>
          </a:p>
        </p:txBody>
      </p:sp>
      <p:sp>
        <p:nvSpPr>
          <p:cNvPr id="388" name="TextBox 387"/>
          <p:cNvSpPr txBox="1"/>
          <p:nvPr/>
        </p:nvSpPr>
        <p:spPr>
          <a:xfrm>
            <a:off x="3359797" y="3178314"/>
            <a:ext cx="2286000" cy="70788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000" b="1" dirty="0" smtClean="0">
                <a:solidFill>
                  <a:srgbClr val="FF0000"/>
                </a:solidFill>
                <a:latin typeface="Times New Roman" pitchFamily="18" charset="0"/>
                <a:cs typeface="Times New Roman" pitchFamily="18" charset="0"/>
              </a:rPr>
              <a:t>BỘ LƯỠNG CƯ </a:t>
            </a:r>
          </a:p>
          <a:p>
            <a:pPr algn="ctr"/>
            <a:r>
              <a:rPr lang="en-US" sz="2000" b="1" dirty="0" smtClean="0">
                <a:solidFill>
                  <a:srgbClr val="FF0000"/>
                </a:solidFill>
                <a:latin typeface="Times New Roman" pitchFamily="18" charset="0"/>
                <a:cs typeface="Times New Roman" pitchFamily="18" charset="0"/>
              </a:rPr>
              <a:t>KHÔNG ĐUÔI</a:t>
            </a:r>
            <a:endParaRPr lang="en-US" sz="2000" b="1" dirty="0">
              <a:solidFill>
                <a:srgbClr val="FF0000"/>
              </a:solidFill>
              <a:latin typeface="Times New Roman" pitchFamily="18" charset="0"/>
              <a:cs typeface="Times New Roman" pitchFamily="18" charset="0"/>
            </a:endParaRPr>
          </a:p>
        </p:txBody>
      </p:sp>
      <p:sp>
        <p:nvSpPr>
          <p:cNvPr id="389" name="TextBox 388"/>
          <p:cNvSpPr txBox="1"/>
          <p:nvPr/>
        </p:nvSpPr>
        <p:spPr>
          <a:xfrm>
            <a:off x="6108439" y="3178314"/>
            <a:ext cx="2286000" cy="70788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000" b="1" dirty="0" smtClean="0">
                <a:solidFill>
                  <a:srgbClr val="FF0000"/>
                </a:solidFill>
                <a:latin typeface="Times New Roman" pitchFamily="18" charset="0"/>
                <a:cs typeface="Times New Roman" pitchFamily="18" charset="0"/>
              </a:rPr>
              <a:t>BỘ LƯỠNG CƯ </a:t>
            </a:r>
          </a:p>
          <a:p>
            <a:pPr algn="ctr"/>
            <a:r>
              <a:rPr lang="en-US" sz="2000" b="1" dirty="0" smtClean="0">
                <a:solidFill>
                  <a:srgbClr val="FF0000"/>
                </a:solidFill>
                <a:latin typeface="Times New Roman" pitchFamily="18" charset="0"/>
                <a:cs typeface="Times New Roman" pitchFamily="18" charset="0"/>
              </a:rPr>
              <a:t>KHÔNG CHÂN</a:t>
            </a:r>
            <a:endParaRPr lang="en-US" sz="2000" b="1" dirty="0">
              <a:solidFill>
                <a:srgbClr val="FF000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12590992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r>
              <a:rPr lang="en-US" sz="3600" b="1" dirty="0" err="1" smtClean="0">
                <a:solidFill>
                  <a:srgbClr val="0070C0"/>
                </a:solidFill>
                <a:latin typeface="Times New Roman" pitchFamily="18" charset="0"/>
                <a:cs typeface="Times New Roman" pitchFamily="18" charset="0"/>
              </a:rPr>
              <a:t>XEM</a:t>
            </a:r>
            <a:r>
              <a:rPr lang="en-US" sz="3600" b="1" dirty="0" smtClean="0">
                <a:solidFill>
                  <a:srgbClr val="0070C0"/>
                </a:solidFill>
                <a:latin typeface="Times New Roman" pitchFamily="18" charset="0"/>
                <a:cs typeface="Times New Roman" pitchFamily="18" charset="0"/>
              </a:rPr>
              <a:t> VIDEO </a:t>
            </a:r>
            <a:r>
              <a:rPr lang="en-US" sz="3600" b="1" dirty="0" err="1" smtClean="0">
                <a:solidFill>
                  <a:srgbClr val="0070C0"/>
                </a:solidFill>
                <a:latin typeface="Times New Roman" pitchFamily="18" charset="0"/>
                <a:cs typeface="Times New Roman" pitchFamily="18" charset="0"/>
              </a:rPr>
              <a:t>VÀ</a:t>
            </a:r>
            <a:r>
              <a:rPr lang="en-US" sz="3600" b="1" dirty="0" smtClean="0">
                <a:solidFill>
                  <a:srgbClr val="0070C0"/>
                </a:solidFill>
                <a:latin typeface="Times New Roman" pitchFamily="18" charset="0"/>
                <a:cs typeface="Times New Roman" pitchFamily="18" charset="0"/>
              </a:rPr>
              <a:t> </a:t>
            </a:r>
            <a:r>
              <a:rPr lang="en-US" sz="3600" b="1" dirty="0" err="1" smtClean="0">
                <a:solidFill>
                  <a:srgbClr val="0070C0"/>
                </a:solidFill>
                <a:latin typeface="Times New Roman" pitchFamily="18" charset="0"/>
                <a:cs typeface="Times New Roman" pitchFamily="18" charset="0"/>
              </a:rPr>
              <a:t>HOÀN</a:t>
            </a:r>
            <a:r>
              <a:rPr lang="en-US" sz="3600" b="1" dirty="0" smtClean="0">
                <a:solidFill>
                  <a:srgbClr val="0070C0"/>
                </a:solidFill>
                <a:latin typeface="Times New Roman" pitchFamily="18" charset="0"/>
                <a:cs typeface="Times New Roman" pitchFamily="18" charset="0"/>
              </a:rPr>
              <a:t> </a:t>
            </a:r>
            <a:r>
              <a:rPr lang="en-US" sz="3600" b="1" dirty="0" err="1" smtClean="0">
                <a:solidFill>
                  <a:srgbClr val="0070C0"/>
                </a:solidFill>
                <a:latin typeface="Times New Roman" pitchFamily="18" charset="0"/>
                <a:cs typeface="Times New Roman" pitchFamily="18" charset="0"/>
              </a:rPr>
              <a:t>THÀNH</a:t>
            </a:r>
            <a:r>
              <a:rPr lang="en-US" sz="3600" b="1" dirty="0" smtClean="0">
                <a:solidFill>
                  <a:srgbClr val="0070C0"/>
                </a:solidFill>
                <a:latin typeface="Times New Roman" pitchFamily="18" charset="0"/>
                <a:cs typeface="Times New Roman" pitchFamily="18" charset="0"/>
              </a:rPr>
              <a:t> </a:t>
            </a:r>
            <a:r>
              <a:rPr lang="en-US" sz="3600" b="1" dirty="0" err="1" smtClean="0">
                <a:solidFill>
                  <a:srgbClr val="0070C0"/>
                </a:solidFill>
                <a:latin typeface="Times New Roman" pitchFamily="18" charset="0"/>
                <a:cs typeface="Times New Roman" pitchFamily="18" charset="0"/>
              </a:rPr>
              <a:t>THÔNG</a:t>
            </a:r>
            <a:r>
              <a:rPr lang="en-US" sz="3600" b="1" dirty="0" smtClean="0">
                <a:solidFill>
                  <a:srgbClr val="0070C0"/>
                </a:solidFill>
                <a:latin typeface="Times New Roman" pitchFamily="18" charset="0"/>
                <a:cs typeface="Times New Roman" pitchFamily="18" charset="0"/>
              </a:rPr>
              <a:t> TIN </a:t>
            </a:r>
            <a:r>
              <a:rPr lang="en-US" sz="3600" b="1" dirty="0" err="1" smtClean="0">
                <a:solidFill>
                  <a:srgbClr val="0070C0"/>
                </a:solidFill>
                <a:latin typeface="Times New Roman" pitchFamily="18" charset="0"/>
                <a:cs typeface="Times New Roman" pitchFamily="18" charset="0"/>
              </a:rPr>
              <a:t>BẢNG</a:t>
            </a:r>
            <a:r>
              <a:rPr lang="en-US" sz="3600" b="1" dirty="0" smtClean="0">
                <a:solidFill>
                  <a:srgbClr val="0070C0"/>
                </a:solidFill>
                <a:latin typeface="Times New Roman" pitchFamily="18" charset="0"/>
                <a:cs typeface="Times New Roman" pitchFamily="18" charset="0"/>
              </a:rPr>
              <a:t> THEO </a:t>
            </a:r>
            <a:r>
              <a:rPr lang="en-US" sz="3600" b="1" dirty="0" err="1" smtClean="0">
                <a:solidFill>
                  <a:srgbClr val="0070C0"/>
                </a:solidFill>
                <a:latin typeface="Times New Roman" pitchFamily="18" charset="0"/>
                <a:cs typeface="Times New Roman" pitchFamily="18" charset="0"/>
              </a:rPr>
              <a:t>NHÓM</a:t>
            </a:r>
            <a:endParaRPr lang="en-US" sz="3600" b="1" dirty="0">
              <a:solidFill>
                <a:srgbClr val="0070C0"/>
              </a:solidFill>
              <a:latin typeface="Times New Roman" pitchFamily="18" charset="0"/>
              <a:cs typeface="Times New Roman" pitchFamily="18" charset="0"/>
            </a:endParaRPr>
          </a:p>
        </p:txBody>
      </p:sp>
      <p:sp>
        <p:nvSpPr>
          <p:cNvPr id="3" name="Right Arrow 2">
            <a:hlinkClick r:id="rId2" action="ppaction://hlinkfile"/>
          </p:cNvPr>
          <p:cNvSpPr/>
          <p:nvPr/>
        </p:nvSpPr>
        <p:spPr>
          <a:xfrm>
            <a:off x="2514600" y="5791200"/>
            <a:ext cx="990600" cy="685800"/>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Tree>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ChangeArrowheads="1"/>
          </p:cNvSpPr>
          <p:nvPr/>
        </p:nvSpPr>
        <p:spPr bwMode="auto">
          <a:xfrm>
            <a:off x="-23813" y="304800"/>
            <a:ext cx="8289926" cy="533400"/>
          </a:xfrm>
          <a:prstGeom prst="rect">
            <a:avLst/>
          </a:prstGeom>
          <a:noFill/>
          <a:ln w="9525">
            <a:noFill/>
            <a:miter lim="800000"/>
            <a:headEnd/>
            <a:tailEnd/>
          </a:ln>
        </p:spPr>
        <p:txBody>
          <a:bodyPr/>
          <a:lstStyle/>
          <a:p>
            <a:pPr marL="342900" indent="-342900">
              <a:spcBef>
                <a:spcPct val="20000"/>
              </a:spcBef>
            </a:pPr>
            <a:endParaRPr lang="en-US" sz="3000" b="1" u="sng" dirty="0">
              <a:solidFill>
                <a:srgbClr val="0000FF"/>
              </a:solidFill>
            </a:endParaRPr>
          </a:p>
        </p:txBody>
      </p:sp>
      <p:graphicFrame>
        <p:nvGraphicFramePr>
          <p:cNvPr id="20483" name="Group 3"/>
          <p:cNvGraphicFramePr>
            <a:graphicFrameLocks noGrp="1"/>
          </p:cNvGraphicFramePr>
          <p:nvPr/>
        </p:nvGraphicFramePr>
        <p:xfrm>
          <a:off x="1" y="-1"/>
          <a:ext cx="9143999" cy="6858001"/>
        </p:xfrm>
        <a:graphic>
          <a:graphicData uri="http://schemas.openxmlformats.org/drawingml/2006/table">
            <a:tbl>
              <a:tblPr/>
              <a:tblGrid>
                <a:gridCol w="1917915"/>
                <a:gridCol w="2712203"/>
                <a:gridCol w="2227881"/>
                <a:gridCol w="2286000"/>
              </a:tblGrid>
              <a:tr h="78278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dirty="0" err="1" smtClean="0">
                          <a:ln>
                            <a:noFill/>
                          </a:ln>
                          <a:solidFill>
                            <a:srgbClr val="0000FF"/>
                          </a:solidFill>
                          <a:effectLst/>
                          <a:latin typeface="Times New Roman" pitchFamily="18" charset="0"/>
                          <a:cs typeface="Times New Roman" pitchFamily="18" charset="0"/>
                        </a:rPr>
                        <a:t>Tên</a:t>
                      </a:r>
                      <a:r>
                        <a:rPr kumimoji="0" lang="en-US" sz="2300" b="0"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2300" b="0" i="0" u="none" strike="noStrike" cap="none" normalizeH="0" baseline="0" dirty="0" err="1" smtClean="0">
                          <a:ln>
                            <a:noFill/>
                          </a:ln>
                          <a:solidFill>
                            <a:srgbClr val="0000FF"/>
                          </a:solidFill>
                          <a:effectLst/>
                          <a:latin typeface="Times New Roman" pitchFamily="18" charset="0"/>
                          <a:cs typeface="Times New Roman" pitchFamily="18" charset="0"/>
                        </a:rPr>
                        <a:t>đại</a:t>
                      </a:r>
                      <a:r>
                        <a:rPr kumimoji="0" lang="en-US" sz="2300" b="0"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2300" b="0" i="0" u="none" strike="noStrike" cap="none" normalizeH="0" baseline="0" dirty="0" err="1" smtClean="0">
                          <a:ln>
                            <a:noFill/>
                          </a:ln>
                          <a:solidFill>
                            <a:srgbClr val="0000FF"/>
                          </a:solidFill>
                          <a:effectLst/>
                          <a:latin typeface="Times New Roman" pitchFamily="18" charset="0"/>
                          <a:cs typeface="Times New Roman" pitchFamily="18" charset="0"/>
                        </a:rPr>
                        <a:t>diện</a:t>
                      </a:r>
                      <a:endParaRPr kumimoji="0" lang="en-US" sz="2300" b="0" i="0" u="none" strike="noStrike" cap="none" normalizeH="0" baseline="0" dirty="0" smtClean="0">
                        <a:ln>
                          <a:noFill/>
                        </a:ln>
                        <a:solidFill>
                          <a:srgbClr val="0000FF"/>
                        </a:solidFill>
                        <a:effectLst/>
                        <a:latin typeface="Times New Roman" pitchFamily="18" charset="0"/>
                        <a:cs typeface="Times New Roman" pitchFamily="18" charset="0"/>
                      </a:endParaRPr>
                    </a:p>
                  </a:txBody>
                  <a:tcPr anchor="ctr" anchorCtr="1" horzOverflow="overflow">
                    <a:lnL w="28575"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a:noFill/>
                    </a:lnTlToBr>
                    <a:lnBlToTr>
                      <a:noFill/>
                    </a:lnBlToTr>
                    <a:solidFill>
                      <a:srgbClr val="ECFAE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dirty="0" err="1" smtClean="0">
                          <a:ln>
                            <a:noFill/>
                          </a:ln>
                          <a:solidFill>
                            <a:srgbClr val="0000FF"/>
                          </a:solidFill>
                          <a:effectLst/>
                          <a:latin typeface="Times New Roman" pitchFamily="18" charset="0"/>
                          <a:cs typeface="Times New Roman" pitchFamily="18" charset="0"/>
                        </a:rPr>
                        <a:t>Đặc</a:t>
                      </a:r>
                      <a:r>
                        <a:rPr kumimoji="0" lang="en-US" sz="2300" b="0"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2300" b="0" i="0" u="none" strike="noStrike" cap="none" normalizeH="0" baseline="0" dirty="0" err="1" smtClean="0">
                          <a:ln>
                            <a:noFill/>
                          </a:ln>
                          <a:solidFill>
                            <a:srgbClr val="0000FF"/>
                          </a:solidFill>
                          <a:effectLst/>
                          <a:latin typeface="Times New Roman" pitchFamily="18" charset="0"/>
                          <a:cs typeface="Times New Roman" pitchFamily="18" charset="0"/>
                        </a:rPr>
                        <a:t>điểm</a:t>
                      </a:r>
                      <a:r>
                        <a:rPr kumimoji="0" lang="en-US" sz="2300" b="0"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2300" b="0" i="0" u="none" strike="noStrike" cap="none" normalizeH="0" baseline="0" dirty="0" err="1" smtClean="0">
                          <a:ln>
                            <a:noFill/>
                          </a:ln>
                          <a:solidFill>
                            <a:srgbClr val="0000FF"/>
                          </a:solidFill>
                          <a:effectLst/>
                          <a:latin typeface="Times New Roman" pitchFamily="18" charset="0"/>
                          <a:cs typeface="Times New Roman" pitchFamily="18" charset="0"/>
                        </a:rPr>
                        <a:t>nơi</a:t>
                      </a:r>
                      <a:r>
                        <a:rPr kumimoji="0" lang="en-US" sz="2300" b="0"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2300" b="0" i="0" u="none" strike="noStrike" cap="none" normalizeH="0" baseline="0" dirty="0" err="1" smtClean="0">
                          <a:ln>
                            <a:noFill/>
                          </a:ln>
                          <a:solidFill>
                            <a:srgbClr val="0000FF"/>
                          </a:solidFill>
                          <a:effectLst/>
                          <a:latin typeface="Times New Roman" pitchFamily="18" charset="0"/>
                          <a:cs typeface="Times New Roman" pitchFamily="18" charset="0"/>
                        </a:rPr>
                        <a:t>sống</a:t>
                      </a:r>
                      <a:endParaRPr kumimoji="0" lang="en-US" sz="2300" b="0" i="0" u="none" strike="noStrike" cap="none" normalizeH="0" baseline="0" dirty="0" smtClean="0">
                        <a:ln>
                          <a:noFill/>
                        </a:ln>
                        <a:solidFill>
                          <a:srgbClr val="0000FF"/>
                        </a:solidFill>
                        <a:effectLst/>
                        <a:latin typeface="Times New Roman" pitchFamily="18" charset="0"/>
                        <a:cs typeface="Times New Roman" pitchFamily="18" charset="0"/>
                      </a:endParaRPr>
                    </a:p>
                  </a:txBody>
                  <a:tcPr anchor="ctr" anchorCtr="1" horzOverflow="overflow">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a:noFill/>
                    </a:lnTlToBr>
                    <a:lnBlToTr>
                      <a:noFill/>
                    </a:lnBlToTr>
                    <a:solidFill>
                      <a:srgbClr val="ECFAE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smtClean="0">
                          <a:ln>
                            <a:noFill/>
                          </a:ln>
                          <a:solidFill>
                            <a:srgbClr val="0000FF"/>
                          </a:solidFill>
                          <a:effectLst/>
                          <a:latin typeface="Times New Roman" pitchFamily="18" charset="0"/>
                          <a:cs typeface="Times New Roman" pitchFamily="18" charset="0"/>
                        </a:rPr>
                        <a:t>Hoạt động</a:t>
                      </a:r>
                    </a:p>
                  </a:txBody>
                  <a:tcPr anchor="ctr" anchorCtr="1" horzOverflow="overflow">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a:noFill/>
                    </a:lnTlToBr>
                    <a:lnBlToTr>
                      <a:noFill/>
                    </a:lnBlToTr>
                    <a:solidFill>
                      <a:srgbClr val="ECFAE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smtClean="0">
                          <a:ln>
                            <a:noFill/>
                          </a:ln>
                          <a:solidFill>
                            <a:srgbClr val="0000FF"/>
                          </a:solidFill>
                          <a:effectLst/>
                          <a:latin typeface="Times New Roman" pitchFamily="18" charset="0"/>
                          <a:cs typeface="Times New Roman" pitchFamily="18" charset="0"/>
                        </a:rPr>
                        <a:t>Tập tính tự vệ</a:t>
                      </a:r>
                    </a:p>
                  </a:txBody>
                  <a:tcPr anchor="ctr" anchorCtr="1" horzOverflow="overflow">
                    <a:lnL w="19050"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a:noFill/>
                    </a:lnTlToBr>
                    <a:lnBlToTr>
                      <a:noFill/>
                    </a:lnBlToTr>
                    <a:solidFill>
                      <a:srgbClr val="ECFAEC"/>
                    </a:solidFill>
                  </a:tcPr>
                </a:tc>
              </a:tr>
              <a:tr h="126872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dirty="0" err="1" smtClean="0">
                          <a:ln>
                            <a:noFill/>
                          </a:ln>
                          <a:solidFill>
                            <a:srgbClr val="0000FF"/>
                          </a:solidFill>
                          <a:effectLst/>
                          <a:latin typeface="Times New Roman" pitchFamily="18" charset="0"/>
                          <a:cs typeface="Times New Roman" pitchFamily="18" charset="0"/>
                        </a:rPr>
                        <a:t>Cá</a:t>
                      </a:r>
                      <a:r>
                        <a:rPr kumimoji="0" lang="en-US" sz="2300" b="0"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2300" b="0" i="0" u="none" strike="noStrike" cap="none" normalizeH="0" baseline="0" dirty="0" err="1" smtClean="0">
                          <a:ln>
                            <a:noFill/>
                          </a:ln>
                          <a:solidFill>
                            <a:srgbClr val="0000FF"/>
                          </a:solidFill>
                          <a:effectLst/>
                          <a:latin typeface="Times New Roman" pitchFamily="18" charset="0"/>
                          <a:cs typeface="Times New Roman" pitchFamily="18" charset="0"/>
                        </a:rPr>
                        <a:t>cóc</a:t>
                      </a:r>
                      <a:r>
                        <a:rPr kumimoji="0" lang="en-US" sz="2300" b="0" i="0" u="none" strike="noStrike" cap="none" normalizeH="0" baseline="0" dirty="0" smtClean="0">
                          <a:ln>
                            <a:noFill/>
                          </a:ln>
                          <a:solidFill>
                            <a:srgbClr val="0000FF"/>
                          </a:solidFill>
                          <a:effectLst/>
                          <a:latin typeface="Times New Roman" pitchFamily="18" charset="0"/>
                          <a:cs typeface="Times New Roman" pitchFamily="18" charset="0"/>
                        </a:rPr>
                        <a:t>  Tam </a:t>
                      </a:r>
                      <a:r>
                        <a:rPr kumimoji="0" lang="en-US" sz="2300" b="0" i="0" u="none" strike="noStrike" cap="none" normalizeH="0" baseline="0" dirty="0" err="1" smtClean="0">
                          <a:ln>
                            <a:noFill/>
                          </a:ln>
                          <a:solidFill>
                            <a:srgbClr val="0000FF"/>
                          </a:solidFill>
                          <a:effectLst/>
                          <a:latin typeface="Times New Roman" pitchFamily="18" charset="0"/>
                          <a:cs typeface="Times New Roman" pitchFamily="18" charset="0"/>
                        </a:rPr>
                        <a:t>Đảo</a:t>
                      </a:r>
                      <a:endParaRPr kumimoji="0" lang="en-US" sz="2300" b="0" i="0" u="none" strike="noStrike" cap="none" normalizeH="0" baseline="0" dirty="0" smtClean="0">
                        <a:ln>
                          <a:noFill/>
                        </a:ln>
                        <a:solidFill>
                          <a:srgbClr val="0000FF"/>
                        </a:solidFill>
                        <a:effectLst/>
                        <a:latin typeface="Times New Roman" pitchFamily="18" charset="0"/>
                        <a:cs typeface="Times New Roman" pitchFamily="18" charset="0"/>
                      </a:endParaRPr>
                    </a:p>
                  </a:txBody>
                  <a:tcPr anchor="ctr" anchorCtr="1" horzOverflow="overflow">
                    <a:lnL w="28575"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a:noFill/>
                    </a:lnTlToBr>
                    <a:lnBlToTr>
                      <a:noFill/>
                    </a:lnBlToTr>
                    <a:solidFill>
                      <a:srgbClr val="ECFAE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300" b="0" i="0" u="none" strike="noStrike" cap="none" normalizeH="0" baseline="0" dirty="0" smtClean="0">
                        <a:ln>
                          <a:noFill/>
                        </a:ln>
                        <a:solidFill>
                          <a:srgbClr val="0000FF"/>
                        </a:solidFill>
                        <a:effectLst/>
                        <a:latin typeface="Times New Roman" pitchFamily="18" charset="0"/>
                        <a:cs typeface="Times New Roman" pitchFamily="18" charset="0"/>
                      </a:endParaRPr>
                    </a:p>
                  </a:txBody>
                  <a:tcPr horzOverflow="overflow">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a:noFill/>
                    </a:lnTlToBr>
                    <a:lnBlToTr>
                      <a:noFill/>
                    </a:lnBlToTr>
                    <a:solidFill>
                      <a:srgbClr val="ECFAE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300" b="0" i="0" u="none" strike="noStrike" cap="none" normalizeH="0" baseline="0" smtClean="0">
                        <a:ln>
                          <a:noFill/>
                        </a:ln>
                        <a:solidFill>
                          <a:srgbClr val="0000FF"/>
                        </a:solidFill>
                        <a:effectLst/>
                        <a:latin typeface="Times New Roman" pitchFamily="18" charset="0"/>
                        <a:cs typeface="Times New Roman" pitchFamily="18" charset="0"/>
                      </a:endParaRPr>
                    </a:p>
                  </a:txBody>
                  <a:tcPr horzOverflow="overflow">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a:noFill/>
                    </a:lnTlToBr>
                    <a:lnBlToTr>
                      <a:noFill/>
                    </a:lnBlToTr>
                    <a:solidFill>
                      <a:srgbClr val="ECFAE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300" b="0" i="0" u="none" strike="noStrike" cap="none" normalizeH="0" baseline="0" smtClean="0">
                        <a:ln>
                          <a:noFill/>
                        </a:ln>
                        <a:solidFill>
                          <a:srgbClr val="0000FF"/>
                        </a:solidFill>
                        <a:effectLst/>
                        <a:latin typeface="Times New Roman" pitchFamily="18" charset="0"/>
                        <a:cs typeface="Times New Roman" pitchFamily="18" charset="0"/>
                      </a:endParaRPr>
                    </a:p>
                  </a:txBody>
                  <a:tcPr horzOverflow="overflow">
                    <a:lnL w="19050"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a:noFill/>
                    </a:lnTlToBr>
                    <a:lnBlToTr>
                      <a:noFill/>
                    </a:lnBlToTr>
                    <a:solidFill>
                      <a:srgbClr val="ECFAEC"/>
                    </a:solidFill>
                  </a:tcPr>
                </a:tc>
              </a:tr>
              <a:tr h="126872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smtClean="0">
                          <a:ln>
                            <a:noFill/>
                          </a:ln>
                          <a:solidFill>
                            <a:srgbClr val="0000FF"/>
                          </a:solidFill>
                          <a:effectLst/>
                          <a:latin typeface="Times New Roman" pitchFamily="18" charset="0"/>
                          <a:cs typeface="Times New Roman" pitchFamily="18" charset="0"/>
                        </a:rPr>
                        <a:t>Ễnh ương lớn</a:t>
                      </a:r>
                    </a:p>
                  </a:txBody>
                  <a:tcPr anchor="ctr" anchorCtr="1" horzOverflow="overflow">
                    <a:lnL w="28575"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a:noFill/>
                    </a:lnTlToBr>
                    <a:lnBlToTr>
                      <a:noFill/>
                    </a:lnBlToTr>
                    <a:solidFill>
                      <a:srgbClr val="ECFAE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300" b="0" i="0" u="none" strike="noStrike" cap="none" normalizeH="0" baseline="0" smtClean="0">
                        <a:ln>
                          <a:noFill/>
                        </a:ln>
                        <a:solidFill>
                          <a:srgbClr val="0000FF"/>
                        </a:solidFill>
                        <a:effectLst/>
                        <a:latin typeface="Times New Roman" pitchFamily="18" charset="0"/>
                        <a:cs typeface="Times New Roman" pitchFamily="18" charset="0"/>
                      </a:endParaRPr>
                    </a:p>
                  </a:txBody>
                  <a:tcPr horzOverflow="overflow">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a:noFill/>
                    </a:lnTlToBr>
                    <a:lnBlToTr>
                      <a:noFill/>
                    </a:lnBlToTr>
                    <a:solidFill>
                      <a:srgbClr val="ECFAE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300" b="0" i="0" u="none" strike="noStrike" cap="none" normalizeH="0" baseline="0" smtClean="0">
                        <a:ln>
                          <a:noFill/>
                        </a:ln>
                        <a:solidFill>
                          <a:srgbClr val="0000FF"/>
                        </a:solidFill>
                        <a:effectLst/>
                        <a:latin typeface="Times New Roman" pitchFamily="18" charset="0"/>
                        <a:cs typeface="Times New Roman" pitchFamily="18" charset="0"/>
                      </a:endParaRPr>
                    </a:p>
                  </a:txBody>
                  <a:tcPr horzOverflow="overflow">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a:noFill/>
                    </a:lnTlToBr>
                    <a:lnBlToTr>
                      <a:noFill/>
                    </a:lnBlToTr>
                    <a:solidFill>
                      <a:srgbClr val="ECFAE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300" b="0" i="0" u="none" strike="noStrike" cap="none" normalizeH="0" baseline="0" smtClean="0">
                        <a:ln>
                          <a:noFill/>
                        </a:ln>
                        <a:solidFill>
                          <a:srgbClr val="0000FF"/>
                        </a:solidFill>
                        <a:effectLst/>
                        <a:latin typeface="Times New Roman" pitchFamily="18" charset="0"/>
                        <a:cs typeface="Times New Roman" pitchFamily="18" charset="0"/>
                      </a:endParaRPr>
                    </a:p>
                  </a:txBody>
                  <a:tcPr horzOverflow="overflow">
                    <a:lnL w="19050"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a:noFill/>
                    </a:lnTlToBr>
                    <a:lnBlToTr>
                      <a:noFill/>
                    </a:lnBlToTr>
                    <a:solidFill>
                      <a:srgbClr val="ECFAEC"/>
                    </a:solidFill>
                  </a:tcPr>
                </a:tc>
              </a:tr>
              <a:tr h="121992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smtClean="0">
                          <a:ln>
                            <a:noFill/>
                          </a:ln>
                          <a:solidFill>
                            <a:srgbClr val="0000FF"/>
                          </a:solidFill>
                          <a:effectLst/>
                          <a:latin typeface="Times New Roman" pitchFamily="18" charset="0"/>
                          <a:cs typeface="Times New Roman" pitchFamily="18" charset="0"/>
                        </a:rPr>
                        <a:t>Cóc nhà</a:t>
                      </a:r>
                    </a:p>
                  </a:txBody>
                  <a:tcPr anchor="ctr" anchorCtr="1" horzOverflow="overflow">
                    <a:lnL w="28575"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a:noFill/>
                    </a:lnTlToBr>
                    <a:lnBlToTr>
                      <a:noFill/>
                    </a:lnBlToTr>
                    <a:solidFill>
                      <a:srgbClr val="ECFAE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300" b="0" i="0" u="none" strike="noStrike" cap="none" normalizeH="0" baseline="0" smtClean="0">
                        <a:ln>
                          <a:noFill/>
                        </a:ln>
                        <a:solidFill>
                          <a:srgbClr val="0000FF"/>
                        </a:solidFill>
                        <a:effectLst/>
                        <a:latin typeface="Times New Roman" pitchFamily="18" charset="0"/>
                        <a:cs typeface="Times New Roman" pitchFamily="18" charset="0"/>
                      </a:endParaRPr>
                    </a:p>
                  </a:txBody>
                  <a:tcPr horzOverflow="overflow">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a:noFill/>
                    </a:lnTlToBr>
                    <a:lnBlToTr>
                      <a:noFill/>
                    </a:lnBlToTr>
                    <a:solidFill>
                      <a:srgbClr val="ECFAE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300" b="0" i="0" u="none" strike="noStrike" cap="none" normalizeH="0" baseline="0" dirty="0" smtClean="0">
                        <a:ln>
                          <a:noFill/>
                        </a:ln>
                        <a:solidFill>
                          <a:srgbClr val="0000FF"/>
                        </a:solidFill>
                        <a:effectLst/>
                        <a:latin typeface="Times New Roman" pitchFamily="18" charset="0"/>
                        <a:cs typeface="Times New Roman" pitchFamily="18" charset="0"/>
                      </a:endParaRPr>
                    </a:p>
                  </a:txBody>
                  <a:tcPr horzOverflow="overflow">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a:noFill/>
                    </a:lnTlToBr>
                    <a:lnBlToTr>
                      <a:noFill/>
                    </a:lnBlToTr>
                    <a:solidFill>
                      <a:srgbClr val="ECFAE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300" b="0" i="0" u="none" strike="noStrike" cap="none" normalizeH="0" baseline="0" smtClean="0">
                        <a:ln>
                          <a:noFill/>
                        </a:ln>
                        <a:solidFill>
                          <a:srgbClr val="0000FF"/>
                        </a:solidFill>
                        <a:effectLst/>
                        <a:latin typeface="Times New Roman" pitchFamily="18" charset="0"/>
                        <a:cs typeface="Times New Roman" pitchFamily="18" charset="0"/>
                      </a:endParaRPr>
                    </a:p>
                  </a:txBody>
                  <a:tcPr horzOverflow="overflow">
                    <a:lnL w="19050"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a:noFill/>
                    </a:lnTlToBr>
                    <a:lnBlToTr>
                      <a:noFill/>
                    </a:lnBlToTr>
                    <a:solidFill>
                      <a:srgbClr val="ECFAEC"/>
                    </a:solidFill>
                  </a:tcPr>
                </a:tc>
              </a:tr>
              <a:tr h="10979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smtClean="0">
                          <a:ln>
                            <a:noFill/>
                          </a:ln>
                          <a:solidFill>
                            <a:srgbClr val="0000FF"/>
                          </a:solidFill>
                          <a:effectLst/>
                          <a:latin typeface="Times New Roman" pitchFamily="18" charset="0"/>
                          <a:cs typeface="Times New Roman" pitchFamily="18" charset="0"/>
                        </a:rPr>
                        <a:t>Ếch cây</a:t>
                      </a:r>
                    </a:p>
                  </a:txBody>
                  <a:tcPr anchor="ctr" anchorCtr="1" horzOverflow="overflow">
                    <a:lnL w="28575"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a:noFill/>
                    </a:lnTlToBr>
                    <a:lnBlToTr>
                      <a:noFill/>
                    </a:lnBlToTr>
                    <a:solidFill>
                      <a:srgbClr val="ECFAE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300" b="0" i="0" u="none" strike="noStrike" cap="none" normalizeH="0" baseline="0" smtClean="0">
                        <a:ln>
                          <a:noFill/>
                        </a:ln>
                        <a:solidFill>
                          <a:srgbClr val="0000FF"/>
                        </a:solidFill>
                        <a:effectLst/>
                        <a:latin typeface="Times New Roman" pitchFamily="18" charset="0"/>
                        <a:cs typeface="Times New Roman" pitchFamily="18" charset="0"/>
                      </a:endParaRPr>
                    </a:p>
                  </a:txBody>
                  <a:tcPr horzOverflow="overflow">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a:noFill/>
                    </a:lnTlToBr>
                    <a:lnBlToTr>
                      <a:noFill/>
                    </a:lnBlToTr>
                    <a:solidFill>
                      <a:srgbClr val="ECFAE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300" b="0" i="0" u="none" strike="noStrike" cap="none" normalizeH="0" baseline="0" smtClean="0">
                        <a:ln>
                          <a:noFill/>
                        </a:ln>
                        <a:solidFill>
                          <a:srgbClr val="0000FF"/>
                        </a:solidFill>
                        <a:effectLst/>
                        <a:latin typeface="Times New Roman" pitchFamily="18" charset="0"/>
                        <a:cs typeface="Times New Roman" pitchFamily="18" charset="0"/>
                      </a:endParaRPr>
                    </a:p>
                  </a:txBody>
                  <a:tcPr horzOverflow="overflow">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a:noFill/>
                    </a:lnTlToBr>
                    <a:lnBlToTr>
                      <a:noFill/>
                    </a:lnBlToTr>
                    <a:solidFill>
                      <a:srgbClr val="ECFAE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300" b="0" i="0" u="none" strike="noStrike" cap="none" normalizeH="0" baseline="0" smtClean="0">
                        <a:ln>
                          <a:noFill/>
                        </a:ln>
                        <a:solidFill>
                          <a:srgbClr val="0000FF"/>
                        </a:solidFill>
                        <a:effectLst/>
                        <a:latin typeface="Times New Roman" pitchFamily="18" charset="0"/>
                        <a:cs typeface="Times New Roman" pitchFamily="18" charset="0"/>
                      </a:endParaRPr>
                    </a:p>
                  </a:txBody>
                  <a:tcPr horzOverflow="overflow">
                    <a:lnL w="19050"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a:noFill/>
                    </a:lnTlToBr>
                    <a:lnBlToTr>
                      <a:noFill/>
                    </a:lnBlToTr>
                    <a:solidFill>
                      <a:srgbClr val="ECFAEC"/>
                    </a:solidFill>
                  </a:tcPr>
                </a:tc>
              </a:tr>
              <a:tr h="121992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smtClean="0">
                          <a:ln>
                            <a:noFill/>
                          </a:ln>
                          <a:solidFill>
                            <a:srgbClr val="0000FF"/>
                          </a:solidFill>
                          <a:effectLst/>
                          <a:latin typeface="Times New Roman" pitchFamily="18" charset="0"/>
                          <a:cs typeface="Times New Roman" pitchFamily="18" charset="0"/>
                        </a:rPr>
                        <a:t>Ếch giun</a:t>
                      </a:r>
                    </a:p>
                  </a:txBody>
                  <a:tcPr anchor="ctr" anchorCtr="1" horzOverflow="overflow">
                    <a:lnL w="28575"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a:noFill/>
                    </a:lnTlToBr>
                    <a:lnBlToTr>
                      <a:noFill/>
                    </a:lnBlToTr>
                    <a:solidFill>
                      <a:srgbClr val="ECFAE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300" b="0" i="0" u="none" strike="noStrike" cap="none" normalizeH="0" baseline="0" smtClean="0">
                        <a:ln>
                          <a:noFill/>
                        </a:ln>
                        <a:solidFill>
                          <a:srgbClr val="0000FF"/>
                        </a:solidFill>
                        <a:effectLst/>
                        <a:latin typeface="Times New Roman" pitchFamily="18" charset="0"/>
                        <a:cs typeface="Times New Roman" pitchFamily="18" charset="0"/>
                      </a:endParaRPr>
                    </a:p>
                  </a:txBody>
                  <a:tcPr horzOverflow="overflow">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a:noFill/>
                    </a:lnTlToBr>
                    <a:lnBlToTr>
                      <a:noFill/>
                    </a:lnBlToTr>
                    <a:solidFill>
                      <a:srgbClr val="ECFAE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300" b="0" i="0" u="none" strike="noStrike" cap="none" normalizeH="0" baseline="0" smtClean="0">
                        <a:ln>
                          <a:noFill/>
                        </a:ln>
                        <a:solidFill>
                          <a:srgbClr val="0000FF"/>
                        </a:solidFill>
                        <a:effectLst/>
                        <a:latin typeface="Times New Roman" pitchFamily="18" charset="0"/>
                        <a:cs typeface="Times New Roman" pitchFamily="18" charset="0"/>
                      </a:endParaRPr>
                    </a:p>
                  </a:txBody>
                  <a:tcPr horzOverflow="overflow">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a:noFill/>
                    </a:lnTlToBr>
                    <a:lnBlToTr>
                      <a:noFill/>
                    </a:lnBlToTr>
                    <a:solidFill>
                      <a:srgbClr val="ECFAE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300" b="0" i="0" u="none" strike="noStrike" cap="none" normalizeH="0" baseline="0" dirty="0" smtClean="0">
                        <a:ln>
                          <a:noFill/>
                        </a:ln>
                        <a:solidFill>
                          <a:srgbClr val="0000FF"/>
                        </a:solidFill>
                        <a:effectLst/>
                        <a:latin typeface="Times New Roman" pitchFamily="18" charset="0"/>
                        <a:cs typeface="Times New Roman" pitchFamily="18" charset="0"/>
                      </a:endParaRPr>
                    </a:p>
                  </a:txBody>
                  <a:tcPr horzOverflow="overflow">
                    <a:lnL w="19050"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a:noFill/>
                    </a:lnTlToBr>
                    <a:lnBlToTr>
                      <a:noFill/>
                    </a:lnBlToTr>
                    <a:solidFill>
                      <a:srgbClr val="ECFAEC"/>
                    </a:solidFill>
                  </a:tcPr>
                </a:tc>
              </a:tr>
            </a:tbl>
          </a:graphicData>
        </a:graphic>
      </p:graphicFrame>
      <p:sp>
        <p:nvSpPr>
          <p:cNvPr id="20520" name="Rectangle 42"/>
          <p:cNvSpPr>
            <a:spLocks noChangeArrowheads="1"/>
          </p:cNvSpPr>
          <p:nvPr/>
        </p:nvSpPr>
        <p:spPr bwMode="auto">
          <a:xfrm>
            <a:off x="95250" y="990600"/>
            <a:ext cx="8915400" cy="914400"/>
          </a:xfrm>
          <a:prstGeom prst="rect">
            <a:avLst/>
          </a:prstGeom>
          <a:noFill/>
          <a:ln w="9525">
            <a:noFill/>
            <a:miter lim="800000"/>
            <a:headEnd/>
            <a:tailEnd/>
          </a:ln>
        </p:spPr>
        <p:txBody>
          <a:bodyPr/>
          <a:lstStyle/>
          <a:p>
            <a:pPr algn="just">
              <a:spcBef>
                <a:spcPct val="20000"/>
              </a:spcBef>
            </a:pPr>
            <a:endParaRPr lang="en-US" sz="3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nodePh="1">
                                  <p:stCondLst>
                                    <p:cond delay="0"/>
                                  </p:stCondLst>
                                  <p:endCondLst>
                                    <p:cond evt="begin" delay="0">
                                      <p:tn val="5"/>
                                    </p:cond>
                                  </p:endCondLst>
                                  <p:childTnLst>
                                    <p:set>
                                      <p:cBhvr>
                                        <p:cTn id="6" dur="1" fill="hold">
                                          <p:stCondLst>
                                            <p:cond delay="0"/>
                                          </p:stCondLst>
                                        </p:cTn>
                                        <p:tgtEl>
                                          <p:spTgt spid="20520"/>
                                        </p:tgtEl>
                                        <p:attrNameLst>
                                          <p:attrName>style.visibility</p:attrName>
                                        </p:attrNameLst>
                                      </p:cBhvr>
                                      <p:to>
                                        <p:strVal val="visible"/>
                                      </p:to>
                                    </p:set>
                                    <p:animEffect transition="in" filter="box(in)">
                                      <p:cBhvr>
                                        <p:cTn id="7" dur="500"/>
                                        <p:tgtEl>
                                          <p:spTgt spid="20520"/>
                                        </p:tgtEl>
                                      </p:cBhvr>
                                    </p:animEffect>
                                  </p:childTnLst>
                                </p:cTn>
                              </p:par>
                              <p:par>
                                <p:cTn id="8" presetID="4" presetClass="entr" presetSubtype="16" fill="hold" nodeType="withEffect">
                                  <p:stCondLst>
                                    <p:cond delay="0"/>
                                  </p:stCondLst>
                                  <p:childTnLst>
                                    <p:set>
                                      <p:cBhvr>
                                        <p:cTn id="9" dur="1" fill="hold">
                                          <p:stCondLst>
                                            <p:cond delay="0"/>
                                          </p:stCondLst>
                                        </p:cTn>
                                        <p:tgtEl>
                                          <p:spTgt spid="20483"/>
                                        </p:tgtEl>
                                        <p:attrNameLst>
                                          <p:attrName>style.visibility</p:attrName>
                                        </p:attrNameLst>
                                      </p:cBhvr>
                                      <p:to>
                                        <p:strVal val="visible"/>
                                      </p:to>
                                    </p:set>
                                    <p:animEffect transition="in" filter="box(in)">
                                      <p:cBhvr>
                                        <p:cTn id="10" dur="500"/>
                                        <p:tgtEl>
                                          <p:spTgt spid="20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0"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7038"/>
            <a:ext cx="8229600" cy="487362"/>
          </a:xfrm>
        </p:spPr>
        <p:txBody>
          <a:bodyPr>
            <a:normAutofit fontScale="90000"/>
          </a:bodyPr>
          <a:lstStyle/>
          <a:p>
            <a:r>
              <a:rPr lang="en-US" b="1" dirty="0" err="1" smtClean="0">
                <a:solidFill>
                  <a:schemeClr val="tx2">
                    <a:lumMod val="75000"/>
                  </a:schemeClr>
                </a:solidFill>
                <a:latin typeface="Times New Roman" pitchFamily="18" charset="0"/>
                <a:cs typeface="Times New Roman" pitchFamily="18" charset="0"/>
              </a:rPr>
              <a:t>TRÒ</a:t>
            </a:r>
            <a:r>
              <a:rPr lang="en-US" b="1" dirty="0" smtClean="0">
                <a:solidFill>
                  <a:schemeClr val="tx2">
                    <a:lumMod val="75000"/>
                  </a:schemeClr>
                </a:solidFill>
                <a:latin typeface="Times New Roman" pitchFamily="18" charset="0"/>
                <a:cs typeface="Times New Roman" pitchFamily="18" charset="0"/>
              </a:rPr>
              <a:t> </a:t>
            </a:r>
            <a:r>
              <a:rPr lang="en-US" b="1" dirty="0" err="1" smtClean="0">
                <a:solidFill>
                  <a:schemeClr val="tx2">
                    <a:lumMod val="75000"/>
                  </a:schemeClr>
                </a:solidFill>
                <a:latin typeface="Times New Roman" pitchFamily="18" charset="0"/>
                <a:cs typeface="Times New Roman" pitchFamily="18" charset="0"/>
              </a:rPr>
              <a:t>CHƠI</a:t>
            </a:r>
            <a:r>
              <a:rPr lang="en-US" b="1" dirty="0" smtClean="0">
                <a:solidFill>
                  <a:schemeClr val="tx2">
                    <a:lumMod val="75000"/>
                  </a:schemeClr>
                </a:solidFill>
                <a:latin typeface="Times New Roman" pitchFamily="18" charset="0"/>
                <a:cs typeface="Times New Roman" pitchFamily="18" charset="0"/>
              </a:rPr>
              <a:t>: </a:t>
            </a:r>
            <a:r>
              <a:rPr lang="en-US" b="1" dirty="0" err="1" smtClean="0">
                <a:solidFill>
                  <a:schemeClr val="tx2">
                    <a:lumMod val="75000"/>
                  </a:schemeClr>
                </a:solidFill>
                <a:latin typeface="Times New Roman" pitchFamily="18" charset="0"/>
                <a:cs typeface="Times New Roman" pitchFamily="18" charset="0"/>
              </a:rPr>
              <a:t>KẸP</a:t>
            </a:r>
            <a:r>
              <a:rPr lang="en-US" b="1" dirty="0" smtClean="0">
                <a:solidFill>
                  <a:schemeClr val="tx2">
                    <a:lumMod val="75000"/>
                  </a:schemeClr>
                </a:solidFill>
                <a:latin typeface="Times New Roman" pitchFamily="18" charset="0"/>
                <a:cs typeface="Times New Roman" pitchFamily="18" charset="0"/>
              </a:rPr>
              <a:t> </a:t>
            </a:r>
            <a:r>
              <a:rPr lang="en-US" b="1" dirty="0" err="1" smtClean="0">
                <a:solidFill>
                  <a:schemeClr val="tx2">
                    <a:lumMod val="75000"/>
                  </a:schemeClr>
                </a:solidFill>
                <a:latin typeface="Times New Roman" pitchFamily="18" charset="0"/>
                <a:cs typeface="Times New Roman" pitchFamily="18" charset="0"/>
              </a:rPr>
              <a:t>BÓNG</a:t>
            </a:r>
            <a:endParaRPr lang="en-US" b="1" dirty="0">
              <a:solidFill>
                <a:schemeClr val="tx2">
                  <a:lumMod val="75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76200" y="1265237"/>
            <a:ext cx="8839200" cy="4525963"/>
          </a:xfrm>
        </p:spPr>
        <p:txBody>
          <a:bodyPr>
            <a:noAutofit/>
          </a:bodyPr>
          <a:lstStyle/>
          <a:p>
            <a:pPr algn="just">
              <a:buFont typeface="Wingdings" pitchFamily="2" charset="2"/>
              <a:buChar char="v"/>
            </a:pPr>
            <a:r>
              <a:rPr lang="en-US" sz="2400" b="1" dirty="0" smtClean="0">
                <a:solidFill>
                  <a:srgbClr val="002060"/>
                </a:solidFill>
                <a:latin typeface="Times New Roman" pitchFamily="18" charset="0"/>
                <a:cs typeface="Times New Roman" pitchFamily="18" charset="0"/>
              </a:rPr>
              <a:t>C</a:t>
            </a:r>
            <a:r>
              <a:rPr lang="vi-VN" sz="2400" b="1" dirty="0" smtClean="0">
                <a:solidFill>
                  <a:srgbClr val="002060"/>
                </a:solidFill>
                <a:latin typeface="Times New Roman" pitchFamily="18" charset="0"/>
                <a:cs typeface="Times New Roman" pitchFamily="18" charset="0"/>
              </a:rPr>
              <a:t>hia làm 2 đội, mỗi đội có 3 cặp (mỗi cặp là 2 người) chơi, đứng trước vạch xuất phát. Khi có hiệu lệnh bắt đầu chơi, cặp đầu tiên của mỗi đội áp lưng và ngoắc tay vào nhau, lấy một quả bóng kẹp vào giữa hai người và di chuyển về đích.</a:t>
            </a:r>
            <a:endParaRPr lang="en-US" sz="2400" dirty="0" smtClean="0">
              <a:solidFill>
                <a:srgbClr val="002060"/>
              </a:solidFill>
              <a:latin typeface="Times New Roman" pitchFamily="18" charset="0"/>
              <a:cs typeface="Times New Roman" pitchFamily="18" charset="0"/>
            </a:endParaRPr>
          </a:p>
          <a:p>
            <a:pPr algn="just">
              <a:buFont typeface="Wingdings" pitchFamily="2" charset="2"/>
              <a:buChar char="v"/>
            </a:pPr>
            <a:r>
              <a:rPr lang="vi-VN" sz="2400" b="1" dirty="0" smtClean="0">
                <a:solidFill>
                  <a:srgbClr val="002060"/>
                </a:solidFill>
                <a:latin typeface="Times New Roman" pitchFamily="18" charset="0"/>
                <a:cs typeface="Times New Roman" pitchFamily="18" charset="0"/>
              </a:rPr>
              <a:t>Có thể bằng cách đi hoặc chạy, miễn sao giữ cho bóng không được rơi ra trên đường di chuyển hoặc rơi ra ngoài lúc đến nơi. Nếu thành công bạn sẽ được quyền điền câu trên bảng. Sau khi làm xong lập tức chạy về, ra phía sau hàng của đội mình để cặp tiếp theo trong đội lại lấy bóng và làm theo cách tương tự.</a:t>
            </a:r>
            <a:endParaRPr lang="en-US" sz="2400" dirty="0" smtClean="0">
              <a:solidFill>
                <a:srgbClr val="002060"/>
              </a:solidFill>
              <a:latin typeface="Times New Roman" pitchFamily="18" charset="0"/>
              <a:cs typeface="Times New Roman" pitchFamily="18" charset="0"/>
            </a:endParaRPr>
          </a:p>
          <a:p>
            <a:pPr algn="just">
              <a:buFont typeface="Wingdings" pitchFamily="2" charset="2"/>
              <a:buChar char="v"/>
            </a:pPr>
            <a:r>
              <a:rPr lang="vi-VN" sz="2400" b="1" dirty="0" smtClean="0">
                <a:solidFill>
                  <a:srgbClr val="002060"/>
                </a:solidFill>
                <a:latin typeface="Times New Roman" pitchFamily="18" charset="0"/>
                <a:cs typeface="Times New Roman" pitchFamily="18" charset="0"/>
              </a:rPr>
              <a:t>Trường hợp đánh rơi bóng trên đường di chuyển vẫn tính là một lượt chơi nhưng chưa thành công và đến lượt cặp kế tiếp của đội đó chơi. Kết thúc thời gian chơi, đội nào làm đúng nhiều câu hỏi hơn là đội đó chiến thắng.</a:t>
            </a:r>
            <a:endParaRPr lang="en-US" sz="2400" dirty="0">
              <a:solidFill>
                <a:srgbClr val="002060"/>
              </a:solidFill>
              <a:latin typeface="Times New Roman" pitchFamily="18" charset="0"/>
              <a:cs typeface="Times New Roman" pitchFamily="18" charset="0"/>
            </a:endParaRPr>
          </a:p>
        </p:txBody>
      </p:sp>
      <p:pic>
        <p:nvPicPr>
          <p:cNvPr id="4" name="Alan Walker – Spectre.mp3">
            <a:hlinkClick r:id="" action="ppaction://media"/>
          </p:cNvPr>
          <p:cNvPicPr>
            <a:picLocks noRot="1" noChangeAspect="1"/>
          </p:cNvPicPr>
          <p:nvPr>
            <a:audioFile r:link="rId1"/>
          </p:nvPr>
        </p:nvPicPr>
        <p:blipFill>
          <a:blip r:embed="rId3"/>
          <a:stretch>
            <a:fillRect/>
          </a:stretch>
        </p:blipFill>
        <p:spPr>
          <a:xfrm>
            <a:off x="6477000" y="5943600"/>
            <a:ext cx="838200" cy="838200"/>
          </a:xfrm>
          <a:prstGeom prst="rect">
            <a:avLst/>
          </a:prstGeom>
        </p:spPr>
      </p:pic>
    </p:spTree>
  </p:cSld>
  <p:clrMapOvr>
    <a:masterClrMapping/>
  </p:clrMapOvr>
  <p:transition>
    <p:wipe/>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4437"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289</TotalTime>
  <Words>807</Words>
  <Application>Microsoft Office PowerPoint</Application>
  <PresentationFormat>On-screen Show (4:3)</PresentationFormat>
  <Paragraphs>120</Paragraphs>
  <Slides>23</Slides>
  <Notes>0</Notes>
  <HiddenSlides>0</HiddenSlides>
  <MMClips>1</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Slide 1</vt:lpstr>
      <vt:lpstr>Slide 2</vt:lpstr>
      <vt:lpstr>Slide 3</vt:lpstr>
      <vt:lpstr>EM CÓ BIẾT</vt:lpstr>
      <vt:lpstr>Slide 5</vt:lpstr>
      <vt:lpstr>Slide 6</vt:lpstr>
      <vt:lpstr>XEM VIDEO VÀ HOÀN THÀNH THÔNG TIN BẢNG THEO NHÓM</vt:lpstr>
      <vt:lpstr>Slide 8</vt:lpstr>
      <vt:lpstr>TRÒ CHƠI: KẸP BÓNG</vt:lpstr>
      <vt:lpstr>PHIẾU HỌC TẬP Hoàn thành phiếu học tập: Nêu đặc điểm chung của lưỡng cư về.</vt:lpstr>
      <vt:lpstr>BÁO CÁO TÌM HIỂU  VAI TRÒ CỦA LỚP LƯỠNG CƯ</vt:lpstr>
      <vt:lpstr>Thực trạng lượng cư hiện nay</vt:lpstr>
      <vt:lpstr>Slide 13</vt:lpstr>
      <vt:lpstr>Slide 14</vt:lpstr>
      <vt:lpstr>Ản Khai thác tài nguyên bừa bãi</vt:lpstr>
      <vt:lpstr>CUỘC THI SÁNG TÁC  KHẨU HIỆU BẢO VỆ LỚP LƯỠNG CƯ</vt:lpstr>
      <vt:lpstr>Slide 17</vt:lpstr>
      <vt:lpstr>Slide 18</vt:lpstr>
      <vt:lpstr>Slide 19</vt:lpstr>
      <vt:lpstr>Slide 20</vt:lpstr>
      <vt:lpstr>Slide 21</vt:lpstr>
      <vt:lpstr>Slide 22</vt:lpstr>
      <vt:lpstr>Slide 23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dungnd</dc:creator>
  <cp:lastModifiedBy>dungnd</cp:lastModifiedBy>
  <cp:revision>39</cp:revision>
  <dcterms:created xsi:type="dcterms:W3CDTF">2006-08-16T00:00:00Z</dcterms:created>
  <dcterms:modified xsi:type="dcterms:W3CDTF">2019-12-22T23:54:31Z</dcterms:modified>
</cp:coreProperties>
</file>