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7" r:id="rId1"/>
  </p:sldMasterIdLst>
  <p:notesMasterIdLst>
    <p:notesMasterId r:id="rId14"/>
  </p:notesMasterIdLst>
  <p:sldIdLst>
    <p:sldId id="332" r:id="rId2"/>
    <p:sldId id="324" r:id="rId3"/>
    <p:sldId id="325" r:id="rId4"/>
    <p:sldId id="326" r:id="rId5"/>
    <p:sldId id="327" r:id="rId6"/>
    <p:sldId id="328" r:id="rId7"/>
    <p:sldId id="329" r:id="rId8"/>
    <p:sldId id="333" r:id="rId9"/>
    <p:sldId id="331" r:id="rId10"/>
    <p:sldId id="285" r:id="rId11"/>
    <p:sldId id="306" r:id="rId12"/>
    <p:sldId id="334" r:id="rId13"/>
  </p:sldIdLst>
  <p:sldSz cx="9144000" cy="6858000" type="screen4x3"/>
  <p:notesSz cx="6858000" cy="9144000"/>
  <p:custDataLst>
    <p:tags r:id="rId15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6600"/>
    <a:srgbClr val="F36D5F"/>
    <a:srgbClr val="00FF00"/>
    <a:srgbClr val="EFBDAF"/>
    <a:srgbClr val="F8E2DC"/>
    <a:srgbClr val="E1F2F3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635" autoAdjust="0"/>
    <p:restoredTop sz="94609" autoAdjust="0"/>
  </p:normalViewPr>
  <p:slideViewPr>
    <p:cSldViewPr>
      <p:cViewPr>
        <p:scale>
          <a:sx n="77" d="100"/>
          <a:sy n="77" d="100"/>
        </p:scale>
        <p:origin x="-1320" y="-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image" Target="../media/image19.wmf"/><Relationship Id="rId3" Type="http://schemas.openxmlformats.org/officeDocument/2006/relationships/image" Target="../media/image9.wmf"/><Relationship Id="rId7" Type="http://schemas.openxmlformats.org/officeDocument/2006/relationships/image" Target="../media/image13.wmf"/><Relationship Id="rId12" Type="http://schemas.openxmlformats.org/officeDocument/2006/relationships/image" Target="../media/image18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6" Type="http://schemas.openxmlformats.org/officeDocument/2006/relationships/image" Target="../media/image12.wmf"/><Relationship Id="rId11" Type="http://schemas.openxmlformats.org/officeDocument/2006/relationships/image" Target="../media/image17.wmf"/><Relationship Id="rId5" Type="http://schemas.openxmlformats.org/officeDocument/2006/relationships/image" Target="../media/image11.wmf"/><Relationship Id="rId15" Type="http://schemas.openxmlformats.org/officeDocument/2006/relationships/image" Target="../media/image21.wmf"/><Relationship Id="rId10" Type="http://schemas.openxmlformats.org/officeDocument/2006/relationships/image" Target="../media/image16.wmf"/><Relationship Id="rId4" Type="http://schemas.openxmlformats.org/officeDocument/2006/relationships/image" Target="../media/image10.wmf"/><Relationship Id="rId9" Type="http://schemas.openxmlformats.org/officeDocument/2006/relationships/image" Target="../media/image15.wmf"/><Relationship Id="rId14" Type="http://schemas.openxmlformats.org/officeDocument/2006/relationships/image" Target="../media/image20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13" Type="http://schemas.openxmlformats.org/officeDocument/2006/relationships/image" Target="../media/image34.wmf"/><Relationship Id="rId18" Type="http://schemas.openxmlformats.org/officeDocument/2006/relationships/image" Target="../media/image39.wmf"/><Relationship Id="rId3" Type="http://schemas.openxmlformats.org/officeDocument/2006/relationships/image" Target="../media/image24.wmf"/><Relationship Id="rId21" Type="http://schemas.openxmlformats.org/officeDocument/2006/relationships/image" Target="../media/image42.wmf"/><Relationship Id="rId7" Type="http://schemas.openxmlformats.org/officeDocument/2006/relationships/image" Target="../media/image28.wmf"/><Relationship Id="rId12" Type="http://schemas.openxmlformats.org/officeDocument/2006/relationships/image" Target="../media/image33.wmf"/><Relationship Id="rId17" Type="http://schemas.openxmlformats.org/officeDocument/2006/relationships/image" Target="../media/image38.wmf"/><Relationship Id="rId2" Type="http://schemas.openxmlformats.org/officeDocument/2006/relationships/image" Target="../media/image23.wmf"/><Relationship Id="rId16" Type="http://schemas.openxmlformats.org/officeDocument/2006/relationships/image" Target="../media/image37.wmf"/><Relationship Id="rId20" Type="http://schemas.openxmlformats.org/officeDocument/2006/relationships/image" Target="../media/image41.wmf"/><Relationship Id="rId1" Type="http://schemas.openxmlformats.org/officeDocument/2006/relationships/image" Target="../media/image22.wmf"/><Relationship Id="rId6" Type="http://schemas.openxmlformats.org/officeDocument/2006/relationships/image" Target="../media/image27.wmf"/><Relationship Id="rId11" Type="http://schemas.openxmlformats.org/officeDocument/2006/relationships/image" Target="../media/image32.wmf"/><Relationship Id="rId5" Type="http://schemas.openxmlformats.org/officeDocument/2006/relationships/image" Target="../media/image26.wmf"/><Relationship Id="rId15" Type="http://schemas.openxmlformats.org/officeDocument/2006/relationships/image" Target="../media/image36.wmf"/><Relationship Id="rId10" Type="http://schemas.openxmlformats.org/officeDocument/2006/relationships/image" Target="../media/image31.wmf"/><Relationship Id="rId19" Type="http://schemas.openxmlformats.org/officeDocument/2006/relationships/image" Target="../media/image40.wmf"/><Relationship Id="rId4" Type="http://schemas.openxmlformats.org/officeDocument/2006/relationships/image" Target="../media/image25.wmf"/><Relationship Id="rId9" Type="http://schemas.openxmlformats.org/officeDocument/2006/relationships/image" Target="../media/image30.wmf"/><Relationship Id="rId14" Type="http://schemas.openxmlformats.org/officeDocument/2006/relationships/image" Target="../media/image35.wmf"/><Relationship Id="rId22" Type="http://schemas.openxmlformats.org/officeDocument/2006/relationships/image" Target="../media/image43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13" Type="http://schemas.openxmlformats.org/officeDocument/2006/relationships/image" Target="../media/image56.wmf"/><Relationship Id="rId18" Type="http://schemas.openxmlformats.org/officeDocument/2006/relationships/image" Target="../media/image61.wmf"/><Relationship Id="rId3" Type="http://schemas.openxmlformats.org/officeDocument/2006/relationships/image" Target="../media/image46.wmf"/><Relationship Id="rId21" Type="http://schemas.openxmlformats.org/officeDocument/2006/relationships/image" Target="../media/image64.wmf"/><Relationship Id="rId7" Type="http://schemas.openxmlformats.org/officeDocument/2006/relationships/image" Target="../media/image50.wmf"/><Relationship Id="rId12" Type="http://schemas.openxmlformats.org/officeDocument/2006/relationships/image" Target="../media/image55.wmf"/><Relationship Id="rId17" Type="http://schemas.openxmlformats.org/officeDocument/2006/relationships/image" Target="../media/image60.wmf"/><Relationship Id="rId2" Type="http://schemas.openxmlformats.org/officeDocument/2006/relationships/image" Target="../media/image45.wmf"/><Relationship Id="rId16" Type="http://schemas.openxmlformats.org/officeDocument/2006/relationships/image" Target="../media/image59.wmf"/><Relationship Id="rId20" Type="http://schemas.openxmlformats.org/officeDocument/2006/relationships/image" Target="../media/image63.wmf"/><Relationship Id="rId1" Type="http://schemas.openxmlformats.org/officeDocument/2006/relationships/image" Target="../media/image44.wmf"/><Relationship Id="rId6" Type="http://schemas.openxmlformats.org/officeDocument/2006/relationships/image" Target="../media/image49.wmf"/><Relationship Id="rId11" Type="http://schemas.openxmlformats.org/officeDocument/2006/relationships/image" Target="../media/image54.wmf"/><Relationship Id="rId5" Type="http://schemas.openxmlformats.org/officeDocument/2006/relationships/image" Target="../media/image48.wmf"/><Relationship Id="rId15" Type="http://schemas.openxmlformats.org/officeDocument/2006/relationships/image" Target="../media/image58.wmf"/><Relationship Id="rId10" Type="http://schemas.openxmlformats.org/officeDocument/2006/relationships/image" Target="../media/image53.wmf"/><Relationship Id="rId19" Type="http://schemas.openxmlformats.org/officeDocument/2006/relationships/image" Target="../media/image62.wmf"/><Relationship Id="rId4" Type="http://schemas.openxmlformats.org/officeDocument/2006/relationships/image" Target="../media/image47.wmf"/><Relationship Id="rId9" Type="http://schemas.openxmlformats.org/officeDocument/2006/relationships/image" Target="../media/image52.wmf"/><Relationship Id="rId14" Type="http://schemas.openxmlformats.org/officeDocument/2006/relationships/image" Target="../media/image5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65.wmf"/><Relationship Id="rId2" Type="http://schemas.openxmlformats.org/officeDocument/2006/relationships/image" Target="../media/image58.wmf"/><Relationship Id="rId1" Type="http://schemas.openxmlformats.org/officeDocument/2006/relationships/image" Target="../media/image44.wmf"/><Relationship Id="rId4" Type="http://schemas.openxmlformats.org/officeDocument/2006/relationships/image" Target="../media/image66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74.wmf"/><Relationship Id="rId3" Type="http://schemas.openxmlformats.org/officeDocument/2006/relationships/image" Target="../media/image69.wmf"/><Relationship Id="rId7" Type="http://schemas.openxmlformats.org/officeDocument/2006/relationships/image" Target="../media/image73.wmf"/><Relationship Id="rId12" Type="http://schemas.openxmlformats.org/officeDocument/2006/relationships/image" Target="../media/image65.wmf"/><Relationship Id="rId2" Type="http://schemas.openxmlformats.org/officeDocument/2006/relationships/image" Target="../media/image68.wmf"/><Relationship Id="rId1" Type="http://schemas.openxmlformats.org/officeDocument/2006/relationships/image" Target="../media/image67.wmf"/><Relationship Id="rId6" Type="http://schemas.openxmlformats.org/officeDocument/2006/relationships/image" Target="../media/image72.wmf"/><Relationship Id="rId11" Type="http://schemas.openxmlformats.org/officeDocument/2006/relationships/image" Target="../media/image58.wmf"/><Relationship Id="rId5" Type="http://schemas.openxmlformats.org/officeDocument/2006/relationships/image" Target="../media/image71.wmf"/><Relationship Id="rId10" Type="http://schemas.openxmlformats.org/officeDocument/2006/relationships/image" Target="../media/image44.wmf"/><Relationship Id="rId4" Type="http://schemas.openxmlformats.org/officeDocument/2006/relationships/image" Target="../media/image70.wmf"/><Relationship Id="rId9" Type="http://schemas.openxmlformats.org/officeDocument/2006/relationships/image" Target="../media/image75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65.wmf"/><Relationship Id="rId7" Type="http://schemas.openxmlformats.org/officeDocument/2006/relationships/image" Target="../media/image79.wmf"/><Relationship Id="rId2" Type="http://schemas.openxmlformats.org/officeDocument/2006/relationships/image" Target="../media/image58.wmf"/><Relationship Id="rId1" Type="http://schemas.openxmlformats.org/officeDocument/2006/relationships/image" Target="../media/image44.wmf"/><Relationship Id="rId6" Type="http://schemas.openxmlformats.org/officeDocument/2006/relationships/image" Target="../media/image78.wmf"/><Relationship Id="rId5" Type="http://schemas.openxmlformats.org/officeDocument/2006/relationships/image" Target="../media/image77.wmf"/><Relationship Id="rId4" Type="http://schemas.openxmlformats.org/officeDocument/2006/relationships/image" Target="../media/image76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82.wmf"/><Relationship Id="rId7" Type="http://schemas.openxmlformats.org/officeDocument/2006/relationships/image" Target="../media/image65.wmf"/><Relationship Id="rId2" Type="http://schemas.openxmlformats.org/officeDocument/2006/relationships/image" Target="../media/image81.wmf"/><Relationship Id="rId1" Type="http://schemas.openxmlformats.org/officeDocument/2006/relationships/image" Target="../media/image80.wmf"/><Relationship Id="rId6" Type="http://schemas.openxmlformats.org/officeDocument/2006/relationships/image" Target="../media/image58.wmf"/><Relationship Id="rId5" Type="http://schemas.openxmlformats.org/officeDocument/2006/relationships/image" Target="../media/image44.wmf"/><Relationship Id="rId4" Type="http://schemas.openxmlformats.org/officeDocument/2006/relationships/image" Target="../media/image83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85.wmf"/><Relationship Id="rId1" Type="http://schemas.openxmlformats.org/officeDocument/2006/relationships/image" Target="../media/image8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276A2D41-745F-4325-A720-716AB8819614}" type="datetimeFigureOut">
              <a:rPr lang="en-US"/>
              <a:pPr>
                <a:defRPr/>
              </a:pPr>
              <a:t>8/30/2019</a:t>
            </a:fld>
            <a:endParaRPr lang="en-US"/>
          </a:p>
        </p:txBody>
      </p:sp>
      <p:sp>
        <p:nvSpPr>
          <p:cNvPr id="1741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63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63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2C543B39-F09A-4CC7-B9F2-BA4DA25400B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92174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49C9B553-9B87-4E2A-81A7-CCA5280F416B}" type="slidenum">
              <a:rPr lang="en-US" altLang="en-US"/>
              <a:pPr/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rang chiếu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ctrTitle"/>
          </p:nvPr>
        </p:nvSpPr>
        <p:spPr>
          <a:xfrm>
            <a:off x="800100" y="4245434"/>
            <a:ext cx="6515100" cy="1464906"/>
          </a:xfrm>
        </p:spPr>
        <p:txBody>
          <a:bodyPr rtlCol="0">
            <a:normAutofit/>
          </a:bodyPr>
          <a:lstStyle>
            <a:lvl1pPr algn="l">
              <a:lnSpc>
                <a:spcPct val="80000"/>
              </a:lnSpc>
              <a:defRPr sz="4800">
                <a:solidFill>
                  <a:schemeClr val="bg1"/>
                </a:solidFill>
                <a:effectLst>
                  <a:outerShdw blurRad="63500" algn="ctr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vi"/>
          </a:p>
        </p:txBody>
      </p:sp>
      <p:sp>
        <p:nvSpPr>
          <p:cNvPr id="3" name="Phụ đề 2"/>
          <p:cNvSpPr>
            <a:spLocks noGrp="1"/>
          </p:cNvSpPr>
          <p:nvPr>
            <p:ph type="subTitle" idx="1"/>
          </p:nvPr>
        </p:nvSpPr>
        <p:spPr>
          <a:xfrm>
            <a:off x="800100" y="5731796"/>
            <a:ext cx="6515100" cy="440405"/>
          </a:xfrm>
        </p:spPr>
        <p:txBody>
          <a:bodyPr rtlCol="0"/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bg1"/>
                </a:solidFill>
                <a:effectLst>
                  <a:outerShdw blurRad="63500" algn="ctr" rotWithShape="0">
                    <a:prstClr val="black">
                      <a:alpha val="40000"/>
                    </a:prstClr>
                  </a:outerShdw>
                </a:effectLst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vi"/>
          </a:p>
        </p:txBody>
      </p:sp>
    </p:spTree>
    <p:extLst>
      <p:ext uri="{BB962C8B-B14F-4D97-AF65-F5344CB8AC3E}">
        <p14:creationId xmlns:p14="http://schemas.microsoft.com/office/powerpoint/2010/main" val="2254625326"/>
      </p:ext>
    </p:extLst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vi"/>
          </a:p>
        </p:txBody>
      </p:sp>
      <p:sp>
        <p:nvSpPr>
          <p:cNvPr id="3" name="Chỗ dành sẵn cho Văn bản Dọc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"/>
          </a:p>
        </p:txBody>
      </p:sp>
      <p:sp>
        <p:nvSpPr>
          <p:cNvPr id="4" name="Chỗ dành sẵn cho Ngà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E0A90A-8351-4D16-B03E-C5C63CDDD016}" type="datetime1">
              <a:rPr lang="en-US"/>
              <a:pPr>
                <a:defRPr/>
              </a:pPr>
              <a:t>8/30/2019</a:t>
            </a:fld>
            <a:endParaRPr lang="en-US"/>
          </a:p>
        </p:txBody>
      </p:sp>
      <p:sp>
        <p:nvSpPr>
          <p:cNvPr id="5" name="Chỗ dành sẵ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Chỗ dành sẵn cho Số hiệu Bả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5558F8-5A81-49DF-A5DE-8D21B91280F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5539059"/>
      </p:ext>
    </p:extLst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972300" y="457200"/>
            <a:ext cx="1371600" cy="5719762"/>
          </a:xfrm>
        </p:spPr>
        <p:txBody>
          <a:bodyPr vert="eaVert" rtlCol="0"/>
          <a:lstStyle/>
          <a:p>
            <a:r>
              <a:rPr lang="en-US" smtClean="0"/>
              <a:t>Click to edit Master title style</a:t>
            </a:r>
            <a:endParaRPr lang="vi"/>
          </a:p>
        </p:txBody>
      </p:sp>
      <p:sp>
        <p:nvSpPr>
          <p:cNvPr id="3" name="Chỗ dành sẵn cho Văn bản Dọc 2"/>
          <p:cNvSpPr>
            <a:spLocks noGrp="1"/>
          </p:cNvSpPr>
          <p:nvPr>
            <p:ph type="body" orient="vert" idx="1"/>
          </p:nvPr>
        </p:nvSpPr>
        <p:spPr>
          <a:xfrm>
            <a:off x="800100" y="457200"/>
            <a:ext cx="5966460" cy="5719762"/>
          </a:xfrm>
        </p:spPr>
        <p:txBody>
          <a:bodyPr vert="eaVert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"/>
          </a:p>
        </p:txBody>
      </p:sp>
      <p:sp>
        <p:nvSpPr>
          <p:cNvPr id="4" name="Chỗ dành sẵn cho Ngà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069FAD-3C94-47F8-9766-A73CCE583BBE}" type="datetime1">
              <a:rPr lang="en-US"/>
              <a:pPr>
                <a:defRPr/>
              </a:pPr>
              <a:t>8/30/2019</a:t>
            </a:fld>
            <a:endParaRPr lang="en-US"/>
          </a:p>
        </p:txBody>
      </p:sp>
      <p:sp>
        <p:nvSpPr>
          <p:cNvPr id="5" name="Chỗ dành sẵ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Chỗ dành sẵn cho Số hiệu Bả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DF0A75-F255-47A0-BC3D-144DD2EE059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6055963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>
          <a:xfrm>
            <a:off x="800100" y="457518"/>
            <a:ext cx="7543800" cy="1188720"/>
          </a:xfrm>
        </p:spPr>
        <p:txBody>
          <a:bodyPr rtlCol="0"/>
          <a:lstStyle/>
          <a:p>
            <a:r>
              <a:rPr lang="en-US" smtClean="0"/>
              <a:t>Click to edit Master title style</a:t>
            </a:r>
            <a:endParaRPr lang="vi"/>
          </a:p>
        </p:txBody>
      </p:sp>
      <p:sp>
        <p:nvSpPr>
          <p:cNvPr id="3" name="Chỗ dành sẵn cho Nội dung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"/>
          </a:p>
        </p:txBody>
      </p:sp>
      <p:sp>
        <p:nvSpPr>
          <p:cNvPr id="4" name="Chỗ dành sẵn cho Ngà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595976-B7E5-463A-A661-F9487556088D}" type="datetime1">
              <a:rPr lang="en-US"/>
              <a:pPr>
                <a:defRPr/>
              </a:pPr>
              <a:t>8/30/2019</a:t>
            </a:fld>
            <a:endParaRPr lang="en-US"/>
          </a:p>
        </p:txBody>
      </p:sp>
      <p:sp>
        <p:nvSpPr>
          <p:cNvPr id="5" name="Chỗ dành sẵ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Chỗ dành sẵn cho Số hiệu Bả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6C4BEF-F776-451D-A623-9C44036DE36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3896740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Mụ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>
          <a:xfrm>
            <a:off x="802386" y="4242816"/>
            <a:ext cx="6515100" cy="1463040"/>
          </a:xfrm>
        </p:spPr>
        <p:txBody>
          <a:bodyPr rtlCol="0"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vi"/>
          </a:p>
        </p:txBody>
      </p:sp>
      <p:sp>
        <p:nvSpPr>
          <p:cNvPr id="3" name="Chỗ dành sẵn cho Văn bản 2"/>
          <p:cNvSpPr>
            <a:spLocks noGrp="1"/>
          </p:cNvSpPr>
          <p:nvPr>
            <p:ph type="body" idx="1"/>
          </p:nvPr>
        </p:nvSpPr>
        <p:spPr>
          <a:xfrm>
            <a:off x="800099" y="5733288"/>
            <a:ext cx="6515100" cy="438912"/>
          </a:xfrm>
        </p:spPr>
        <p:txBody>
          <a:bodyPr rtlCol="0"/>
          <a:lstStyle>
            <a:lvl1pPr marL="0" indent="0">
              <a:spcBef>
                <a:spcPts val="0"/>
              </a:spcBef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50412959"/>
      </p:ext>
    </p:extLst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vi"/>
          </a:p>
        </p:txBody>
      </p:sp>
      <p:sp>
        <p:nvSpPr>
          <p:cNvPr id="3" name="Chỗ dành sẵn cho Nội dung 2"/>
          <p:cNvSpPr>
            <a:spLocks noGrp="1"/>
          </p:cNvSpPr>
          <p:nvPr>
            <p:ph sz="half" idx="1"/>
          </p:nvPr>
        </p:nvSpPr>
        <p:spPr>
          <a:xfrm>
            <a:off x="800100" y="1905000"/>
            <a:ext cx="3600450" cy="4271963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"/>
          </a:p>
        </p:txBody>
      </p:sp>
      <p:sp>
        <p:nvSpPr>
          <p:cNvPr id="4" name="Chỗ dành sẵn cho Nội dung 3"/>
          <p:cNvSpPr>
            <a:spLocks noGrp="1"/>
          </p:cNvSpPr>
          <p:nvPr>
            <p:ph sz="half" idx="2"/>
          </p:nvPr>
        </p:nvSpPr>
        <p:spPr>
          <a:xfrm>
            <a:off x="4743450" y="1905000"/>
            <a:ext cx="3600450" cy="4271963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"/>
          </a:p>
        </p:txBody>
      </p:sp>
      <p:sp>
        <p:nvSpPr>
          <p:cNvPr id="5" name="Chỗ dành sẵn cho Ngà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BED46D-88D2-44AE-BEF5-CFDD60F0C5AE}" type="datetime1">
              <a:rPr lang="en-US"/>
              <a:pPr>
                <a:defRPr/>
              </a:pPr>
              <a:t>8/30/2019</a:t>
            </a:fld>
            <a:endParaRPr lang="en-US"/>
          </a:p>
        </p:txBody>
      </p:sp>
      <p:sp>
        <p:nvSpPr>
          <p:cNvPr id="6" name="Chỗ dành sẵ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Chỗ dành sẵn cho Số hiệu Bả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D85474-6D64-4C62-AE5F-8D86B08D58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2272034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vi"/>
          </a:p>
        </p:txBody>
      </p:sp>
      <p:sp>
        <p:nvSpPr>
          <p:cNvPr id="3" name="Chỗ dành sẵn cho Văn bản 2"/>
          <p:cNvSpPr>
            <a:spLocks noGrp="1"/>
          </p:cNvSpPr>
          <p:nvPr>
            <p:ph type="body" idx="1"/>
          </p:nvPr>
        </p:nvSpPr>
        <p:spPr>
          <a:xfrm>
            <a:off x="800100" y="1772815"/>
            <a:ext cx="3600450" cy="737121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hỗ dành sẵn cho Nội dung 3"/>
          <p:cNvSpPr>
            <a:spLocks noGrp="1"/>
          </p:cNvSpPr>
          <p:nvPr>
            <p:ph sz="half" idx="2"/>
          </p:nvPr>
        </p:nvSpPr>
        <p:spPr>
          <a:xfrm>
            <a:off x="800100" y="2509937"/>
            <a:ext cx="3600450" cy="3662263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"/>
          </a:p>
        </p:txBody>
      </p:sp>
      <p:sp>
        <p:nvSpPr>
          <p:cNvPr id="5" name="Chỗ dành sẵn cho Văn bản 4"/>
          <p:cNvSpPr>
            <a:spLocks noGrp="1"/>
          </p:cNvSpPr>
          <p:nvPr>
            <p:ph type="body" sz="quarter" idx="3"/>
          </p:nvPr>
        </p:nvSpPr>
        <p:spPr>
          <a:xfrm>
            <a:off x="4743450" y="1772815"/>
            <a:ext cx="3600450" cy="737121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hỗ dành sẵn cho Nội dung 5"/>
          <p:cNvSpPr>
            <a:spLocks noGrp="1"/>
          </p:cNvSpPr>
          <p:nvPr>
            <p:ph sz="quarter" idx="4"/>
          </p:nvPr>
        </p:nvSpPr>
        <p:spPr>
          <a:xfrm>
            <a:off x="4743450" y="2509937"/>
            <a:ext cx="3600450" cy="3662263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"/>
          </a:p>
        </p:txBody>
      </p:sp>
      <p:sp>
        <p:nvSpPr>
          <p:cNvPr id="7" name="Chỗ dành sẵn cho Ngà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45CF3B-CAC7-496B-A902-4B2659483E34}" type="datetime1">
              <a:rPr lang="en-US"/>
              <a:pPr>
                <a:defRPr/>
              </a:pPr>
              <a:t>8/30/2019</a:t>
            </a:fld>
            <a:endParaRPr lang="en-US"/>
          </a:p>
        </p:txBody>
      </p:sp>
      <p:sp>
        <p:nvSpPr>
          <p:cNvPr id="8" name="Chỗ dành sẵ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Chỗ dành sẵn cho Số hiệu Bả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46A73C-440E-4389-AE75-BD1BA49F8CF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1298516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vi"/>
          </a:p>
        </p:txBody>
      </p:sp>
      <p:sp>
        <p:nvSpPr>
          <p:cNvPr id="3" name="Chỗ dành sẵn cho Ngà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8400CE-1A6C-456C-940C-EA9028E71966}" type="datetime1">
              <a:rPr lang="en-US"/>
              <a:pPr>
                <a:defRPr/>
              </a:pPr>
              <a:t>8/30/2019</a:t>
            </a:fld>
            <a:endParaRPr lang="en-US"/>
          </a:p>
        </p:txBody>
      </p:sp>
      <p:sp>
        <p:nvSpPr>
          <p:cNvPr id="4" name="Chỗ dành sẵ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Chỗ dành sẵn cho Số hiệu Bả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2670AD-9D77-445C-BDD3-80065A05A4B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2696303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ỗ dành sẵn cho Ngà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8107AC-E51A-4C6F-994C-DE3350A0A43E}" type="datetime1">
              <a:rPr lang="en-US"/>
              <a:pPr>
                <a:defRPr/>
              </a:pPr>
              <a:t>8/30/2019</a:t>
            </a:fld>
            <a:endParaRPr lang="en-US"/>
          </a:p>
        </p:txBody>
      </p:sp>
      <p:sp>
        <p:nvSpPr>
          <p:cNvPr id="3" name="Chỗ dành sẵ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Chỗ dành sẵn cho Số hiệu Bả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A8494C-5503-4285-8DFC-D85EBE0A11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53429167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có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>
          <a:xfrm>
            <a:off x="5132070" y="3090672"/>
            <a:ext cx="3497580" cy="1828800"/>
          </a:xfrm>
        </p:spPr>
        <p:txBody>
          <a:bodyPr rtlCol="0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vi"/>
          </a:p>
        </p:txBody>
      </p:sp>
      <p:sp>
        <p:nvSpPr>
          <p:cNvPr id="3" name="Chỗ dành sẵn cho Nội dung 2"/>
          <p:cNvSpPr>
            <a:spLocks noGrp="1"/>
          </p:cNvSpPr>
          <p:nvPr>
            <p:ph idx="1"/>
          </p:nvPr>
        </p:nvSpPr>
        <p:spPr>
          <a:xfrm>
            <a:off x="514350" y="457200"/>
            <a:ext cx="4057651" cy="57150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"/>
          </a:p>
        </p:txBody>
      </p:sp>
      <p:sp>
        <p:nvSpPr>
          <p:cNvPr id="4" name="Chỗ dành sẵn cho Văn bản 3"/>
          <p:cNvSpPr>
            <a:spLocks noGrp="1"/>
          </p:cNvSpPr>
          <p:nvPr>
            <p:ph type="body" sz="half" idx="2"/>
          </p:nvPr>
        </p:nvSpPr>
        <p:spPr>
          <a:xfrm>
            <a:off x="5132070" y="4983480"/>
            <a:ext cx="3497580" cy="118872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hỗ dành sẵn cho Ngà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47998B-5D48-4799-9BF5-16BBBB7C8942}" type="datetime1">
              <a:rPr lang="en-US"/>
              <a:pPr>
                <a:defRPr/>
              </a:pPr>
              <a:t>8/30/2019</a:t>
            </a:fld>
            <a:endParaRPr lang="en-US"/>
          </a:p>
        </p:txBody>
      </p:sp>
      <p:sp>
        <p:nvSpPr>
          <p:cNvPr id="6" name="Chỗ dành sẵ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Chỗ dành sẵn cho Số hiệu Bả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8108AE-9106-41F6-9472-AA40F3E802A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29489959"/>
      </p:ext>
    </p:extLst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có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>
          <a:xfrm>
            <a:off x="5132070" y="3093099"/>
            <a:ext cx="3497580" cy="1828800"/>
          </a:xfrm>
        </p:spPr>
        <p:txBody>
          <a:bodyPr rtlCol="0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vi"/>
          </a:p>
        </p:txBody>
      </p:sp>
      <p:sp>
        <p:nvSpPr>
          <p:cNvPr id="3" name="Chỗ dành sẵn cho Ảnh 2" descr="Chỗ dành sẵn trống để thêm một hình ảnh. Bấm vào chỗ dành sẵn, rồi chọn hình ảnh mà bạn muốn thêm."/>
          <p:cNvSpPr>
            <a:spLocks noGrp="1"/>
          </p:cNvSpPr>
          <p:nvPr>
            <p:ph type="pic" idx="1"/>
          </p:nvPr>
        </p:nvSpPr>
        <p:spPr>
          <a:xfrm>
            <a:off x="0" y="0"/>
            <a:ext cx="4572000" cy="6858000"/>
          </a:xfrm>
        </p:spPr>
        <p:txBody>
          <a:bodyPr tIns="457200" rtlCol="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vi" noProof="0"/>
          </a:p>
        </p:txBody>
      </p:sp>
      <p:sp>
        <p:nvSpPr>
          <p:cNvPr id="4" name="Chỗ dành sẵn cho Văn bản 3"/>
          <p:cNvSpPr>
            <a:spLocks noGrp="1"/>
          </p:cNvSpPr>
          <p:nvPr>
            <p:ph type="body" sz="half" idx="2"/>
          </p:nvPr>
        </p:nvSpPr>
        <p:spPr>
          <a:xfrm>
            <a:off x="5132070" y="4983480"/>
            <a:ext cx="3497580" cy="118872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0119777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Chỗ dành sẵn cho Tiêu đề 1"/>
          <p:cNvSpPr>
            <a:spLocks noGrp="1"/>
          </p:cNvSpPr>
          <p:nvPr>
            <p:ph type="title"/>
          </p:nvPr>
        </p:nvSpPr>
        <p:spPr bwMode="auto">
          <a:xfrm>
            <a:off x="800100" y="457200"/>
            <a:ext cx="7543800" cy="1189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Bấm để chỉnh sửa kiểu tiêu đề Bản cái</a:t>
            </a:r>
          </a:p>
        </p:txBody>
      </p:sp>
      <p:sp>
        <p:nvSpPr>
          <p:cNvPr id="1027" name="Chỗ dành sẵn cho Văn bản 2"/>
          <p:cNvSpPr>
            <a:spLocks noGrp="1"/>
          </p:cNvSpPr>
          <p:nvPr>
            <p:ph type="body" idx="1"/>
          </p:nvPr>
        </p:nvSpPr>
        <p:spPr bwMode="auto">
          <a:xfrm>
            <a:off x="800100" y="1905000"/>
            <a:ext cx="75438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Bấm để chỉnh sửa kiểu văn bản Bản cái</a:t>
            </a:r>
          </a:p>
          <a:p>
            <a:pPr lvl="1"/>
            <a:r>
              <a:rPr lang="en-US" altLang="en-US" smtClean="0"/>
              <a:t>Mức hai</a:t>
            </a:r>
          </a:p>
          <a:p>
            <a:pPr lvl="2"/>
            <a:r>
              <a:rPr lang="en-US" altLang="en-US" smtClean="0"/>
              <a:t>Mức ba</a:t>
            </a:r>
          </a:p>
          <a:p>
            <a:pPr lvl="3"/>
            <a:r>
              <a:rPr lang="en-US" altLang="en-US" smtClean="0"/>
              <a:t>Mức bốn</a:t>
            </a:r>
          </a:p>
          <a:p>
            <a:pPr lvl="4"/>
            <a:r>
              <a:rPr lang="en-US" altLang="en-US" smtClean="0"/>
              <a:t>Mức năm</a:t>
            </a:r>
          </a:p>
        </p:txBody>
      </p:sp>
      <p:sp>
        <p:nvSpPr>
          <p:cNvPr id="4" name="Chỗ dành sẵn cho Ngày tháng 3"/>
          <p:cNvSpPr>
            <a:spLocks noGrp="1"/>
          </p:cNvSpPr>
          <p:nvPr>
            <p:ph type="dt" sz="half" idx="2"/>
          </p:nvPr>
        </p:nvSpPr>
        <p:spPr>
          <a:xfrm>
            <a:off x="800100" y="6400800"/>
            <a:ext cx="822325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1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EE327AE-FF56-4FF0-80E6-65A440B8B5E7}" type="datetime1">
              <a:rPr lang="en-US"/>
              <a:pPr>
                <a:defRPr/>
              </a:pPr>
              <a:t>8/30/2019</a:t>
            </a:fld>
            <a:endParaRPr lang="en-US"/>
          </a:p>
        </p:txBody>
      </p:sp>
      <p:sp>
        <p:nvSpPr>
          <p:cNvPr id="5" name="Chỗ dành sẵn cho Chân trang 4"/>
          <p:cNvSpPr>
            <a:spLocks noGrp="1"/>
          </p:cNvSpPr>
          <p:nvPr>
            <p:ph type="ftr" sz="quarter" idx="3"/>
          </p:nvPr>
        </p:nvSpPr>
        <p:spPr>
          <a:xfrm>
            <a:off x="1817688" y="6400800"/>
            <a:ext cx="54864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1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Chỗ dành sẵn cho Số hiệu Bản chiếu 5"/>
          <p:cNvSpPr>
            <a:spLocks noGrp="1"/>
          </p:cNvSpPr>
          <p:nvPr>
            <p:ph type="sldNum" sz="quarter" idx="4"/>
          </p:nvPr>
        </p:nvSpPr>
        <p:spPr>
          <a:xfrm>
            <a:off x="7521575" y="6400800"/>
            <a:ext cx="822325" cy="2286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100" smtClean="0"/>
            </a:lvl1pPr>
          </a:lstStyle>
          <a:p>
            <a:pPr>
              <a:defRPr/>
            </a:pPr>
            <a:fld id="{A601ADCD-95CA-4A36-801D-DA4245262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0" r:id="rId1"/>
    <p:sldLayoutId id="2147484022" r:id="rId2"/>
    <p:sldLayoutId id="2147484031" r:id="rId3"/>
    <p:sldLayoutId id="2147484023" r:id="rId4"/>
    <p:sldLayoutId id="2147484024" r:id="rId5"/>
    <p:sldLayoutId id="2147484025" r:id="rId6"/>
    <p:sldLayoutId id="2147484026" r:id="rId7"/>
    <p:sldLayoutId id="2147484027" r:id="rId8"/>
    <p:sldLayoutId id="2147484032" r:id="rId9"/>
    <p:sldLayoutId id="2147484028" r:id="rId10"/>
    <p:sldLayoutId id="2147484029" r:id="rId11"/>
  </p:sldLayoutIdLst>
  <p:transition spd="med">
    <p:fade/>
  </p:transition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kern="1200">
          <a:solidFill>
            <a:srgbClr val="972F57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972F57"/>
          </a:solidFill>
          <a:latin typeface="Cambria" pitchFamily="18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972F57"/>
          </a:solidFill>
          <a:latin typeface="Cambria" pitchFamily="18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972F57"/>
          </a:solidFill>
          <a:latin typeface="Cambria" pitchFamily="18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972F57"/>
          </a:solidFill>
          <a:latin typeface="Cambria" pitchFamily="18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972F57"/>
          </a:solidFill>
          <a:latin typeface="Cambria" pitchFamily="18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972F57"/>
          </a:solidFill>
          <a:latin typeface="Cambria" pitchFamily="18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972F57"/>
          </a:solidFill>
          <a:latin typeface="Cambria" pitchFamily="18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972F57"/>
          </a:solidFill>
          <a:latin typeface="Cambria" pitchFamily="18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800"/>
        </a:spcBef>
        <a:spcAft>
          <a:spcPct val="0"/>
        </a:spcAft>
        <a:buClr>
          <a:srgbClr val="D680A5"/>
        </a:buClr>
        <a:buSzPct val="90000"/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0" fontAlgn="base" hangingPunct="0">
        <a:lnSpc>
          <a:spcPct val="90000"/>
        </a:lnSpc>
        <a:spcBef>
          <a:spcPts val="1200"/>
        </a:spcBef>
        <a:spcAft>
          <a:spcPct val="0"/>
        </a:spcAft>
        <a:buClr>
          <a:srgbClr val="D680A5"/>
        </a:buClr>
        <a:buSzPct val="90000"/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lnSpc>
          <a:spcPct val="90000"/>
        </a:lnSpc>
        <a:spcBef>
          <a:spcPts val="800"/>
        </a:spcBef>
        <a:spcAft>
          <a:spcPct val="0"/>
        </a:spcAft>
        <a:buClr>
          <a:srgbClr val="D680A5"/>
        </a:buClr>
        <a:buSzPct val="90000"/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82563" algn="l" rtl="0" eaLnBrk="0" fontAlgn="base" hangingPunct="0">
        <a:lnSpc>
          <a:spcPct val="90000"/>
        </a:lnSpc>
        <a:spcBef>
          <a:spcPts val="800"/>
        </a:spcBef>
        <a:spcAft>
          <a:spcPct val="0"/>
        </a:spcAft>
        <a:buClr>
          <a:srgbClr val="D680A5"/>
        </a:buClr>
        <a:buSzPct val="90000"/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325563" indent="-136525" algn="l" rtl="0" eaLnBrk="0" fontAlgn="base" hangingPunct="0">
        <a:lnSpc>
          <a:spcPct val="90000"/>
        </a:lnSpc>
        <a:spcBef>
          <a:spcPts val="600"/>
        </a:spcBef>
        <a:spcAft>
          <a:spcPct val="0"/>
        </a:spcAft>
        <a:buClr>
          <a:srgbClr val="D680A5"/>
        </a:buClr>
        <a:buSzPct val="90000"/>
        <a:buFont typeface="Arial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554480" indent="-137160" algn="l" defTabSz="914400" rtl="0" eaLnBrk="1" latinLnBrk="0" hangingPunct="1">
        <a:lnSpc>
          <a:spcPct val="90000"/>
        </a:lnSpc>
        <a:spcBef>
          <a:spcPts val="600"/>
        </a:spcBef>
        <a:buClr>
          <a:schemeClr val="accent5"/>
        </a:buClr>
        <a:buSzPct val="9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783080" indent="-137160" algn="l" defTabSz="914400" rtl="0" eaLnBrk="1" latinLnBrk="0" hangingPunct="1">
        <a:lnSpc>
          <a:spcPct val="90000"/>
        </a:lnSpc>
        <a:spcBef>
          <a:spcPts val="600"/>
        </a:spcBef>
        <a:buClr>
          <a:schemeClr val="accent5"/>
        </a:buClr>
        <a:buSzPct val="9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37160" algn="l" defTabSz="914400" rtl="0" eaLnBrk="1" latinLnBrk="0" hangingPunct="1">
        <a:lnSpc>
          <a:spcPct val="90000"/>
        </a:lnSpc>
        <a:spcBef>
          <a:spcPts val="600"/>
        </a:spcBef>
        <a:buClr>
          <a:schemeClr val="accent5"/>
        </a:buClr>
        <a:buSzPct val="9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40280" indent="-137160" algn="l" defTabSz="914400" rtl="0" eaLnBrk="1" latinLnBrk="0" hangingPunct="1">
        <a:lnSpc>
          <a:spcPct val="90000"/>
        </a:lnSpc>
        <a:spcBef>
          <a:spcPts val="600"/>
        </a:spcBef>
        <a:buClr>
          <a:schemeClr val="accent5"/>
        </a:buClr>
        <a:buSzPct val="9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85.wmf"/><Relationship Id="rId2" Type="http://schemas.openxmlformats.org/officeDocument/2006/relationships/tags" Target="../tags/tag9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101.bin"/><Relationship Id="rId5" Type="http://schemas.openxmlformats.org/officeDocument/2006/relationships/image" Target="../media/image84.wmf"/><Relationship Id="rId4" Type="http://schemas.openxmlformats.org/officeDocument/2006/relationships/oleObject" Target="../embeddings/oleObject100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6.wmf"/><Relationship Id="rId3" Type="http://schemas.openxmlformats.org/officeDocument/2006/relationships/slideLayout" Target="../slideLayouts/slideLayout7.xml"/><Relationship Id="rId7" Type="http://schemas.openxmlformats.org/officeDocument/2006/relationships/oleObject" Target="../embeddings/oleObject2.bin"/><Relationship Id="rId12" Type="http://schemas.openxmlformats.org/officeDocument/2006/relationships/image" Target="../media/image4.wmf"/><Relationship Id="rId17" Type="http://schemas.openxmlformats.org/officeDocument/2006/relationships/oleObject" Target="../embeddings/oleObject9.bin"/><Relationship Id="rId2" Type="http://schemas.openxmlformats.org/officeDocument/2006/relationships/tags" Target="../tags/tag3.xml"/><Relationship Id="rId16" Type="http://schemas.openxmlformats.org/officeDocument/2006/relationships/oleObject" Target="../embeddings/oleObject8.bin"/><Relationship Id="rId20" Type="http://schemas.openxmlformats.org/officeDocument/2006/relationships/oleObject" Target="../embeddings/oleObject11.bin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1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3.wmf"/><Relationship Id="rId19" Type="http://schemas.openxmlformats.org/officeDocument/2006/relationships/oleObject" Target="../embeddings/oleObject10.bin"/><Relationship Id="rId4" Type="http://schemas.openxmlformats.org/officeDocument/2006/relationships/notesSlide" Target="../notesSlides/notesSlide1.xml"/><Relationship Id="rId9" Type="http://schemas.openxmlformats.org/officeDocument/2006/relationships/oleObject" Target="../embeddings/oleObject4.bin"/><Relationship Id="rId14" Type="http://schemas.openxmlformats.org/officeDocument/2006/relationships/image" Target="../media/image5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13" Type="http://schemas.openxmlformats.org/officeDocument/2006/relationships/image" Target="../media/image11.wmf"/><Relationship Id="rId18" Type="http://schemas.openxmlformats.org/officeDocument/2006/relationships/oleObject" Target="../embeddings/oleObject19.bin"/><Relationship Id="rId26" Type="http://schemas.openxmlformats.org/officeDocument/2006/relationships/oleObject" Target="../embeddings/oleObject23.bin"/><Relationship Id="rId3" Type="http://schemas.openxmlformats.org/officeDocument/2006/relationships/slideLayout" Target="../slideLayouts/slideLayout7.xml"/><Relationship Id="rId21" Type="http://schemas.openxmlformats.org/officeDocument/2006/relationships/image" Target="../media/image15.wmf"/><Relationship Id="rId7" Type="http://schemas.openxmlformats.org/officeDocument/2006/relationships/image" Target="../media/image8.wmf"/><Relationship Id="rId12" Type="http://schemas.openxmlformats.org/officeDocument/2006/relationships/oleObject" Target="../embeddings/oleObject16.bin"/><Relationship Id="rId17" Type="http://schemas.openxmlformats.org/officeDocument/2006/relationships/image" Target="../media/image13.wmf"/><Relationship Id="rId25" Type="http://schemas.openxmlformats.org/officeDocument/2006/relationships/image" Target="../media/image17.wmf"/><Relationship Id="rId33" Type="http://schemas.openxmlformats.org/officeDocument/2006/relationships/image" Target="../media/image21.wmf"/><Relationship Id="rId2" Type="http://schemas.openxmlformats.org/officeDocument/2006/relationships/tags" Target="../tags/tag4.xml"/><Relationship Id="rId16" Type="http://schemas.openxmlformats.org/officeDocument/2006/relationships/oleObject" Target="../embeddings/oleObject18.bin"/><Relationship Id="rId20" Type="http://schemas.openxmlformats.org/officeDocument/2006/relationships/oleObject" Target="../embeddings/oleObject20.bin"/><Relationship Id="rId29" Type="http://schemas.openxmlformats.org/officeDocument/2006/relationships/image" Target="../media/image19.wmf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3.bin"/><Relationship Id="rId11" Type="http://schemas.openxmlformats.org/officeDocument/2006/relationships/image" Target="../media/image10.wmf"/><Relationship Id="rId24" Type="http://schemas.openxmlformats.org/officeDocument/2006/relationships/oleObject" Target="../embeddings/oleObject22.bin"/><Relationship Id="rId32" Type="http://schemas.openxmlformats.org/officeDocument/2006/relationships/oleObject" Target="../embeddings/oleObject26.bin"/><Relationship Id="rId5" Type="http://schemas.openxmlformats.org/officeDocument/2006/relationships/image" Target="../media/image7.wmf"/><Relationship Id="rId15" Type="http://schemas.openxmlformats.org/officeDocument/2006/relationships/image" Target="../media/image12.wmf"/><Relationship Id="rId23" Type="http://schemas.openxmlformats.org/officeDocument/2006/relationships/image" Target="../media/image16.wmf"/><Relationship Id="rId28" Type="http://schemas.openxmlformats.org/officeDocument/2006/relationships/oleObject" Target="../embeddings/oleObject24.bin"/><Relationship Id="rId10" Type="http://schemas.openxmlformats.org/officeDocument/2006/relationships/oleObject" Target="../embeddings/oleObject15.bin"/><Relationship Id="rId19" Type="http://schemas.openxmlformats.org/officeDocument/2006/relationships/image" Target="../media/image14.wmf"/><Relationship Id="rId31" Type="http://schemas.openxmlformats.org/officeDocument/2006/relationships/image" Target="../media/image20.wmf"/><Relationship Id="rId4" Type="http://schemas.openxmlformats.org/officeDocument/2006/relationships/oleObject" Target="../embeddings/oleObject12.bin"/><Relationship Id="rId9" Type="http://schemas.openxmlformats.org/officeDocument/2006/relationships/image" Target="../media/image9.wmf"/><Relationship Id="rId14" Type="http://schemas.openxmlformats.org/officeDocument/2006/relationships/oleObject" Target="../embeddings/oleObject17.bin"/><Relationship Id="rId22" Type="http://schemas.openxmlformats.org/officeDocument/2006/relationships/oleObject" Target="../embeddings/oleObject21.bin"/><Relationship Id="rId27" Type="http://schemas.openxmlformats.org/officeDocument/2006/relationships/image" Target="../media/image18.wmf"/><Relationship Id="rId30" Type="http://schemas.openxmlformats.org/officeDocument/2006/relationships/oleObject" Target="../embeddings/oleObject25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.bin"/><Relationship Id="rId13" Type="http://schemas.openxmlformats.org/officeDocument/2006/relationships/image" Target="../media/image26.wmf"/><Relationship Id="rId18" Type="http://schemas.openxmlformats.org/officeDocument/2006/relationships/oleObject" Target="../embeddings/oleObject34.bin"/><Relationship Id="rId26" Type="http://schemas.openxmlformats.org/officeDocument/2006/relationships/oleObject" Target="../embeddings/oleObject38.bin"/><Relationship Id="rId39" Type="http://schemas.openxmlformats.org/officeDocument/2006/relationships/image" Target="../media/image39.wmf"/><Relationship Id="rId3" Type="http://schemas.openxmlformats.org/officeDocument/2006/relationships/slideLayout" Target="../slideLayouts/slideLayout7.xml"/><Relationship Id="rId21" Type="http://schemas.openxmlformats.org/officeDocument/2006/relationships/image" Target="../media/image30.wmf"/><Relationship Id="rId34" Type="http://schemas.openxmlformats.org/officeDocument/2006/relationships/oleObject" Target="../embeddings/oleObject42.bin"/><Relationship Id="rId42" Type="http://schemas.openxmlformats.org/officeDocument/2006/relationships/oleObject" Target="../embeddings/oleObject46.bin"/><Relationship Id="rId47" Type="http://schemas.openxmlformats.org/officeDocument/2006/relationships/image" Target="../media/image43.wmf"/><Relationship Id="rId7" Type="http://schemas.openxmlformats.org/officeDocument/2006/relationships/image" Target="../media/image23.wmf"/><Relationship Id="rId12" Type="http://schemas.openxmlformats.org/officeDocument/2006/relationships/oleObject" Target="../embeddings/oleObject31.bin"/><Relationship Id="rId17" Type="http://schemas.openxmlformats.org/officeDocument/2006/relationships/image" Target="../media/image28.wmf"/><Relationship Id="rId25" Type="http://schemas.openxmlformats.org/officeDocument/2006/relationships/image" Target="../media/image32.wmf"/><Relationship Id="rId33" Type="http://schemas.openxmlformats.org/officeDocument/2006/relationships/image" Target="../media/image36.wmf"/><Relationship Id="rId38" Type="http://schemas.openxmlformats.org/officeDocument/2006/relationships/oleObject" Target="../embeddings/oleObject44.bin"/><Relationship Id="rId46" Type="http://schemas.openxmlformats.org/officeDocument/2006/relationships/oleObject" Target="../embeddings/oleObject48.bin"/><Relationship Id="rId2" Type="http://schemas.openxmlformats.org/officeDocument/2006/relationships/tags" Target="../tags/tag5.xml"/><Relationship Id="rId16" Type="http://schemas.openxmlformats.org/officeDocument/2006/relationships/oleObject" Target="../embeddings/oleObject33.bin"/><Relationship Id="rId20" Type="http://schemas.openxmlformats.org/officeDocument/2006/relationships/oleObject" Target="../embeddings/oleObject35.bin"/><Relationship Id="rId29" Type="http://schemas.openxmlformats.org/officeDocument/2006/relationships/image" Target="../media/image34.wmf"/><Relationship Id="rId41" Type="http://schemas.openxmlformats.org/officeDocument/2006/relationships/image" Target="../media/image40.wmf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28.bin"/><Relationship Id="rId11" Type="http://schemas.openxmlformats.org/officeDocument/2006/relationships/image" Target="../media/image25.wmf"/><Relationship Id="rId24" Type="http://schemas.openxmlformats.org/officeDocument/2006/relationships/oleObject" Target="../embeddings/oleObject37.bin"/><Relationship Id="rId32" Type="http://schemas.openxmlformats.org/officeDocument/2006/relationships/oleObject" Target="../embeddings/oleObject41.bin"/><Relationship Id="rId37" Type="http://schemas.openxmlformats.org/officeDocument/2006/relationships/image" Target="../media/image38.wmf"/><Relationship Id="rId40" Type="http://schemas.openxmlformats.org/officeDocument/2006/relationships/oleObject" Target="../embeddings/oleObject45.bin"/><Relationship Id="rId45" Type="http://schemas.openxmlformats.org/officeDocument/2006/relationships/image" Target="../media/image42.wmf"/><Relationship Id="rId5" Type="http://schemas.openxmlformats.org/officeDocument/2006/relationships/image" Target="../media/image22.wmf"/><Relationship Id="rId15" Type="http://schemas.openxmlformats.org/officeDocument/2006/relationships/image" Target="../media/image27.wmf"/><Relationship Id="rId23" Type="http://schemas.openxmlformats.org/officeDocument/2006/relationships/image" Target="../media/image31.wmf"/><Relationship Id="rId28" Type="http://schemas.openxmlformats.org/officeDocument/2006/relationships/oleObject" Target="../embeddings/oleObject39.bin"/><Relationship Id="rId36" Type="http://schemas.openxmlformats.org/officeDocument/2006/relationships/oleObject" Target="../embeddings/oleObject43.bin"/><Relationship Id="rId10" Type="http://schemas.openxmlformats.org/officeDocument/2006/relationships/oleObject" Target="../embeddings/oleObject30.bin"/><Relationship Id="rId19" Type="http://schemas.openxmlformats.org/officeDocument/2006/relationships/image" Target="../media/image29.wmf"/><Relationship Id="rId31" Type="http://schemas.openxmlformats.org/officeDocument/2006/relationships/image" Target="../media/image35.wmf"/><Relationship Id="rId44" Type="http://schemas.openxmlformats.org/officeDocument/2006/relationships/oleObject" Target="../embeddings/oleObject47.bin"/><Relationship Id="rId4" Type="http://schemas.openxmlformats.org/officeDocument/2006/relationships/oleObject" Target="../embeddings/oleObject27.bin"/><Relationship Id="rId9" Type="http://schemas.openxmlformats.org/officeDocument/2006/relationships/image" Target="../media/image24.wmf"/><Relationship Id="rId14" Type="http://schemas.openxmlformats.org/officeDocument/2006/relationships/oleObject" Target="../embeddings/oleObject32.bin"/><Relationship Id="rId22" Type="http://schemas.openxmlformats.org/officeDocument/2006/relationships/oleObject" Target="../embeddings/oleObject36.bin"/><Relationship Id="rId27" Type="http://schemas.openxmlformats.org/officeDocument/2006/relationships/image" Target="../media/image33.wmf"/><Relationship Id="rId30" Type="http://schemas.openxmlformats.org/officeDocument/2006/relationships/oleObject" Target="../embeddings/oleObject40.bin"/><Relationship Id="rId35" Type="http://schemas.openxmlformats.org/officeDocument/2006/relationships/image" Target="../media/image37.wmf"/><Relationship Id="rId43" Type="http://schemas.openxmlformats.org/officeDocument/2006/relationships/image" Target="../media/image41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1.bin"/><Relationship Id="rId13" Type="http://schemas.openxmlformats.org/officeDocument/2006/relationships/image" Target="../media/image48.wmf"/><Relationship Id="rId18" Type="http://schemas.openxmlformats.org/officeDocument/2006/relationships/oleObject" Target="../embeddings/oleObject56.bin"/><Relationship Id="rId26" Type="http://schemas.openxmlformats.org/officeDocument/2006/relationships/oleObject" Target="../embeddings/oleObject60.bin"/><Relationship Id="rId39" Type="http://schemas.openxmlformats.org/officeDocument/2006/relationships/image" Target="../media/image61.wmf"/><Relationship Id="rId3" Type="http://schemas.openxmlformats.org/officeDocument/2006/relationships/slideLayout" Target="../slideLayouts/slideLayout7.xml"/><Relationship Id="rId21" Type="http://schemas.openxmlformats.org/officeDocument/2006/relationships/image" Target="../media/image52.wmf"/><Relationship Id="rId34" Type="http://schemas.openxmlformats.org/officeDocument/2006/relationships/oleObject" Target="../embeddings/oleObject64.bin"/><Relationship Id="rId42" Type="http://schemas.openxmlformats.org/officeDocument/2006/relationships/oleObject" Target="../embeddings/oleObject68.bin"/><Relationship Id="rId7" Type="http://schemas.openxmlformats.org/officeDocument/2006/relationships/image" Target="../media/image45.wmf"/><Relationship Id="rId12" Type="http://schemas.openxmlformats.org/officeDocument/2006/relationships/oleObject" Target="../embeddings/oleObject53.bin"/><Relationship Id="rId17" Type="http://schemas.openxmlformats.org/officeDocument/2006/relationships/image" Target="../media/image50.wmf"/><Relationship Id="rId25" Type="http://schemas.openxmlformats.org/officeDocument/2006/relationships/image" Target="../media/image54.wmf"/><Relationship Id="rId33" Type="http://schemas.openxmlformats.org/officeDocument/2006/relationships/image" Target="../media/image58.wmf"/><Relationship Id="rId38" Type="http://schemas.openxmlformats.org/officeDocument/2006/relationships/oleObject" Target="../embeddings/oleObject66.bin"/><Relationship Id="rId2" Type="http://schemas.openxmlformats.org/officeDocument/2006/relationships/tags" Target="../tags/tag6.xml"/><Relationship Id="rId16" Type="http://schemas.openxmlformats.org/officeDocument/2006/relationships/oleObject" Target="../embeddings/oleObject55.bin"/><Relationship Id="rId20" Type="http://schemas.openxmlformats.org/officeDocument/2006/relationships/oleObject" Target="../embeddings/oleObject57.bin"/><Relationship Id="rId29" Type="http://schemas.openxmlformats.org/officeDocument/2006/relationships/image" Target="../media/image56.wmf"/><Relationship Id="rId41" Type="http://schemas.openxmlformats.org/officeDocument/2006/relationships/image" Target="../media/image62.wmf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50.bin"/><Relationship Id="rId11" Type="http://schemas.openxmlformats.org/officeDocument/2006/relationships/image" Target="../media/image47.wmf"/><Relationship Id="rId24" Type="http://schemas.openxmlformats.org/officeDocument/2006/relationships/oleObject" Target="../embeddings/oleObject59.bin"/><Relationship Id="rId32" Type="http://schemas.openxmlformats.org/officeDocument/2006/relationships/oleObject" Target="../embeddings/oleObject63.bin"/><Relationship Id="rId37" Type="http://schemas.openxmlformats.org/officeDocument/2006/relationships/image" Target="../media/image60.wmf"/><Relationship Id="rId40" Type="http://schemas.openxmlformats.org/officeDocument/2006/relationships/oleObject" Target="../embeddings/oleObject67.bin"/><Relationship Id="rId45" Type="http://schemas.openxmlformats.org/officeDocument/2006/relationships/image" Target="../media/image64.wmf"/><Relationship Id="rId5" Type="http://schemas.openxmlformats.org/officeDocument/2006/relationships/image" Target="../media/image44.wmf"/><Relationship Id="rId15" Type="http://schemas.openxmlformats.org/officeDocument/2006/relationships/image" Target="../media/image49.wmf"/><Relationship Id="rId23" Type="http://schemas.openxmlformats.org/officeDocument/2006/relationships/image" Target="../media/image53.wmf"/><Relationship Id="rId28" Type="http://schemas.openxmlformats.org/officeDocument/2006/relationships/oleObject" Target="../embeddings/oleObject61.bin"/><Relationship Id="rId36" Type="http://schemas.openxmlformats.org/officeDocument/2006/relationships/oleObject" Target="../embeddings/oleObject65.bin"/><Relationship Id="rId10" Type="http://schemas.openxmlformats.org/officeDocument/2006/relationships/oleObject" Target="../embeddings/oleObject52.bin"/><Relationship Id="rId19" Type="http://schemas.openxmlformats.org/officeDocument/2006/relationships/image" Target="../media/image51.wmf"/><Relationship Id="rId31" Type="http://schemas.openxmlformats.org/officeDocument/2006/relationships/image" Target="../media/image57.wmf"/><Relationship Id="rId44" Type="http://schemas.openxmlformats.org/officeDocument/2006/relationships/oleObject" Target="../embeddings/oleObject69.bin"/><Relationship Id="rId4" Type="http://schemas.openxmlformats.org/officeDocument/2006/relationships/oleObject" Target="../embeddings/oleObject49.bin"/><Relationship Id="rId9" Type="http://schemas.openxmlformats.org/officeDocument/2006/relationships/image" Target="../media/image46.wmf"/><Relationship Id="rId14" Type="http://schemas.openxmlformats.org/officeDocument/2006/relationships/oleObject" Target="../embeddings/oleObject54.bin"/><Relationship Id="rId22" Type="http://schemas.openxmlformats.org/officeDocument/2006/relationships/oleObject" Target="../embeddings/oleObject58.bin"/><Relationship Id="rId27" Type="http://schemas.openxmlformats.org/officeDocument/2006/relationships/image" Target="../media/image55.wmf"/><Relationship Id="rId30" Type="http://schemas.openxmlformats.org/officeDocument/2006/relationships/oleObject" Target="../embeddings/oleObject62.bin"/><Relationship Id="rId35" Type="http://schemas.openxmlformats.org/officeDocument/2006/relationships/image" Target="../media/image59.wmf"/><Relationship Id="rId43" Type="http://schemas.openxmlformats.org/officeDocument/2006/relationships/image" Target="../media/image63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wmf"/><Relationship Id="rId3" Type="http://schemas.openxmlformats.org/officeDocument/2006/relationships/oleObject" Target="../embeddings/oleObject70.bin"/><Relationship Id="rId7" Type="http://schemas.openxmlformats.org/officeDocument/2006/relationships/oleObject" Target="../embeddings/oleObject7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58.wmf"/><Relationship Id="rId5" Type="http://schemas.openxmlformats.org/officeDocument/2006/relationships/oleObject" Target="../embeddings/oleObject71.bin"/><Relationship Id="rId10" Type="http://schemas.openxmlformats.org/officeDocument/2006/relationships/image" Target="../media/image66.wmf"/><Relationship Id="rId4" Type="http://schemas.openxmlformats.org/officeDocument/2006/relationships/image" Target="../media/image44.wmf"/><Relationship Id="rId9" Type="http://schemas.openxmlformats.org/officeDocument/2006/relationships/oleObject" Target="../embeddings/oleObject73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6.bin"/><Relationship Id="rId13" Type="http://schemas.openxmlformats.org/officeDocument/2006/relationships/image" Target="../media/image71.wmf"/><Relationship Id="rId18" Type="http://schemas.openxmlformats.org/officeDocument/2006/relationships/oleObject" Target="../embeddings/oleObject81.bin"/><Relationship Id="rId26" Type="http://schemas.openxmlformats.org/officeDocument/2006/relationships/slide" Target="slide9.xml"/><Relationship Id="rId3" Type="http://schemas.openxmlformats.org/officeDocument/2006/relationships/slideLayout" Target="../slideLayouts/slideLayout7.xml"/><Relationship Id="rId21" Type="http://schemas.openxmlformats.org/officeDocument/2006/relationships/image" Target="../media/image75.wmf"/><Relationship Id="rId7" Type="http://schemas.openxmlformats.org/officeDocument/2006/relationships/image" Target="../media/image68.wmf"/><Relationship Id="rId12" Type="http://schemas.openxmlformats.org/officeDocument/2006/relationships/oleObject" Target="../embeddings/oleObject78.bin"/><Relationship Id="rId17" Type="http://schemas.openxmlformats.org/officeDocument/2006/relationships/image" Target="../media/image73.wmf"/><Relationship Id="rId25" Type="http://schemas.openxmlformats.org/officeDocument/2006/relationships/image" Target="../media/image58.wmf"/><Relationship Id="rId2" Type="http://schemas.openxmlformats.org/officeDocument/2006/relationships/tags" Target="../tags/tag7.xml"/><Relationship Id="rId16" Type="http://schemas.openxmlformats.org/officeDocument/2006/relationships/oleObject" Target="../embeddings/oleObject80.bin"/><Relationship Id="rId20" Type="http://schemas.openxmlformats.org/officeDocument/2006/relationships/oleObject" Target="../embeddings/oleObject82.bin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75.bin"/><Relationship Id="rId11" Type="http://schemas.openxmlformats.org/officeDocument/2006/relationships/image" Target="../media/image70.wmf"/><Relationship Id="rId24" Type="http://schemas.openxmlformats.org/officeDocument/2006/relationships/oleObject" Target="../embeddings/oleObject84.bin"/><Relationship Id="rId5" Type="http://schemas.openxmlformats.org/officeDocument/2006/relationships/image" Target="../media/image67.wmf"/><Relationship Id="rId15" Type="http://schemas.openxmlformats.org/officeDocument/2006/relationships/image" Target="../media/image72.wmf"/><Relationship Id="rId23" Type="http://schemas.openxmlformats.org/officeDocument/2006/relationships/image" Target="../media/image44.wmf"/><Relationship Id="rId28" Type="http://schemas.openxmlformats.org/officeDocument/2006/relationships/image" Target="../media/image65.wmf"/><Relationship Id="rId10" Type="http://schemas.openxmlformats.org/officeDocument/2006/relationships/oleObject" Target="../embeddings/oleObject77.bin"/><Relationship Id="rId19" Type="http://schemas.openxmlformats.org/officeDocument/2006/relationships/image" Target="../media/image74.wmf"/><Relationship Id="rId4" Type="http://schemas.openxmlformats.org/officeDocument/2006/relationships/oleObject" Target="../embeddings/oleObject74.bin"/><Relationship Id="rId9" Type="http://schemas.openxmlformats.org/officeDocument/2006/relationships/image" Target="../media/image69.wmf"/><Relationship Id="rId14" Type="http://schemas.openxmlformats.org/officeDocument/2006/relationships/oleObject" Target="../embeddings/oleObject79.bin"/><Relationship Id="rId22" Type="http://schemas.openxmlformats.org/officeDocument/2006/relationships/oleObject" Target="../embeddings/oleObject83.bin"/><Relationship Id="rId27" Type="http://schemas.openxmlformats.org/officeDocument/2006/relationships/oleObject" Target="../embeddings/oleObject85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8.bin"/><Relationship Id="rId13" Type="http://schemas.openxmlformats.org/officeDocument/2006/relationships/image" Target="../media/image77.wmf"/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58.wmf"/><Relationship Id="rId12" Type="http://schemas.openxmlformats.org/officeDocument/2006/relationships/oleObject" Target="../embeddings/oleObject90.bin"/><Relationship Id="rId17" Type="http://schemas.openxmlformats.org/officeDocument/2006/relationships/image" Target="../media/image79.wmf"/><Relationship Id="rId2" Type="http://schemas.openxmlformats.org/officeDocument/2006/relationships/tags" Target="../tags/tag8.xml"/><Relationship Id="rId16" Type="http://schemas.openxmlformats.org/officeDocument/2006/relationships/oleObject" Target="../embeddings/oleObject92.bin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87.bin"/><Relationship Id="rId11" Type="http://schemas.openxmlformats.org/officeDocument/2006/relationships/image" Target="../media/image76.wmf"/><Relationship Id="rId5" Type="http://schemas.openxmlformats.org/officeDocument/2006/relationships/image" Target="../media/image44.wmf"/><Relationship Id="rId15" Type="http://schemas.openxmlformats.org/officeDocument/2006/relationships/image" Target="../media/image78.wmf"/><Relationship Id="rId10" Type="http://schemas.openxmlformats.org/officeDocument/2006/relationships/oleObject" Target="../embeddings/oleObject89.bin"/><Relationship Id="rId4" Type="http://schemas.openxmlformats.org/officeDocument/2006/relationships/oleObject" Target="../embeddings/oleObject86.bin"/><Relationship Id="rId9" Type="http://schemas.openxmlformats.org/officeDocument/2006/relationships/image" Target="../media/image65.wmf"/><Relationship Id="rId14" Type="http://schemas.openxmlformats.org/officeDocument/2006/relationships/oleObject" Target="../embeddings/oleObject91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2.wmf"/><Relationship Id="rId13" Type="http://schemas.openxmlformats.org/officeDocument/2006/relationships/oleObject" Target="../embeddings/oleObject98.bin"/><Relationship Id="rId3" Type="http://schemas.openxmlformats.org/officeDocument/2006/relationships/oleObject" Target="../embeddings/oleObject93.bin"/><Relationship Id="rId7" Type="http://schemas.openxmlformats.org/officeDocument/2006/relationships/oleObject" Target="../embeddings/oleObject95.bin"/><Relationship Id="rId12" Type="http://schemas.openxmlformats.org/officeDocument/2006/relationships/image" Target="../media/image44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65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81.wmf"/><Relationship Id="rId11" Type="http://schemas.openxmlformats.org/officeDocument/2006/relationships/oleObject" Target="../embeddings/oleObject97.bin"/><Relationship Id="rId5" Type="http://schemas.openxmlformats.org/officeDocument/2006/relationships/oleObject" Target="../embeddings/oleObject94.bin"/><Relationship Id="rId15" Type="http://schemas.openxmlformats.org/officeDocument/2006/relationships/oleObject" Target="../embeddings/oleObject99.bin"/><Relationship Id="rId10" Type="http://schemas.openxmlformats.org/officeDocument/2006/relationships/image" Target="../media/image83.wmf"/><Relationship Id="rId4" Type="http://schemas.openxmlformats.org/officeDocument/2006/relationships/image" Target="../media/image80.wmf"/><Relationship Id="rId9" Type="http://schemas.openxmlformats.org/officeDocument/2006/relationships/oleObject" Target="../embeddings/oleObject96.bin"/><Relationship Id="rId14" Type="http://schemas.openxmlformats.org/officeDocument/2006/relationships/image" Target="../media/image5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1"/>
          <p:cNvSpPr>
            <a:spLocks noChangeArrowheads="1"/>
          </p:cNvSpPr>
          <p:nvPr/>
        </p:nvSpPr>
        <p:spPr bwMode="auto">
          <a:xfrm>
            <a:off x="644525" y="3044825"/>
            <a:ext cx="7912100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altLang="en-US" sz="4400" b="1">
                <a:solidFill>
                  <a:srgbClr val="FF0066"/>
                </a:solidFill>
                <a:latin typeface="Times New Roman" pitchFamily="18" charset="0"/>
              </a:rPr>
              <a:t>BÀI 12: PHÉP CHIA PHÂN SỐ</a:t>
            </a:r>
          </a:p>
        </p:txBody>
      </p:sp>
    </p:spTree>
    <p:custDataLst>
      <p:tags r:id="rId1"/>
    </p:custData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3"/>
          <p:cNvSpPr txBox="1">
            <a:spLocks noChangeArrowheads="1"/>
          </p:cNvSpPr>
          <p:nvPr/>
        </p:nvSpPr>
        <p:spPr bwMode="auto">
          <a:xfrm>
            <a:off x="609600" y="381000"/>
            <a:ext cx="8153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</a:rPr>
              <a:t>Điền đúng (Đ) hoặc sai (S) vào các ô trống sau:</a:t>
            </a:r>
          </a:p>
        </p:txBody>
      </p:sp>
      <p:sp>
        <p:nvSpPr>
          <p:cNvPr id="95256" name="Text Box 24"/>
          <p:cNvSpPr txBox="1">
            <a:spLocks noChangeArrowheads="1"/>
          </p:cNvSpPr>
          <p:nvPr/>
        </p:nvSpPr>
        <p:spPr bwMode="auto">
          <a:xfrm>
            <a:off x="5334000" y="1295400"/>
            <a:ext cx="3825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</a:rPr>
              <a:t>S</a:t>
            </a:r>
          </a:p>
        </p:txBody>
      </p:sp>
      <p:sp>
        <p:nvSpPr>
          <p:cNvPr id="95257" name="Text Box 25"/>
          <p:cNvSpPr txBox="1">
            <a:spLocks noChangeArrowheads="1"/>
          </p:cNvSpPr>
          <p:nvPr/>
        </p:nvSpPr>
        <p:spPr bwMode="auto">
          <a:xfrm>
            <a:off x="5257800" y="2286000"/>
            <a:ext cx="4413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</a:rPr>
              <a:t>Đ</a:t>
            </a:r>
          </a:p>
        </p:txBody>
      </p:sp>
      <p:graphicFrame>
        <p:nvGraphicFramePr>
          <p:cNvPr id="14341" name="Object 26"/>
          <p:cNvGraphicFramePr>
            <a:graphicFrameLocks noChangeAspect="1"/>
          </p:cNvGraphicFramePr>
          <p:nvPr/>
        </p:nvGraphicFramePr>
        <p:xfrm>
          <a:off x="1319213" y="2286000"/>
          <a:ext cx="2200275" cy="884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1" name="Equation" r:id="rId4" imgW="977476" imgH="393529" progId="Equation.3">
                  <p:embed/>
                </p:oleObj>
              </mc:Choice>
              <mc:Fallback>
                <p:oleObj name="Equation" r:id="rId4" imgW="977476" imgH="393529" progId="Equation.3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9213" y="2286000"/>
                        <a:ext cx="2200275" cy="884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2" name="Rectangle 27"/>
          <p:cNvSpPr>
            <a:spLocks noChangeArrowheads="1"/>
          </p:cNvSpPr>
          <p:nvPr/>
        </p:nvSpPr>
        <p:spPr bwMode="auto">
          <a:xfrm>
            <a:off x="5181600" y="2286000"/>
            <a:ext cx="704850" cy="59055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 eaLnBrk="1" hangingPunct="1"/>
            <a:endParaRPr lang="vi-VN" altLang="en-US" sz="2800" b="1">
              <a:solidFill>
                <a:srgbClr val="FF0000"/>
              </a:solidFill>
              <a:latin typeface="Times New Roman" pitchFamily="18" charset="0"/>
            </a:endParaRPr>
          </a:p>
        </p:txBody>
      </p:sp>
      <p:graphicFrame>
        <p:nvGraphicFramePr>
          <p:cNvPr id="14343" name="Object 30"/>
          <p:cNvGraphicFramePr>
            <a:graphicFrameLocks noChangeAspect="1"/>
          </p:cNvGraphicFramePr>
          <p:nvPr/>
        </p:nvGraphicFramePr>
        <p:xfrm>
          <a:off x="1143000" y="1143000"/>
          <a:ext cx="3171825" cy="884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2" name="Equation" r:id="rId6" imgW="1409088" imgH="393529" progId="Equation.3">
                  <p:embed/>
                </p:oleObj>
              </mc:Choice>
              <mc:Fallback>
                <p:oleObj name="Equation" r:id="rId6" imgW="1409088" imgH="393529" progId="Equation.3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143000"/>
                        <a:ext cx="3171825" cy="884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4" name="Rectangle 31"/>
          <p:cNvSpPr>
            <a:spLocks noChangeArrowheads="1"/>
          </p:cNvSpPr>
          <p:nvPr/>
        </p:nvSpPr>
        <p:spPr bwMode="auto">
          <a:xfrm>
            <a:off x="5181600" y="1295400"/>
            <a:ext cx="704850" cy="59055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1" hangingPunct="1"/>
            <a:endParaRPr lang="en-US" altLang="en-US" b="1">
              <a:solidFill>
                <a:srgbClr val="FF0000"/>
              </a:solidFill>
            </a:endParaRPr>
          </a:p>
        </p:txBody>
      </p:sp>
      <p:sp>
        <p:nvSpPr>
          <p:cNvPr id="14345" name="Text Box 33"/>
          <p:cNvSpPr txBox="1">
            <a:spLocks noChangeArrowheads="1"/>
          </p:cNvSpPr>
          <p:nvPr/>
        </p:nvSpPr>
        <p:spPr bwMode="auto">
          <a:xfrm>
            <a:off x="381000" y="1371600"/>
            <a:ext cx="60166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</a:rPr>
              <a:t>a)</a:t>
            </a:r>
          </a:p>
        </p:txBody>
      </p:sp>
      <p:sp>
        <p:nvSpPr>
          <p:cNvPr id="14346" name="Text Box 34"/>
          <p:cNvSpPr txBox="1">
            <a:spLocks noChangeArrowheads="1"/>
          </p:cNvSpPr>
          <p:nvPr/>
        </p:nvSpPr>
        <p:spPr bwMode="auto">
          <a:xfrm>
            <a:off x="457200" y="2514600"/>
            <a:ext cx="60166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</a:rPr>
              <a:t>b)</a:t>
            </a:r>
          </a:p>
        </p:txBody>
      </p:sp>
    </p:spTree>
    <p:custDataLst>
      <p:tags r:id="rId2"/>
    </p:custDataLst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5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5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56" grpId="0"/>
      <p:bldP spid="9525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41" name="Rectangle 5"/>
          <p:cNvSpPr>
            <a:spLocks noChangeArrowheads="1"/>
          </p:cNvSpPr>
          <p:nvPr/>
        </p:nvSpPr>
        <p:spPr bwMode="auto">
          <a:xfrm>
            <a:off x="223838" y="457200"/>
            <a:ext cx="922020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just" eaLnBrk="1" hangingPunct="1">
              <a:lnSpc>
                <a:spcPct val="200000"/>
              </a:lnSpc>
            </a:pPr>
            <a:r>
              <a:rPr lang="vi-VN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Học quy tắc về phép chia phân số</a:t>
            </a:r>
          </a:p>
          <a:p>
            <a:pPr algn="just" eaLnBrk="1" hangingPunct="1">
              <a:lnSpc>
                <a:spcPct val="200000"/>
              </a:lnSpc>
            </a:pPr>
            <a:r>
              <a:rPr lang="vi-VN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Nằm chắc kĩ năng thực hiện phép chia phân số</a:t>
            </a:r>
          </a:p>
        </p:txBody>
      </p:sp>
      <p:sp>
        <p:nvSpPr>
          <p:cNvPr id="15363" name="TextBox 1"/>
          <p:cNvSpPr txBox="1">
            <a:spLocks noChangeArrowheads="1"/>
          </p:cNvSpPr>
          <p:nvPr/>
        </p:nvSpPr>
        <p:spPr bwMode="auto">
          <a:xfrm>
            <a:off x="1828800" y="73025"/>
            <a:ext cx="6011863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en-US" sz="4400" b="1">
                <a:solidFill>
                  <a:srgbClr val="FF0000"/>
                </a:solidFill>
              </a:rPr>
              <a:t>HƯỚNG DẪN VỀ NHÀ</a:t>
            </a:r>
          </a:p>
        </p:txBody>
      </p:sp>
    </p:spTree>
    <p:custDataLst>
      <p:tags r:id="rId1"/>
    </p:custData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6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4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55113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71" name="Text Box 16"/>
          <p:cNvSpPr txBox="1">
            <a:spLocks noChangeArrowheads="1"/>
          </p:cNvSpPr>
          <p:nvPr/>
        </p:nvSpPr>
        <p:spPr bwMode="auto">
          <a:xfrm>
            <a:off x="146050" y="628650"/>
            <a:ext cx="3206750" cy="50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3200" b="1" u="sng">
                <a:solidFill>
                  <a:srgbClr val="FF0000"/>
                </a:solidFill>
                <a:latin typeface="Times New Roman" pitchFamily="18" charset="0"/>
              </a:rPr>
              <a:t>1. Số nghịch đảo</a:t>
            </a:r>
          </a:p>
        </p:txBody>
      </p:sp>
      <p:grpSp>
        <p:nvGrpSpPr>
          <p:cNvPr id="2" name="Group 42"/>
          <p:cNvGrpSpPr>
            <a:grpSpLocks/>
          </p:cNvGrpSpPr>
          <p:nvPr/>
        </p:nvGrpSpPr>
        <p:grpSpPr bwMode="auto">
          <a:xfrm>
            <a:off x="3294063" y="1704975"/>
            <a:ext cx="5791200" cy="609600"/>
            <a:chOff x="816" y="2592"/>
            <a:chExt cx="3648" cy="384"/>
          </a:xfrm>
        </p:grpSpPr>
        <p:graphicFrame>
          <p:nvGraphicFramePr>
            <p:cNvPr id="6174" name="Object 30"/>
            <p:cNvGraphicFramePr>
              <a:graphicFrameLocks noChangeAspect="1"/>
            </p:cNvGraphicFramePr>
            <p:nvPr/>
          </p:nvGraphicFramePr>
          <p:xfrm>
            <a:off x="1536" y="2592"/>
            <a:ext cx="288" cy="3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98" name="Equation" r:id="rId5" imgW="253890" imgH="457002" progId="Equation.DSMT4">
                    <p:embed/>
                  </p:oleObj>
                </mc:Choice>
                <mc:Fallback>
                  <p:oleObj name="Equation" r:id="rId5" imgW="253890" imgH="457002" progId="Equation.DSMT4">
                    <p:embed/>
                    <p:pic>
                      <p:nvPicPr>
                        <p:cNvPr id="0" name="Object 3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36" y="2592"/>
                          <a:ext cx="288" cy="38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175" name="Text Box 31"/>
            <p:cNvSpPr txBox="1">
              <a:spLocks noChangeArrowheads="1"/>
            </p:cNvSpPr>
            <p:nvPr/>
          </p:nvSpPr>
          <p:spPr bwMode="auto">
            <a:xfrm>
              <a:off x="816" y="2592"/>
              <a:ext cx="364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vi-VN" altLang="en-US" sz="2800" b="1">
                  <a:latin typeface="Times New Roman" pitchFamily="18" charset="0"/>
                </a:rPr>
                <a:t>Ta nói       là số nghịch đảo của -8</a:t>
              </a:r>
            </a:p>
          </p:txBody>
        </p:sp>
      </p:grpSp>
      <p:grpSp>
        <p:nvGrpSpPr>
          <p:cNvPr id="3" name="Group 40"/>
          <p:cNvGrpSpPr>
            <a:grpSpLocks/>
          </p:cNvGrpSpPr>
          <p:nvPr/>
        </p:nvGrpSpPr>
        <p:grpSpPr bwMode="auto">
          <a:xfrm>
            <a:off x="3446463" y="2162175"/>
            <a:ext cx="4343400" cy="685800"/>
            <a:chOff x="816" y="3024"/>
            <a:chExt cx="2736" cy="432"/>
          </a:xfrm>
        </p:grpSpPr>
        <p:graphicFrame>
          <p:nvGraphicFramePr>
            <p:cNvPr id="6172" name="Object 29"/>
            <p:cNvGraphicFramePr>
              <a:graphicFrameLocks noChangeAspect="1"/>
            </p:cNvGraphicFramePr>
            <p:nvPr/>
          </p:nvGraphicFramePr>
          <p:xfrm>
            <a:off x="3072" y="3024"/>
            <a:ext cx="384" cy="4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99" name="Equation" r:id="rId7" imgW="253890" imgH="457002" progId="Equation.DSMT4">
                    <p:embed/>
                  </p:oleObj>
                </mc:Choice>
                <mc:Fallback>
                  <p:oleObj name="Equation" r:id="rId7" imgW="253890" imgH="457002" progId="Equation.DSMT4">
                    <p:embed/>
                    <p:pic>
                      <p:nvPicPr>
                        <p:cNvPr id="0" name="Object 2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72" y="3024"/>
                          <a:ext cx="384" cy="43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173" name="Text Box 32"/>
            <p:cNvSpPr txBox="1">
              <a:spLocks noChangeArrowheads="1"/>
            </p:cNvSpPr>
            <p:nvPr/>
          </p:nvSpPr>
          <p:spPr bwMode="auto">
            <a:xfrm>
              <a:off x="816" y="3072"/>
              <a:ext cx="2736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vi-VN" altLang="en-US" sz="2800" b="1">
                  <a:latin typeface="Times New Roman" pitchFamily="18" charset="0"/>
                </a:rPr>
                <a:t>-8 là số nghịch đảo của</a:t>
              </a:r>
              <a:r>
                <a:rPr lang="vi-VN" altLang="en-US" sz="2800">
                  <a:latin typeface="Times New Roman" pitchFamily="18" charset="0"/>
                </a:rPr>
                <a:t> </a:t>
              </a:r>
            </a:p>
          </p:txBody>
        </p:sp>
      </p:grpSp>
      <p:grpSp>
        <p:nvGrpSpPr>
          <p:cNvPr id="4" name="Group 41"/>
          <p:cNvGrpSpPr>
            <a:grpSpLocks/>
          </p:cNvGrpSpPr>
          <p:nvPr/>
        </p:nvGrpSpPr>
        <p:grpSpPr bwMode="auto">
          <a:xfrm>
            <a:off x="3294063" y="2695575"/>
            <a:ext cx="5867400" cy="1371600"/>
            <a:chOff x="768" y="3648"/>
            <a:chExt cx="4416" cy="649"/>
          </a:xfrm>
        </p:grpSpPr>
        <p:sp>
          <p:nvSpPr>
            <p:cNvPr id="6170" name="Text Box 33"/>
            <p:cNvSpPr txBox="1">
              <a:spLocks noChangeArrowheads="1"/>
            </p:cNvSpPr>
            <p:nvPr/>
          </p:nvSpPr>
          <p:spPr bwMode="auto">
            <a:xfrm>
              <a:off x="768" y="3696"/>
              <a:ext cx="4416" cy="6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vi-VN" altLang="en-US" sz="2800" b="1">
                  <a:latin typeface="Times New Roman" pitchFamily="18" charset="0"/>
                </a:rPr>
                <a:t>Hai số -8 và       là hai số nghịch đảo của nhau.</a:t>
              </a:r>
            </a:p>
          </p:txBody>
        </p:sp>
        <p:graphicFrame>
          <p:nvGraphicFramePr>
            <p:cNvPr id="6171" name="Object 34"/>
            <p:cNvGraphicFramePr>
              <a:graphicFrameLocks noChangeAspect="1"/>
            </p:cNvGraphicFramePr>
            <p:nvPr/>
          </p:nvGraphicFramePr>
          <p:xfrm>
            <a:off x="2202" y="3648"/>
            <a:ext cx="384" cy="4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200" name="Equation" r:id="rId8" imgW="253890" imgH="457002" progId="Equation.DSMT4">
                    <p:embed/>
                  </p:oleObj>
                </mc:Choice>
                <mc:Fallback>
                  <p:oleObj name="Equation" r:id="rId8" imgW="253890" imgH="457002" progId="Equation.DSMT4">
                    <p:embed/>
                    <p:pic>
                      <p:nvPicPr>
                        <p:cNvPr id="0" name="Object 3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02" y="3648"/>
                          <a:ext cx="384" cy="48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" name="Group 39"/>
          <p:cNvGrpSpPr>
            <a:grpSpLocks/>
          </p:cNvGrpSpPr>
          <p:nvPr/>
        </p:nvGrpSpPr>
        <p:grpSpPr bwMode="auto">
          <a:xfrm>
            <a:off x="3370263" y="714375"/>
            <a:ext cx="5486400" cy="847725"/>
            <a:chOff x="912" y="1872"/>
            <a:chExt cx="3456" cy="534"/>
          </a:xfrm>
        </p:grpSpPr>
        <p:graphicFrame>
          <p:nvGraphicFramePr>
            <p:cNvPr id="6166" name="Object 28"/>
            <p:cNvGraphicFramePr>
              <a:graphicFrameLocks noChangeAspect="1"/>
            </p:cNvGraphicFramePr>
            <p:nvPr/>
          </p:nvGraphicFramePr>
          <p:xfrm>
            <a:off x="912" y="1872"/>
            <a:ext cx="912" cy="53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201" name="Equation" r:id="rId9" imgW="787400" imgH="457200" progId="Equation.DSMT4">
                    <p:embed/>
                  </p:oleObj>
                </mc:Choice>
                <mc:Fallback>
                  <p:oleObj name="Equation" r:id="rId9" imgW="787400" imgH="457200" progId="Equation.DSMT4">
                    <p:embed/>
                    <p:pic>
                      <p:nvPicPr>
                        <p:cNvPr id="0" name="Object 2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12" y="1872"/>
                          <a:ext cx="912" cy="53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FF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167" name="Text Box 35"/>
            <p:cNvSpPr txBox="1">
              <a:spLocks noChangeArrowheads="1"/>
            </p:cNvSpPr>
            <p:nvPr/>
          </p:nvSpPr>
          <p:spPr bwMode="auto">
            <a:xfrm>
              <a:off x="1824" y="1968"/>
              <a:ext cx="432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vi-VN" altLang="en-US" sz="2800">
                  <a:solidFill>
                    <a:srgbClr val="FF0000"/>
                  </a:solidFill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6168" name="Text Box 36"/>
            <p:cNvSpPr txBox="1">
              <a:spLocks noChangeArrowheads="1"/>
            </p:cNvSpPr>
            <p:nvPr/>
          </p:nvSpPr>
          <p:spPr bwMode="auto">
            <a:xfrm>
              <a:off x="3936" y="1968"/>
              <a:ext cx="432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vi-VN" altLang="en-US" sz="2800">
                  <a:solidFill>
                    <a:srgbClr val="FF0000"/>
                  </a:solidFill>
                  <a:latin typeface="Times New Roman" pitchFamily="18" charset="0"/>
                </a:rPr>
                <a:t>1</a:t>
              </a:r>
            </a:p>
          </p:txBody>
        </p:sp>
        <p:graphicFrame>
          <p:nvGraphicFramePr>
            <p:cNvPr id="6169" name="Object 37"/>
            <p:cNvGraphicFramePr>
              <a:graphicFrameLocks noChangeAspect="1"/>
            </p:cNvGraphicFramePr>
            <p:nvPr/>
          </p:nvGraphicFramePr>
          <p:xfrm>
            <a:off x="3120" y="1872"/>
            <a:ext cx="816" cy="53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202" name="Equation" r:id="rId11" imgW="698500" imgH="457200" progId="Equation.DSMT4">
                    <p:embed/>
                  </p:oleObj>
                </mc:Choice>
                <mc:Fallback>
                  <p:oleObj name="Equation" r:id="rId11" imgW="698500" imgH="457200" progId="Equation.DSMT4">
                    <p:embed/>
                    <p:pic>
                      <p:nvPicPr>
                        <p:cNvPr id="0" name="Object 3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20" y="1872"/>
                          <a:ext cx="816" cy="53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FF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5106" name="Text Box 50"/>
          <p:cNvSpPr txBox="1">
            <a:spLocks noChangeArrowheads="1"/>
          </p:cNvSpPr>
          <p:nvPr/>
        </p:nvSpPr>
        <p:spPr bwMode="auto">
          <a:xfrm>
            <a:off x="3370263" y="1933575"/>
            <a:ext cx="5715000" cy="249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  <a:latin typeface="Times New Roman" pitchFamily="18" charset="0"/>
              </a:rPr>
              <a:t>    </a:t>
            </a:r>
            <a:r>
              <a:rPr lang="en-US" altLang="en-US" sz="2400">
                <a:latin typeface="Times New Roman" pitchFamily="18" charset="0"/>
              </a:rPr>
              <a:t>Cũng vậy,</a:t>
            </a:r>
            <a:r>
              <a:rPr lang="vi-VN" altLang="en-US" sz="2400">
                <a:latin typeface="Times New Roman" pitchFamily="18" charset="0"/>
              </a:rPr>
              <a:t> </a:t>
            </a:r>
            <a:r>
              <a:rPr lang="en-US" altLang="en-US" sz="2400">
                <a:latin typeface="Times New Roman" pitchFamily="18" charset="0"/>
              </a:rPr>
              <a:t>ta nói</a:t>
            </a:r>
            <a:r>
              <a:rPr lang="vi-VN" altLang="en-US" sz="2400">
                <a:latin typeface="Times New Roman" pitchFamily="18" charset="0"/>
              </a:rPr>
              <a:t>    </a:t>
            </a:r>
            <a:r>
              <a:rPr lang="vi-VN" altLang="en-US" sz="2400">
                <a:solidFill>
                  <a:srgbClr val="0000FF"/>
                </a:solidFill>
                <a:latin typeface="Times New Roman" pitchFamily="18" charset="0"/>
              </a:rPr>
              <a:t>   </a:t>
            </a:r>
            <a:r>
              <a:rPr lang="en-US" altLang="en-US" sz="240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sz="2400">
                <a:latin typeface="Times New Roman" pitchFamily="18" charset="0"/>
              </a:rPr>
              <a:t>l</a:t>
            </a:r>
            <a:r>
              <a:rPr lang="vi-VN" altLang="en-US" sz="2400">
                <a:latin typeface="Times New Roman" pitchFamily="18" charset="0"/>
              </a:rPr>
              <a:t>à</a:t>
            </a:r>
            <a:r>
              <a:rPr lang="en-US" altLang="en-US" sz="2400">
                <a:latin typeface="Times New Roman" pitchFamily="18" charset="0"/>
              </a:rPr>
              <a:t>………………… </a:t>
            </a:r>
          </a:p>
          <a:p>
            <a:pPr eaLnBrk="1" hangingPunct="1">
              <a:lnSpc>
                <a:spcPct val="150000"/>
              </a:lnSpc>
              <a:spcBef>
                <a:spcPct val="50000"/>
              </a:spcBef>
            </a:pPr>
            <a:r>
              <a:rPr lang="en-US" altLang="en-US" sz="2400">
                <a:latin typeface="Times New Roman" pitchFamily="18" charset="0"/>
              </a:rPr>
              <a:t>của       </a:t>
            </a:r>
            <a:r>
              <a:rPr lang="vi-VN" altLang="en-US" sz="2400">
                <a:latin typeface="Times New Roman" pitchFamily="18" charset="0"/>
              </a:rPr>
              <a:t> </a:t>
            </a:r>
            <a:r>
              <a:rPr lang="en-US" altLang="en-US" sz="2400">
                <a:latin typeface="Times New Roman" pitchFamily="18" charset="0"/>
              </a:rPr>
              <a:t>,</a:t>
            </a:r>
            <a:r>
              <a:rPr lang="vi-VN" altLang="en-US" sz="2400">
                <a:latin typeface="Times New Roman" pitchFamily="18" charset="0"/>
              </a:rPr>
              <a:t> </a:t>
            </a:r>
            <a:r>
              <a:rPr lang="en-US" altLang="en-US" sz="2400">
                <a:latin typeface="Times New Roman" pitchFamily="18" charset="0"/>
              </a:rPr>
              <a:t>       là ………………… của         </a:t>
            </a:r>
            <a:r>
              <a:rPr lang="vi-VN" altLang="en-US" sz="2400">
                <a:latin typeface="Times New Roman" pitchFamily="18" charset="0"/>
              </a:rPr>
              <a:t>; hai số         và       là hai số ..................................</a:t>
            </a:r>
            <a:r>
              <a:rPr lang="en-US" altLang="en-US" sz="2400">
                <a:latin typeface="Times New Roman" pitchFamily="18" charset="0"/>
              </a:rPr>
              <a:t> </a:t>
            </a:r>
            <a:endParaRPr lang="vi-VN" altLang="en-US" sz="2400">
              <a:latin typeface="Times New Roman" pitchFamily="18" charset="0"/>
            </a:endParaRPr>
          </a:p>
        </p:txBody>
      </p:sp>
      <p:graphicFrame>
        <p:nvGraphicFramePr>
          <p:cNvPr id="45107" name="Object 51"/>
          <p:cNvGraphicFramePr>
            <a:graphicFrameLocks noChangeAspect="1"/>
          </p:cNvGraphicFramePr>
          <p:nvPr/>
        </p:nvGraphicFramePr>
        <p:xfrm>
          <a:off x="3903663" y="2543175"/>
          <a:ext cx="538162" cy="896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3" name="Equation" r:id="rId13" imgW="253890" imgH="457002" progId="Equation.DSMT4">
                  <p:embed/>
                </p:oleObj>
              </mc:Choice>
              <mc:Fallback>
                <p:oleObj name="Equation" r:id="rId13" imgW="253890" imgH="457002" progId="Equation.DSMT4">
                  <p:embed/>
                  <p:pic>
                    <p:nvPicPr>
                      <p:cNvPr id="0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3663" y="2543175"/>
                        <a:ext cx="538162" cy="896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108" name="Object 52"/>
          <p:cNvGraphicFramePr>
            <a:graphicFrameLocks noChangeAspect="1"/>
          </p:cNvGraphicFramePr>
          <p:nvPr/>
        </p:nvGraphicFramePr>
        <p:xfrm>
          <a:off x="4589463" y="2543175"/>
          <a:ext cx="628650" cy="896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4" name="Equation" r:id="rId15" imgW="253890" imgH="457002" progId="Equation.DSMT4">
                  <p:embed/>
                </p:oleObj>
              </mc:Choice>
              <mc:Fallback>
                <p:oleObj name="Equation" r:id="rId15" imgW="253890" imgH="457002" progId="Equation.DSMT4">
                  <p:embed/>
                  <p:pic>
                    <p:nvPicPr>
                      <p:cNvPr id="0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9463" y="2543175"/>
                        <a:ext cx="628650" cy="896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109" name="Object 53"/>
          <p:cNvGraphicFramePr>
            <a:graphicFrameLocks noChangeAspect="1"/>
          </p:cNvGraphicFramePr>
          <p:nvPr/>
        </p:nvGraphicFramePr>
        <p:xfrm>
          <a:off x="4208463" y="3152775"/>
          <a:ext cx="508000" cy="871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5" name="Equation" r:id="rId16" imgW="253890" imgH="457002" progId="Equation.DSMT4">
                  <p:embed/>
                </p:oleObj>
              </mc:Choice>
              <mc:Fallback>
                <p:oleObj name="Equation" r:id="rId16" imgW="253890" imgH="457002" progId="Equation.DSMT4">
                  <p:embed/>
                  <p:pic>
                    <p:nvPicPr>
                      <p:cNvPr id="0" name="Object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8463" y="3152775"/>
                        <a:ext cx="508000" cy="871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110" name="Object 54"/>
          <p:cNvGraphicFramePr>
            <a:graphicFrameLocks noChangeAspect="1"/>
          </p:cNvGraphicFramePr>
          <p:nvPr/>
        </p:nvGraphicFramePr>
        <p:xfrm>
          <a:off x="8094663" y="2619375"/>
          <a:ext cx="598487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6" name="Equation" r:id="rId17" imgW="253780" imgH="444114" progId="Equation.DSMT4">
                  <p:embed/>
                </p:oleObj>
              </mc:Choice>
              <mc:Fallback>
                <p:oleObj name="Equation" r:id="rId17" imgW="253780" imgH="444114" progId="Equation.DSMT4">
                  <p:embed/>
                  <p:pic>
                    <p:nvPicPr>
                      <p:cNvPr id="0" name="Object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94663" y="2619375"/>
                        <a:ext cx="598487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111" name="Object 55"/>
          <p:cNvGraphicFramePr>
            <a:graphicFrameLocks noChangeAspect="1"/>
          </p:cNvGraphicFramePr>
          <p:nvPr/>
        </p:nvGraphicFramePr>
        <p:xfrm>
          <a:off x="5122863" y="3152775"/>
          <a:ext cx="538162" cy="808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7" name="Equation" r:id="rId19" imgW="253780" imgH="444114" progId="Equation.DSMT4">
                  <p:embed/>
                </p:oleObj>
              </mc:Choice>
              <mc:Fallback>
                <p:oleObj name="Equation" r:id="rId19" imgW="253780" imgH="444114" progId="Equation.DSMT4">
                  <p:embed/>
                  <p:pic>
                    <p:nvPicPr>
                      <p:cNvPr id="0" name="Object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2863" y="3152775"/>
                        <a:ext cx="538162" cy="808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112" name="Object 56"/>
          <p:cNvGraphicFramePr>
            <a:graphicFrameLocks noChangeAspect="1"/>
          </p:cNvGraphicFramePr>
          <p:nvPr/>
        </p:nvGraphicFramePr>
        <p:xfrm>
          <a:off x="5808663" y="1933575"/>
          <a:ext cx="538162" cy="808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8" name="Equation" r:id="rId20" imgW="253780" imgH="444114" progId="Equation.DSMT4">
                  <p:embed/>
                </p:oleObj>
              </mc:Choice>
              <mc:Fallback>
                <p:oleObj name="Equation" r:id="rId20" imgW="253780" imgH="444114" progId="Equation.DSMT4">
                  <p:embed/>
                  <p:pic>
                    <p:nvPicPr>
                      <p:cNvPr id="0" name="Object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08663" y="1933575"/>
                        <a:ext cx="538162" cy="808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113" name="Text Box 57"/>
          <p:cNvSpPr txBox="1">
            <a:spLocks noChangeArrowheads="1"/>
          </p:cNvSpPr>
          <p:nvPr/>
        </p:nvSpPr>
        <p:spPr bwMode="auto">
          <a:xfrm>
            <a:off x="6578600" y="2009775"/>
            <a:ext cx="23542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2400">
                <a:solidFill>
                  <a:srgbClr val="FF0000"/>
                </a:solidFill>
                <a:latin typeface="Times New Roman" pitchFamily="18" charset="0"/>
              </a:rPr>
              <a:t>số nghịch đảo</a:t>
            </a:r>
          </a:p>
        </p:txBody>
      </p:sp>
      <p:sp>
        <p:nvSpPr>
          <p:cNvPr id="45114" name="Text Box 58"/>
          <p:cNvSpPr txBox="1">
            <a:spLocks noChangeArrowheads="1"/>
          </p:cNvSpPr>
          <p:nvPr/>
        </p:nvSpPr>
        <p:spPr bwMode="auto">
          <a:xfrm>
            <a:off x="5580063" y="2771775"/>
            <a:ext cx="23542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2400">
                <a:solidFill>
                  <a:srgbClr val="FF0000"/>
                </a:solidFill>
                <a:latin typeface="Times New Roman" pitchFamily="18" charset="0"/>
              </a:rPr>
              <a:t>số nghịch đảo</a:t>
            </a:r>
          </a:p>
        </p:txBody>
      </p:sp>
      <p:sp>
        <p:nvSpPr>
          <p:cNvPr id="45115" name="Text Box 59"/>
          <p:cNvSpPr txBox="1">
            <a:spLocks noChangeArrowheads="1"/>
          </p:cNvSpPr>
          <p:nvPr/>
        </p:nvSpPr>
        <p:spPr bwMode="auto">
          <a:xfrm>
            <a:off x="3294063" y="3838575"/>
            <a:ext cx="31638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2400">
                <a:solidFill>
                  <a:srgbClr val="FF0000"/>
                </a:solidFill>
                <a:latin typeface="Times New Roman" pitchFamily="18" charset="0"/>
              </a:rPr>
              <a:t>nghịch đảo của nhau.</a:t>
            </a:r>
          </a:p>
        </p:txBody>
      </p:sp>
      <p:grpSp>
        <p:nvGrpSpPr>
          <p:cNvPr id="6" name="Group 33"/>
          <p:cNvGrpSpPr>
            <a:grpSpLocks/>
          </p:cNvGrpSpPr>
          <p:nvPr/>
        </p:nvGrpSpPr>
        <p:grpSpPr bwMode="auto">
          <a:xfrm>
            <a:off x="3370263" y="1552575"/>
            <a:ext cx="588962" cy="503238"/>
            <a:chOff x="288" y="2160"/>
            <a:chExt cx="384" cy="336"/>
          </a:xfrm>
        </p:grpSpPr>
        <p:sp>
          <p:nvSpPr>
            <p:cNvPr id="6164" name="Rectangle 34"/>
            <p:cNvSpPr>
              <a:spLocks noChangeArrowheads="1"/>
            </p:cNvSpPr>
            <p:nvPr/>
          </p:nvSpPr>
          <p:spPr bwMode="auto">
            <a:xfrm>
              <a:off x="288" y="2160"/>
              <a:ext cx="384" cy="3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 sz="1600"/>
            </a:p>
          </p:txBody>
        </p:sp>
        <p:sp>
          <p:nvSpPr>
            <p:cNvPr id="6165" name="Text Box 35"/>
            <p:cNvSpPr txBox="1">
              <a:spLocks noChangeArrowheads="1"/>
            </p:cNvSpPr>
            <p:nvPr/>
          </p:nvSpPr>
          <p:spPr bwMode="auto">
            <a:xfrm>
              <a:off x="288" y="2208"/>
              <a:ext cx="384" cy="2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b="1"/>
                <a:t>?2</a:t>
              </a:r>
            </a:p>
          </p:txBody>
        </p:sp>
      </p:grpSp>
      <p:cxnSp>
        <p:nvCxnSpPr>
          <p:cNvPr id="35" name="Straight Connector 34"/>
          <p:cNvCxnSpPr/>
          <p:nvPr/>
        </p:nvCxnSpPr>
        <p:spPr>
          <a:xfrm>
            <a:off x="3294063" y="561975"/>
            <a:ext cx="0" cy="4876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63" name="Rectangle 35"/>
          <p:cNvSpPr>
            <a:spLocks noChangeArrowheads="1"/>
          </p:cNvSpPr>
          <p:nvPr/>
        </p:nvSpPr>
        <p:spPr bwMode="auto">
          <a:xfrm>
            <a:off x="0" y="0"/>
            <a:ext cx="9144000" cy="584200"/>
          </a:xfrm>
          <a:prstGeom prst="rect">
            <a:avLst/>
          </a:prstGeom>
          <a:solidFill>
            <a:srgbClr val="0066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r>
              <a:rPr lang="en-US" altLang="en-US" sz="3200" b="1">
                <a:solidFill>
                  <a:srgbClr val="FFFF00"/>
                </a:solidFill>
                <a:latin typeface="Times New Roman" pitchFamily="18" charset="0"/>
              </a:rPr>
              <a:t>BÀI 12: PHÉP CHIA PHÂN SỐ</a:t>
            </a:r>
          </a:p>
        </p:txBody>
      </p:sp>
    </p:spTree>
    <p:custDataLst>
      <p:tags r:id="rId2"/>
    </p:custDataLst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31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0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45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5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45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45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6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6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45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6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6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45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7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45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3" dur="80"/>
                                        <p:tgtEl>
                                          <p:spTgt spid="451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4" dur="80"/>
                                        <p:tgtEl>
                                          <p:spTgt spid="451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80"/>
                                        <p:tgtEl>
                                          <p:spTgt spid="451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0" dur="80"/>
                                        <p:tgtEl>
                                          <p:spTgt spid="451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1" dur="80"/>
                                        <p:tgtEl>
                                          <p:spTgt spid="451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80"/>
                                        <p:tgtEl>
                                          <p:spTgt spid="451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7" dur="80"/>
                                        <p:tgtEl>
                                          <p:spTgt spid="451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8" dur="80"/>
                                        <p:tgtEl>
                                          <p:spTgt spid="451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" dur="80"/>
                                        <p:tgtEl>
                                          <p:spTgt spid="451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71" grpId="0"/>
      <p:bldP spid="45113" grpId="0"/>
      <p:bldP spid="451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4"/>
          <p:cNvSpPr txBox="1">
            <a:spLocks noChangeArrowheads="1"/>
          </p:cNvSpPr>
          <p:nvPr/>
        </p:nvSpPr>
        <p:spPr bwMode="auto">
          <a:xfrm>
            <a:off x="76200" y="1143000"/>
            <a:ext cx="41148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i="1">
                <a:solidFill>
                  <a:srgbClr val="FF0000"/>
                </a:solidFill>
                <a:latin typeface="Times New Roman" pitchFamily="18" charset="0"/>
              </a:rPr>
              <a:t>Định nghĩa:</a:t>
            </a: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800" b="1">
                <a:solidFill>
                  <a:srgbClr val="0000FF"/>
                </a:solidFill>
                <a:latin typeface="Times New Roman" pitchFamily="18" charset="0"/>
              </a:rPr>
              <a:t>Hai số gọi là nghịch đảo của nhau nếu </a:t>
            </a:r>
            <a:r>
              <a:rPr lang="en-US" altLang="en-US" sz="2800" b="1" u="sng">
                <a:solidFill>
                  <a:srgbClr val="0000FF"/>
                </a:solidFill>
                <a:latin typeface="Times New Roman" pitchFamily="18" charset="0"/>
              </a:rPr>
              <a:t>tích của chúng bằng 1</a:t>
            </a:r>
            <a:r>
              <a:rPr lang="en-US" altLang="en-US" sz="2800" b="1">
                <a:solidFill>
                  <a:srgbClr val="FF0066"/>
                </a:solidFill>
                <a:latin typeface="Times New Roman" pitchFamily="18" charset="0"/>
              </a:rPr>
              <a:t>   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4114800" y="914400"/>
            <a:ext cx="76200" cy="5943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Object 55"/>
          <p:cNvGraphicFramePr>
            <a:graphicFrameLocks noChangeAspect="1"/>
          </p:cNvGraphicFramePr>
          <p:nvPr/>
        </p:nvGraphicFramePr>
        <p:xfrm>
          <a:off x="6324600" y="2244725"/>
          <a:ext cx="338138" cy="873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9" name="Equation" r:id="rId4" imgW="152334" imgH="393529" progId="Equation.DSMT4">
                  <p:embed/>
                </p:oleObj>
              </mc:Choice>
              <mc:Fallback>
                <p:oleObj name="Equation" r:id="rId4" imgW="152334" imgH="393529" progId="Equation.DSMT4">
                  <p:embed/>
                  <p:pic>
                    <p:nvPicPr>
                      <p:cNvPr id="0" name="Object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2244725"/>
                        <a:ext cx="338138" cy="873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7"/>
          <p:cNvGraphicFramePr>
            <a:graphicFrameLocks noChangeAspect="1"/>
          </p:cNvGraphicFramePr>
          <p:nvPr/>
        </p:nvGraphicFramePr>
        <p:xfrm>
          <a:off x="6324600" y="4191000"/>
          <a:ext cx="496888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40" name="Equation" r:id="rId6" imgW="291973" imgH="393529" progId="Equation.DSMT4">
                  <p:embed/>
                </p:oleObj>
              </mc:Choice>
              <mc:Fallback>
                <p:oleObj name="Equation" r:id="rId6" imgW="291973" imgH="393529" progId="Equation.DSMT4">
                  <p:embed/>
                  <p:pic>
                    <p:nvPicPr>
                      <p:cNvPr id="0" name="Object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4191000"/>
                        <a:ext cx="496888" cy="669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9"/>
          <p:cNvGraphicFramePr>
            <a:graphicFrameLocks noChangeAspect="1"/>
          </p:cNvGraphicFramePr>
          <p:nvPr/>
        </p:nvGraphicFramePr>
        <p:xfrm>
          <a:off x="6470650" y="5257800"/>
          <a:ext cx="311150" cy="803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41" name="Equation" r:id="rId8" imgW="152334" imgH="393529" progId="Equation.DSMT4">
                  <p:embed/>
                </p:oleObj>
              </mc:Choice>
              <mc:Fallback>
                <p:oleObj name="Equation" r:id="rId8" imgW="152334" imgH="393529" progId="Equation.DSMT4">
                  <p:embed/>
                  <p:pic>
                    <p:nvPicPr>
                      <p:cNvPr id="0" name="Object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0650" y="5257800"/>
                        <a:ext cx="311150" cy="803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924" name="Object 36"/>
          <p:cNvGraphicFramePr>
            <a:graphicFrameLocks noChangeAspect="1"/>
          </p:cNvGraphicFramePr>
          <p:nvPr/>
        </p:nvGraphicFramePr>
        <p:xfrm>
          <a:off x="4470400" y="1143000"/>
          <a:ext cx="4292600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42" name="Equation" r:id="rId10" imgW="2489200" imgH="393700" progId="Equation.DSMT4">
                  <p:embed/>
                </p:oleObj>
              </mc:Choice>
              <mc:Fallback>
                <p:oleObj name="Equation" r:id="rId10" imgW="2489200" imgH="393700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0400" y="1143000"/>
                        <a:ext cx="4292600" cy="730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 Box 39"/>
          <p:cNvSpPr txBox="1">
            <a:spLocks noChangeArrowheads="1"/>
          </p:cNvSpPr>
          <p:nvPr/>
        </p:nvSpPr>
        <p:spPr bwMode="auto">
          <a:xfrm>
            <a:off x="4191000" y="2397125"/>
            <a:ext cx="3733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000000"/>
                </a:solidFill>
                <a:latin typeface="Times New Roman" pitchFamily="18" charset="0"/>
              </a:rPr>
              <a:t>Số nghịch đảo của        là: </a:t>
            </a:r>
          </a:p>
        </p:txBody>
      </p:sp>
      <p:sp>
        <p:nvSpPr>
          <p:cNvPr id="13" name="Text Box 47"/>
          <p:cNvSpPr txBox="1">
            <a:spLocks noChangeArrowheads="1"/>
          </p:cNvSpPr>
          <p:nvPr/>
        </p:nvSpPr>
        <p:spPr bwMode="auto">
          <a:xfrm>
            <a:off x="4191000" y="3159125"/>
            <a:ext cx="34591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000000"/>
                </a:solidFill>
                <a:latin typeface="Times New Roman" pitchFamily="18" charset="0"/>
              </a:rPr>
              <a:t>Số nghịch đảo của -5 là:</a:t>
            </a:r>
          </a:p>
        </p:txBody>
      </p:sp>
      <p:sp>
        <p:nvSpPr>
          <p:cNvPr id="14" name="Text Box 48"/>
          <p:cNvSpPr txBox="1">
            <a:spLocks noChangeArrowheads="1"/>
          </p:cNvSpPr>
          <p:nvPr/>
        </p:nvSpPr>
        <p:spPr bwMode="auto">
          <a:xfrm>
            <a:off x="4267200" y="4267200"/>
            <a:ext cx="4216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000000"/>
                </a:solidFill>
                <a:latin typeface="Times New Roman" pitchFamily="18" charset="0"/>
              </a:rPr>
              <a:t>Số nghịch đảo của          là:</a:t>
            </a:r>
          </a:p>
        </p:txBody>
      </p:sp>
      <p:sp>
        <p:nvSpPr>
          <p:cNvPr id="15" name="Text Box 49"/>
          <p:cNvSpPr txBox="1">
            <a:spLocks noChangeArrowheads="1"/>
          </p:cNvSpPr>
          <p:nvPr/>
        </p:nvSpPr>
        <p:spPr bwMode="auto">
          <a:xfrm>
            <a:off x="4267200" y="5486400"/>
            <a:ext cx="39004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000000"/>
                </a:solidFill>
                <a:latin typeface="Times New Roman" pitchFamily="18" charset="0"/>
              </a:rPr>
              <a:t>Số nghịch đảo của        là: </a:t>
            </a:r>
          </a:p>
        </p:txBody>
      </p:sp>
      <p:sp>
        <p:nvSpPr>
          <p:cNvPr id="16" name="Text Box 54"/>
          <p:cNvSpPr txBox="1">
            <a:spLocks noChangeArrowheads="1"/>
          </p:cNvSpPr>
          <p:nvPr/>
        </p:nvSpPr>
        <p:spPr bwMode="auto">
          <a:xfrm>
            <a:off x="6096000" y="1828800"/>
            <a:ext cx="8429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400" b="1" u="sng">
                <a:solidFill>
                  <a:srgbClr val="FF0000"/>
                </a:solidFill>
                <a:latin typeface="Times New Roman" pitchFamily="18" charset="0"/>
              </a:rPr>
              <a:t>Giải:</a:t>
            </a:r>
          </a:p>
        </p:txBody>
      </p:sp>
      <p:sp>
        <p:nvSpPr>
          <p:cNvPr id="17" name="Text Box 62"/>
          <p:cNvSpPr txBox="1">
            <a:spLocks noChangeArrowheads="1"/>
          </p:cNvSpPr>
          <p:nvPr/>
        </p:nvSpPr>
        <p:spPr bwMode="auto">
          <a:xfrm>
            <a:off x="7010400" y="2397125"/>
            <a:ext cx="3127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000">
                <a:solidFill>
                  <a:srgbClr val="000000"/>
                </a:solidFill>
                <a:latin typeface="Times New Roman" pitchFamily="18" charset="0"/>
              </a:rPr>
              <a:t>7</a:t>
            </a:r>
          </a:p>
        </p:txBody>
      </p:sp>
      <p:sp>
        <p:nvSpPr>
          <p:cNvPr id="18" name="Text Box 66"/>
          <p:cNvSpPr txBox="1">
            <a:spLocks noChangeArrowheads="1"/>
          </p:cNvSpPr>
          <p:nvPr/>
        </p:nvSpPr>
        <p:spPr bwMode="auto">
          <a:xfrm>
            <a:off x="6781800" y="6076950"/>
            <a:ext cx="17494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u="sng">
                <a:solidFill>
                  <a:srgbClr val="660033"/>
                </a:solidFill>
                <a:latin typeface="Times New Roman" pitchFamily="18" charset="0"/>
              </a:rPr>
              <a:t>Không có</a:t>
            </a:r>
          </a:p>
        </p:txBody>
      </p:sp>
      <p:graphicFrame>
        <p:nvGraphicFramePr>
          <p:cNvPr id="19" name="Object 72"/>
          <p:cNvGraphicFramePr>
            <a:graphicFrameLocks noChangeAspect="1"/>
          </p:cNvGraphicFramePr>
          <p:nvPr/>
        </p:nvGraphicFramePr>
        <p:xfrm>
          <a:off x="6948488" y="3006725"/>
          <a:ext cx="442912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43" name="Equation" r:id="rId12" imgW="228501" imgH="393529" progId="Equation.DSMT4">
                  <p:embed/>
                </p:oleObj>
              </mc:Choice>
              <mc:Fallback>
                <p:oleObj name="Equation" r:id="rId12" imgW="228501" imgH="393529" progId="Equation.DSMT4">
                  <p:embed/>
                  <p:pic>
                    <p:nvPicPr>
                      <p:cNvPr id="0" name="Object 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48488" y="3006725"/>
                        <a:ext cx="442912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 Box 93"/>
          <p:cNvSpPr txBox="1">
            <a:spLocks noChangeArrowheads="1"/>
          </p:cNvSpPr>
          <p:nvPr/>
        </p:nvSpPr>
        <p:spPr bwMode="auto">
          <a:xfrm>
            <a:off x="4191000" y="6096000"/>
            <a:ext cx="39004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000000"/>
                </a:solidFill>
                <a:latin typeface="Times New Roman" pitchFamily="18" charset="0"/>
              </a:rPr>
              <a:t>Số nghịch đảo của 0 là: </a:t>
            </a:r>
          </a:p>
        </p:txBody>
      </p:sp>
      <p:graphicFrame>
        <p:nvGraphicFramePr>
          <p:cNvPr id="21" name="Object 107"/>
          <p:cNvGraphicFramePr>
            <a:graphicFrameLocks noChangeAspect="1"/>
          </p:cNvGraphicFramePr>
          <p:nvPr/>
        </p:nvGraphicFramePr>
        <p:xfrm>
          <a:off x="7315200" y="4114800"/>
          <a:ext cx="485775" cy="65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44" name="Equation" r:id="rId14" imgW="291973" imgH="393529" progId="Equation.DSMT4">
                  <p:embed/>
                </p:oleObj>
              </mc:Choice>
              <mc:Fallback>
                <p:oleObj name="Equation" r:id="rId14" imgW="291973" imgH="393529" progId="Equation.DSMT4">
                  <p:embed/>
                  <p:pic>
                    <p:nvPicPr>
                      <p:cNvPr id="0" name="Object 1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5200" y="4114800"/>
                        <a:ext cx="485775" cy="654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01" name="Text Box 38"/>
          <p:cNvSpPr txBox="1">
            <a:spLocks noChangeArrowheads="1"/>
          </p:cNvSpPr>
          <p:nvPr/>
        </p:nvSpPr>
        <p:spPr bwMode="auto">
          <a:xfrm>
            <a:off x="4953000" y="609600"/>
            <a:ext cx="3216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400" b="1" u="sng">
                <a:solidFill>
                  <a:srgbClr val="660033"/>
                </a:solidFill>
                <a:latin typeface="Times New Roman" pitchFamily="18" charset="0"/>
              </a:rPr>
              <a:t>Tìm số nghịch đảo của:</a:t>
            </a:r>
          </a:p>
        </p:txBody>
      </p:sp>
      <p:graphicFrame>
        <p:nvGraphicFramePr>
          <p:cNvPr id="26" name="Object 22"/>
          <p:cNvGraphicFramePr>
            <a:graphicFrameLocks noChangeAspect="1"/>
          </p:cNvGraphicFramePr>
          <p:nvPr/>
        </p:nvGraphicFramePr>
        <p:xfrm>
          <a:off x="7924800" y="3006725"/>
          <a:ext cx="4191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45" name="Equation" r:id="rId16" imgW="215713" imgH="393359" progId="Equation.DSMT4">
                  <p:embed/>
                </p:oleObj>
              </mc:Choice>
              <mc:Fallback>
                <p:oleObj name="Equation" r:id="rId16" imgW="215713" imgH="393359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24800" y="3006725"/>
                        <a:ext cx="4191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 Box 47"/>
          <p:cNvSpPr txBox="1">
            <a:spLocks noChangeArrowheads="1"/>
          </p:cNvSpPr>
          <p:nvPr/>
        </p:nvSpPr>
        <p:spPr bwMode="auto">
          <a:xfrm>
            <a:off x="7391400" y="3159125"/>
            <a:ext cx="1371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000000"/>
                </a:solidFill>
                <a:latin typeface="Times New Roman" pitchFamily="18" charset="0"/>
              </a:rPr>
              <a:t>(hay      )</a:t>
            </a:r>
          </a:p>
        </p:txBody>
      </p:sp>
      <p:graphicFrame>
        <p:nvGraphicFramePr>
          <p:cNvPr id="28" name="Object 24"/>
          <p:cNvGraphicFramePr>
            <a:graphicFrameLocks noChangeAspect="1"/>
          </p:cNvGraphicFramePr>
          <p:nvPr/>
        </p:nvGraphicFramePr>
        <p:xfrm>
          <a:off x="8401050" y="4114800"/>
          <a:ext cx="59055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46" name="Equation" r:id="rId18" imgW="304536" imgH="393359" progId="Equation.DSMT4">
                  <p:embed/>
                </p:oleObj>
              </mc:Choice>
              <mc:Fallback>
                <p:oleObj name="Equation" r:id="rId18" imgW="304536" imgH="393359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01050" y="4114800"/>
                        <a:ext cx="59055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 Box 47"/>
          <p:cNvSpPr txBox="1">
            <a:spLocks noChangeArrowheads="1"/>
          </p:cNvSpPr>
          <p:nvPr/>
        </p:nvSpPr>
        <p:spPr bwMode="auto">
          <a:xfrm>
            <a:off x="7696200" y="4191000"/>
            <a:ext cx="1600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000000"/>
                </a:solidFill>
                <a:latin typeface="Times New Roman" pitchFamily="18" charset="0"/>
              </a:rPr>
              <a:t>(hay       </a:t>
            </a:r>
            <a:r>
              <a:rPr lang="vi-VN" altLang="en-US" sz="2000">
                <a:solidFill>
                  <a:srgbClr val="000000"/>
                </a:solidFill>
                <a:latin typeface="Times New Roman" pitchFamily="18" charset="0"/>
              </a:rPr>
              <a:t>  </a:t>
            </a:r>
            <a:r>
              <a:rPr lang="en-US" altLang="en-US" sz="2000">
                <a:solidFill>
                  <a:srgbClr val="000000"/>
                </a:solidFill>
                <a:latin typeface="Times New Roman" pitchFamily="18" charset="0"/>
              </a:rPr>
              <a:t>  )</a:t>
            </a:r>
          </a:p>
        </p:txBody>
      </p:sp>
      <p:grpSp>
        <p:nvGrpSpPr>
          <p:cNvPr id="4" name="Group 39"/>
          <p:cNvGrpSpPr>
            <a:grpSpLocks/>
          </p:cNvGrpSpPr>
          <p:nvPr/>
        </p:nvGrpSpPr>
        <p:grpSpPr bwMode="auto">
          <a:xfrm>
            <a:off x="7315200" y="2209800"/>
            <a:ext cx="2895600" cy="873125"/>
            <a:chOff x="2448" y="1632"/>
            <a:chExt cx="1824" cy="550"/>
          </a:xfrm>
        </p:grpSpPr>
        <p:sp>
          <p:nvSpPr>
            <p:cNvPr id="7207" name="Text Box 62"/>
            <p:cNvSpPr txBox="1">
              <a:spLocks noChangeArrowheads="1"/>
            </p:cNvSpPr>
            <p:nvPr/>
          </p:nvSpPr>
          <p:spPr bwMode="auto">
            <a:xfrm>
              <a:off x="2448" y="1776"/>
              <a:ext cx="1824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2000">
                  <a:solidFill>
                    <a:srgbClr val="0000FF"/>
                  </a:solidFill>
                  <a:latin typeface="Times New Roman" pitchFamily="18" charset="0"/>
                </a:rPr>
                <a:t>(v</a:t>
              </a:r>
              <a:r>
                <a:rPr lang="en-US" altLang="en-US" sz="2000">
                  <a:solidFill>
                    <a:srgbClr val="0000FF"/>
                  </a:solidFill>
                </a:rPr>
                <a:t>ì       . 7 = 1</a:t>
              </a:r>
              <a:r>
                <a:rPr lang="en-US" altLang="en-US" sz="1600">
                  <a:solidFill>
                    <a:srgbClr val="0000FF"/>
                  </a:solidFill>
                </a:rPr>
                <a:t>)</a:t>
              </a:r>
              <a:endParaRPr lang="en-US" altLang="en-US" sz="2000">
                <a:solidFill>
                  <a:srgbClr val="0000FF"/>
                </a:solidFill>
                <a:latin typeface="Times New Roman" pitchFamily="18" charset="0"/>
              </a:endParaRPr>
            </a:p>
          </p:txBody>
        </p:sp>
        <p:graphicFrame>
          <p:nvGraphicFramePr>
            <p:cNvPr id="7208" name="Object 27"/>
            <p:cNvGraphicFramePr>
              <a:graphicFrameLocks noChangeAspect="1"/>
            </p:cNvGraphicFramePr>
            <p:nvPr/>
          </p:nvGraphicFramePr>
          <p:xfrm>
            <a:off x="2784" y="1632"/>
            <a:ext cx="213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247" name="Equation" r:id="rId20" imgW="152334" imgH="393529" progId="Equation.DSMT4">
                    <p:embed/>
                  </p:oleObj>
                </mc:Choice>
                <mc:Fallback>
                  <p:oleObj name="Equation" r:id="rId20" imgW="152334" imgH="393529" progId="Equation.DSMT4">
                    <p:embed/>
                    <p:pic>
                      <p:nvPicPr>
                        <p:cNvPr id="0" name="Object 2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84" y="1632"/>
                          <a:ext cx="213" cy="5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" name="Group 40"/>
          <p:cNvGrpSpPr>
            <a:grpSpLocks/>
          </p:cNvGrpSpPr>
          <p:nvPr/>
        </p:nvGrpSpPr>
        <p:grpSpPr bwMode="auto">
          <a:xfrm>
            <a:off x="4572000" y="3463925"/>
            <a:ext cx="2590800" cy="762000"/>
            <a:chOff x="3648" y="2160"/>
            <a:chExt cx="1632" cy="480"/>
          </a:xfrm>
        </p:grpSpPr>
        <p:sp>
          <p:nvSpPr>
            <p:cNvPr id="7205" name="Text Box 47"/>
            <p:cNvSpPr txBox="1">
              <a:spLocks noChangeArrowheads="1"/>
            </p:cNvSpPr>
            <p:nvPr/>
          </p:nvSpPr>
          <p:spPr bwMode="auto">
            <a:xfrm>
              <a:off x="3648" y="2256"/>
              <a:ext cx="1632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>
                  <a:solidFill>
                    <a:srgbClr val="0000FF"/>
                  </a:solidFill>
                  <a:latin typeface="Times New Roman" pitchFamily="18" charset="0"/>
                </a:rPr>
                <a:t>(v</a:t>
              </a:r>
              <a:r>
                <a:rPr lang="en-US" altLang="en-US" sz="2000">
                  <a:solidFill>
                    <a:srgbClr val="0000FF"/>
                  </a:solidFill>
                </a:rPr>
                <a:t>ì -5 .</a:t>
              </a:r>
              <a:r>
                <a:rPr lang="en-US" altLang="en-US" sz="2000">
                  <a:solidFill>
                    <a:srgbClr val="0000FF"/>
                  </a:solidFill>
                  <a:latin typeface="Times New Roman" pitchFamily="18" charset="0"/>
                </a:rPr>
                <a:t>      = 1)</a:t>
              </a:r>
            </a:p>
          </p:txBody>
        </p:sp>
        <p:graphicFrame>
          <p:nvGraphicFramePr>
            <p:cNvPr id="7206" name="Object 29"/>
            <p:cNvGraphicFramePr>
              <a:graphicFrameLocks noChangeAspect="1"/>
            </p:cNvGraphicFramePr>
            <p:nvPr/>
          </p:nvGraphicFramePr>
          <p:xfrm>
            <a:off x="4089" y="2160"/>
            <a:ext cx="279" cy="4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248" name="Equation" r:id="rId22" imgW="228501" imgH="393529" progId="Equation.DSMT4">
                    <p:embed/>
                  </p:oleObj>
                </mc:Choice>
                <mc:Fallback>
                  <p:oleObj name="Equation" r:id="rId22" imgW="228501" imgH="393529" progId="Equation.DSMT4">
                    <p:embed/>
                    <p:pic>
                      <p:nvPicPr>
                        <p:cNvPr id="0" name="Object 2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89" y="2160"/>
                          <a:ext cx="279" cy="48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" name="Group 41"/>
          <p:cNvGrpSpPr>
            <a:grpSpLocks/>
          </p:cNvGrpSpPr>
          <p:nvPr/>
        </p:nvGrpSpPr>
        <p:grpSpPr bwMode="auto">
          <a:xfrm>
            <a:off x="4267200" y="4724400"/>
            <a:ext cx="2743200" cy="669925"/>
            <a:chOff x="4032" y="2736"/>
            <a:chExt cx="1728" cy="422"/>
          </a:xfrm>
        </p:grpSpPr>
        <p:sp>
          <p:nvSpPr>
            <p:cNvPr id="7202" name="Text Box 47"/>
            <p:cNvSpPr txBox="1">
              <a:spLocks noChangeArrowheads="1"/>
            </p:cNvSpPr>
            <p:nvPr/>
          </p:nvSpPr>
          <p:spPr bwMode="auto">
            <a:xfrm>
              <a:off x="4032" y="2784"/>
              <a:ext cx="1728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>
                  <a:solidFill>
                    <a:srgbClr val="0000FF"/>
                  </a:solidFill>
                  <a:latin typeface="Times New Roman" pitchFamily="18" charset="0"/>
                </a:rPr>
                <a:t>(v</a:t>
              </a:r>
              <a:r>
                <a:rPr lang="en-US" altLang="en-US" sz="1600">
                  <a:solidFill>
                    <a:srgbClr val="0000FF"/>
                  </a:solidFill>
                </a:rPr>
                <a:t>ì</a:t>
              </a:r>
              <a:r>
                <a:rPr lang="en-US" altLang="en-US" sz="2000">
                  <a:solidFill>
                    <a:srgbClr val="0000FF"/>
                  </a:solidFill>
                  <a:latin typeface="Times New Roman" pitchFamily="18" charset="0"/>
                </a:rPr>
                <a:t>        .          = 1)</a:t>
              </a:r>
            </a:p>
          </p:txBody>
        </p:sp>
        <p:graphicFrame>
          <p:nvGraphicFramePr>
            <p:cNvPr id="7203" name="Object 31"/>
            <p:cNvGraphicFramePr>
              <a:graphicFrameLocks noChangeAspect="1"/>
            </p:cNvGraphicFramePr>
            <p:nvPr/>
          </p:nvGraphicFramePr>
          <p:xfrm>
            <a:off x="4295" y="2736"/>
            <a:ext cx="313" cy="42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249" name="Equation" r:id="rId24" imgW="291973" imgH="393529" progId="Equation.DSMT4">
                    <p:embed/>
                  </p:oleObj>
                </mc:Choice>
                <mc:Fallback>
                  <p:oleObj name="Equation" r:id="rId24" imgW="291973" imgH="393529" progId="Equation.DSMT4">
                    <p:embed/>
                    <p:pic>
                      <p:nvPicPr>
                        <p:cNvPr id="0" name="Object 3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295" y="2736"/>
                          <a:ext cx="313" cy="42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204" name="Object 32"/>
            <p:cNvGraphicFramePr>
              <a:graphicFrameLocks noChangeAspect="1"/>
            </p:cNvGraphicFramePr>
            <p:nvPr/>
          </p:nvGraphicFramePr>
          <p:xfrm>
            <a:off x="4704" y="2736"/>
            <a:ext cx="306" cy="4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250" name="Equation" r:id="rId26" imgW="291973" imgH="393529" progId="Equation.DSMT4">
                    <p:embed/>
                  </p:oleObj>
                </mc:Choice>
                <mc:Fallback>
                  <p:oleObj name="Equation" r:id="rId26" imgW="291973" imgH="393529" progId="Equation.DSMT4">
                    <p:embed/>
                    <p:pic>
                      <p:nvPicPr>
                        <p:cNvPr id="0" name="Object 3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04" y="2736"/>
                          <a:ext cx="306" cy="4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40" name="Object 33"/>
          <p:cNvGraphicFramePr>
            <a:graphicFrameLocks noChangeAspect="1"/>
          </p:cNvGraphicFramePr>
          <p:nvPr/>
        </p:nvGraphicFramePr>
        <p:xfrm>
          <a:off x="7239000" y="5292725"/>
          <a:ext cx="311150" cy="803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51" name="Equation" r:id="rId28" imgW="152334" imgH="393529" progId="Equation.DSMT4">
                  <p:embed/>
                </p:oleObj>
              </mc:Choice>
              <mc:Fallback>
                <p:oleObj name="Equation" r:id="rId28" imgW="152334" imgH="393529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000" y="5292725"/>
                        <a:ext cx="311150" cy="803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0" name="Group 42"/>
          <p:cNvGrpSpPr>
            <a:grpSpLocks/>
          </p:cNvGrpSpPr>
          <p:nvPr/>
        </p:nvGrpSpPr>
        <p:grpSpPr bwMode="auto">
          <a:xfrm>
            <a:off x="7467600" y="5257800"/>
            <a:ext cx="3900488" cy="803275"/>
            <a:chOff x="2736" y="3312"/>
            <a:chExt cx="2457" cy="506"/>
          </a:xfrm>
        </p:grpSpPr>
        <p:sp>
          <p:nvSpPr>
            <p:cNvPr id="7199" name="Text Box 49"/>
            <p:cNvSpPr txBox="1">
              <a:spLocks noChangeArrowheads="1"/>
            </p:cNvSpPr>
            <p:nvPr/>
          </p:nvSpPr>
          <p:spPr bwMode="auto">
            <a:xfrm>
              <a:off x="2736" y="3456"/>
              <a:ext cx="2457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0000FF"/>
                  </a:solidFill>
                  <a:latin typeface="Times New Roman" pitchFamily="18" charset="0"/>
                </a:rPr>
                <a:t>(v</a:t>
              </a:r>
              <a:r>
                <a:rPr lang="en-US" altLang="en-US">
                  <a:solidFill>
                    <a:srgbClr val="0000FF"/>
                  </a:solidFill>
                </a:rPr>
                <a:t>ì      .      = 1)</a:t>
              </a:r>
              <a:r>
                <a:rPr lang="en-US" altLang="en-US" sz="1400">
                  <a:solidFill>
                    <a:srgbClr val="0000FF"/>
                  </a:solidFill>
                </a:rPr>
                <a:t> </a:t>
              </a:r>
            </a:p>
          </p:txBody>
        </p:sp>
        <p:graphicFrame>
          <p:nvGraphicFramePr>
            <p:cNvPr id="7200" name="Object 11"/>
            <p:cNvGraphicFramePr>
              <a:graphicFrameLocks noChangeAspect="1"/>
            </p:cNvGraphicFramePr>
            <p:nvPr/>
          </p:nvGraphicFramePr>
          <p:xfrm>
            <a:off x="3024" y="3312"/>
            <a:ext cx="196" cy="50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252" name="Equation" r:id="rId30" imgW="152334" imgH="393529" progId="Equation.DSMT4">
                    <p:embed/>
                  </p:oleObj>
                </mc:Choice>
                <mc:Fallback>
                  <p:oleObj name="Equation" r:id="rId30" imgW="152334" imgH="393529" progId="Equation.DSMT4">
                    <p:embed/>
                    <p:pic>
                      <p:nvPicPr>
                        <p:cNvPr id="0" name="Object 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24" y="3312"/>
                          <a:ext cx="196" cy="50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201" name="Object 37"/>
            <p:cNvGraphicFramePr>
              <a:graphicFrameLocks noChangeAspect="1"/>
            </p:cNvGraphicFramePr>
            <p:nvPr/>
          </p:nvGraphicFramePr>
          <p:xfrm>
            <a:off x="3216" y="3312"/>
            <a:ext cx="196" cy="50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253" name="Equation" r:id="rId32" imgW="152334" imgH="393529" progId="Equation.DSMT4">
                    <p:embed/>
                  </p:oleObj>
                </mc:Choice>
                <mc:Fallback>
                  <p:oleObj name="Equation" r:id="rId32" imgW="152334" imgH="393529" progId="Equation.DSMT4">
                    <p:embed/>
                    <p:pic>
                      <p:nvPicPr>
                        <p:cNvPr id="0" name="Object 3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16" y="3312"/>
                          <a:ext cx="196" cy="50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5" name="Text Box 93"/>
          <p:cNvSpPr txBox="1">
            <a:spLocks noChangeArrowheads="1"/>
          </p:cNvSpPr>
          <p:nvPr/>
        </p:nvSpPr>
        <p:spPr bwMode="auto">
          <a:xfrm>
            <a:off x="4343400" y="6473825"/>
            <a:ext cx="382428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400" b="1">
                <a:solidFill>
                  <a:srgbClr val="0000FF"/>
                </a:solidFill>
                <a:latin typeface="Times New Roman" pitchFamily="18" charset="0"/>
              </a:rPr>
              <a:t>(V</a:t>
            </a:r>
            <a:r>
              <a:rPr lang="en-US" altLang="en-US" sz="1400" b="1">
                <a:solidFill>
                  <a:srgbClr val="0000FF"/>
                </a:solidFill>
              </a:rPr>
              <a:t>ì không có số nào nhân với 0 bằng 1)</a:t>
            </a:r>
            <a:r>
              <a:rPr lang="en-US" altLang="en-US" sz="1400" b="1">
                <a:solidFill>
                  <a:srgbClr val="000000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7197" name="Text Box 16"/>
          <p:cNvSpPr txBox="1">
            <a:spLocks noChangeArrowheads="1"/>
          </p:cNvSpPr>
          <p:nvPr/>
        </p:nvSpPr>
        <p:spPr bwMode="auto">
          <a:xfrm>
            <a:off x="0" y="628650"/>
            <a:ext cx="3206750" cy="50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 b="1" u="sng">
                <a:solidFill>
                  <a:srgbClr val="FF0000"/>
                </a:solidFill>
                <a:latin typeface="Times New Roman" pitchFamily="18" charset="0"/>
              </a:rPr>
              <a:t>1. Số nghịch đảo</a:t>
            </a:r>
          </a:p>
        </p:txBody>
      </p:sp>
      <p:sp>
        <p:nvSpPr>
          <p:cNvPr id="7198" name="Rectangle 46"/>
          <p:cNvSpPr>
            <a:spLocks noChangeArrowheads="1"/>
          </p:cNvSpPr>
          <p:nvPr/>
        </p:nvSpPr>
        <p:spPr bwMode="auto">
          <a:xfrm>
            <a:off x="0" y="0"/>
            <a:ext cx="9144000" cy="584200"/>
          </a:xfrm>
          <a:prstGeom prst="rect">
            <a:avLst/>
          </a:prstGeom>
          <a:solidFill>
            <a:srgbClr val="0066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r>
              <a:rPr lang="en-US" altLang="en-US" sz="3200" b="1">
                <a:solidFill>
                  <a:srgbClr val="FFFF00"/>
                </a:solidFill>
                <a:latin typeface="Times New Roman" pitchFamily="18" charset="0"/>
              </a:rPr>
              <a:t>BÀI 12: PHÉP CHIA PHÂN SỐ</a:t>
            </a:r>
          </a:p>
        </p:txBody>
      </p:sp>
    </p:spTree>
    <p:custDataLst>
      <p:tags r:id="rId2"/>
    </p:custData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7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8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45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3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2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8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13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8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13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8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14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8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14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/>
      <p:bldP spid="14" grpId="0"/>
      <p:bldP spid="15" grpId="0"/>
      <p:bldP spid="16" grpId="0"/>
      <p:bldP spid="17" grpId="0"/>
      <p:bldP spid="18" grpId="0"/>
      <p:bldP spid="20" grpId="0"/>
      <p:bldP spid="3101" grpId="0"/>
      <p:bldP spid="27" grpId="0"/>
      <p:bldP spid="29" grpId="0"/>
      <p:bldP spid="4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8" name="Rectangle 2"/>
          <p:cNvSpPr>
            <a:spLocks noChangeArrowheads="1"/>
          </p:cNvSpPr>
          <p:nvPr/>
        </p:nvSpPr>
        <p:spPr bwMode="auto">
          <a:xfrm>
            <a:off x="131763" y="2362200"/>
            <a:ext cx="4516437" cy="58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eaLnBrk="1" hangingPunct="1"/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</a:rPr>
              <a:t>2. Phép chia phân số:</a:t>
            </a: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0" y="3048000"/>
            <a:ext cx="4800600" cy="1447800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just" eaLnBrk="1" hangingPunct="1">
              <a:spcBef>
                <a:spcPct val="50000"/>
              </a:spcBef>
            </a:pPr>
            <a:r>
              <a:rPr lang="en-US" altLang="en-US" sz="2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b="1" i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Quy tắc:</a:t>
            </a:r>
            <a:r>
              <a:rPr lang="vi-VN" altLang="en-US" sz="2200" b="1" i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altLang="en-US" sz="2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Muốn chia một phân số hay một số nguyên cho một phân số, ta nhân số bị chia với số  nghịch  đảo  của  số  chia.</a:t>
            </a:r>
          </a:p>
        </p:txBody>
      </p:sp>
      <p:grpSp>
        <p:nvGrpSpPr>
          <p:cNvPr id="2" name="Group 28"/>
          <p:cNvGrpSpPr>
            <a:grpSpLocks/>
          </p:cNvGrpSpPr>
          <p:nvPr/>
        </p:nvGrpSpPr>
        <p:grpSpPr bwMode="auto">
          <a:xfrm>
            <a:off x="239713" y="4879975"/>
            <a:ext cx="4038600" cy="1749425"/>
            <a:chOff x="30" y="2205"/>
            <a:chExt cx="5364" cy="1879"/>
          </a:xfrm>
        </p:grpSpPr>
        <p:graphicFrame>
          <p:nvGraphicFramePr>
            <p:cNvPr id="8219" name="Object 11"/>
            <p:cNvGraphicFramePr>
              <a:graphicFrameLocks noChangeAspect="1"/>
            </p:cNvGraphicFramePr>
            <p:nvPr/>
          </p:nvGraphicFramePr>
          <p:xfrm>
            <a:off x="1477" y="3428"/>
            <a:ext cx="446" cy="37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75" name="Equation" r:id="rId4" imgW="177646" imgH="139579" progId="Equation.DSMT4">
                    <p:embed/>
                  </p:oleObj>
                </mc:Choice>
                <mc:Fallback>
                  <p:oleObj name="Equation" r:id="rId4" imgW="177646" imgH="139579" progId="Equation.DSMT4">
                    <p:embed/>
                    <p:pic>
                      <p:nvPicPr>
                        <p:cNvPr id="0" name="Object 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77" y="3428"/>
                          <a:ext cx="446" cy="37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220" name="Object 12"/>
            <p:cNvGraphicFramePr>
              <a:graphicFrameLocks noChangeAspect="1"/>
            </p:cNvGraphicFramePr>
            <p:nvPr/>
          </p:nvGraphicFramePr>
          <p:xfrm>
            <a:off x="2068" y="2226"/>
            <a:ext cx="798" cy="97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76" name="Equation" r:id="rId6" imgW="279279" imgH="393529" progId="Equation.DSMT4">
                    <p:embed/>
                  </p:oleObj>
                </mc:Choice>
                <mc:Fallback>
                  <p:oleObj name="Equation" r:id="rId6" imgW="279279" imgH="393529" progId="Equation.DSMT4">
                    <p:embed/>
                    <p:pic>
                      <p:nvPicPr>
                        <p:cNvPr id="0" name="Object 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68" y="2226"/>
                          <a:ext cx="798" cy="97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8221" name="Group 27"/>
            <p:cNvGrpSpPr>
              <a:grpSpLocks/>
            </p:cNvGrpSpPr>
            <p:nvPr/>
          </p:nvGrpSpPr>
          <p:grpSpPr bwMode="auto">
            <a:xfrm>
              <a:off x="30" y="2205"/>
              <a:ext cx="5364" cy="1879"/>
              <a:chOff x="158" y="2219"/>
              <a:chExt cx="5290" cy="2064"/>
            </a:xfrm>
          </p:grpSpPr>
          <p:grpSp>
            <p:nvGrpSpPr>
              <p:cNvPr id="8222" name="Group 15"/>
              <p:cNvGrpSpPr>
                <a:grpSpLocks/>
              </p:cNvGrpSpPr>
              <p:nvPr/>
            </p:nvGrpSpPr>
            <p:grpSpPr bwMode="auto">
              <a:xfrm>
                <a:off x="158" y="2231"/>
                <a:ext cx="1454" cy="1068"/>
                <a:chOff x="158" y="2231"/>
                <a:chExt cx="1454" cy="1068"/>
              </a:xfrm>
            </p:grpSpPr>
            <p:graphicFrame>
              <p:nvGraphicFramePr>
                <p:cNvPr id="8229" name="Object 5"/>
                <p:cNvGraphicFramePr>
                  <a:graphicFrameLocks noChangeAspect="1"/>
                </p:cNvGraphicFramePr>
                <p:nvPr/>
              </p:nvGraphicFramePr>
              <p:xfrm>
                <a:off x="158" y="2231"/>
                <a:ext cx="685" cy="1063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8277" name="Equation" r:id="rId8" imgW="215713" imgH="393359" progId="Equation.DSMT4">
                        <p:embed/>
                      </p:oleObj>
                    </mc:Choice>
                    <mc:Fallback>
                      <p:oleObj name="Equation" r:id="rId8" imgW="215713" imgH="393359" progId="Equation.DSMT4">
                        <p:embed/>
                        <p:pic>
                          <p:nvPicPr>
                            <p:cNvPr id="0" name="Object 5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9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158" y="2231"/>
                              <a:ext cx="685" cy="1063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ffectLst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rgbClr val="000000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  <a:ext uri="{AF507438-7753-43E0-B8FC-AC1667EBCBE1}">
                                <a14:hiddenEffects xmlns:a14="http://schemas.microsoft.com/office/drawing/2010/main">
                                  <a:effectLst>
                                    <a:outerShdw dist="35921" dir="2700000" algn="ctr" rotWithShape="0">
                                      <a:srgbClr val="808080"/>
                                    </a:outerShdw>
                                  </a:effectLst>
                                </a14:hiddenEffects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aphicFrame>
              <p:nvGraphicFramePr>
                <p:cNvPr id="8230" name="Object 6"/>
                <p:cNvGraphicFramePr>
                  <a:graphicFrameLocks noChangeAspect="1"/>
                </p:cNvGraphicFramePr>
                <p:nvPr/>
              </p:nvGraphicFramePr>
              <p:xfrm>
                <a:off x="725" y="2236"/>
                <a:ext cx="887" cy="1063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8278" name="Equation" r:id="rId10" imgW="279279" imgH="393529" progId="Equation.DSMT4">
                        <p:embed/>
                      </p:oleObj>
                    </mc:Choice>
                    <mc:Fallback>
                      <p:oleObj name="Equation" r:id="rId10" imgW="279279" imgH="393529" progId="Equation.DSMT4">
                        <p:embed/>
                        <p:pic>
                          <p:nvPicPr>
                            <p:cNvPr id="0" name="Object 6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1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725" y="2236"/>
                              <a:ext cx="887" cy="1063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ffectLst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rgbClr val="000000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  <a:ext uri="{AF507438-7753-43E0-B8FC-AC1667EBCBE1}">
                                <a14:hiddenEffects xmlns:a14="http://schemas.microsoft.com/office/drawing/2010/main">
                                  <a:effectLst>
                                    <a:outerShdw dist="35921" dir="2700000" algn="ctr" rotWithShape="0">
                                      <a:srgbClr val="808080"/>
                                    </a:outerShdw>
                                  </a:effectLst>
                                </a14:hiddenEffects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p:grpSp>
          <p:graphicFrame>
            <p:nvGraphicFramePr>
              <p:cNvPr id="8223" name="Object 13"/>
              <p:cNvGraphicFramePr>
                <a:graphicFrameLocks noChangeAspect="1"/>
              </p:cNvGraphicFramePr>
              <p:nvPr/>
            </p:nvGraphicFramePr>
            <p:xfrm>
              <a:off x="2794" y="2234"/>
              <a:ext cx="927" cy="106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8279" name="Equation" r:id="rId12" imgW="291973" imgH="393529" progId="Equation.DSMT4">
                      <p:embed/>
                    </p:oleObj>
                  </mc:Choice>
                  <mc:Fallback>
                    <p:oleObj name="Equation" r:id="rId12" imgW="291973" imgH="393529" progId="Equation.DSMT4">
                      <p:embed/>
                      <p:pic>
                        <p:nvPicPr>
                          <p:cNvPr id="0" name="Object 13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3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794" y="2234"/>
                            <a:ext cx="927" cy="1063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8224" name="Object 14"/>
              <p:cNvGraphicFramePr>
                <a:graphicFrameLocks noChangeAspect="1"/>
              </p:cNvGraphicFramePr>
              <p:nvPr/>
            </p:nvGraphicFramePr>
            <p:xfrm>
              <a:off x="216" y="3211"/>
              <a:ext cx="1411" cy="106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8280" name="Equation" r:id="rId14" imgW="444307" imgH="393529" progId="Equation.DSMT4">
                      <p:embed/>
                    </p:oleObj>
                  </mc:Choice>
                  <mc:Fallback>
                    <p:oleObj name="Equation" r:id="rId14" imgW="444307" imgH="393529" progId="Equation.DSMT4">
                      <p:embed/>
                      <p:pic>
                        <p:nvPicPr>
                          <p:cNvPr id="0" name="Object 14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16" y="3211"/>
                            <a:ext cx="1411" cy="1063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8225" name="Object 17"/>
              <p:cNvGraphicFramePr>
                <a:graphicFrameLocks noChangeAspect="1"/>
              </p:cNvGraphicFramePr>
              <p:nvPr/>
            </p:nvGraphicFramePr>
            <p:xfrm>
              <a:off x="1505" y="2219"/>
              <a:ext cx="645" cy="106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8281" name="Equation" r:id="rId16" imgW="203112" imgH="393529" progId="Equation.DSMT4">
                      <p:embed/>
                    </p:oleObj>
                  </mc:Choice>
                  <mc:Fallback>
                    <p:oleObj name="Equation" r:id="rId16" imgW="203112" imgH="393529" progId="Equation.DSMT4">
                      <p:embed/>
                      <p:pic>
                        <p:nvPicPr>
                          <p:cNvPr id="0" name="Object 17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505" y="2219"/>
                            <a:ext cx="645" cy="1063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8226" name="Object 18"/>
              <p:cNvGraphicFramePr>
                <a:graphicFrameLocks noChangeAspect="1"/>
              </p:cNvGraphicFramePr>
              <p:nvPr/>
            </p:nvGraphicFramePr>
            <p:xfrm>
              <a:off x="2060" y="3220"/>
              <a:ext cx="887" cy="106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8282" name="Equation" r:id="rId18" imgW="279279" imgH="393529" progId="Equation.DSMT4">
                      <p:embed/>
                    </p:oleObj>
                  </mc:Choice>
                  <mc:Fallback>
                    <p:oleObj name="Equation" r:id="rId18" imgW="279279" imgH="393529" progId="Equation.DSMT4">
                      <p:embed/>
                      <p:pic>
                        <p:nvPicPr>
                          <p:cNvPr id="0" name="Object 18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9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060" y="3220"/>
                            <a:ext cx="887" cy="1063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8227" name="Object 19"/>
              <p:cNvGraphicFramePr>
                <a:graphicFrameLocks noChangeAspect="1"/>
              </p:cNvGraphicFramePr>
              <p:nvPr/>
            </p:nvGraphicFramePr>
            <p:xfrm>
              <a:off x="2902" y="3220"/>
              <a:ext cx="1048" cy="106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8283" name="Equation" r:id="rId20" imgW="330057" imgH="393529" progId="Equation.DSMT4">
                      <p:embed/>
                    </p:oleObj>
                  </mc:Choice>
                  <mc:Fallback>
                    <p:oleObj name="Equation" r:id="rId20" imgW="330057" imgH="393529" progId="Equation.DSMT4">
                      <p:embed/>
                      <p:pic>
                        <p:nvPicPr>
                          <p:cNvPr id="0" name="Object 19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21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902" y="3220"/>
                            <a:ext cx="1048" cy="1063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8228" name="Object 21"/>
              <p:cNvGraphicFramePr>
                <a:graphicFrameLocks noChangeAspect="1"/>
              </p:cNvGraphicFramePr>
              <p:nvPr/>
            </p:nvGraphicFramePr>
            <p:xfrm>
              <a:off x="4210" y="3334"/>
              <a:ext cx="1238" cy="679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8284" name="Equation" r:id="rId22" imgW="482391" imgH="253890" progId="Equation.DSMT4">
                      <p:embed/>
                    </p:oleObj>
                  </mc:Choice>
                  <mc:Fallback>
                    <p:oleObj name="Equation" r:id="rId22" imgW="482391" imgH="253890" progId="Equation.DSMT4">
                      <p:embed/>
                      <p:pic>
                        <p:nvPicPr>
                          <p:cNvPr id="0" name="Object 21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23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210" y="3334"/>
                            <a:ext cx="1238" cy="679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sp>
        <p:nvSpPr>
          <p:cNvPr id="8197" name="Text Box 33"/>
          <p:cNvSpPr txBox="1">
            <a:spLocks noChangeArrowheads="1"/>
          </p:cNvSpPr>
          <p:nvPr/>
        </p:nvSpPr>
        <p:spPr bwMode="auto">
          <a:xfrm>
            <a:off x="100013" y="1214438"/>
            <a:ext cx="47244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2400" b="1" i="1" u="sng">
                <a:solidFill>
                  <a:srgbClr val="FF0000"/>
                </a:solidFill>
                <a:latin typeface="Times New Roman" pitchFamily="18" charset="0"/>
              </a:rPr>
              <a:t>Định nghĩa</a:t>
            </a:r>
            <a:r>
              <a:rPr lang="vi-VN" altLang="en-US" sz="2400" b="1" i="1" u="sng">
                <a:solidFill>
                  <a:srgbClr val="FF0000"/>
                </a:solidFill>
                <a:latin typeface="Times New Roman" pitchFamily="18" charset="0"/>
                <a:sym typeface="Wingdings" pitchFamily="2" charset="2"/>
              </a:rPr>
              <a:t>: </a:t>
            </a:r>
            <a:r>
              <a:rPr lang="en-US" altLang="en-US" sz="2400" b="1">
                <a:solidFill>
                  <a:srgbClr val="0000FF"/>
                </a:solidFill>
                <a:latin typeface="Times New Roman" pitchFamily="18" charset="0"/>
              </a:rPr>
              <a:t>Hai số gọi là nghịch đảo của nhau nếu tích của chúng bằng 1   </a:t>
            </a:r>
          </a:p>
        </p:txBody>
      </p:sp>
      <p:cxnSp>
        <p:nvCxnSpPr>
          <p:cNvPr id="24" name="Straight Connector 23"/>
          <p:cNvCxnSpPr/>
          <p:nvPr/>
        </p:nvCxnSpPr>
        <p:spPr>
          <a:xfrm>
            <a:off x="4876800" y="1219200"/>
            <a:ext cx="0" cy="5410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99" name="Slide Number Placeholder 3"/>
          <p:cNvSpPr txBox="1">
            <a:spLocks/>
          </p:cNvSpPr>
          <p:nvPr/>
        </p:nvSpPr>
        <p:spPr bwMode="auto">
          <a:xfrm>
            <a:off x="12398375" y="8991600"/>
            <a:ext cx="76517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742A6BC3-9A0B-4AA3-B43F-5830DCA05118}" type="slidenum">
              <a:rPr lang="en-US" altLang="en-US" sz="900"/>
              <a:pPr algn="r" eaLnBrk="1" hangingPunct="1"/>
              <a:t>4</a:t>
            </a:fld>
            <a:endParaRPr lang="en-US" altLang="en-US" sz="900"/>
          </a:p>
        </p:txBody>
      </p:sp>
      <p:sp>
        <p:nvSpPr>
          <p:cNvPr id="26" name="Rectangle 22"/>
          <p:cNvSpPr>
            <a:spLocks noChangeArrowheads="1"/>
          </p:cNvSpPr>
          <p:nvPr/>
        </p:nvSpPr>
        <p:spPr bwMode="auto">
          <a:xfrm>
            <a:off x="4953000" y="1089025"/>
            <a:ext cx="3581400" cy="73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 hiểu phép chia </a:t>
            </a:r>
          </a:p>
        </p:txBody>
      </p:sp>
      <p:sp>
        <p:nvSpPr>
          <p:cNvPr id="27" name="Text Box 23"/>
          <p:cNvSpPr txBox="1">
            <a:spLocks noChangeArrowheads="1"/>
          </p:cNvSpPr>
          <p:nvPr/>
        </p:nvSpPr>
        <p:spPr bwMode="auto">
          <a:xfrm>
            <a:off x="4953000" y="1828800"/>
            <a:ext cx="13112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FF0000"/>
                </a:solidFill>
              </a:rPr>
              <a:t>Hãy tính:</a:t>
            </a:r>
          </a:p>
        </p:txBody>
      </p:sp>
      <p:sp>
        <p:nvSpPr>
          <p:cNvPr id="8202" name="Slide Number Placeholder 29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5BE7420A-3E4E-4320-A217-B0622F3C91EB}" type="slidenum">
              <a:rPr lang="en-US" altLang="en-US"/>
              <a:pPr/>
              <a:t>4</a:t>
            </a:fld>
            <a:endParaRPr lang="en-US" altLang="en-US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4953000" y="2319338"/>
          <a:ext cx="990600" cy="852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85" name="Equation" r:id="rId24" imgW="457002" imgH="393529" progId="Equation.DSMT4">
                  <p:embed/>
                </p:oleObj>
              </mc:Choice>
              <mc:Fallback>
                <p:oleObj name="Equation" r:id="rId24" imgW="457002" imgH="393529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2319338"/>
                        <a:ext cx="990600" cy="852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/>
          <p:cNvGraphicFramePr>
            <a:graphicFrameLocks noChangeAspect="1"/>
          </p:cNvGraphicFramePr>
          <p:nvPr/>
        </p:nvGraphicFramePr>
        <p:xfrm>
          <a:off x="5976938" y="2297113"/>
          <a:ext cx="935037" cy="854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86" name="Equation" r:id="rId26" imgW="431613" imgH="393529" progId="Equation.DSMT4">
                  <p:embed/>
                </p:oleObj>
              </mc:Choice>
              <mc:Fallback>
                <p:oleObj name="Equation" r:id="rId26" imgW="431613" imgH="393529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6938" y="2297113"/>
                        <a:ext cx="935037" cy="854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/>
          <p:cNvGraphicFramePr>
            <a:graphicFrameLocks noChangeAspect="1"/>
          </p:cNvGraphicFramePr>
          <p:nvPr/>
        </p:nvGraphicFramePr>
        <p:xfrm>
          <a:off x="7113588" y="2300288"/>
          <a:ext cx="468312" cy="854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87" name="Equation" r:id="rId28" imgW="215713" imgH="393359" progId="Equation.DSMT4">
                  <p:embed/>
                </p:oleObj>
              </mc:Choice>
              <mc:Fallback>
                <p:oleObj name="Equation" r:id="rId28" imgW="215713" imgH="393359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13588" y="2300288"/>
                        <a:ext cx="468312" cy="854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3"/>
          <p:cNvGraphicFramePr>
            <a:graphicFrameLocks noChangeAspect="1"/>
          </p:cNvGraphicFramePr>
          <p:nvPr/>
        </p:nvGraphicFramePr>
        <p:xfrm>
          <a:off x="5138738" y="4341813"/>
          <a:ext cx="1017587" cy="854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88" name="Equation" r:id="rId30" imgW="469696" imgH="393529" progId="Equation.DSMT4">
                  <p:embed/>
                </p:oleObj>
              </mc:Choice>
              <mc:Fallback>
                <p:oleObj name="Equation" r:id="rId30" imgW="469696" imgH="393529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8738" y="4341813"/>
                        <a:ext cx="1017587" cy="854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/>
          <p:cNvGraphicFramePr>
            <a:graphicFrameLocks noChangeAspect="1"/>
          </p:cNvGraphicFramePr>
          <p:nvPr/>
        </p:nvGraphicFramePr>
        <p:xfrm>
          <a:off x="6075363" y="4341813"/>
          <a:ext cx="714375" cy="854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89" name="Equation" r:id="rId32" imgW="330057" imgH="393529" progId="Equation.DSMT4">
                  <p:embed/>
                </p:oleObj>
              </mc:Choice>
              <mc:Fallback>
                <p:oleObj name="Equation" r:id="rId32" imgW="330057" imgH="393529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75363" y="4341813"/>
                        <a:ext cx="714375" cy="854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/>
          <p:cNvGraphicFramePr>
            <a:graphicFrameLocks noChangeAspect="1"/>
          </p:cNvGraphicFramePr>
          <p:nvPr/>
        </p:nvGraphicFramePr>
        <p:xfrm>
          <a:off x="6705600" y="4343400"/>
          <a:ext cx="854075" cy="854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0" name="Equation" r:id="rId34" imgW="393529" imgH="393529" progId="Equation.DSMT4">
                  <p:embed/>
                </p:oleObj>
              </mc:Choice>
              <mc:Fallback>
                <p:oleObj name="Equation" r:id="rId34" imgW="393529" imgH="393529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5600" y="4343400"/>
                        <a:ext cx="854075" cy="854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37"/>
          <p:cNvGraphicFramePr>
            <a:graphicFrameLocks noChangeAspect="1"/>
          </p:cNvGraphicFramePr>
          <p:nvPr/>
        </p:nvGraphicFramePr>
        <p:xfrm>
          <a:off x="5029200" y="3186113"/>
          <a:ext cx="908050" cy="854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1" name="Equation" r:id="rId36" imgW="418918" imgH="393529" progId="Equation.DSMT4">
                  <p:embed/>
                </p:oleObj>
              </mc:Choice>
              <mc:Fallback>
                <p:oleObj name="Equation" r:id="rId36" imgW="418918" imgH="393529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3186113"/>
                        <a:ext cx="908050" cy="854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8"/>
          <p:cNvGraphicFramePr>
            <a:graphicFrameLocks noChangeAspect="1"/>
          </p:cNvGraphicFramePr>
          <p:nvPr/>
        </p:nvGraphicFramePr>
        <p:xfrm>
          <a:off x="5965825" y="3219450"/>
          <a:ext cx="825500" cy="854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2" name="Equation" r:id="rId38" imgW="380835" imgH="393529" progId="Equation.DSMT4">
                  <p:embed/>
                </p:oleObj>
              </mc:Choice>
              <mc:Fallback>
                <p:oleObj name="Equation" r:id="rId38" imgW="380835" imgH="393529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5825" y="3219450"/>
                        <a:ext cx="825500" cy="854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40"/>
          <p:cNvGraphicFramePr>
            <a:graphicFrameLocks noChangeAspect="1"/>
          </p:cNvGraphicFramePr>
          <p:nvPr/>
        </p:nvGraphicFramePr>
        <p:xfrm>
          <a:off x="6832600" y="3430588"/>
          <a:ext cx="385763" cy="38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3" name="Equation" r:id="rId40" imgW="177492" imgH="177492" progId="Equation.DSMT4">
                  <p:embed/>
                </p:oleObj>
              </mc:Choice>
              <mc:Fallback>
                <p:oleObj name="Equation" r:id="rId40" imgW="177492" imgH="177492" progId="Equation.DSMT4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2600" y="3430588"/>
                        <a:ext cx="385763" cy="385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5"/>
          <p:cNvGraphicFramePr>
            <a:graphicFrameLocks noChangeAspect="1"/>
          </p:cNvGraphicFramePr>
          <p:nvPr/>
        </p:nvGraphicFramePr>
        <p:xfrm>
          <a:off x="5214938" y="5316538"/>
          <a:ext cx="963612" cy="854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4" name="Equation" r:id="rId42" imgW="444307" imgH="393529" progId="Equation.DSMT4">
                  <p:embed/>
                </p:oleObj>
              </mc:Choice>
              <mc:Fallback>
                <p:oleObj name="Equation" r:id="rId42" imgW="444307" imgH="393529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4938" y="5316538"/>
                        <a:ext cx="963612" cy="854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39"/>
          <p:cNvGraphicFramePr>
            <a:graphicFrameLocks noChangeAspect="1"/>
          </p:cNvGraphicFramePr>
          <p:nvPr/>
        </p:nvGraphicFramePr>
        <p:xfrm>
          <a:off x="6777038" y="5354638"/>
          <a:ext cx="854075" cy="854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5" name="Equation" r:id="rId44" imgW="393529" imgH="393529" progId="Equation.DSMT4">
                  <p:embed/>
                </p:oleObj>
              </mc:Choice>
              <mc:Fallback>
                <p:oleObj name="Equation" r:id="rId44" imgW="393529" imgH="393529" progId="Equation.DSMT4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77038" y="5354638"/>
                        <a:ext cx="854075" cy="854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41"/>
          <p:cNvGraphicFramePr>
            <a:graphicFrameLocks noChangeAspect="1"/>
          </p:cNvGraphicFramePr>
          <p:nvPr/>
        </p:nvGraphicFramePr>
        <p:xfrm>
          <a:off x="6127750" y="5353050"/>
          <a:ext cx="633413" cy="854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6" name="Equation" r:id="rId46" imgW="291973" imgH="393529" progId="Equation.DSMT4">
                  <p:embed/>
                </p:oleObj>
              </mc:Choice>
              <mc:Fallback>
                <p:oleObj name="Equation" r:id="rId46" imgW="291973" imgH="393529" progId="Equation.DSMT4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7750" y="5353050"/>
                        <a:ext cx="633413" cy="854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6048375" y="4524375"/>
            <a:ext cx="431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240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096000" y="5481638"/>
            <a:ext cx="3841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240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8217" name="Text Box 16"/>
          <p:cNvSpPr txBox="1">
            <a:spLocks noChangeArrowheads="1"/>
          </p:cNvSpPr>
          <p:nvPr/>
        </p:nvSpPr>
        <p:spPr bwMode="auto">
          <a:xfrm>
            <a:off x="76200" y="628650"/>
            <a:ext cx="3206750" cy="50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3200" b="1" u="sng">
                <a:solidFill>
                  <a:srgbClr val="FF0000"/>
                </a:solidFill>
                <a:latin typeface="Times New Roman" pitchFamily="18" charset="0"/>
              </a:rPr>
              <a:t>1. Số nghịch đảo</a:t>
            </a:r>
          </a:p>
        </p:txBody>
      </p:sp>
      <p:sp>
        <p:nvSpPr>
          <p:cNvPr id="8218" name="Rectangle 43"/>
          <p:cNvSpPr>
            <a:spLocks noChangeArrowheads="1"/>
          </p:cNvSpPr>
          <p:nvPr/>
        </p:nvSpPr>
        <p:spPr bwMode="auto">
          <a:xfrm>
            <a:off x="0" y="0"/>
            <a:ext cx="9144000" cy="584200"/>
          </a:xfrm>
          <a:prstGeom prst="rect">
            <a:avLst/>
          </a:prstGeom>
          <a:solidFill>
            <a:srgbClr val="0066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r>
              <a:rPr lang="en-US" altLang="en-US" sz="3200" b="1">
                <a:solidFill>
                  <a:srgbClr val="FFFF00"/>
                </a:solidFill>
                <a:latin typeface="Times New Roman" pitchFamily="18" charset="0"/>
              </a:rPr>
              <a:t>BÀI 12: PHÉP CHIA PHÂN SỐ</a:t>
            </a:r>
          </a:p>
        </p:txBody>
      </p:sp>
    </p:spTree>
    <p:custDataLst>
      <p:tags r:id="rId2"/>
    </p:custData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9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4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9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8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6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2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7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2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8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8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3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8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3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8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8" grpId="0"/>
      <p:bldP spid="6147" grpId="0" animBg="1"/>
      <p:bldP spid="26" grpId="0" autoUpdateAnimBg="0"/>
      <p:bldP spid="27" grpId="0" autoUpdateAnimBg="0"/>
      <p:bldP spid="4" grpId="0"/>
      <p:bldP spid="4" grpId="1"/>
      <p:bldP spid="5" grpId="0"/>
      <p:bldP spid="5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7" name="Rectangle 108"/>
          <p:cNvSpPr>
            <a:spLocks noChangeArrowheads="1"/>
          </p:cNvSpPr>
          <p:nvPr/>
        </p:nvSpPr>
        <p:spPr bwMode="auto">
          <a:xfrm>
            <a:off x="762000" y="3314700"/>
            <a:ext cx="2667000" cy="6731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hangingPunct="1">
              <a:defRPr/>
            </a:pPr>
            <a:endParaRPr lang="en-US"/>
          </a:p>
        </p:txBody>
      </p:sp>
      <p:graphicFrame>
        <p:nvGraphicFramePr>
          <p:cNvPr id="9219" name="Object 50"/>
          <p:cNvGraphicFramePr>
            <a:graphicFrameLocks noChangeAspect="1"/>
          </p:cNvGraphicFramePr>
          <p:nvPr/>
        </p:nvGraphicFramePr>
        <p:xfrm>
          <a:off x="1125538" y="3278188"/>
          <a:ext cx="2151062" cy="693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92" name="Equation" r:id="rId4" imgW="1218671" imgH="393529" progId="Equation.DSMT4">
                  <p:embed/>
                </p:oleObj>
              </mc:Choice>
              <mc:Fallback>
                <p:oleObj name="Equation" r:id="rId4" imgW="1218671" imgH="393529" progId="Equation.DSMT4">
                  <p:embed/>
                  <p:pic>
                    <p:nvPicPr>
                      <p:cNvPr id="0" name="Object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5538" y="3278188"/>
                        <a:ext cx="2151062" cy="693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4757738" y="2197100"/>
          <a:ext cx="2360612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93" name="Equation" r:id="rId6" imgW="1295400" imgH="393700" progId="Equation.3">
                  <p:embed/>
                </p:oleObj>
              </mc:Choice>
              <mc:Fallback>
                <p:oleObj name="Equation" r:id="rId6" imgW="1295400" imgH="3937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7738" y="2197100"/>
                        <a:ext cx="2360612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4730750" y="2921000"/>
          <a:ext cx="2635250" cy="709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94" name="Equation" r:id="rId8" imgW="1447172" imgH="393529" progId="Equation.3">
                  <p:embed/>
                </p:oleObj>
              </mc:Choice>
              <mc:Fallback>
                <p:oleObj name="Equation" r:id="rId8" imgW="1447172" imgH="393529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0750" y="2921000"/>
                        <a:ext cx="2635250" cy="709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10"/>
          <p:cNvGraphicFramePr>
            <a:graphicFrameLocks noChangeAspect="1"/>
          </p:cNvGraphicFramePr>
          <p:nvPr/>
        </p:nvGraphicFramePr>
        <p:xfrm>
          <a:off x="4724400" y="3660775"/>
          <a:ext cx="2714625" cy="738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95" name="Equation" r:id="rId10" imgW="1435100" imgH="393700" progId="Equation.3">
                  <p:embed/>
                </p:oleObj>
              </mc:Choice>
              <mc:Fallback>
                <p:oleObj name="Equation" r:id="rId10" imgW="1435100" imgH="3937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3660775"/>
                        <a:ext cx="2714625" cy="738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9" name="Object 11"/>
          <p:cNvGraphicFramePr>
            <a:graphicFrameLocks noChangeAspect="1"/>
          </p:cNvGraphicFramePr>
          <p:nvPr/>
        </p:nvGraphicFramePr>
        <p:xfrm>
          <a:off x="4648200" y="4419600"/>
          <a:ext cx="4141788" cy="684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96" name="Equation" r:id="rId12" imgW="2362200" imgH="393700" progId="Equation.3">
                  <p:embed/>
                </p:oleObj>
              </mc:Choice>
              <mc:Fallback>
                <p:oleObj name="Equation" r:id="rId12" imgW="2362200" imgH="3937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4419600"/>
                        <a:ext cx="4141788" cy="684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80" name="Text Box 12"/>
          <p:cNvSpPr txBox="1">
            <a:spLocks noChangeArrowheads="1"/>
          </p:cNvSpPr>
          <p:nvPr/>
        </p:nvSpPr>
        <p:spPr bwMode="auto">
          <a:xfrm>
            <a:off x="6319838" y="2103438"/>
            <a:ext cx="323850" cy="457200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Times New Roman" pitchFamily="18" charset="0"/>
              </a:rPr>
              <a:t>2</a:t>
            </a:r>
          </a:p>
        </p:txBody>
      </p:sp>
      <p:graphicFrame>
        <p:nvGraphicFramePr>
          <p:cNvPr id="9225" name="Object 20"/>
          <p:cNvGraphicFramePr>
            <a:graphicFrameLocks noChangeAspect="1"/>
          </p:cNvGraphicFramePr>
          <p:nvPr/>
        </p:nvGraphicFramePr>
        <p:xfrm>
          <a:off x="11749088" y="3402013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97" name="Equation" r:id="rId14" imgW="114151" imgH="215619" progId="Equation.3">
                  <p:embed/>
                </p:oleObj>
              </mc:Choice>
              <mc:Fallback>
                <p:oleObj name="Equation" r:id="rId14" imgW="114151" imgH="215619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49088" y="3402013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9" name="Object 21"/>
          <p:cNvGraphicFramePr>
            <a:graphicFrameLocks noChangeAspect="1"/>
          </p:cNvGraphicFramePr>
          <p:nvPr/>
        </p:nvGraphicFramePr>
        <p:xfrm>
          <a:off x="6842125" y="2182813"/>
          <a:ext cx="328613" cy="741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98" name="Equation" r:id="rId16" imgW="164957" imgH="393359" progId="Equation.3">
                  <p:embed/>
                </p:oleObj>
              </mc:Choice>
              <mc:Fallback>
                <p:oleObj name="Equation" r:id="rId16" imgW="164957" imgH="393359" progId="Equation.3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25" y="2182813"/>
                        <a:ext cx="328613" cy="741362"/>
                      </a:xfrm>
                      <a:prstGeom prst="rect">
                        <a:avLst/>
                      </a:prstGeom>
                      <a:solidFill>
                        <a:srgbClr val="CC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90" name="Object 22"/>
          <p:cNvGraphicFramePr>
            <a:graphicFrameLocks noChangeAspect="1"/>
          </p:cNvGraphicFramePr>
          <p:nvPr/>
        </p:nvGraphicFramePr>
        <p:xfrm>
          <a:off x="6442075" y="4375150"/>
          <a:ext cx="301625" cy="738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99" name="Equation" r:id="rId18" imgW="152334" imgH="393529" progId="Equation.3">
                  <p:embed/>
                </p:oleObj>
              </mc:Choice>
              <mc:Fallback>
                <p:oleObj name="Equation" r:id="rId18" imgW="152334" imgH="393529" progId="Equation.3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2075" y="4375150"/>
                        <a:ext cx="301625" cy="738188"/>
                      </a:xfrm>
                      <a:prstGeom prst="rect">
                        <a:avLst/>
                      </a:prstGeom>
                      <a:solidFill>
                        <a:srgbClr val="CC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91" name="Object 23"/>
          <p:cNvGraphicFramePr>
            <a:graphicFrameLocks noChangeAspect="1"/>
          </p:cNvGraphicFramePr>
          <p:nvPr/>
        </p:nvGraphicFramePr>
        <p:xfrm>
          <a:off x="7158038" y="3703638"/>
          <a:ext cx="369887" cy="636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00" name="Equation" r:id="rId20" imgW="228501" imgH="393529" progId="Equation.3">
                  <p:embed/>
                </p:oleObj>
              </mc:Choice>
              <mc:Fallback>
                <p:oleObj name="Equation" r:id="rId20" imgW="228501" imgH="393529" progId="Equation.3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58038" y="3703638"/>
                        <a:ext cx="369887" cy="636587"/>
                      </a:xfrm>
                      <a:prstGeom prst="rect">
                        <a:avLst/>
                      </a:prstGeom>
                      <a:solidFill>
                        <a:srgbClr val="CC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92" name="Object 24"/>
          <p:cNvGraphicFramePr>
            <a:graphicFrameLocks noChangeAspect="1"/>
          </p:cNvGraphicFramePr>
          <p:nvPr/>
        </p:nvGraphicFramePr>
        <p:xfrm>
          <a:off x="6008688" y="2914650"/>
          <a:ext cx="328612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01" name="Equation" r:id="rId22" imgW="228501" imgH="393529" progId="Equation.3">
                  <p:embed/>
                </p:oleObj>
              </mc:Choice>
              <mc:Fallback>
                <p:oleObj name="Equation" r:id="rId22" imgW="228501" imgH="393529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8688" y="2914650"/>
                        <a:ext cx="328612" cy="739775"/>
                      </a:xfrm>
                      <a:prstGeom prst="rect">
                        <a:avLst/>
                      </a:prstGeom>
                      <a:solidFill>
                        <a:srgbClr val="CC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93" name="Object 25"/>
          <p:cNvGraphicFramePr>
            <a:graphicFrameLocks noChangeAspect="1"/>
          </p:cNvGraphicFramePr>
          <p:nvPr/>
        </p:nvGraphicFramePr>
        <p:xfrm>
          <a:off x="6597650" y="3713163"/>
          <a:ext cx="290513" cy="655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02" name="Equation" r:id="rId24" imgW="164957" imgH="393359" progId="Equation.3">
                  <p:embed/>
                </p:oleObj>
              </mc:Choice>
              <mc:Fallback>
                <p:oleObj name="Equation" r:id="rId24" imgW="164957" imgH="393359" progId="Equation.3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97650" y="3713163"/>
                        <a:ext cx="290513" cy="655637"/>
                      </a:xfrm>
                      <a:prstGeom prst="rect">
                        <a:avLst/>
                      </a:prstGeom>
                      <a:solidFill>
                        <a:srgbClr val="CC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94" name="Object 26"/>
          <p:cNvGraphicFramePr>
            <a:graphicFrameLocks noChangeAspect="1"/>
          </p:cNvGraphicFramePr>
          <p:nvPr/>
        </p:nvGraphicFramePr>
        <p:xfrm>
          <a:off x="7099300" y="2947988"/>
          <a:ext cx="477838" cy="703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03" name="Equation" r:id="rId26" imgW="304536" imgH="393359" progId="Equation.3">
                  <p:embed/>
                </p:oleObj>
              </mc:Choice>
              <mc:Fallback>
                <p:oleObj name="Equation" r:id="rId26" imgW="304536" imgH="393359" progId="Equation.3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9300" y="2947988"/>
                        <a:ext cx="477838" cy="703262"/>
                      </a:xfrm>
                      <a:prstGeom prst="rect">
                        <a:avLst/>
                      </a:prstGeom>
                      <a:solidFill>
                        <a:srgbClr val="CC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95" name="Object 27"/>
          <p:cNvGraphicFramePr>
            <a:graphicFrameLocks noChangeAspect="1"/>
          </p:cNvGraphicFramePr>
          <p:nvPr/>
        </p:nvGraphicFramePr>
        <p:xfrm>
          <a:off x="7848600" y="4419600"/>
          <a:ext cx="368300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04" name="Equation" r:id="rId28" imgW="228501" imgH="393529" progId="Equation.3">
                  <p:embed/>
                </p:oleObj>
              </mc:Choice>
              <mc:Fallback>
                <p:oleObj name="Equation" r:id="rId28" imgW="228501" imgH="393529" progId="Equation.3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48600" y="4419600"/>
                        <a:ext cx="368300" cy="720725"/>
                      </a:xfrm>
                      <a:prstGeom prst="rect">
                        <a:avLst/>
                      </a:prstGeom>
                      <a:solidFill>
                        <a:srgbClr val="CC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96" name="Object 28"/>
          <p:cNvGraphicFramePr>
            <a:graphicFrameLocks noChangeAspect="1"/>
          </p:cNvGraphicFramePr>
          <p:nvPr/>
        </p:nvGraphicFramePr>
        <p:xfrm>
          <a:off x="8305800" y="4313238"/>
          <a:ext cx="769938" cy="833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05" name="Equation" r:id="rId30" imgW="507780" imgH="393529" progId="Equation.3">
                  <p:embed/>
                </p:oleObj>
              </mc:Choice>
              <mc:Fallback>
                <p:oleObj name="Equation" r:id="rId30" imgW="507780" imgH="393529" progId="Equation.3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05800" y="4313238"/>
                        <a:ext cx="769938" cy="833437"/>
                      </a:xfrm>
                      <a:prstGeom prst="rect">
                        <a:avLst/>
                      </a:prstGeom>
                      <a:solidFill>
                        <a:srgbClr val="CC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34" name="Rectangle 33"/>
          <p:cNvSpPr>
            <a:spLocks noChangeArrowheads="1"/>
          </p:cNvSpPr>
          <p:nvPr/>
        </p:nvSpPr>
        <p:spPr bwMode="auto">
          <a:xfrm>
            <a:off x="65088" y="2495550"/>
            <a:ext cx="4516437" cy="58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eaLnBrk="1" hangingPunct="1"/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</a:rPr>
              <a:t>2. </a:t>
            </a:r>
            <a:r>
              <a:rPr lang="en-US" altLang="en-US" sz="2800" b="1" u="sng">
                <a:solidFill>
                  <a:srgbClr val="FF0000"/>
                </a:solidFill>
                <a:latin typeface="Times New Roman" pitchFamily="18" charset="0"/>
              </a:rPr>
              <a:t>Phép chia phân số:</a:t>
            </a:r>
          </a:p>
        </p:txBody>
      </p:sp>
      <p:sp>
        <p:nvSpPr>
          <p:cNvPr id="7222" name="Text Box 54"/>
          <p:cNvSpPr txBox="1">
            <a:spLocks noChangeArrowheads="1"/>
          </p:cNvSpPr>
          <p:nvPr/>
        </p:nvSpPr>
        <p:spPr bwMode="auto">
          <a:xfrm>
            <a:off x="4267200" y="1295400"/>
            <a:ext cx="5105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</a:rPr>
              <a:t>Hoàn thành các phép tính sau: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62000" y="4038600"/>
            <a:ext cx="2667000" cy="762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graphicFrame>
        <p:nvGraphicFramePr>
          <p:cNvPr id="9237" name="Object 52"/>
          <p:cNvGraphicFramePr>
            <a:graphicFrameLocks noChangeAspect="1"/>
          </p:cNvGraphicFramePr>
          <p:nvPr/>
        </p:nvGraphicFramePr>
        <p:xfrm>
          <a:off x="762000" y="4038600"/>
          <a:ext cx="2665413" cy="688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06" name="Equation" r:id="rId32" imgW="1524000" imgH="393700" progId="Equation.DSMT4">
                  <p:embed/>
                </p:oleObj>
              </mc:Choice>
              <mc:Fallback>
                <p:oleObj name="Equation" r:id="rId32" imgW="1524000" imgH="393700" progId="Equation.DSMT4">
                  <p:embed/>
                  <p:pic>
                    <p:nvPicPr>
                      <p:cNvPr id="0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4038600"/>
                        <a:ext cx="2665413" cy="688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1" name="Straight Connector 30"/>
          <p:cNvCxnSpPr/>
          <p:nvPr/>
        </p:nvCxnSpPr>
        <p:spPr>
          <a:xfrm>
            <a:off x="4343400" y="1143000"/>
            <a:ext cx="0" cy="5715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 Box 28"/>
          <p:cNvSpPr txBox="1">
            <a:spLocks noChangeArrowheads="1"/>
          </p:cNvSpPr>
          <p:nvPr/>
        </p:nvSpPr>
        <p:spPr bwMode="auto">
          <a:xfrm>
            <a:off x="228600" y="1295400"/>
            <a:ext cx="4038600" cy="120015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2400" b="1" err="1">
                <a:solidFill>
                  <a:srgbClr val="FF0000"/>
                </a:solidFill>
                <a:latin typeface="Times New Roman" pitchFamily="18" charset="0"/>
              </a:rPr>
              <a:t>Định</a:t>
            </a:r>
            <a:r>
              <a:rPr lang="en-US" sz="2400" b="1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>
                <a:solidFill>
                  <a:srgbClr val="FF0000"/>
                </a:solidFill>
                <a:latin typeface="Times New Roman" pitchFamily="18" charset="0"/>
              </a:rPr>
              <a:t>nghĩa: </a:t>
            </a:r>
            <a:r>
              <a:rPr lang="en-US" sz="2400" b="1">
                <a:solidFill>
                  <a:srgbClr val="0000FF"/>
                </a:solidFill>
                <a:latin typeface="Times New Roman" pitchFamily="18" charset="0"/>
              </a:rPr>
              <a:t>Hai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</a:rPr>
              <a:t>số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</a:rPr>
              <a:t>gọi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</a:rPr>
              <a:t>là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</a:rPr>
              <a:t>nghịch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</a:rPr>
              <a:t>đảo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</a:rPr>
              <a:t>của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</a:rPr>
              <a:t>nhau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</a:rPr>
              <a:t>nếu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</a:rPr>
              <a:t>tích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</a:rPr>
              <a:t>của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</a:rPr>
              <a:t>chúng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</a:rPr>
              <a:t>bằng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</a:rPr>
              <a:t> 1   </a:t>
            </a:r>
          </a:p>
        </p:txBody>
      </p:sp>
      <p:sp>
        <p:nvSpPr>
          <p:cNvPr id="9240" name="Slide Number Placeholder 28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B27CFAF6-40F1-4171-B011-EF2A9CD894C0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 flipH="1">
            <a:off x="76200" y="4800600"/>
            <a:ext cx="14827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b="1">
                <a:solidFill>
                  <a:srgbClr val="FF0000"/>
                </a:solidFill>
              </a:rPr>
              <a:t>VD:</a:t>
            </a:r>
          </a:p>
        </p:txBody>
      </p:sp>
      <p:graphicFrame>
        <p:nvGraphicFramePr>
          <p:cNvPr id="29" name="Object 28"/>
          <p:cNvGraphicFramePr>
            <a:graphicFrameLocks noChangeAspect="1"/>
          </p:cNvGraphicFramePr>
          <p:nvPr/>
        </p:nvGraphicFramePr>
        <p:xfrm>
          <a:off x="2667000" y="5057775"/>
          <a:ext cx="495300" cy="852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07" name="Equation" r:id="rId34" imgW="228501" imgH="393529" progId="Equation.DSMT4">
                  <p:embed/>
                </p:oleObj>
              </mc:Choice>
              <mc:Fallback>
                <p:oleObj name="Equation" r:id="rId34" imgW="228501" imgH="393529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5057775"/>
                        <a:ext cx="495300" cy="852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/>
        </p:nvGraphicFramePr>
        <p:xfrm>
          <a:off x="176213" y="5068888"/>
          <a:ext cx="1292225" cy="852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08" name="Equation" r:id="rId36" imgW="596641" imgH="393529" progId="Equation.DSMT4">
                  <p:embed/>
                </p:oleObj>
              </mc:Choice>
              <mc:Fallback>
                <p:oleObj name="Equation" r:id="rId36" imgW="596641" imgH="393529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213" y="5068888"/>
                        <a:ext cx="1292225" cy="852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/>
          <p:cNvGraphicFramePr>
            <a:graphicFrameLocks noChangeAspect="1"/>
          </p:cNvGraphicFramePr>
          <p:nvPr/>
        </p:nvGraphicFramePr>
        <p:xfrm>
          <a:off x="1412875" y="5068888"/>
          <a:ext cx="1236663" cy="852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09" name="Equation" r:id="rId38" imgW="571252" imgH="393529" progId="Equation.DSMT4">
                  <p:embed/>
                </p:oleObj>
              </mc:Choice>
              <mc:Fallback>
                <p:oleObj name="Equation" r:id="rId38" imgW="571252" imgH="393529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2875" y="5068888"/>
                        <a:ext cx="1236663" cy="852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/>
          <p:cNvGraphicFramePr>
            <a:graphicFrameLocks noChangeAspect="1"/>
          </p:cNvGraphicFramePr>
          <p:nvPr/>
        </p:nvGraphicFramePr>
        <p:xfrm>
          <a:off x="300038" y="5929313"/>
          <a:ext cx="1292225" cy="852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10" name="Equation" r:id="rId40" imgW="596641" imgH="393529" progId="Equation.DSMT4">
                  <p:embed/>
                </p:oleObj>
              </mc:Choice>
              <mc:Fallback>
                <p:oleObj name="Equation" r:id="rId40" imgW="596641" imgH="393529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038" y="5929313"/>
                        <a:ext cx="1292225" cy="852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5"/>
          <p:cNvGraphicFramePr>
            <a:graphicFrameLocks noChangeAspect="1"/>
          </p:cNvGraphicFramePr>
          <p:nvPr/>
        </p:nvGraphicFramePr>
        <p:xfrm>
          <a:off x="1600200" y="5943600"/>
          <a:ext cx="1209675" cy="852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11" name="Equation" r:id="rId42" imgW="558558" imgH="393529" progId="Equation.DSMT4">
                  <p:embed/>
                </p:oleObj>
              </mc:Choice>
              <mc:Fallback>
                <p:oleObj name="Equation" r:id="rId42" imgW="558558" imgH="393529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5943600"/>
                        <a:ext cx="1209675" cy="852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/>
          <p:cNvGraphicFramePr>
            <a:graphicFrameLocks noChangeAspect="1"/>
          </p:cNvGraphicFramePr>
          <p:nvPr/>
        </p:nvGraphicFramePr>
        <p:xfrm>
          <a:off x="2819400" y="5943600"/>
          <a:ext cx="330200" cy="852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12" name="Equation" r:id="rId44" imgW="152334" imgH="393529" progId="Equation.DSMT4">
                  <p:embed/>
                </p:oleObj>
              </mc:Choice>
              <mc:Fallback>
                <p:oleObj name="Equation" r:id="rId44" imgW="152334" imgH="393529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5943600"/>
                        <a:ext cx="330200" cy="852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48" name="Text Box 16"/>
          <p:cNvSpPr txBox="1">
            <a:spLocks noChangeArrowheads="1"/>
          </p:cNvSpPr>
          <p:nvPr/>
        </p:nvSpPr>
        <p:spPr bwMode="auto">
          <a:xfrm>
            <a:off x="146050" y="628650"/>
            <a:ext cx="3206750" cy="50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 b="1" u="sng">
                <a:solidFill>
                  <a:srgbClr val="FF0000"/>
                </a:solidFill>
                <a:latin typeface="Times New Roman" pitchFamily="18" charset="0"/>
              </a:rPr>
              <a:t>1. Số nghịch đảo</a:t>
            </a:r>
          </a:p>
        </p:txBody>
      </p:sp>
      <p:sp>
        <p:nvSpPr>
          <p:cNvPr id="9249" name="Rectangle 34"/>
          <p:cNvSpPr>
            <a:spLocks noChangeArrowheads="1"/>
          </p:cNvSpPr>
          <p:nvPr/>
        </p:nvSpPr>
        <p:spPr bwMode="auto">
          <a:xfrm>
            <a:off x="0" y="0"/>
            <a:ext cx="9144000" cy="584200"/>
          </a:xfrm>
          <a:prstGeom prst="rect">
            <a:avLst/>
          </a:prstGeom>
          <a:solidFill>
            <a:srgbClr val="0066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r>
              <a:rPr lang="en-US" altLang="en-US" sz="3200" b="1">
                <a:solidFill>
                  <a:srgbClr val="FFFF00"/>
                </a:solidFill>
                <a:latin typeface="Times New Roman" pitchFamily="18" charset="0"/>
              </a:rPr>
              <a:t>BÀI 12: PHÉP CHIA PHÂN SỐ</a:t>
            </a:r>
          </a:p>
        </p:txBody>
      </p:sp>
    </p:spTree>
    <p:custDataLst>
      <p:tags r:id="rId2"/>
    </p:custData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2" dur="1000"/>
                                        <p:tgtEl>
                                          <p:spTgt spid="7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7" dur="10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2" dur="10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7" dur="10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2" dur="10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900" decel="1000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5" dur="1000"/>
                                        <p:tgtEl>
                                          <p:spTgt spid="7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71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71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900" decel="100000" fill="hold"/>
                                        <p:tgtEl>
                                          <p:spTgt spid="7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88" dur="1000"/>
                                        <p:tgtEl>
                                          <p:spTgt spid="7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71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7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900" decel="100000" fill="hold"/>
                                        <p:tgtEl>
                                          <p:spTgt spid="7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1" dur="500"/>
                                        <p:tgtEl>
                                          <p:spTgt spid="7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7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7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7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7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8" dur="500"/>
                                        <p:tgtEl>
                                          <p:spTgt spid="7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80" grpId="0" animBg="1"/>
      <p:bldP spid="7222" grpId="0"/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4"/>
          <p:cNvSpPr>
            <a:spLocks noChangeArrowheads="1"/>
          </p:cNvSpPr>
          <p:nvPr/>
        </p:nvSpPr>
        <p:spPr bwMode="auto">
          <a:xfrm>
            <a:off x="76200" y="2819400"/>
            <a:ext cx="4800600" cy="838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10243" name="Text Box 8"/>
          <p:cNvSpPr txBox="1">
            <a:spLocks noChangeArrowheads="1"/>
          </p:cNvSpPr>
          <p:nvPr/>
        </p:nvSpPr>
        <p:spPr bwMode="auto">
          <a:xfrm>
            <a:off x="3232150" y="1339850"/>
            <a:ext cx="2317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2400">
              <a:latin typeface="Times New Roman" pitchFamily="18" charset="0"/>
            </a:endParaRPr>
          </a:p>
        </p:txBody>
      </p:sp>
      <p:graphicFrame>
        <p:nvGraphicFramePr>
          <p:cNvPr id="10244" name="Object 24"/>
          <p:cNvGraphicFramePr>
            <a:graphicFrameLocks noChangeAspect="1"/>
          </p:cNvGraphicFramePr>
          <p:nvPr/>
        </p:nvGraphicFramePr>
        <p:xfrm>
          <a:off x="76200" y="2895600"/>
          <a:ext cx="2065338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4" name="Equation" r:id="rId3" imgW="1218671" imgH="393529" progId="Equation.DSMT4">
                  <p:embed/>
                </p:oleObj>
              </mc:Choice>
              <mc:Fallback>
                <p:oleObj name="Equation" r:id="rId3" imgW="1218671" imgH="393529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" y="2895600"/>
                        <a:ext cx="2065338" cy="666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5" name="Rectangle 25"/>
          <p:cNvSpPr>
            <a:spLocks noChangeArrowheads="1"/>
          </p:cNvSpPr>
          <p:nvPr/>
        </p:nvSpPr>
        <p:spPr bwMode="auto">
          <a:xfrm>
            <a:off x="61913" y="2209800"/>
            <a:ext cx="3671887" cy="58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eaLnBrk="1" hangingPunct="1"/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</a:rPr>
              <a:t>2. </a:t>
            </a:r>
            <a:r>
              <a:rPr lang="en-US" altLang="en-US" sz="2800" b="1" u="sng">
                <a:solidFill>
                  <a:srgbClr val="FF0000"/>
                </a:solidFill>
                <a:latin typeface="Times New Roman" pitchFamily="18" charset="0"/>
              </a:rPr>
              <a:t>Phép chia phân số:</a:t>
            </a:r>
          </a:p>
        </p:txBody>
      </p:sp>
      <p:graphicFrame>
        <p:nvGraphicFramePr>
          <p:cNvPr id="10246" name="Object 29"/>
          <p:cNvGraphicFramePr>
            <a:graphicFrameLocks noChangeAspect="1"/>
          </p:cNvGraphicFramePr>
          <p:nvPr/>
        </p:nvGraphicFramePr>
        <p:xfrm>
          <a:off x="2133600" y="2895600"/>
          <a:ext cx="2559050" cy="661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5" name="Equation" r:id="rId5" imgW="1524000" imgH="393700" progId="Equation.DSMT4">
                  <p:embed/>
                </p:oleObj>
              </mc:Choice>
              <mc:Fallback>
                <p:oleObj name="Equation" r:id="rId5" imgW="1524000" imgH="39370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2895600"/>
                        <a:ext cx="2559050" cy="661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>
            <a:off x="4800600" y="990600"/>
            <a:ext cx="0" cy="571500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aphicFrame>
        <p:nvGraphicFramePr>
          <p:cNvPr id="17" name="Object 6"/>
          <p:cNvGraphicFramePr>
            <a:graphicFrameLocks noChangeAspect="1"/>
          </p:cNvGraphicFramePr>
          <p:nvPr/>
        </p:nvGraphicFramePr>
        <p:xfrm>
          <a:off x="381000" y="5715000"/>
          <a:ext cx="3976688" cy="960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6" name="Equation" r:id="rId7" imgW="1358310" imgH="393529" progId="Equation.DSMT4">
                  <p:embed/>
                </p:oleObj>
              </mc:Choice>
              <mc:Fallback>
                <p:oleObj name="Equation" r:id="rId7" imgW="1358310" imgH="393529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5715000"/>
                        <a:ext cx="3976688" cy="960438"/>
                      </a:xfrm>
                      <a:prstGeom prst="rect">
                        <a:avLst/>
                      </a:prstGeom>
                      <a:solidFill>
                        <a:srgbClr val="CC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3"/>
          <p:cNvSpPr>
            <a:spLocks noChangeArrowheads="1"/>
          </p:cNvSpPr>
          <p:nvPr/>
        </p:nvSpPr>
        <p:spPr bwMode="auto">
          <a:xfrm>
            <a:off x="0" y="3657600"/>
            <a:ext cx="48006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</a:pPr>
            <a:r>
              <a:rPr lang="en-US" altLang="en-US" sz="24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 xét:</a:t>
            </a:r>
            <a:r>
              <a:rPr lang="vi-VN" altLang="en-US" sz="24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(SGK/42)</a:t>
            </a:r>
            <a:endParaRPr lang="en-US" altLang="en-US" sz="2400" b="1" i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 eaLnBrk="1" hangingPunct="1">
              <a:spcBef>
                <a:spcPct val="20000"/>
              </a:spcBef>
              <a:buFontTx/>
              <a:buChar char="•"/>
            </a:pPr>
            <a:r>
              <a:rPr lang="en-US" alt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Muốn chia một phân số cho một số nguyên (khác 0) ta giữ nguyên tử của phân số và nhân mẫu với số nguyên.</a:t>
            </a:r>
          </a:p>
        </p:txBody>
      </p:sp>
      <p:graphicFrame>
        <p:nvGraphicFramePr>
          <p:cNvPr id="10250" name="Object 34"/>
          <p:cNvGraphicFramePr>
            <a:graphicFrameLocks noChangeAspect="1"/>
          </p:cNvGraphicFramePr>
          <p:nvPr/>
        </p:nvGraphicFramePr>
        <p:xfrm>
          <a:off x="4876800" y="2058988"/>
          <a:ext cx="4267200" cy="836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7" name="Equation" r:id="rId9" imgW="2235200" imgH="393700" progId="Equation.DSMT4">
                  <p:embed/>
                </p:oleObj>
              </mc:Choice>
              <mc:Fallback>
                <p:oleObj name="Equation" r:id="rId9" imgW="2235200" imgH="393700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2058988"/>
                        <a:ext cx="4267200" cy="836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51" name="Text Box 35"/>
          <p:cNvSpPr txBox="1">
            <a:spLocks noChangeArrowheads="1"/>
          </p:cNvSpPr>
          <p:nvPr/>
        </p:nvSpPr>
        <p:spPr bwMode="auto">
          <a:xfrm>
            <a:off x="4876800" y="1262063"/>
            <a:ext cx="2667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Xét phép chia:</a:t>
            </a:r>
          </a:p>
        </p:txBody>
      </p:sp>
      <p:sp>
        <p:nvSpPr>
          <p:cNvPr id="10252" name="Slide Number Placeholder 20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633C4CF0-C39C-4A01-B9F1-2172E47FE0D5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10253" name="Text Box 33"/>
          <p:cNvSpPr txBox="1">
            <a:spLocks noChangeArrowheads="1"/>
          </p:cNvSpPr>
          <p:nvPr/>
        </p:nvSpPr>
        <p:spPr bwMode="auto">
          <a:xfrm>
            <a:off x="100013" y="1214438"/>
            <a:ext cx="47244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2400" b="1" i="1" u="sng">
                <a:solidFill>
                  <a:srgbClr val="FF0000"/>
                </a:solidFill>
                <a:latin typeface="Times New Roman" pitchFamily="18" charset="0"/>
              </a:rPr>
              <a:t>Định nghĩa</a:t>
            </a:r>
            <a:r>
              <a:rPr lang="vi-VN" altLang="en-US" sz="2400" b="1" i="1" u="sng">
                <a:solidFill>
                  <a:srgbClr val="FF0000"/>
                </a:solidFill>
                <a:latin typeface="Times New Roman" pitchFamily="18" charset="0"/>
                <a:sym typeface="Wingdings" pitchFamily="2" charset="2"/>
              </a:rPr>
              <a:t>: </a:t>
            </a:r>
            <a:r>
              <a:rPr lang="en-US" altLang="en-US" sz="2400" b="1">
                <a:solidFill>
                  <a:srgbClr val="0000FF"/>
                </a:solidFill>
                <a:latin typeface="Times New Roman" pitchFamily="18" charset="0"/>
              </a:rPr>
              <a:t>Hai số gọi là nghịch đảo của nhau nếu tích của chúng bằng 1   </a:t>
            </a:r>
          </a:p>
        </p:txBody>
      </p:sp>
      <p:sp>
        <p:nvSpPr>
          <p:cNvPr id="10254" name="Text Box 16"/>
          <p:cNvSpPr txBox="1">
            <a:spLocks noChangeArrowheads="1"/>
          </p:cNvSpPr>
          <p:nvPr/>
        </p:nvSpPr>
        <p:spPr bwMode="auto">
          <a:xfrm>
            <a:off x="76200" y="628650"/>
            <a:ext cx="3206750" cy="50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 b="1" u="sng">
                <a:solidFill>
                  <a:srgbClr val="FF0000"/>
                </a:solidFill>
                <a:latin typeface="Times New Roman" pitchFamily="18" charset="0"/>
              </a:rPr>
              <a:t>1. Số nghịch đảo</a:t>
            </a:r>
          </a:p>
        </p:txBody>
      </p:sp>
      <p:sp>
        <p:nvSpPr>
          <p:cNvPr id="10255" name="Rectangle 20"/>
          <p:cNvSpPr>
            <a:spLocks noChangeArrowheads="1"/>
          </p:cNvSpPr>
          <p:nvPr/>
        </p:nvSpPr>
        <p:spPr bwMode="auto">
          <a:xfrm>
            <a:off x="0" y="0"/>
            <a:ext cx="9144000" cy="584200"/>
          </a:xfrm>
          <a:prstGeom prst="rect">
            <a:avLst/>
          </a:prstGeom>
          <a:solidFill>
            <a:srgbClr val="0066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r>
              <a:rPr lang="en-US" altLang="en-US" sz="3200" b="1">
                <a:solidFill>
                  <a:srgbClr val="FFFF00"/>
                </a:solidFill>
                <a:latin typeface="Times New Roman" pitchFamily="18" charset="0"/>
              </a:rPr>
              <a:t>BÀI 12: PHÉP CHIA PHÂN SỐ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30" name="Rectangle 24"/>
          <p:cNvSpPr>
            <a:spLocks noChangeArrowheads="1"/>
          </p:cNvSpPr>
          <p:nvPr/>
        </p:nvSpPr>
        <p:spPr bwMode="auto">
          <a:xfrm>
            <a:off x="533400" y="2928938"/>
            <a:ext cx="2819400" cy="13716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11267" name="Rectangle 2"/>
          <p:cNvSpPr>
            <a:spLocks noChangeArrowheads="1"/>
          </p:cNvSpPr>
          <p:nvPr/>
        </p:nvSpPr>
        <p:spPr bwMode="auto">
          <a:xfrm>
            <a:off x="4456113" y="1547813"/>
            <a:ext cx="4208462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</a:rPr>
              <a:t>Làm phép tính</a:t>
            </a:r>
          </a:p>
        </p:txBody>
      </p:sp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4800600" y="2066925"/>
          <a:ext cx="1296988" cy="2505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1" name="Equation" r:id="rId4" imgW="825500" imgH="1219200" progId="Equation.DSMT4">
                  <p:embed/>
                </p:oleObj>
              </mc:Choice>
              <mc:Fallback>
                <p:oleObj name="Equation" r:id="rId4" imgW="825500" imgH="12192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2066925"/>
                        <a:ext cx="1296988" cy="250507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11"/>
          <p:cNvGraphicFramePr>
            <a:graphicFrameLocks noChangeAspect="1"/>
          </p:cNvGraphicFramePr>
          <p:nvPr/>
        </p:nvGraphicFramePr>
        <p:xfrm>
          <a:off x="6096000" y="2143125"/>
          <a:ext cx="968375" cy="706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2" name="Equation" r:id="rId6" imgW="558558" imgH="393529" progId="Equation.DSMT4">
                  <p:embed/>
                </p:oleObj>
              </mc:Choice>
              <mc:Fallback>
                <p:oleObj name="Equation" r:id="rId6" imgW="558558" imgH="393529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2143125"/>
                        <a:ext cx="968375" cy="706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7" name="Object 14"/>
          <p:cNvGraphicFramePr>
            <a:graphicFrameLocks noChangeAspect="1"/>
          </p:cNvGraphicFramePr>
          <p:nvPr/>
        </p:nvGraphicFramePr>
        <p:xfrm>
          <a:off x="7086600" y="2143125"/>
          <a:ext cx="1033463" cy="752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3" name="Equation" r:id="rId8" imgW="596900" imgH="419100" progId="Equation.DSMT4">
                  <p:embed/>
                </p:oleObj>
              </mc:Choice>
              <mc:Fallback>
                <p:oleObj name="Equation" r:id="rId8" imgW="596900" imgH="4191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2143125"/>
                        <a:ext cx="1033463" cy="752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8" name="Object 15"/>
          <p:cNvGraphicFramePr>
            <a:graphicFrameLocks noChangeAspect="1"/>
          </p:cNvGraphicFramePr>
          <p:nvPr/>
        </p:nvGraphicFramePr>
        <p:xfrm>
          <a:off x="8153400" y="2120900"/>
          <a:ext cx="504825" cy="708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4" name="Equation" r:id="rId10" imgW="266469" imgH="393359" progId="Equation.DSMT4">
                  <p:embed/>
                </p:oleObj>
              </mc:Choice>
              <mc:Fallback>
                <p:oleObj name="Equation" r:id="rId10" imgW="266469" imgH="393359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53400" y="2120900"/>
                        <a:ext cx="504825" cy="7080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2"/>
          <p:cNvGraphicFramePr>
            <a:graphicFrameLocks noChangeAspect="1"/>
          </p:cNvGraphicFramePr>
          <p:nvPr/>
        </p:nvGraphicFramePr>
        <p:xfrm>
          <a:off x="6096000" y="2905125"/>
          <a:ext cx="977900" cy="803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5" name="Equation" r:id="rId12" imgW="622030" imgH="393529" progId="Equation.DSMT4">
                  <p:embed/>
                </p:oleObj>
              </mc:Choice>
              <mc:Fallback>
                <p:oleObj name="Equation" r:id="rId12" imgW="622030" imgH="393529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2905125"/>
                        <a:ext cx="977900" cy="803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16"/>
          <p:cNvGraphicFramePr>
            <a:graphicFrameLocks noChangeAspect="1"/>
          </p:cNvGraphicFramePr>
          <p:nvPr/>
        </p:nvGraphicFramePr>
        <p:xfrm>
          <a:off x="7086600" y="2905125"/>
          <a:ext cx="858838" cy="801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6" name="Equation" r:id="rId14" imgW="545863" imgH="393529" progId="Equation.DSMT4">
                  <p:embed/>
                </p:oleObj>
              </mc:Choice>
              <mc:Fallback>
                <p:oleObj name="Equation" r:id="rId14" imgW="545863" imgH="393529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2905125"/>
                        <a:ext cx="858838" cy="801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17"/>
          <p:cNvGraphicFramePr>
            <a:graphicFrameLocks noChangeAspect="1"/>
          </p:cNvGraphicFramePr>
          <p:nvPr/>
        </p:nvGraphicFramePr>
        <p:xfrm>
          <a:off x="7972425" y="2828925"/>
          <a:ext cx="434975" cy="803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7" name="Equation" r:id="rId16" imgW="203112" imgH="393529" progId="Equation.DSMT4">
                  <p:embed/>
                </p:oleObj>
              </mc:Choice>
              <mc:Fallback>
                <p:oleObj name="Equation" r:id="rId16" imgW="203112" imgH="393529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72425" y="2828925"/>
                        <a:ext cx="434975" cy="8032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13"/>
          <p:cNvGraphicFramePr>
            <a:graphicFrameLocks noChangeAspect="1"/>
          </p:cNvGraphicFramePr>
          <p:nvPr/>
        </p:nvGraphicFramePr>
        <p:xfrm>
          <a:off x="6019800" y="3743325"/>
          <a:ext cx="915988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8" name="Equation" r:id="rId18" imgW="406048" imgH="393359" progId="Equation.DSMT4">
                  <p:embed/>
                </p:oleObj>
              </mc:Choice>
              <mc:Fallback>
                <p:oleObj name="Equation" r:id="rId18" imgW="406048" imgH="393359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3743325"/>
                        <a:ext cx="915988" cy="8636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18"/>
          <p:cNvGraphicFramePr>
            <a:graphicFrameLocks noChangeAspect="1"/>
          </p:cNvGraphicFramePr>
          <p:nvPr/>
        </p:nvGraphicFramePr>
        <p:xfrm>
          <a:off x="7058025" y="3743325"/>
          <a:ext cx="628650" cy="801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9" name="Equation" r:id="rId20" imgW="228501" imgH="393529" progId="Equation.DSMT4">
                  <p:embed/>
                </p:oleObj>
              </mc:Choice>
              <mc:Fallback>
                <p:oleObj name="Equation" r:id="rId20" imgW="228501" imgH="393529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8025" y="3743325"/>
                        <a:ext cx="628650" cy="80168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7" name="Object 24"/>
          <p:cNvGraphicFramePr>
            <a:graphicFrameLocks noChangeAspect="1"/>
          </p:cNvGraphicFramePr>
          <p:nvPr/>
        </p:nvGraphicFramePr>
        <p:xfrm>
          <a:off x="746125" y="2895600"/>
          <a:ext cx="2065338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0" name="Equation" r:id="rId22" imgW="1218671" imgH="393529" progId="Equation.DSMT4">
                  <p:embed/>
                </p:oleObj>
              </mc:Choice>
              <mc:Fallback>
                <p:oleObj name="Equation" r:id="rId22" imgW="1218671" imgH="393529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125" y="2895600"/>
                        <a:ext cx="2065338" cy="666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8" name="Object 29"/>
          <p:cNvGraphicFramePr>
            <a:graphicFrameLocks noChangeAspect="1"/>
          </p:cNvGraphicFramePr>
          <p:nvPr/>
        </p:nvGraphicFramePr>
        <p:xfrm>
          <a:off x="609600" y="3538538"/>
          <a:ext cx="2559050" cy="661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1" name="Equation" r:id="rId24" imgW="1524000" imgH="393700" progId="Equation.DSMT4">
                  <p:embed/>
                </p:oleObj>
              </mc:Choice>
              <mc:Fallback>
                <p:oleObj name="Equation" r:id="rId24" imgW="1524000" imgH="39370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538538"/>
                        <a:ext cx="2559050" cy="661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3" name="Straight Connector 22"/>
          <p:cNvCxnSpPr/>
          <p:nvPr/>
        </p:nvCxnSpPr>
        <p:spPr>
          <a:xfrm>
            <a:off x="4381500" y="628650"/>
            <a:ext cx="38100" cy="62293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80" name="Rectangle 24"/>
          <p:cNvSpPr>
            <a:spLocks noChangeArrowheads="1"/>
          </p:cNvSpPr>
          <p:nvPr/>
        </p:nvSpPr>
        <p:spPr bwMode="auto">
          <a:xfrm>
            <a:off x="685800" y="4419600"/>
            <a:ext cx="25050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marL="342900" indent="-342900" eaLnBrk="1" hangingPunct="1">
              <a:spcBef>
                <a:spcPct val="20000"/>
              </a:spcBef>
            </a:pPr>
            <a:r>
              <a:rPr lang="en-US" altLang="en-US" sz="2000" b="1" i="1">
                <a:solidFill>
                  <a:srgbClr val="FF0000"/>
                </a:solidFill>
              </a:rPr>
              <a:t>Nhận xét:</a:t>
            </a:r>
            <a:r>
              <a:rPr lang="vi-VN" altLang="en-US" sz="2000" b="1" i="1">
                <a:solidFill>
                  <a:srgbClr val="FF0000"/>
                </a:solidFill>
              </a:rPr>
              <a:t> (SGK/42)</a:t>
            </a:r>
            <a:endParaRPr lang="en-US" altLang="en-US" sz="2000" b="1" i="1">
              <a:solidFill>
                <a:srgbClr val="FF0000"/>
              </a:solidFill>
            </a:endParaRPr>
          </a:p>
        </p:txBody>
      </p:sp>
      <p:sp>
        <p:nvSpPr>
          <p:cNvPr id="27" name="Action Button: End 26">
            <a:hlinkClick r:id="rId26" action="ppaction://hlinksldjump" highlightClick="1"/>
          </p:cNvPr>
          <p:cNvSpPr/>
          <p:nvPr/>
        </p:nvSpPr>
        <p:spPr>
          <a:xfrm>
            <a:off x="8534400" y="6248400"/>
            <a:ext cx="609600" cy="6096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graphicFrame>
        <p:nvGraphicFramePr>
          <p:cNvPr id="25" name="Object 6"/>
          <p:cNvGraphicFramePr>
            <a:graphicFrameLocks noChangeAspect="1"/>
          </p:cNvGraphicFramePr>
          <p:nvPr/>
        </p:nvGraphicFramePr>
        <p:xfrm>
          <a:off x="304800" y="4953000"/>
          <a:ext cx="3976688" cy="960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2" name="Equation" r:id="rId27" imgW="1358310" imgH="393529" progId="Equation.DSMT4">
                  <p:embed/>
                </p:oleObj>
              </mc:Choice>
              <mc:Fallback>
                <p:oleObj name="Equation" r:id="rId27" imgW="1358310" imgH="393529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4953000"/>
                        <a:ext cx="3976688" cy="960438"/>
                      </a:xfrm>
                      <a:prstGeom prst="rect">
                        <a:avLst/>
                      </a:prstGeom>
                      <a:solidFill>
                        <a:srgbClr val="CC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83" name="Rectangle 25"/>
          <p:cNvSpPr>
            <a:spLocks noChangeArrowheads="1"/>
          </p:cNvSpPr>
          <p:nvPr/>
        </p:nvSpPr>
        <p:spPr bwMode="auto">
          <a:xfrm>
            <a:off x="61913" y="2209800"/>
            <a:ext cx="3671887" cy="58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eaLnBrk="1" hangingPunct="1"/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</a:rPr>
              <a:t>2. </a:t>
            </a:r>
            <a:r>
              <a:rPr lang="en-US" altLang="en-US" sz="2800" b="1" u="sng">
                <a:solidFill>
                  <a:srgbClr val="FF0000"/>
                </a:solidFill>
                <a:latin typeface="Times New Roman" pitchFamily="18" charset="0"/>
              </a:rPr>
              <a:t>Phép chia phân số:</a:t>
            </a:r>
          </a:p>
        </p:txBody>
      </p:sp>
      <p:sp>
        <p:nvSpPr>
          <p:cNvPr id="11284" name="Text Box 33"/>
          <p:cNvSpPr txBox="1">
            <a:spLocks noChangeArrowheads="1"/>
          </p:cNvSpPr>
          <p:nvPr/>
        </p:nvSpPr>
        <p:spPr bwMode="auto">
          <a:xfrm>
            <a:off x="100013" y="1143000"/>
            <a:ext cx="428148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2400" b="1" i="1" u="sng">
                <a:solidFill>
                  <a:srgbClr val="FF0000"/>
                </a:solidFill>
                <a:latin typeface="Times New Roman" pitchFamily="18" charset="0"/>
              </a:rPr>
              <a:t>Định nghĩa</a:t>
            </a:r>
            <a:r>
              <a:rPr lang="vi-VN" altLang="en-US" sz="2400" b="1" i="1" u="sng">
                <a:solidFill>
                  <a:srgbClr val="FF0000"/>
                </a:solidFill>
                <a:latin typeface="Times New Roman" pitchFamily="18" charset="0"/>
                <a:sym typeface="Wingdings" pitchFamily="2" charset="2"/>
              </a:rPr>
              <a:t>: </a:t>
            </a:r>
            <a:r>
              <a:rPr lang="en-US" altLang="en-US" sz="2400" b="1">
                <a:solidFill>
                  <a:srgbClr val="0000FF"/>
                </a:solidFill>
                <a:latin typeface="Times New Roman" pitchFamily="18" charset="0"/>
              </a:rPr>
              <a:t>Hai số gọi là nghịch đảo của nhau nếu tích của chúng bằng 1   </a:t>
            </a:r>
          </a:p>
        </p:txBody>
      </p:sp>
      <p:sp>
        <p:nvSpPr>
          <p:cNvPr id="11285" name="Text Box 16"/>
          <p:cNvSpPr txBox="1">
            <a:spLocks noChangeArrowheads="1"/>
          </p:cNvSpPr>
          <p:nvPr/>
        </p:nvSpPr>
        <p:spPr bwMode="auto">
          <a:xfrm>
            <a:off x="76200" y="628650"/>
            <a:ext cx="3206750" cy="50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 b="1" u="sng">
                <a:solidFill>
                  <a:srgbClr val="FF0000"/>
                </a:solidFill>
                <a:latin typeface="Times New Roman" pitchFamily="18" charset="0"/>
              </a:rPr>
              <a:t>1. Số nghịch đảo</a:t>
            </a:r>
          </a:p>
        </p:txBody>
      </p:sp>
      <p:sp>
        <p:nvSpPr>
          <p:cNvPr id="11286" name="Rectangle 30"/>
          <p:cNvSpPr>
            <a:spLocks noChangeArrowheads="1"/>
          </p:cNvSpPr>
          <p:nvPr/>
        </p:nvSpPr>
        <p:spPr bwMode="auto">
          <a:xfrm>
            <a:off x="0" y="0"/>
            <a:ext cx="9144000" cy="584200"/>
          </a:xfrm>
          <a:prstGeom prst="rect">
            <a:avLst/>
          </a:prstGeom>
          <a:solidFill>
            <a:srgbClr val="0066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r>
              <a:rPr lang="en-US" altLang="en-US" sz="3200" b="1">
                <a:solidFill>
                  <a:srgbClr val="FFFF00"/>
                </a:solidFill>
                <a:latin typeface="Times New Roman" pitchFamily="18" charset="0"/>
              </a:rPr>
              <a:t>BÀI 12: PHÉP CHIA PHÂN SỐ</a:t>
            </a:r>
          </a:p>
        </p:txBody>
      </p:sp>
    </p:spTree>
    <p:custDataLst>
      <p:tags r:id="rId2"/>
    </p:custData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10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10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30" name="Rectangle 24"/>
          <p:cNvSpPr>
            <a:spLocks noChangeArrowheads="1"/>
          </p:cNvSpPr>
          <p:nvPr/>
        </p:nvSpPr>
        <p:spPr bwMode="auto">
          <a:xfrm>
            <a:off x="533400" y="2928938"/>
            <a:ext cx="2819400" cy="13716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hangingPunct="1">
              <a:defRPr/>
            </a:pPr>
            <a:endParaRPr lang="en-US"/>
          </a:p>
        </p:txBody>
      </p:sp>
      <p:graphicFrame>
        <p:nvGraphicFramePr>
          <p:cNvPr id="12291" name="Object 24"/>
          <p:cNvGraphicFramePr>
            <a:graphicFrameLocks noChangeAspect="1"/>
          </p:cNvGraphicFramePr>
          <p:nvPr/>
        </p:nvGraphicFramePr>
        <p:xfrm>
          <a:off x="746125" y="2895600"/>
          <a:ext cx="2065338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9" name="Equation" r:id="rId4" imgW="1218671" imgH="393529" progId="Equation.DSMT4">
                  <p:embed/>
                </p:oleObj>
              </mc:Choice>
              <mc:Fallback>
                <p:oleObj name="Equation" r:id="rId4" imgW="1218671" imgH="393529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125" y="2895600"/>
                        <a:ext cx="2065338" cy="666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29"/>
          <p:cNvGraphicFramePr>
            <a:graphicFrameLocks noChangeAspect="1"/>
          </p:cNvGraphicFramePr>
          <p:nvPr/>
        </p:nvGraphicFramePr>
        <p:xfrm>
          <a:off x="609600" y="3538538"/>
          <a:ext cx="2559050" cy="661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0" name="Equation" r:id="rId6" imgW="1524000" imgH="393700" progId="Equation.DSMT4">
                  <p:embed/>
                </p:oleObj>
              </mc:Choice>
              <mc:Fallback>
                <p:oleObj name="Equation" r:id="rId6" imgW="1524000" imgH="39370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538538"/>
                        <a:ext cx="2559050" cy="661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3" name="Straight Connector 22"/>
          <p:cNvCxnSpPr/>
          <p:nvPr/>
        </p:nvCxnSpPr>
        <p:spPr>
          <a:xfrm>
            <a:off x="4381500" y="628650"/>
            <a:ext cx="38100" cy="62293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94" name="Rectangle 24"/>
          <p:cNvSpPr>
            <a:spLocks noChangeArrowheads="1"/>
          </p:cNvSpPr>
          <p:nvPr/>
        </p:nvSpPr>
        <p:spPr bwMode="auto">
          <a:xfrm>
            <a:off x="685800" y="4419600"/>
            <a:ext cx="25050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marL="342900" indent="-342900" eaLnBrk="1" hangingPunct="1">
              <a:spcBef>
                <a:spcPct val="20000"/>
              </a:spcBef>
            </a:pPr>
            <a:r>
              <a:rPr lang="en-US" altLang="en-US" sz="2000" b="1" i="1">
                <a:solidFill>
                  <a:srgbClr val="FF0000"/>
                </a:solidFill>
              </a:rPr>
              <a:t>Nhận xét:</a:t>
            </a:r>
            <a:r>
              <a:rPr lang="vi-VN" altLang="en-US" sz="2000" b="1" i="1">
                <a:solidFill>
                  <a:srgbClr val="FF0000"/>
                </a:solidFill>
              </a:rPr>
              <a:t> (SGK/42)</a:t>
            </a:r>
            <a:endParaRPr lang="en-US" altLang="en-US" sz="2000" b="1" i="1">
              <a:solidFill>
                <a:srgbClr val="FF0000"/>
              </a:solidFill>
            </a:endParaRPr>
          </a:p>
        </p:txBody>
      </p:sp>
      <p:graphicFrame>
        <p:nvGraphicFramePr>
          <p:cNvPr id="25" name="Object 6"/>
          <p:cNvGraphicFramePr>
            <a:graphicFrameLocks noChangeAspect="1"/>
          </p:cNvGraphicFramePr>
          <p:nvPr/>
        </p:nvGraphicFramePr>
        <p:xfrm>
          <a:off x="304800" y="4953000"/>
          <a:ext cx="3976688" cy="960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1" name="Equation" r:id="rId8" imgW="1358310" imgH="393529" progId="Equation.DSMT4">
                  <p:embed/>
                </p:oleObj>
              </mc:Choice>
              <mc:Fallback>
                <p:oleObj name="Equation" r:id="rId8" imgW="1358310" imgH="393529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4953000"/>
                        <a:ext cx="3976688" cy="960438"/>
                      </a:xfrm>
                      <a:prstGeom prst="rect">
                        <a:avLst/>
                      </a:prstGeom>
                      <a:solidFill>
                        <a:srgbClr val="CC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6" name="Rectangle 25"/>
          <p:cNvSpPr>
            <a:spLocks noChangeArrowheads="1"/>
          </p:cNvSpPr>
          <p:nvPr/>
        </p:nvSpPr>
        <p:spPr bwMode="auto">
          <a:xfrm>
            <a:off x="61913" y="2209800"/>
            <a:ext cx="3671887" cy="58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eaLnBrk="1" hangingPunct="1"/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</a:rPr>
              <a:t>2. </a:t>
            </a:r>
            <a:r>
              <a:rPr lang="en-US" altLang="en-US" sz="2800" b="1" u="sng">
                <a:solidFill>
                  <a:srgbClr val="FF0000"/>
                </a:solidFill>
                <a:latin typeface="Times New Roman" pitchFamily="18" charset="0"/>
              </a:rPr>
              <a:t>Phép chia phân số:</a:t>
            </a:r>
          </a:p>
        </p:txBody>
      </p:sp>
      <p:sp>
        <p:nvSpPr>
          <p:cNvPr id="12297" name="Text Box 33"/>
          <p:cNvSpPr txBox="1">
            <a:spLocks noChangeArrowheads="1"/>
          </p:cNvSpPr>
          <p:nvPr/>
        </p:nvSpPr>
        <p:spPr bwMode="auto">
          <a:xfrm>
            <a:off x="100013" y="1143000"/>
            <a:ext cx="428148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2400" b="1" i="1" u="sng">
                <a:solidFill>
                  <a:srgbClr val="FF0000"/>
                </a:solidFill>
                <a:latin typeface="Times New Roman" pitchFamily="18" charset="0"/>
              </a:rPr>
              <a:t>Định nghĩa</a:t>
            </a:r>
            <a:r>
              <a:rPr lang="vi-VN" altLang="en-US" sz="2400" b="1" i="1" u="sng">
                <a:solidFill>
                  <a:srgbClr val="FF0000"/>
                </a:solidFill>
                <a:latin typeface="Times New Roman" pitchFamily="18" charset="0"/>
                <a:sym typeface="Wingdings" pitchFamily="2" charset="2"/>
              </a:rPr>
              <a:t>: </a:t>
            </a:r>
            <a:r>
              <a:rPr lang="en-US" altLang="en-US" sz="2400" b="1">
                <a:solidFill>
                  <a:srgbClr val="0000FF"/>
                </a:solidFill>
                <a:latin typeface="Times New Roman" pitchFamily="18" charset="0"/>
              </a:rPr>
              <a:t>Hai số gọi là nghịch đảo của nhau nếu tích của chúng bằng 1   </a:t>
            </a:r>
          </a:p>
        </p:txBody>
      </p:sp>
      <p:sp>
        <p:nvSpPr>
          <p:cNvPr id="12298" name="Text Box 16"/>
          <p:cNvSpPr txBox="1">
            <a:spLocks noChangeArrowheads="1"/>
          </p:cNvSpPr>
          <p:nvPr/>
        </p:nvSpPr>
        <p:spPr bwMode="auto">
          <a:xfrm>
            <a:off x="76200" y="628650"/>
            <a:ext cx="3206750" cy="50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 b="1" u="sng">
                <a:solidFill>
                  <a:srgbClr val="FF0000"/>
                </a:solidFill>
                <a:latin typeface="Times New Roman" pitchFamily="18" charset="0"/>
              </a:rPr>
              <a:t>1. Số nghịch đảo</a:t>
            </a:r>
          </a:p>
        </p:txBody>
      </p:sp>
      <p:sp>
        <p:nvSpPr>
          <p:cNvPr id="12299" name="Rectangle 30"/>
          <p:cNvSpPr>
            <a:spLocks noChangeArrowheads="1"/>
          </p:cNvSpPr>
          <p:nvPr/>
        </p:nvSpPr>
        <p:spPr bwMode="auto">
          <a:xfrm>
            <a:off x="0" y="0"/>
            <a:ext cx="9144000" cy="584200"/>
          </a:xfrm>
          <a:prstGeom prst="rect">
            <a:avLst/>
          </a:prstGeom>
          <a:solidFill>
            <a:srgbClr val="0066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r>
              <a:rPr lang="en-US" altLang="en-US" sz="3200" b="1">
                <a:solidFill>
                  <a:srgbClr val="FFFF00"/>
                </a:solidFill>
                <a:latin typeface="Times New Roman" pitchFamily="18" charset="0"/>
              </a:rPr>
              <a:t>BÀI 12: PHÉP CHIA PHÂN SỐ</a:t>
            </a:r>
          </a:p>
        </p:txBody>
      </p:sp>
      <p:sp>
        <p:nvSpPr>
          <p:cNvPr id="24" name="Rectangle 2"/>
          <p:cNvSpPr>
            <a:spLocks noChangeArrowheads="1"/>
          </p:cNvSpPr>
          <p:nvPr/>
        </p:nvSpPr>
        <p:spPr bwMode="auto">
          <a:xfrm>
            <a:off x="4608513" y="1328738"/>
            <a:ext cx="4127500" cy="477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algn="ctr" eaLnBrk="1" hangingPunct="1"/>
            <a:r>
              <a:rPr lang="en-US" altLang="en-US" sz="2800" b="1" u="sng">
                <a:solidFill>
                  <a:srgbClr val="FF0000"/>
                </a:solidFill>
                <a:latin typeface="Times New Roman" pitchFamily="18" charset="0"/>
              </a:rPr>
              <a:t>Bài tập 84 SGK:</a:t>
            </a: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</a:rPr>
              <a:t>Tính</a:t>
            </a:r>
          </a:p>
        </p:txBody>
      </p:sp>
      <p:graphicFrame>
        <p:nvGraphicFramePr>
          <p:cNvPr id="29" name="Object 122"/>
          <p:cNvGraphicFramePr>
            <a:graphicFrameLocks noChangeAspect="1"/>
          </p:cNvGraphicFramePr>
          <p:nvPr/>
        </p:nvGraphicFramePr>
        <p:xfrm>
          <a:off x="4989513" y="1882775"/>
          <a:ext cx="1166812" cy="709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2" name="Equation" r:id="rId10" imgW="647419" imgH="393529" progId="Equation.DSMT4">
                  <p:embed/>
                </p:oleObj>
              </mc:Choice>
              <mc:Fallback>
                <p:oleObj name="Equation" r:id="rId10" imgW="647419" imgH="393529" progId="Equation.DSMT4">
                  <p:embed/>
                  <p:pic>
                    <p:nvPicPr>
                      <p:cNvPr id="0" name="Object 1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9513" y="1882775"/>
                        <a:ext cx="1166812" cy="709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124"/>
          <p:cNvGraphicFramePr>
            <a:graphicFrameLocks noChangeAspect="1"/>
          </p:cNvGraphicFramePr>
          <p:nvPr/>
        </p:nvGraphicFramePr>
        <p:xfrm>
          <a:off x="4960938" y="2895600"/>
          <a:ext cx="1231900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3" name="Equation" r:id="rId12" imgW="672808" imgH="393529" progId="Equation.DSMT4">
                  <p:embed/>
                </p:oleObj>
              </mc:Choice>
              <mc:Fallback>
                <p:oleObj name="Equation" r:id="rId12" imgW="672808" imgH="393529" progId="Equation.DSMT4">
                  <p:embed/>
                  <p:pic>
                    <p:nvPicPr>
                      <p:cNvPr id="0" name="Object 1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0938" y="2895600"/>
                        <a:ext cx="1231900" cy="720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135"/>
          <p:cNvGraphicFramePr>
            <a:graphicFrameLocks noChangeAspect="1"/>
          </p:cNvGraphicFramePr>
          <p:nvPr/>
        </p:nvGraphicFramePr>
        <p:xfrm>
          <a:off x="6096000" y="1905000"/>
          <a:ext cx="1773238" cy="722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4" name="Equation" r:id="rId14" imgW="965200" imgH="393700" progId="Equation.DSMT4">
                  <p:embed/>
                </p:oleObj>
              </mc:Choice>
              <mc:Fallback>
                <p:oleObj name="Equation" r:id="rId14" imgW="965200" imgH="393700" progId="Equation.DSMT4">
                  <p:embed/>
                  <p:pic>
                    <p:nvPicPr>
                      <p:cNvPr id="0" name="Object 1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1905000"/>
                        <a:ext cx="1773238" cy="722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137"/>
          <p:cNvGraphicFramePr>
            <a:graphicFrameLocks noChangeAspect="1"/>
          </p:cNvGraphicFramePr>
          <p:nvPr/>
        </p:nvGraphicFramePr>
        <p:xfrm>
          <a:off x="6180138" y="2878138"/>
          <a:ext cx="1724025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5" name="Equation" r:id="rId16" imgW="889000" imgH="419100" progId="Equation.DSMT4">
                  <p:embed/>
                </p:oleObj>
              </mc:Choice>
              <mc:Fallback>
                <p:oleObj name="Equation" r:id="rId16" imgW="889000" imgH="419100" progId="Equation.DSMT4">
                  <p:embed/>
                  <p:pic>
                    <p:nvPicPr>
                      <p:cNvPr id="0" name="Object 1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0138" y="2878138"/>
                        <a:ext cx="1724025" cy="81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4"/>
          <p:cNvSpPr>
            <a:spLocks noChangeArrowheads="1"/>
          </p:cNvSpPr>
          <p:nvPr/>
        </p:nvSpPr>
        <p:spPr bwMode="auto">
          <a:xfrm>
            <a:off x="7988300" y="4094163"/>
            <a:ext cx="244475" cy="696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r>
              <a:rPr lang="en-US" altLang="en-US" sz="4400" b="1">
                <a:solidFill>
                  <a:srgbClr val="000000"/>
                </a:solidFill>
                <a:latin typeface=".VnArial" pitchFamily="34" charset="0"/>
              </a:rPr>
              <a:t> </a:t>
            </a: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3315" name="Rectangle 5"/>
          <p:cNvSpPr>
            <a:spLocks noChangeArrowheads="1"/>
          </p:cNvSpPr>
          <p:nvPr/>
        </p:nvSpPr>
        <p:spPr bwMode="auto">
          <a:xfrm>
            <a:off x="7767638" y="4094163"/>
            <a:ext cx="244475" cy="696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r>
              <a:rPr lang="en-US" altLang="en-US" sz="4400" b="1">
                <a:solidFill>
                  <a:srgbClr val="000000"/>
                </a:solidFill>
                <a:latin typeface=".VnArial" pitchFamily="34" charset="0"/>
              </a:rPr>
              <a:t> </a:t>
            </a: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3316" name="Rectangle 6"/>
          <p:cNvSpPr>
            <a:spLocks noChangeArrowheads="1"/>
          </p:cNvSpPr>
          <p:nvPr/>
        </p:nvSpPr>
        <p:spPr bwMode="auto">
          <a:xfrm>
            <a:off x="8027988" y="2606675"/>
            <a:ext cx="244475" cy="696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r>
              <a:rPr lang="en-US" altLang="en-US" sz="4400" b="1">
                <a:solidFill>
                  <a:srgbClr val="000000"/>
                </a:solidFill>
                <a:latin typeface=".VnArial" pitchFamily="34" charset="0"/>
              </a:rPr>
              <a:t> </a:t>
            </a: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3317" name="Rectangle 7"/>
          <p:cNvSpPr>
            <a:spLocks noChangeArrowheads="1"/>
          </p:cNvSpPr>
          <p:nvPr/>
        </p:nvSpPr>
        <p:spPr bwMode="auto">
          <a:xfrm>
            <a:off x="7807325" y="2606675"/>
            <a:ext cx="244475" cy="696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r>
              <a:rPr lang="en-US" altLang="en-US" sz="4400" b="1">
                <a:solidFill>
                  <a:srgbClr val="000000"/>
                </a:solidFill>
                <a:latin typeface=".VnArial" pitchFamily="34" charset="0"/>
              </a:rPr>
              <a:t> </a:t>
            </a: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13318" name="Text Box 19"/>
          <p:cNvSpPr txBox="1">
            <a:spLocks noChangeArrowheads="1"/>
          </p:cNvSpPr>
          <p:nvPr/>
        </p:nvSpPr>
        <p:spPr bwMode="auto">
          <a:xfrm>
            <a:off x="4343400" y="1371600"/>
            <a:ext cx="4800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2800" b="1" u="sng">
                <a:solidFill>
                  <a:srgbClr val="FF0000"/>
                </a:solidFill>
                <a:latin typeface="Times New Roman" pitchFamily="18" charset="0"/>
              </a:rPr>
              <a:t>Bài tập 86 SGK:  Tìm x, biết:</a:t>
            </a:r>
          </a:p>
        </p:txBody>
      </p:sp>
      <p:graphicFrame>
        <p:nvGraphicFramePr>
          <p:cNvPr id="28" name="Object 20"/>
          <p:cNvGraphicFramePr>
            <a:graphicFrameLocks noChangeAspect="1"/>
          </p:cNvGraphicFramePr>
          <p:nvPr/>
        </p:nvGraphicFramePr>
        <p:xfrm>
          <a:off x="4495800" y="2362200"/>
          <a:ext cx="16002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8" name="Equation" r:id="rId3" imgW="698197" imgH="393529" progId="Equation.DSMT4">
                  <p:embed/>
                </p:oleObj>
              </mc:Choice>
              <mc:Fallback>
                <p:oleObj name="Equation" r:id="rId3" imgW="698197" imgH="393529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2362200"/>
                        <a:ext cx="16002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2"/>
          <p:cNvGraphicFramePr>
            <a:graphicFrameLocks noChangeAspect="1"/>
          </p:cNvGraphicFramePr>
          <p:nvPr/>
        </p:nvGraphicFramePr>
        <p:xfrm>
          <a:off x="4938713" y="3276600"/>
          <a:ext cx="1385887" cy="295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9" name="Equation" r:id="rId5" imgW="571252" imgH="1218671" progId="Equation.DSMT4">
                  <p:embed/>
                </p:oleObj>
              </mc:Choice>
              <mc:Fallback>
                <p:oleObj name="Equation" r:id="rId5" imgW="571252" imgH="1218671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8713" y="3276600"/>
                        <a:ext cx="1385887" cy="295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5"/>
          <p:cNvGraphicFramePr>
            <a:graphicFrameLocks noChangeAspect="1"/>
          </p:cNvGraphicFramePr>
          <p:nvPr/>
        </p:nvGraphicFramePr>
        <p:xfrm>
          <a:off x="7015163" y="2286000"/>
          <a:ext cx="1671637" cy="893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0" name="Equation" r:id="rId7" imgW="736280" imgH="393529" progId="Equation.DSMT4">
                  <p:embed/>
                </p:oleObj>
              </mc:Choice>
              <mc:Fallback>
                <p:oleObj name="Equation" r:id="rId7" imgW="736280" imgH="393529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5163" y="2286000"/>
                        <a:ext cx="1671637" cy="893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28"/>
          <p:cNvGraphicFramePr>
            <a:graphicFrameLocks noChangeAspect="1"/>
          </p:cNvGraphicFramePr>
          <p:nvPr/>
        </p:nvGraphicFramePr>
        <p:xfrm>
          <a:off x="7315200" y="3276600"/>
          <a:ext cx="1482725" cy="3135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1" name="Equation" r:id="rId9" imgW="571500" imgH="1206500" progId="Equation.DSMT4">
                  <p:embed/>
                </p:oleObj>
              </mc:Choice>
              <mc:Fallback>
                <p:oleObj name="Equation" r:id="rId9" imgW="571500" imgH="120650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5200" y="3276600"/>
                        <a:ext cx="1482725" cy="3135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3" name="Slide Number Placeholder 2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CFDF67F2-C6D1-4236-B221-CE031C77AAEA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22" name="Rectangle 24"/>
          <p:cNvSpPr>
            <a:spLocks noChangeArrowheads="1"/>
          </p:cNvSpPr>
          <p:nvPr/>
        </p:nvSpPr>
        <p:spPr bwMode="auto">
          <a:xfrm>
            <a:off x="533400" y="2928938"/>
            <a:ext cx="2819400" cy="13716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hangingPunct="1">
              <a:defRPr/>
            </a:pPr>
            <a:endParaRPr lang="en-US"/>
          </a:p>
        </p:txBody>
      </p:sp>
      <p:graphicFrame>
        <p:nvGraphicFramePr>
          <p:cNvPr id="13325" name="Object 24"/>
          <p:cNvGraphicFramePr>
            <a:graphicFrameLocks noChangeAspect="1"/>
          </p:cNvGraphicFramePr>
          <p:nvPr/>
        </p:nvGraphicFramePr>
        <p:xfrm>
          <a:off x="746125" y="2895600"/>
          <a:ext cx="2065338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2" name="Equation" r:id="rId11" imgW="1218671" imgH="393529" progId="Equation.DSMT4">
                  <p:embed/>
                </p:oleObj>
              </mc:Choice>
              <mc:Fallback>
                <p:oleObj name="Equation" r:id="rId11" imgW="1218671" imgH="393529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125" y="2895600"/>
                        <a:ext cx="2065338" cy="666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6" name="Object 29"/>
          <p:cNvGraphicFramePr>
            <a:graphicFrameLocks noChangeAspect="1"/>
          </p:cNvGraphicFramePr>
          <p:nvPr/>
        </p:nvGraphicFramePr>
        <p:xfrm>
          <a:off x="609600" y="3538538"/>
          <a:ext cx="2559050" cy="661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3" name="Equation" r:id="rId13" imgW="1524000" imgH="393700" progId="Equation.DSMT4">
                  <p:embed/>
                </p:oleObj>
              </mc:Choice>
              <mc:Fallback>
                <p:oleObj name="Equation" r:id="rId13" imgW="1524000" imgH="39370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538538"/>
                        <a:ext cx="2559050" cy="661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5" name="Straight Connector 24"/>
          <p:cNvCxnSpPr/>
          <p:nvPr/>
        </p:nvCxnSpPr>
        <p:spPr>
          <a:xfrm>
            <a:off x="4381500" y="628650"/>
            <a:ext cx="38100" cy="62293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28" name="Rectangle 24"/>
          <p:cNvSpPr>
            <a:spLocks noChangeArrowheads="1"/>
          </p:cNvSpPr>
          <p:nvPr/>
        </p:nvSpPr>
        <p:spPr bwMode="auto">
          <a:xfrm>
            <a:off x="685800" y="4419600"/>
            <a:ext cx="25050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marL="342900" indent="-342900" eaLnBrk="1" hangingPunct="1">
              <a:spcBef>
                <a:spcPct val="20000"/>
              </a:spcBef>
            </a:pPr>
            <a:r>
              <a:rPr lang="en-US" altLang="en-US" sz="2000" b="1" i="1">
                <a:solidFill>
                  <a:srgbClr val="FF0000"/>
                </a:solidFill>
              </a:rPr>
              <a:t>Nhận xét:</a:t>
            </a:r>
            <a:r>
              <a:rPr lang="vi-VN" altLang="en-US" sz="2000" b="1" i="1">
                <a:solidFill>
                  <a:srgbClr val="FF0000"/>
                </a:solidFill>
              </a:rPr>
              <a:t> (SGK/42)</a:t>
            </a:r>
            <a:endParaRPr lang="en-US" altLang="en-US" sz="2000" b="1" i="1">
              <a:solidFill>
                <a:srgbClr val="FF0000"/>
              </a:solidFill>
            </a:endParaRPr>
          </a:p>
        </p:txBody>
      </p:sp>
      <p:graphicFrame>
        <p:nvGraphicFramePr>
          <p:cNvPr id="27" name="Object 6"/>
          <p:cNvGraphicFramePr>
            <a:graphicFrameLocks noChangeAspect="1"/>
          </p:cNvGraphicFramePr>
          <p:nvPr/>
        </p:nvGraphicFramePr>
        <p:xfrm>
          <a:off x="304800" y="4953000"/>
          <a:ext cx="3976688" cy="960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4" name="Equation" r:id="rId15" imgW="1358310" imgH="393529" progId="Equation.DSMT4">
                  <p:embed/>
                </p:oleObj>
              </mc:Choice>
              <mc:Fallback>
                <p:oleObj name="Equation" r:id="rId15" imgW="1358310" imgH="393529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4953000"/>
                        <a:ext cx="3976688" cy="960438"/>
                      </a:xfrm>
                      <a:prstGeom prst="rect">
                        <a:avLst/>
                      </a:prstGeom>
                      <a:solidFill>
                        <a:srgbClr val="CC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30" name="Rectangle 31"/>
          <p:cNvSpPr>
            <a:spLocks noChangeArrowheads="1"/>
          </p:cNvSpPr>
          <p:nvPr/>
        </p:nvSpPr>
        <p:spPr bwMode="auto">
          <a:xfrm>
            <a:off x="61913" y="2209800"/>
            <a:ext cx="3671887" cy="58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eaLnBrk="1" hangingPunct="1"/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</a:rPr>
              <a:t>2. </a:t>
            </a:r>
            <a:r>
              <a:rPr lang="en-US" altLang="en-US" sz="2800" b="1" u="sng">
                <a:solidFill>
                  <a:srgbClr val="FF0000"/>
                </a:solidFill>
                <a:latin typeface="Times New Roman" pitchFamily="18" charset="0"/>
              </a:rPr>
              <a:t>Phép chia phân số:</a:t>
            </a:r>
          </a:p>
        </p:txBody>
      </p:sp>
      <p:sp>
        <p:nvSpPr>
          <p:cNvPr id="13331" name="Text Box 33"/>
          <p:cNvSpPr txBox="1">
            <a:spLocks noChangeArrowheads="1"/>
          </p:cNvSpPr>
          <p:nvPr/>
        </p:nvSpPr>
        <p:spPr bwMode="auto">
          <a:xfrm>
            <a:off x="100013" y="1143000"/>
            <a:ext cx="428148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2400" b="1" i="1" u="sng">
                <a:solidFill>
                  <a:srgbClr val="FF0000"/>
                </a:solidFill>
                <a:latin typeface="Times New Roman" pitchFamily="18" charset="0"/>
              </a:rPr>
              <a:t>Định nghĩa</a:t>
            </a:r>
            <a:r>
              <a:rPr lang="vi-VN" altLang="en-US" sz="2400" b="1" i="1" u="sng">
                <a:solidFill>
                  <a:srgbClr val="FF0000"/>
                </a:solidFill>
                <a:latin typeface="Times New Roman" pitchFamily="18" charset="0"/>
                <a:sym typeface="Wingdings" pitchFamily="2" charset="2"/>
              </a:rPr>
              <a:t>: </a:t>
            </a:r>
            <a:r>
              <a:rPr lang="en-US" altLang="en-US" sz="2400" b="1">
                <a:solidFill>
                  <a:srgbClr val="0000FF"/>
                </a:solidFill>
                <a:latin typeface="Times New Roman" pitchFamily="18" charset="0"/>
              </a:rPr>
              <a:t>Hai số gọi là nghịch đảo của nhau nếu tích của chúng bằng 1   </a:t>
            </a:r>
          </a:p>
        </p:txBody>
      </p:sp>
      <p:sp>
        <p:nvSpPr>
          <p:cNvPr id="13332" name="Text Box 16"/>
          <p:cNvSpPr txBox="1">
            <a:spLocks noChangeArrowheads="1"/>
          </p:cNvSpPr>
          <p:nvPr/>
        </p:nvSpPr>
        <p:spPr bwMode="auto">
          <a:xfrm>
            <a:off x="76200" y="628650"/>
            <a:ext cx="3206750" cy="50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 b="1" u="sng">
                <a:solidFill>
                  <a:srgbClr val="FF0000"/>
                </a:solidFill>
                <a:latin typeface="Times New Roman" pitchFamily="18" charset="0"/>
              </a:rPr>
              <a:t>1. Số nghịch đảo</a:t>
            </a:r>
          </a:p>
        </p:txBody>
      </p:sp>
      <p:sp>
        <p:nvSpPr>
          <p:cNvPr id="13333" name="Rectangle 34"/>
          <p:cNvSpPr>
            <a:spLocks noChangeArrowheads="1"/>
          </p:cNvSpPr>
          <p:nvPr/>
        </p:nvSpPr>
        <p:spPr bwMode="auto">
          <a:xfrm>
            <a:off x="0" y="0"/>
            <a:ext cx="9144000" cy="584200"/>
          </a:xfrm>
          <a:prstGeom prst="rect">
            <a:avLst/>
          </a:prstGeom>
          <a:solidFill>
            <a:srgbClr val="0066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r>
              <a:rPr lang="en-US" altLang="en-US" sz="3200" b="1">
                <a:solidFill>
                  <a:srgbClr val="FFFF00"/>
                </a:solidFill>
                <a:latin typeface="Times New Roman" pitchFamily="18" charset="0"/>
              </a:rPr>
              <a:t>BÀI 12: PHÉP CHIA PHÂN SỐ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7&quot;/&gt;&lt;/object&gt;&lt;object type=&quot;3&quot; unique_id=&quot;10005&quot;&gt;&lt;property id=&quot;20148&quot; value=&quot;5&quot;/&gt;&lt;property id=&quot;20300&quot; value=&quot;Slide 2&quot;/&gt;&lt;property id=&quot;20307&quot; value=&quot;266&quot;/&gt;&lt;/object&gt;&lt;object type=&quot;3&quot; unique_id=&quot;10006&quot;&gt;&lt;property id=&quot;20148&quot; value=&quot;5&quot;/&gt;&lt;property id=&quot;20300&quot; value=&quot;Slide 3&quot;/&gt;&lt;property id=&quot;20307&quot; value=&quot;258&quot;/&gt;&lt;/object&gt;&lt;object type=&quot;3&quot; unique_id=&quot;10007&quot;&gt;&lt;property id=&quot;20148&quot; value=&quot;5&quot;/&gt;&lt;property id=&quot;20300&quot; value=&quot;Slide 4&quot;/&gt;&lt;property id=&quot;20307&quot; value=&quot;259&quot;/&gt;&lt;/object&gt;&lt;object type=&quot;3&quot; unique_id=&quot;10008&quot;&gt;&lt;property id=&quot;20148&quot; value=&quot;5&quot;/&gt;&lt;property id=&quot;20300&quot; value=&quot;Slide 6&quot;/&gt;&lt;property id=&quot;20307&quot; value=&quot;261&quot;/&gt;&lt;/object&gt;&lt;object type=&quot;3&quot; unique_id=&quot;10009&quot;&gt;&lt;property id=&quot;20148&quot; value=&quot;5&quot;/&gt;&lt;property id=&quot;20300&quot; value=&quot;Slide 5&quot;/&gt;&lt;property id=&quot;20307&quot; value=&quot;260&quot;/&gt;&lt;/object&gt;&lt;object type=&quot;3&quot; unique_id=&quot;10010&quot;&gt;&lt;property id=&quot;20148&quot; value=&quot;5&quot;/&gt;&lt;property id=&quot;20300&quot; value=&quot;Slide 7&quot;/&gt;&lt;property id=&quot;20307&quot; value=&quot;262&quot;/&gt;&lt;/object&gt;&lt;object type=&quot;3&quot; unique_id=&quot;10011&quot;&gt;&lt;property id=&quot;20148&quot; value=&quot;5&quot;/&gt;&lt;property id=&quot;20300&quot; value=&quot;Slide 8&quot;/&gt;&lt;property id=&quot;20307&quot; value=&quot;263&quot;/&gt;&lt;/object&gt;&lt;object type=&quot;3&quot; unique_id=&quot;10012&quot;&gt;&lt;property id=&quot;20148&quot; value=&quot;5&quot;/&gt;&lt;property id=&quot;20300&quot; value=&quot;Slide 10&quot;/&gt;&lt;property id=&quot;20307&quot; value=&quot;264&quot;/&gt;&lt;/object&gt;&lt;object type=&quot;3&quot; unique_id=&quot;10013&quot;&gt;&lt;property id=&quot;20148&quot; value=&quot;5&quot;/&gt;&lt;property id=&quot;20300&quot; value=&quot;Slide 9&quot;/&gt;&lt;property id=&quot;20307&quot; value=&quot;265&quot;/&gt;&lt;/object&gt;&lt;/object&gt;&lt;/object&gt;&lt;/database&gt;"/>
  <p:tag name="SECTOMILLISECCONVERTED" val="1"/>
  <p:tag name="GENSWF_OUTPUT_FILE_NAME" val="60"/>
  <p:tag name="GENSWF_MOVIE_ONCLICK_URL" val="http://"/>
  <p:tag name="GENSWF_MOVIE_PRESENTATION_END_URL" val="http://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4|8|186|0.1|3.4|3.9|1.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6.4|6.1|15.4|12.3|13.1|33.3|38.2|8.5|10.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|109.4|1.9|2.7|28.7|99.7|9|21.8|1.9|83.4|1.7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142.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6|1.2|50.9|5.6|35|15.8|0.5|21|27.7|14.2|11.5|7.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|0.9|228.4|0.7|0.8|1.7|1|0.8|2.4|0.6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|0.9|228.4|0.7|0.8|1.7|1|0.8|2.4|0.6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7|26.2|12.2"/>
</p:tagLst>
</file>

<file path=ppt/theme/theme1.xml><?xml version="1.0" encoding="utf-8"?>
<a:theme xmlns:a="http://schemas.openxmlformats.org/drawingml/2006/main" name="Hoa anh đào Nở 16x9">
  <a:themeElements>
    <a:clrScheme name="CherryBlossom">
      <a:dk1>
        <a:srgbClr val="595959"/>
      </a:dk1>
      <a:lt1>
        <a:sysClr val="window" lastClr="FFFFFF"/>
      </a:lt1>
      <a:dk2>
        <a:srgbClr val="000000"/>
      </a:dk2>
      <a:lt2>
        <a:srgbClr val="F6F7E4"/>
      </a:lt2>
      <a:accent1>
        <a:srgbClr val="C44475"/>
      </a:accent1>
      <a:accent2>
        <a:srgbClr val="FA906A"/>
      </a:accent2>
      <a:accent3>
        <a:srgbClr val="FCB268"/>
      </a:accent3>
      <a:accent4>
        <a:srgbClr val="DB6B70"/>
      </a:accent4>
      <a:accent5>
        <a:srgbClr val="D680A5"/>
      </a:accent5>
      <a:accent6>
        <a:srgbClr val="BA7362"/>
      </a:accent6>
      <a:hlink>
        <a:srgbClr val="DB6B70"/>
      </a:hlink>
      <a:folHlink>
        <a:srgbClr val="969696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TF00001117.potx" id="{A8D831F9-2DA4-4700-B230-431725864604}" vid="{ED9A2A59-32A4-4461-8593-D9E87F204B18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tf03031002</Template>
  <TotalTime>2485</TotalTime>
  <Words>597</Words>
  <Application>Microsoft Office PowerPoint</Application>
  <PresentationFormat>On-screen Show (4:3)</PresentationFormat>
  <Paragraphs>92</Paragraphs>
  <Slides>12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12</vt:i4>
      </vt:variant>
    </vt:vector>
  </HeadingPairs>
  <TitlesOfParts>
    <vt:vector size="22" baseType="lpstr">
      <vt:lpstr>Arial</vt:lpstr>
      <vt:lpstr>Cambria</vt:lpstr>
      <vt:lpstr>Calibri</vt:lpstr>
      <vt:lpstr>Times New Roman</vt:lpstr>
      <vt:lpstr>Wingdings</vt:lpstr>
      <vt:lpstr>.VnArial</vt:lpstr>
      <vt:lpstr>Hoa anh đào Nở 16x9</vt:lpstr>
      <vt:lpstr>MathType 5.0 Equation</vt:lpstr>
      <vt:lpstr>MathType 6.0 Equation</vt:lpstr>
      <vt:lpstr>Microsoft Equation 3.0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Wesmosis@Yahoo.Dk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Bai 12 Phep chia phan so</dc:title>
  <dc:creator>Admin</dc:creator>
  <cp:lastModifiedBy>Admin</cp:lastModifiedBy>
  <cp:revision>216</cp:revision>
  <dcterms:created xsi:type="dcterms:W3CDTF">2002-01-01T08:15:56Z</dcterms:created>
  <dcterms:modified xsi:type="dcterms:W3CDTF">2019-08-30T09:16:53Z</dcterms:modified>
</cp:coreProperties>
</file>