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68" r:id="rId11"/>
    <p:sldId id="27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92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To&#225;n%206%20them%202017\Bai%2017.%20Uoc%20chung%20lon%20nhat\SH6_Bai_17_Uoc_Chung_Lon_Nhat.wmv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600200" y="1629013"/>
            <a:ext cx="7543800" cy="2378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Học định nghĩa ước chung và bội chung</a:t>
            </a:r>
          </a:p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Nắm được cách tìm ƯC và BC theo định nghĩa </a:t>
            </a:r>
          </a:p>
          <a:p>
            <a:pPr>
              <a:lnSpc>
                <a:spcPct val="200000"/>
              </a:lnSpc>
            </a:pPr>
            <a:r>
              <a:rPr lang="vi-VN" sz="2600" smtClean="0">
                <a:solidFill>
                  <a:srgbClr val="0000CC"/>
                </a:solidFill>
              </a:rPr>
              <a:t>- Làm bài tập 136,137,138 (trang 54,55- SGK)</a:t>
            </a:r>
            <a:endParaRPr lang="en-US" sz="2600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057400"/>
            <a:ext cx="1676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631" y="76200"/>
            <a:ext cx="33029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KIỂM TRA BÀI CŨ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55248"/>
            <a:ext cx="8305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Ghép các tập hợp cho ở cột bên phải phù hợp với các tập hợp cho ở cột bên trái</a:t>
            </a:r>
            <a:endParaRPr lang="en-US" sz="26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0804" y="1688068"/>
            <a:ext cx="20553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ƯC(12,15) =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6604" y="1676400"/>
            <a:ext cx="870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{1;3}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90804" y="2590800"/>
            <a:ext cx="224131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ƯC(4,6,12)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86604" y="2526268"/>
            <a:ext cx="114967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{1;2;4}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32793" y="3505200"/>
            <a:ext cx="261321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ƯC(18,24,30)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6604" y="3352800"/>
            <a:ext cx="142859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{1;2;3;6}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67004" y="4419600"/>
            <a:ext cx="214834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ƯC(16,75)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62804" y="4267200"/>
            <a:ext cx="5918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631" y="76200"/>
            <a:ext cx="33029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KIỂM TRA BÀI CŨ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55248"/>
            <a:ext cx="8305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Ghép các tập hợp cho ở cột bên phải phù hợp với các tập hợp cho ở cột bên trái</a:t>
            </a:r>
            <a:endParaRPr lang="en-US" sz="26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90804" y="1688068"/>
            <a:ext cx="205537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ƯC(12,15) =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3600" y="3352800"/>
            <a:ext cx="870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{1;3}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90804" y="2590800"/>
            <a:ext cx="224131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ƯC(4,6,12)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67400" y="4343400"/>
            <a:ext cx="114967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{1;2;4}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32793" y="3505200"/>
            <a:ext cx="261321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ƯC(18,24,30)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10404" y="1676400"/>
            <a:ext cx="142859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{1;2;3;6}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67004" y="4419600"/>
            <a:ext cx="214834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ƯC(16,75) =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43600" y="2438400"/>
            <a:ext cx="59182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{1}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Arrow Connector 16"/>
          <p:cNvCxnSpPr>
            <a:stCxn id="6" idx="3"/>
            <a:endCxn id="7" idx="1"/>
          </p:cNvCxnSpPr>
          <p:nvPr/>
        </p:nvCxnSpPr>
        <p:spPr>
          <a:xfrm>
            <a:off x="3446175" y="1934290"/>
            <a:ext cx="2497425" cy="16647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505200" y="2831068"/>
            <a:ext cx="2286000" cy="15885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886200" y="2057400"/>
            <a:ext cx="1981200" cy="1676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429000" y="2819400"/>
            <a:ext cx="2590800" cy="1828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1856" y="76200"/>
            <a:ext cx="4817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ƯỚC CHUNG LỚN NHẤT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78" name="Picture 2" descr="E:\F\Cap 2_Moi\Toan\Toan So học 6 them\chuong I\Bai 17. Uoc chung lon nhat\Data\5.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5800"/>
            <a:ext cx="9144000" cy="6149635"/>
          </a:xfrm>
          <a:prstGeom prst="rect">
            <a:avLst/>
          </a:prstGeom>
          <a:noFill/>
        </p:spPr>
      </p:pic>
      <p:pic>
        <p:nvPicPr>
          <p:cNvPr id="6" name="SH6_Bai_17_Uoc_Chung_Lon_Nhat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95400" y="1600200"/>
            <a:ext cx="64770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0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3900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Ước chung lớn nhất 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197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1: Tìm tập hợp ước chung của 12 và 30?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219200"/>
            <a:ext cx="5257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 (12) = {1;2;3;4;6;12}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Ư(30) = {1;2;3;5;6;10;15;30}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133600"/>
            <a:ext cx="3640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ƯC(12;30) = {1;2;3;6}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1676400"/>
            <a:ext cx="3060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ƯCLN(12, 30) = 6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779693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Định nghĩa: ƯCLN của hai hay nhiều số là số lớn nhất trong tập hợp các ước chung của các số đó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5105400" y="1295400"/>
            <a:ext cx="304800" cy="1295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442460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b="1" smtClean="0">
                <a:solidFill>
                  <a:srgbClr val="C00000"/>
                </a:solidFill>
              </a:rPr>
              <a:t>2. Tìm ước chung lớn nhất</a:t>
            </a:r>
            <a:endParaRPr lang="en-US" sz="2600" b="1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511870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b="1" smtClean="0">
                <a:solidFill>
                  <a:srgbClr val="006600"/>
                </a:solidFill>
              </a:rPr>
              <a:t>Ví dụ 2: Tìm ƯCLN(36, 84, 168) </a:t>
            </a:r>
            <a:endParaRPr lang="en-US" sz="2600" b="1">
              <a:solidFill>
                <a:srgbClr val="0066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143000"/>
            <a:ext cx="86868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Phân tích ra  các số 36 = ?, 84 = ? , 168 = ? ra TSNT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5549" y="1717357"/>
            <a:ext cx="183415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36 = 2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95600" y="1676400"/>
            <a:ext cx="217559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84 = 2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 . 7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1200" y="1641157"/>
            <a:ext cx="236154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168 = 2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 . 7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266891"/>
            <a:ext cx="8686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Dựa vào kết quả phân tích ra TSNT trên , em hãy cho biết ƯCLN sẽ có chứa các thừa số nguyên tố nào? vì sao?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124200"/>
            <a:ext cx="8991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Trong các TSNT đã chọn ta nên chọn số mũ nào ? Vì sao?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3562291"/>
            <a:ext cx="8458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Em hãy chọn các TSNT chung với số mũ nhỏ nhất có mặt trong tất cả các số 36, 84, 168 ?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4531043"/>
            <a:ext cx="8382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Thừa số nguyên tố chung là 2 và 3.Số mũ nhỏ nhất của 2 là 2, số mũ nhỏ nhất của 3 là 1.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1000" y="5486400"/>
            <a:ext cx="5867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b="1" smtClean="0">
                <a:solidFill>
                  <a:srgbClr val="006600"/>
                </a:solidFill>
              </a:rPr>
              <a:t>=&gt; ƯCLN(36, 84, 168) = 2</a:t>
            </a:r>
            <a:r>
              <a:rPr lang="en-US" sz="2600" b="1" smtClean="0">
                <a:solidFill>
                  <a:srgbClr val="006600"/>
                </a:solidFill>
              </a:rPr>
              <a:t>.</a:t>
            </a:r>
            <a:r>
              <a:rPr lang="en-US" sz="2600" b="1" baseline="30000" smtClean="0">
                <a:solidFill>
                  <a:srgbClr val="006600"/>
                </a:solidFill>
              </a:rPr>
              <a:t>2</a:t>
            </a:r>
            <a:r>
              <a:rPr lang="en-US" sz="2600" b="1" smtClean="0">
                <a:solidFill>
                  <a:srgbClr val="006600"/>
                </a:solidFill>
              </a:rPr>
              <a:t> . </a:t>
            </a:r>
            <a:r>
              <a:rPr lang="vi-VN" sz="2600" b="1" smtClean="0">
                <a:solidFill>
                  <a:srgbClr val="006600"/>
                </a:solidFill>
              </a:rPr>
              <a:t>3 = 12</a:t>
            </a:r>
            <a:endParaRPr lang="en-US" sz="2600" b="1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3445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Qui tắc tìm ƯCLN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6096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Muốn tìm ƯCLN của hai hay nhiều số lớn hơn 1, ta thực hiện ba bước sau :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1563231"/>
            <a:ext cx="6934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Bước 1: Phân tích mỗi số ra TSNT.</a:t>
            </a:r>
          </a:p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Bước 2: Chọn ra các TSNT chung.</a:t>
            </a:r>
          </a:p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Bước 3: Lập tích các thừa số đã chọn, mỗi thừa số lấy với số mũ nhỏ nhất của nó. Tích đó là ƯCLN phải tìm.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3480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Bài tập vận dụng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85800"/>
            <a:ext cx="42482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a) Tìm ƯCLN(12, 30) = ?</a:t>
            </a:r>
            <a:endParaRPr lang="en-US" sz="2800" b="1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4015" y="1209020"/>
            <a:ext cx="1866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12 = 2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*3;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0695" y="1828800"/>
            <a:ext cx="23118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30 = 2 . 3 . 5)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362200"/>
            <a:ext cx="4807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ƯCLN(12, 30) = 2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= 6)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2971800"/>
            <a:ext cx="899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b) Tìm ƯCLN(8,9)  ; ƯCLN(8,12,15)  ; ƯCLN(24,16,8)</a:t>
            </a:r>
            <a:endParaRPr lang="en-US" sz="2800" b="1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3571220"/>
            <a:ext cx="5257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ƯCLN(8,9) = 1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ƯCLN(8,12,15) = 1  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ƯCLN(24,16,8) = 8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mtClean="0"/>
              <a:t>5. Cách tìm ước chung thông qua tìm ƯCLN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0&quot;/&gt;&lt;property id=&quot;20307&quot; value=&quot;268&quot;/&gt;&lt;/object&gt;&lt;object type=&quot;3&quot; unique_id=&quot;10468&quot;&gt;&lt;property id=&quot;20148&quot; value=&quot;5&quot;/&gt;&lt;property id=&quot;20300&quot; value=&quot;Slide 11&quot;/&gt;&lt;property id=&quot;20307&quot; value=&quot;278&quot;/&gt;&lt;/object&gt;&lt;object type=&quot;3&quot; unique_id=&quot;11396&quot;&gt;&lt;property id=&quot;20148&quot; value=&quot;5&quot;/&gt;&lt;property id=&quot;20300&quot; value=&quot;Slide 2&quot;/&gt;&lt;property id=&quot;20307&quot; value=&quot;279&quot;/&gt;&lt;/object&gt;&lt;object type=&quot;3&quot; unique_id=&quot;11397&quot;&gt;&lt;property id=&quot;20148&quot; value=&quot;5&quot;/&gt;&lt;property id=&quot;20300&quot; value=&quot;Slide 3&quot;/&gt;&lt;property id=&quot;20307&quot; value=&quot;280&quot;/&gt;&lt;/object&gt;&lt;object type=&quot;3&quot; unique_id=&quot;11398&quot;&gt;&lt;property id=&quot;20148&quot; value=&quot;5&quot;/&gt;&lt;property id=&quot;20300&quot; value=&quot;Slide 4&quot;/&gt;&lt;property id=&quot;20307&quot; value=&quot;281&quot;/&gt;&lt;/object&gt;&lt;object type=&quot;3&quot; unique_id=&quot;11443&quot;&gt;&lt;property id=&quot;20148&quot; value=&quot;5&quot;/&gt;&lt;property id=&quot;20300&quot; value=&quot;Slide 5&quot;/&gt;&lt;property id=&quot;20307&quot; value=&quot;282&quot;/&gt;&lt;/object&gt;&lt;object type=&quot;3&quot; unique_id=&quot;11480&quot;&gt;&lt;property id=&quot;20148&quot; value=&quot;5&quot;/&gt;&lt;property id=&quot;20300&quot; value=&quot;Slide 6&quot;/&gt;&lt;property id=&quot;20307&quot; value=&quot;283&quot;/&gt;&lt;/object&gt;&lt;object type=&quot;3&quot; unique_id=&quot;11481&quot;&gt;&lt;property id=&quot;20148&quot; value=&quot;5&quot;/&gt;&lt;property id=&quot;20300&quot; value=&quot;Slide 7&quot;/&gt;&lt;property id=&quot;20307&quot; value=&quot;284&quot;/&gt;&lt;/object&gt;&lt;object type=&quot;3&quot; unique_id=&quot;11482&quot;&gt;&lt;property id=&quot;20148&quot; value=&quot;5&quot;/&gt;&lt;property id=&quot;20300&quot; value=&quot;Slide 8&quot;/&gt;&lt;property id=&quot;20307&quot; value=&quot;285&quot;/&gt;&lt;/object&gt;&lt;object type=&quot;3&quot; unique_id=&quot;11483&quot;&gt;&lt;property id=&quot;20148&quot; value=&quot;5&quot;/&gt;&lt;property id=&quot;20300&quot; value=&quot;Slide 9&quot;/&gt;&lt;property id=&quot;20307&quot; value=&quot;286&quot;/&gt;&lt;/object&gt;&lt;/object&gt;&lt;/object&gt;&lt;/database&gt;"/>
  <p:tag name="SECTOMILLISECCONVERTED" val="1"/>
  <p:tag name="ISPRING_RESOURCE_PATHS_HASH_PRESENTER" val="d3f0104584c3b0771bf3289a682e917cdbcd34c"/>
  <p:tag name="GENSWF_OUTPUT_FILE_NAME" val="35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517</Words>
  <Application>Microsoft Office PowerPoint</Application>
  <PresentationFormat>On-screen Show (4:3)</PresentationFormat>
  <Paragraphs>57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17. Uoc chung lon nhat</dc:title>
  <dc:creator>Mr Diep</dc:creator>
  <cp:lastModifiedBy>Admin</cp:lastModifiedBy>
  <cp:revision>114</cp:revision>
  <dcterms:created xsi:type="dcterms:W3CDTF">2017-05-08T01:13:54Z</dcterms:created>
  <dcterms:modified xsi:type="dcterms:W3CDTF">2019-08-30T03:24:04Z</dcterms:modified>
</cp:coreProperties>
</file>