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9" r:id="rId3"/>
    <p:sldId id="281" r:id="rId4"/>
    <p:sldId id="282" r:id="rId5"/>
    <p:sldId id="283" r:id="rId6"/>
    <p:sldId id="284" r:id="rId7"/>
    <p:sldId id="285" r:id="rId8"/>
    <p:sldId id="286" r:id="rId9"/>
    <p:sldId id="280" r:id="rId10"/>
    <p:sldId id="268" r:id="rId11"/>
    <p:sldId id="278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64885-FC42-460B-8912-75144D41382A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FF7B5-C52C-47E8-B44A-ECF5D68384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68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mtClean="0"/>
              <a:t>1. Quan sát ví dụ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FF7B5-C52C-47E8-B44A-ECF5D683846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FF7B5-C52C-47E8-B44A-ECF5D683846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F\Cap 2_Moi\Toan\Toan So học 6 them\chuong I\Bai 3. Ghi so tu nhien\Data\huong_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04800"/>
            <a:ext cx="5546725" cy="12001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752600" y="1629013"/>
            <a:ext cx="7315200" cy="3254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Học hiểu phần ghi trọng tâm của bài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BTVN: 41; 45 tr.7 (SGK)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Đọc thêm phần có thể 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Chuẩn bị bài mới: Thứ tự thực hiện các phép tính. </a:t>
            </a:r>
            <a:endParaRPr lang="en-US" sz="2800" b="1">
              <a:solidFill>
                <a:srgbClr val="0000CC"/>
              </a:solidFill>
            </a:endParaRPr>
          </a:p>
        </p:txBody>
      </p:sp>
      <p:pic>
        <p:nvPicPr>
          <p:cNvPr id="8195" name="Picture 3" descr="E:\F\Cap 2_Moi\Toan\Toan So học 6 them\chuong I\Bai 3. Ghi so tu nhien\Data\math-problems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2438400"/>
            <a:ext cx="16764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5244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"/>
            <a:ext cx="330295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I. KIỂM TRA BÀI CŨ</a:t>
            </a:r>
            <a:endParaRPr lang="en-US" sz="26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609600"/>
            <a:ext cx="194796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Bài tập 1</a:t>
            </a:r>
            <a:endParaRPr lang="en-US" sz="26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143000"/>
            <a:ext cx="88392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latin typeface="Arial" pitchFamily="34" charset="0"/>
                <a:cs typeface="Arial" pitchFamily="34" charset="0"/>
              </a:rPr>
              <a:t>……………………………………………………………………</a:t>
            </a:r>
            <a:endParaRPr lang="vi-VN" sz="2600" smtClean="0">
              <a:latin typeface="Arial" pitchFamily="34" charset="0"/>
              <a:cs typeface="Arial" pitchFamily="34" charset="0"/>
            </a:endParaRPr>
          </a:p>
          <a:p>
            <a:endParaRPr lang="vi-VN" sz="2600" smtClean="0"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latin typeface="Arial" pitchFamily="34" charset="0"/>
                <a:cs typeface="Arial" pitchFamily="34" charset="0"/>
              </a:rPr>
              <a:t>………………………………..</a:t>
            </a:r>
            <a:endParaRPr lang="vi-VN" sz="2600" smtClean="0">
              <a:latin typeface="Arial" pitchFamily="34" charset="0"/>
              <a:cs typeface="Arial" pitchFamily="34" charset="0"/>
            </a:endParaRPr>
          </a:p>
          <a:p>
            <a:endParaRPr lang="vi-VN" sz="2600" smtClean="0"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latin typeface="Arial" pitchFamily="34" charset="0"/>
                <a:cs typeface="Arial" pitchFamily="34" charset="0"/>
              </a:rPr>
              <a:t>…………………………………………..</a:t>
            </a:r>
            <a:endParaRPr lang="vi-VN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143000"/>
            <a:ext cx="8610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Muốn nhân hai lũy thừa cùng cơ số ta giữ nguyên cơ số </a:t>
            </a:r>
            <a:endParaRPr lang="en-US" sz="2600">
              <a:solidFill>
                <a:srgbClr val="0000C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981200"/>
            <a:ext cx="306205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và cộng các số mũ.</a:t>
            </a:r>
            <a:endParaRPr lang="en-US" sz="2600">
              <a:solidFill>
                <a:srgbClr val="0000C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323" y="2743200"/>
            <a:ext cx="542167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Tổng quát: 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=&gt; </a:t>
            </a:r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(a^m.a^n = a^(m+n))</a:t>
            </a:r>
            <a:endParaRPr lang="en-US" sz="260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2082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Bài tập 2</a:t>
            </a:r>
            <a:endParaRPr lang="en-US" sz="2800" b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768257"/>
            <a:ext cx="8077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a   a </a:t>
            </a:r>
          </a:p>
          <a:p>
            <a:endParaRPr lang="en-US" sz="2800" b="1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b="1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b="1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x   x.x  </a:t>
            </a:r>
          </a:p>
          <a:p>
            <a:endParaRPr lang="en-US" sz="2800" b="1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b="1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1615857"/>
            <a:ext cx="397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3.</a:t>
            </a:r>
            <a:endParaRPr lang="en-US" sz="20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167294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0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19200" y="3368457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7.</a:t>
            </a: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057400" y="3368457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584893" y="2530257"/>
            <a:ext cx="1785413" cy="533400"/>
            <a:chOff x="584893" y="1676400"/>
            <a:chExt cx="1785413" cy="533400"/>
          </a:xfrm>
        </p:grpSpPr>
        <p:sp>
          <p:nvSpPr>
            <p:cNvPr id="9" name="Rectangle 8"/>
            <p:cNvSpPr/>
            <p:nvPr/>
          </p:nvSpPr>
          <p:spPr>
            <a:xfrm>
              <a:off x="1066800" y="1676400"/>
              <a:ext cx="5757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3+5</a:t>
              </a: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057400" y="1676400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8</a:t>
              </a: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84893" y="1686580"/>
              <a:ext cx="170110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= a     = a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9600" y="4282857"/>
            <a:ext cx="2694969" cy="523220"/>
            <a:chOff x="609600" y="3429000"/>
            <a:chExt cx="2694969" cy="523220"/>
          </a:xfrm>
        </p:grpSpPr>
        <p:sp>
          <p:nvSpPr>
            <p:cNvPr id="13" name="Rectangle 12"/>
            <p:cNvSpPr/>
            <p:nvPr/>
          </p:nvSpPr>
          <p:spPr>
            <a:xfrm>
              <a:off x="1142509" y="3440668"/>
              <a:ext cx="83869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7+1+4</a:t>
              </a: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438400" y="3429000"/>
              <a:ext cx="4411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12</a:t>
              </a: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09600" y="3429000"/>
              <a:ext cx="269496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= x         = x      </a:t>
              </a:r>
              <a:endPara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1752600" y="924580"/>
            <a:ext cx="60307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</a:rPr>
              <a:t>Viết kết quả dưới dạng một lũy thừa:</a:t>
            </a:r>
            <a:endParaRPr lang="vi-VN" sz="280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61210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CHIA 2 LŨY THỪA CÙNG CƠ SỐ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609600"/>
            <a:ext cx="31069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rabicPeriod"/>
            </a:pPr>
            <a:r>
              <a:rPr lang="pt-BR" sz="28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Quan sát ví dụ</a:t>
            </a:r>
            <a:r>
              <a:rPr lang="en-US" sz="28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pt-BR" sz="2800" b="1" i="1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219200"/>
            <a:ext cx="8534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Ta đã biết 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.a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a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 Hãy suy ra:</a:t>
            </a:r>
          </a:p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a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 = ?     ;            a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:a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 = ? 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2209800"/>
            <a:ext cx="86106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</a:rPr>
              <a:t>Có nhận xét gì về số mũ của thương với số mũ của số bị chia và số chia?</a:t>
            </a:r>
            <a:endParaRPr lang="en-US" sz="2600">
              <a:solidFill>
                <a:srgbClr val="0000C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3124200"/>
            <a:ext cx="8763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</a:rPr>
              <a:t>Để phép chia a</a:t>
            </a:r>
            <a:r>
              <a:rPr lang="en-US" sz="2600" baseline="30000" smtClean="0">
                <a:solidFill>
                  <a:srgbClr val="0000CC"/>
                </a:solidFill>
              </a:rPr>
              <a:t>m</a:t>
            </a:r>
            <a:r>
              <a:rPr lang="vi-VN" sz="2600" smtClean="0">
                <a:solidFill>
                  <a:srgbClr val="0000CC"/>
                </a:solidFill>
              </a:rPr>
              <a:t>: a</a:t>
            </a:r>
            <a:r>
              <a:rPr lang="en-US" sz="2600" baseline="30000" smtClean="0">
                <a:solidFill>
                  <a:srgbClr val="0000CC"/>
                </a:solidFill>
              </a:rPr>
              <a:t>n</a:t>
            </a:r>
            <a:r>
              <a:rPr lang="vi-VN" sz="2600" smtClean="0">
                <a:solidFill>
                  <a:srgbClr val="0000CC"/>
                </a:solidFill>
              </a:rPr>
              <a:t> thực hiện được ta cần chú ý </a:t>
            </a:r>
          </a:p>
          <a:p>
            <a:r>
              <a:rPr lang="vi-VN" sz="2600" smtClean="0">
                <a:solidFill>
                  <a:srgbClr val="0000CC"/>
                </a:solidFill>
              </a:rPr>
              <a:t>đến những điều kiện gì?</a:t>
            </a:r>
            <a:endParaRPr lang="en-US" sz="2600">
              <a:solidFill>
                <a:srgbClr val="0000C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52800" y="4038600"/>
            <a:ext cx="229582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 ≠ 0 va m ≥ n</a:t>
            </a:r>
            <a:endParaRPr lang="en-US" sz="26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4572000"/>
            <a:ext cx="8382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</a:rPr>
              <a:t>Trong trường hợp m = n, ta được kết quả thường là bao nhiêu?</a:t>
            </a:r>
            <a:endParaRPr lang="en-US" sz="260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335540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Câu hỏi thảo luận</a:t>
            </a:r>
            <a:endParaRPr lang="en-US" sz="26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50557"/>
            <a:ext cx="8763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thương của hai luỹ thừa sau dưới dạng một luỹ thừa: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0" y="1295400"/>
            <a:ext cx="52578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7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: 7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=&gt; ……………….</a:t>
            </a:r>
          </a:p>
          <a:p>
            <a:endParaRPr lang="en-US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x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 x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(x != 0)   </a:t>
            </a: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=&gt; ……………….  </a:t>
            </a:r>
          </a:p>
          <a:p>
            <a:endParaRPr lang="en-US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a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 a</a:t>
            </a:r>
            <a:r>
              <a:rPr lang="en-US" sz="26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 a != 0)</a:t>
            </a: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=&gt; ……………..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5000" y="1676400"/>
            <a:ext cx="49404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2600" baseline="30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260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81200" y="2860357"/>
            <a:ext cx="47481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2600" baseline="30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6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57400" y="4038600"/>
            <a:ext cx="37061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6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23214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 Tổng quát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62000" y="838200"/>
            <a:ext cx="4009103" cy="523220"/>
            <a:chOff x="762000" y="838200"/>
            <a:chExt cx="4009103" cy="523220"/>
          </a:xfrm>
        </p:grpSpPr>
        <p:sp>
          <p:nvSpPr>
            <p:cNvPr id="5" name="Rectangle 4"/>
            <p:cNvSpPr/>
            <p:nvPr/>
          </p:nvSpPr>
          <p:spPr>
            <a:xfrm>
              <a:off x="762000" y="838200"/>
              <a:ext cx="332841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vi-VN" sz="2800" smtClean="0">
                  <a:solidFill>
                    <a:srgbClr val="0000CC"/>
                  </a:solidFill>
                </a:rPr>
                <a:t>Ta quy ước a</a:t>
              </a:r>
              <a:r>
                <a:rPr lang="en-US" sz="2800" baseline="30000" smtClean="0">
                  <a:solidFill>
                    <a:srgbClr val="0000CC"/>
                  </a:solidFill>
                </a:rPr>
                <a:t>0</a:t>
              </a:r>
              <a:r>
                <a:rPr lang="vi-VN" sz="2800" smtClean="0">
                  <a:solidFill>
                    <a:srgbClr val="0000CC"/>
                  </a:solidFill>
                </a:rPr>
                <a:t> = 1  </a:t>
              </a:r>
              <a:endParaRPr lang="en-US" sz="2800">
                <a:solidFill>
                  <a:srgbClr val="0000CC"/>
                </a:solidFill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3886200" y="838200"/>
            <a:ext cx="884903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4" name="Equation" r:id="rId3" imgW="355320" imgH="177480" progId="Equation.DSMT4">
                    <p:embed/>
                  </p:oleObj>
                </mc:Choice>
                <mc:Fallback>
                  <p:oleObj name="Equation" r:id="rId3" imgW="355320" imgH="17748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6200" y="838200"/>
                          <a:ext cx="884903" cy="457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Rectangle 6"/>
          <p:cNvSpPr/>
          <p:nvPr/>
        </p:nvSpPr>
        <p:spPr>
          <a:xfrm>
            <a:off x="762000" y="1447800"/>
            <a:ext cx="20425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Tổng quát:</a:t>
            </a:r>
            <a:endParaRPr lang="en-US" sz="2800" b="1" u="sng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367223" y="2133600"/>
            <a:ext cx="4265911" cy="533400"/>
            <a:chOff x="1367223" y="2133600"/>
            <a:chExt cx="4265911" cy="533400"/>
          </a:xfrm>
        </p:grpSpPr>
        <p:sp>
          <p:nvSpPr>
            <p:cNvPr id="8" name="Rectangle 7"/>
            <p:cNvSpPr/>
            <p:nvPr/>
          </p:nvSpPr>
          <p:spPr>
            <a:xfrm>
              <a:off x="1367223" y="2133600"/>
              <a:ext cx="426591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28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a</a:t>
              </a:r>
              <a:r>
                <a:rPr lang="pt-BR" sz="2800" baseline="300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m</a:t>
              </a:r>
              <a:r>
                <a:rPr lang="pt-BR" sz="28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:a</a:t>
              </a:r>
              <a:r>
                <a:rPr lang="pt-BR" sz="2800" baseline="300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n</a:t>
              </a:r>
              <a:r>
                <a:rPr lang="pt-BR" sz="28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= a</a:t>
              </a:r>
              <a:r>
                <a:rPr lang="pt-BR" sz="2800" baseline="300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m-n</a:t>
              </a:r>
              <a:r>
                <a:rPr lang="pt-BR" sz="28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 (                  )</a:t>
              </a:r>
              <a:endPara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/>
          </p:nvGraphicFramePr>
          <p:xfrm>
            <a:off x="3562353" y="2209800"/>
            <a:ext cx="1771647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5" name="Equation" r:id="rId5" imgW="787320" imgH="203040" progId="Equation.DSMT4">
                    <p:embed/>
                  </p:oleObj>
                </mc:Choice>
                <mc:Fallback>
                  <p:oleObj name="Equation" r:id="rId5" imgW="787320" imgH="20304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62353" y="2209800"/>
                          <a:ext cx="1771647" cy="457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Rectangle 12"/>
          <p:cNvSpPr/>
          <p:nvPr/>
        </p:nvSpPr>
        <p:spPr>
          <a:xfrm>
            <a:off x="762000" y="2743200"/>
            <a:ext cx="1542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 Chú ý:</a:t>
            </a:r>
            <a:endParaRPr lang="en-US" sz="2800" b="1" u="sng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62000" y="3429000"/>
            <a:ext cx="8077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Khi chia hai luỹ thừa cùng cơ số (khác 0), ta giữ nguyên cơ số và trừ các số mũ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15824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4. Chú ý</a:t>
            </a:r>
            <a:endParaRPr lang="en-US" sz="2800" b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83820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Mọi số tự nhiên đều viết được dưới dạng tổng các luỹ thừa của 10.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0" y="1828800"/>
            <a:ext cx="68595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dụ:  2475 = 2. 1000 + 4.100 + 7.10 + 5 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5394" y="2524780"/>
            <a:ext cx="4956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 2.10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+ 4.10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+ 7.10 + 5.10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6200"/>
            <a:ext cx="39067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III. BÀI TẬP CỦNG CỐ</a:t>
            </a:r>
            <a:endParaRPr lang="en-US" sz="2800" b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09600"/>
            <a:ext cx="2002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Bài tập 1</a:t>
            </a:r>
            <a:endParaRPr lang="en-US" sz="280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1143000"/>
            <a:ext cx="8991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kết quả mỗi phép tính sau dưới dạng một lũy thừa:</a:t>
            </a:r>
            <a:endParaRPr lang="vi-VN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1752600"/>
            <a:ext cx="5715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3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 3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</a:t>
            </a:r>
          </a:p>
          <a:p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10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 10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</a:t>
            </a:r>
          </a:p>
          <a:p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a</a:t>
            </a:r>
            <a:r>
              <a:rPr lang="en-US" sz="2800" baseline="300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:a (a = 0)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…………………….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09800" y="2209800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3</a:t>
            </a:r>
            <a:r>
              <a:rPr lang="en-US" sz="2800" baseline="30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8-4</a:t>
            </a:r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3</a:t>
            </a:r>
            <a:r>
              <a:rPr lang="en-US" sz="2800" baseline="30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22576" y="3429000"/>
            <a:ext cx="20730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10</a:t>
            </a:r>
            <a:r>
              <a:rPr lang="en-US" sz="2800" baseline="30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8-2</a:t>
            </a:r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 10</a:t>
            </a:r>
            <a:r>
              <a:rPr lang="en-US" sz="2800" baseline="30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280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3467100" y="4533900"/>
            <a:ext cx="304800" cy="76200"/>
          </a:xfrm>
          <a:prstGeom prst="line">
            <a:avLst/>
          </a:prstGeom>
          <a:ln w="19050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209800" y="4810780"/>
            <a:ext cx="17828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a</a:t>
            </a:r>
            <a:r>
              <a:rPr lang="en-US" sz="2800" baseline="30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6-1</a:t>
            </a:r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= a</a:t>
            </a:r>
            <a:r>
              <a:rPr lang="en-US" sz="2800" baseline="30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194796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Bài tập 2</a:t>
            </a:r>
            <a:endParaRPr lang="en-US" sz="2600" b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762000"/>
            <a:ext cx="86106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Tìm số tự nhiên c, biết rằng với mọi n    N^ ta có:</a:t>
            </a:r>
          </a:p>
          <a:p>
            <a:endParaRPr lang="en-US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c n = 1)</a:t>
            </a:r>
          </a:p>
          <a:p>
            <a:endParaRPr lang="en-US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……………………</a:t>
            </a:r>
          </a:p>
          <a:p>
            <a:endParaRPr lang="en-US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…………………...</a:t>
            </a:r>
          </a:p>
          <a:p>
            <a:endParaRPr lang="en-US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c  = 0</a:t>
            </a:r>
          </a:p>
          <a:p>
            <a:endParaRPr lang="en-US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……………………..</a:t>
            </a:r>
          </a:p>
          <a:p>
            <a:endParaRPr lang="en-US" sz="26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…………………………………..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E:\F\Cap 2_Moi\Toan\Toan So học 6 them\chuong I\Bai 8. Chia hai luy thua cung co so\Data\tinh_nhanh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1524000"/>
            <a:ext cx="3854159" cy="4043363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609600" y="2362200"/>
            <a:ext cx="139814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=&gt; c = 1</a:t>
            </a:r>
            <a:endParaRPr lang="en-US" sz="26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4724400"/>
            <a:ext cx="150874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=&gt; c = 0)</a:t>
            </a:r>
            <a:endParaRPr lang="en-US" sz="2600">
              <a:solidFill>
                <a:srgbClr val="FF0000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943600" y="914400"/>
          <a:ext cx="304800" cy="241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126720" imgH="126720" progId="Equation.DSMT4">
                  <p:embed/>
                </p:oleObj>
              </mc:Choice>
              <mc:Fallback>
                <p:oleObj name="Equation" r:id="rId5" imgW="126720" imgH="126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914400"/>
                        <a:ext cx="304800" cy="2419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617184" y="5486400"/>
            <a:ext cx="4640615" cy="492443"/>
            <a:chOff x="617184" y="5486400"/>
            <a:chExt cx="4640615" cy="492443"/>
          </a:xfrm>
        </p:grpSpPr>
        <p:sp>
          <p:nvSpPr>
            <p:cNvPr id="10" name="Rectangle 9"/>
            <p:cNvSpPr/>
            <p:nvPr/>
          </p:nvSpPr>
          <p:spPr>
            <a:xfrm>
              <a:off x="617184" y="5486400"/>
              <a:ext cx="4640615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0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Vì 0n = 0 (n     N^)</a:t>
              </a:r>
              <a:endParaRPr lang="en-US" sz="2600">
                <a:solidFill>
                  <a:srgbClr val="FF0000"/>
                </a:solidFill>
              </a:endParaRPr>
            </a:p>
          </p:txBody>
        </p:sp>
        <p:graphicFrame>
          <p:nvGraphicFramePr>
            <p:cNvPr id="2054" name="Object 6"/>
            <p:cNvGraphicFramePr>
              <a:graphicFrameLocks noChangeAspect="1"/>
            </p:cNvGraphicFramePr>
            <p:nvPr/>
          </p:nvGraphicFramePr>
          <p:xfrm>
            <a:off x="2514599" y="5562600"/>
            <a:ext cx="385011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" name="Equation" r:id="rId7" imgW="126720" imgH="126720" progId="Equation.DSMT4">
                    <p:embed/>
                  </p:oleObj>
                </mc:Choice>
                <mc:Fallback>
                  <p:oleObj name="Equation" r:id="rId7" imgW="126720" imgH="126720" progId="Equation.DSMT4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4599" y="5562600"/>
                          <a:ext cx="385011" cy="304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TextBox 15"/>
          <p:cNvSpPr txBox="1"/>
          <p:nvPr/>
        </p:nvSpPr>
        <p:spPr>
          <a:xfrm>
            <a:off x="836506" y="389786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0000CC"/>
                </a:solidFill>
              </a:rPr>
              <a:t>n</a:t>
            </a:r>
            <a:endParaRPr lang="en-US">
              <a:solidFill>
                <a:srgbClr val="0000CC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09600" y="3048000"/>
            <a:ext cx="1438214" cy="568643"/>
            <a:chOff x="609600" y="3048000"/>
            <a:chExt cx="1438214" cy="568643"/>
          </a:xfrm>
        </p:grpSpPr>
        <p:sp>
          <p:nvSpPr>
            <p:cNvPr id="8" name="Rectangle 7"/>
            <p:cNvSpPr/>
            <p:nvPr/>
          </p:nvSpPr>
          <p:spPr>
            <a:xfrm>
              <a:off x="609600" y="3124200"/>
              <a:ext cx="1438214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Vì 1  = 1</a:t>
              </a:r>
              <a:endParaRPr lang="en-US" sz="2600">
                <a:solidFill>
                  <a:srgbClr val="FF00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143000" y="304800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n</a:t>
              </a:r>
              <a:endParaRPr lang="en-US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272&quot;&gt;&lt;property id=&quot;20148&quot; value=&quot;5&quot;/&gt;&lt;property id=&quot;20300&quot; value=&quot;Slide 10&quot;/&gt;&lt;property id=&quot;20307&quot; value=&quot;268&quot;/&gt;&lt;/object&gt;&lt;object type=&quot;3&quot; unique_id=&quot;10468&quot;&gt;&lt;property id=&quot;20148&quot; value=&quot;5&quot;/&gt;&lt;property id=&quot;20300&quot; value=&quot;Slide 11&quot;/&gt;&lt;property id=&quot;20307&quot; value=&quot;278&quot;/&gt;&lt;/object&gt;&lt;object type=&quot;3&quot; unique_id=&quot;10660&quot;&gt;&lt;property id=&quot;20148&quot; value=&quot;5&quot;/&gt;&lt;property id=&quot;20300&quot; value=&quot;Slide 2&quot;/&gt;&lt;property id=&quot;20307&quot; value=&quot;279&quot;/&gt;&lt;/object&gt;&lt;object type=&quot;3&quot; unique_id=&quot;10661&quot;&gt;&lt;property id=&quot;20148&quot; value=&quot;5&quot;/&gt;&lt;property id=&quot;20300&quot; value=&quot;Slide 9&quot;/&gt;&lt;property id=&quot;20307&quot; value=&quot;280&quot;/&gt;&lt;/object&gt;&lt;object type=&quot;3&quot; unique_id=&quot;10662&quot;&gt;&lt;property id=&quot;20148&quot; value=&quot;5&quot;/&gt;&lt;property id=&quot;20300&quot; value=&quot;Slide 3&quot;/&gt;&lt;property id=&quot;20307&quot; value=&quot;281&quot;/&gt;&lt;/object&gt;&lt;object type=&quot;3&quot; unique_id=&quot;10715&quot;&gt;&lt;property id=&quot;20148&quot; value=&quot;5&quot;/&gt;&lt;property id=&quot;20300&quot; value=&quot;Slide 4&quot;/&gt;&lt;property id=&quot;20307&quot; value=&quot;282&quot;/&gt;&lt;/object&gt;&lt;object type=&quot;3&quot; unique_id=&quot;10716&quot;&gt;&lt;property id=&quot;20148&quot; value=&quot;5&quot;/&gt;&lt;property id=&quot;20300&quot; value=&quot;Slide 5&quot;/&gt;&lt;property id=&quot;20307&quot; value=&quot;283&quot;/&gt;&lt;/object&gt;&lt;object type=&quot;3&quot; unique_id=&quot;10727&quot;&gt;&lt;property id=&quot;20148&quot; value=&quot;5&quot;/&gt;&lt;property id=&quot;20300&quot; value=&quot;Slide 6&quot;/&gt;&lt;property id=&quot;20307&quot; value=&quot;284&quot;/&gt;&lt;/object&gt;&lt;object type=&quot;3&quot; unique_id=&quot;10783&quot;&gt;&lt;property id=&quot;20148&quot; value=&quot;5&quot;/&gt;&lt;property id=&quot;20300&quot; value=&quot;Slide 7&quot;/&gt;&lt;property id=&quot;20307&quot; value=&quot;285&quot;/&gt;&lt;/object&gt;&lt;object type=&quot;3&quot; unique_id=&quot;10784&quot;&gt;&lt;property id=&quot;20148&quot; value=&quot;5&quot;/&gt;&lt;property id=&quot;20300&quot; value=&quot;Slide 8&quot;/&gt;&lt;property id=&quot;20307&quot; value=&quot;286&quot;/&gt;&lt;/object&gt;&lt;/object&gt;&lt;/object&gt;&lt;/database&gt;"/>
  <p:tag name="ISPRING_RESOURCE_PATHS_HASH_PRESENTER" val="c35edec48aba373b9caf0d460eeed6f46c6140"/>
  <p:tag name="SECTOMILLISECCONVERTED" val="1"/>
  <p:tag name="GENSWF_OUTPUT_FILE_NAME" val="25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505</Words>
  <Application>Microsoft Office PowerPoint</Application>
  <PresentationFormat>On-screen Show (4:3)</PresentationFormat>
  <Paragraphs>100</Paragraphs>
  <Slides>11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8 Chia hai luy thua cung co so</dc:title>
  <dc:creator>Mr Diep</dc:creator>
  <cp:lastModifiedBy>Admin</cp:lastModifiedBy>
  <cp:revision>60</cp:revision>
  <dcterms:created xsi:type="dcterms:W3CDTF">2017-05-08T01:13:54Z</dcterms:created>
  <dcterms:modified xsi:type="dcterms:W3CDTF">2019-08-30T03:02:40Z</dcterms:modified>
</cp:coreProperties>
</file>