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68" r:id="rId12"/>
    <p:sldId id="278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69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FF7B5-C52C-47E8-B44A-ECF5D683846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194796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Bài tập 2</a:t>
            </a:r>
            <a:endParaRPr lang="en-US" sz="26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685800"/>
            <a:ext cx="73152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Tính quãng đường bộ từ Hà Nội lên Yên Bái?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2438400"/>
            <a:ext cx="70104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Quãng đường bộ từ Hà Nội lên Yên Bài là:</a:t>
            </a:r>
          </a:p>
          <a:p>
            <a:endParaRPr lang="vi-VN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</a:t>
            </a:r>
            <a:endParaRPr lang="vi-VN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</a:t>
            </a: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..............................................</a:t>
            </a:r>
          </a:p>
        </p:txBody>
      </p:sp>
      <p:pic>
        <p:nvPicPr>
          <p:cNvPr id="27650" name="Picture 2" descr="E:\F\Cap 2_Moi\Toan\Toan So học 6 them\chuong I\Bai 5. Phep cong va phep nhan\Data\2014-04-22_02025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524000"/>
            <a:ext cx="6553200" cy="64484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371600" y="3200400"/>
            <a:ext cx="2303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54 + 19 + 82 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47800" y="3962400"/>
            <a:ext cx="36038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(54 + 1) + (19 + 81)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47800" y="4419600"/>
            <a:ext cx="19143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155 (km)</a:t>
            </a:r>
            <a:endParaRPr lang="vi-VN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5546725" cy="12001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52600" y="1629013"/>
            <a:ext cx="7315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Nắm vững các tính chất của phép cộng và phép nhân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Làm đủ các bài tập: Bài 29, 30, 31/17/SGK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Đọc thêm phần có thể 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Chuẩn bị bài mới: Phép trừ và phép chia</a:t>
            </a:r>
            <a:endParaRPr lang="en-US" sz="2800" b="1">
              <a:solidFill>
                <a:srgbClr val="0000CC"/>
              </a:solidFill>
            </a:endParaRPr>
          </a:p>
        </p:txBody>
      </p:sp>
      <p:pic>
        <p:nvPicPr>
          <p:cNvPr id="8195" name="Picture 3" descr="E:\F\Cap 2_Moi\Toan\Toan So học 6 them\chuong I\Bai 3. Ghi so tu nhien\Data\math-problem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2438400"/>
            <a:ext cx="16764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6171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TỔNG VÀ TÍCH HAI SỐ TỰ NHIÊN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543580"/>
            <a:ext cx="7013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Phép tính tổng và tích hai số tự nhiên</a:t>
            </a:r>
            <a:endParaRPr lang="en-US" sz="2800" b="1" i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0668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Phép cộng hai số tự nhiên cho ta một số tự nhiên duy nhất gọi là gì?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36048" y="2133600"/>
            <a:ext cx="1622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+ b = c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03248" y="2133600"/>
            <a:ext cx="15119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. b = c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1485900" y="2857500"/>
            <a:ext cx="914400" cy="381000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2"/>
          </p:cNvCxnSpPr>
          <p:nvPr/>
        </p:nvCxnSpPr>
        <p:spPr>
          <a:xfrm rot="5400000">
            <a:off x="1816275" y="2974147"/>
            <a:ext cx="848380" cy="213727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38400" y="3048001"/>
            <a:ext cx="914401" cy="158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24000" y="3505200"/>
            <a:ext cx="1197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 hạng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20651" y="3505200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Tổng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16200000" flipH="1">
            <a:off x="5672206" y="2857501"/>
            <a:ext cx="914400" cy="381000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002581" y="2974148"/>
            <a:ext cx="848380" cy="213727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624706" y="3048002"/>
            <a:ext cx="914401" cy="158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562600" y="3505201"/>
            <a:ext cx="1197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Thừa số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06957" y="3505201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Tích</a:t>
            </a:r>
            <a:endParaRPr lang="en-US" sz="2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2400" y="3984248"/>
            <a:ext cx="8382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Phép nhân hai số tự nhiên cho ta một số tự nhiên duy nhất gọi là gì?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" y="4876800"/>
            <a:ext cx="1346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Chú ý:</a:t>
            </a:r>
            <a:endParaRPr lang="en-US" sz="24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447800" y="4916269"/>
            <a:ext cx="75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 một tích mà các thừa số đều bằng chữ  hoặc chỉ có 1 thừa số bằng số, ta có thể không cần viết dấu nhân giữa các thừa số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28800" y="6091535"/>
            <a:ext cx="15071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. b = ab</a:t>
            </a:r>
            <a:endParaRPr lang="en-US" sz="24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953000" y="6091535"/>
            <a:ext cx="21050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. a . b = 4ab</a:t>
            </a:r>
            <a:endParaRPr lang="en-US" sz="24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8" grpId="0"/>
      <p:bldP spid="19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285687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Quan sát ví dụ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609600"/>
            <a:ext cx="139012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1:</a:t>
            </a:r>
            <a:endParaRPr lang="en-US" sz="26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1676400"/>
            <a:ext cx="66294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a. Tích của một số với số 0 thì bằng …..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b. Nếu tích của hai thừa số mà bằng không 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thì có ít nhất một thừa số bằng ….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081" y="1143000"/>
            <a:ext cx="298831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Điền vào chỗ trống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1800" y="167640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43600" y="327660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3886200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………………………………………………………………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52400"/>
            <a:ext cx="1481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2: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3886200"/>
            <a:ext cx="7010400" cy="1694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0000CC"/>
                </a:solidFill>
              </a:rPr>
              <a:t>Quãng đường ôtô đi từ Hà Nội lên Yên Bái là: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0000CC"/>
                </a:solidFill>
              </a:rPr>
              <a:t>54 + 19 + 82 = 155 km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0000CC"/>
                </a:solidFill>
              </a:rPr>
              <a:t>Đáp số: 155 km</a:t>
            </a:r>
            <a:endParaRPr lang="en-US" sz="2400">
              <a:solidFill>
                <a:srgbClr val="0000CC"/>
              </a:solidFill>
            </a:endParaRPr>
          </a:p>
        </p:txBody>
      </p:sp>
      <p:pic>
        <p:nvPicPr>
          <p:cNvPr id="25602" name="Picture 2" descr="E:\F\Cap 2_Moi\Toan\Toan So học 6 them\chuong I\Bai 5. Phep cong va phep nhan\Data\2014-04-15_10443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71600"/>
            <a:ext cx="7975218" cy="2286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04800" y="762000"/>
            <a:ext cx="76962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Tính quãng đường ôtô đi từ Hà Nội lên Yên Bái?</a:t>
            </a:r>
            <a:endParaRPr lang="en-US" sz="26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534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TÍNH CHẤT CỦA PHÉP CỘNG VÀ PHÉP NHÂN SỐ TỰ NHIÊN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07757"/>
            <a:ext cx="370806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Tính chất giao hoán</a:t>
            </a:r>
            <a:endParaRPr lang="en-US" sz="2600" b="1" i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676400"/>
            <a:ext cx="8305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Khi đổi chỗ các số hạng trong một tổng thì 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không đổi.</a:t>
            </a:r>
          </a:p>
          <a:p>
            <a:endParaRPr lang="vi-VN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…………..…..</a:t>
            </a:r>
            <a:endParaRPr lang="vi-VN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Khi đổi chỗ các thừa số trong một tích thì 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…….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không đổi.</a:t>
            </a:r>
          </a:p>
          <a:p>
            <a:endParaRPr lang="vi-VN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………...…</a:t>
            </a:r>
            <a:endParaRPr lang="vi-VN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1676400"/>
            <a:ext cx="83548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tổng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895600"/>
            <a:ext cx="216116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+ b = b + a 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0" y="3657600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tích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4876800"/>
            <a:ext cx="149432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a.b = b.a</a:t>
            </a:r>
            <a:endParaRPr lang="en-US" sz="2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3595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Tính chất kết hợp</a:t>
            </a:r>
            <a:endParaRPr lang="en-US" sz="2800" b="1" i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838200"/>
            <a:ext cx="8686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Muốn cộng một tổng hai số với một số thứ ba, ta có thể cộng số thứ nhất với tổng của số thứ hai và số thứ ba.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1905000"/>
            <a:ext cx="3950120" cy="523220"/>
          </a:xfrm>
          <a:prstGeom prst="rect">
            <a:avLst/>
          </a:prstGeom>
          <a:solidFill>
            <a:srgbClr val="CC0000"/>
          </a:solidFill>
          <a:ln>
            <a:solidFill>
              <a:srgbClr val="0000CC"/>
            </a:solidFill>
          </a:ln>
        </p:spPr>
        <p:txBody>
          <a:bodyPr wrap="none">
            <a:spAutoFit/>
          </a:bodyPr>
          <a:lstStyle/>
          <a:p>
            <a:r>
              <a:rPr lang="pt-BR" sz="28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(a + b) + c = a + (b + c)</a:t>
            </a:r>
            <a:endParaRPr lang="en-US" sz="28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590800"/>
            <a:ext cx="8686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Muốn nhân một tích hai số với một số thứ ba, ta có thể nhân số thứ nhất với tích của số thứ hai và số thứ ba.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76600" y="3581400"/>
            <a:ext cx="2712602" cy="523220"/>
          </a:xfrm>
          <a:prstGeom prst="rect">
            <a:avLst/>
          </a:prstGeom>
          <a:solidFill>
            <a:srgbClr val="CC0000"/>
          </a:solidFill>
          <a:ln>
            <a:solidFill>
              <a:srgbClr val="0000CC"/>
            </a:solidFill>
          </a:ln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(a.b).c = a.(b.c)</a:t>
            </a:r>
            <a:endParaRPr lang="en-US" sz="28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smtClean="0">
                <a:solidFill>
                  <a:srgbClr val="C00000"/>
                </a:solidFill>
              </a:rPr>
              <a:t>3. Tính chất phân phối của phép nhân đối với phép cộng</a:t>
            </a:r>
            <a:endParaRPr lang="en-US" sz="2800" b="1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066800"/>
            <a:ext cx="883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</a:rPr>
              <a:t>Muốn nhân một số với một tổng, ta có thể nhân số đó với từng số hạng của tổng, rồi cộng các kết quả lại.</a:t>
            </a: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2133600"/>
            <a:ext cx="4572000" cy="1200329"/>
          </a:xfrm>
          <a:prstGeom prst="rect">
            <a:avLst/>
          </a:prstGeom>
          <a:solidFill>
            <a:srgbClr val="CC0000"/>
          </a:solidFill>
          <a:ln>
            <a:solidFill>
              <a:srgbClr val="0000CC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36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a(b + c) = ab + ac</a:t>
            </a:r>
          </a:p>
          <a:p>
            <a:pPr algn="ctr"/>
            <a:r>
              <a:rPr lang="en-US" sz="36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 + ac = a(b + c)</a:t>
            </a:r>
            <a:endParaRPr lang="en-US" sz="36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92202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b="1" i="1" smtClean="0">
                <a:solidFill>
                  <a:srgbClr val="C00000"/>
                </a:solidFill>
              </a:rPr>
              <a:t>3. Tính chất phân phối của phép nhân đối với phép cộng</a:t>
            </a:r>
            <a:endParaRPr lang="en-US" sz="2600" b="1" i="1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85800"/>
            <a:ext cx="1481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3: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8123" y="685800"/>
            <a:ext cx="2005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 nhanh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1258431"/>
            <a:ext cx="762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46 + 17 + 54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       ………………………..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4.37.25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…………….                 ………………………..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1676400"/>
            <a:ext cx="27542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(46 + 54) + 17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1686580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100 + 17 = 107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2971800"/>
            <a:ext cx="19351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(4.25).37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24400" y="2971800"/>
            <a:ext cx="2805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100.37 = 3700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3906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BÀI TẬP CỦNG CỐ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685800"/>
            <a:ext cx="40157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Bài tập 1: Tính nhanh</a:t>
            </a:r>
            <a:endParaRPr lang="en-US" sz="28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29540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86 + 357 + 14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………………………….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………………………….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………………………….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72 + 69 + 128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………………………..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E:\F\Cap 2_Moi\Toan\Toan So học 6 them\chuong I\Bai 5. Phep cong va phep nhan\Data\tinh_nhan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454" y="864438"/>
            <a:ext cx="4115146" cy="431716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239607" y="1752600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(86 + 14) + 357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2209800"/>
            <a:ext cx="2204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100 + 357 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2590800"/>
            <a:ext cx="1095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457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66800" y="3886200"/>
            <a:ext cx="275428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(72 + 128) + 69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66800" y="4343400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200 + 69 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6800" y="4724400"/>
            <a:ext cx="1095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269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1&quot;/&gt;&lt;property id=&quot;20307&quot; value=&quot;268&quot;/&gt;&lt;/object&gt;&lt;object type=&quot;3&quot; unique_id=&quot;10468&quot;&gt;&lt;property id=&quot;20148&quot; value=&quot;5&quot;/&gt;&lt;property id=&quot;20300&quot; value=&quot;Slide 12&quot;/&gt;&lt;property id=&quot;20307&quot; value=&quot;278&quot;/&gt;&lt;/object&gt;&lt;object type=&quot;3&quot; unique_id=&quot;10495&quot;&gt;&lt;property id=&quot;20148&quot; value=&quot;5&quot;/&gt;&lt;property id=&quot;20300&quot; value=&quot;Slide 2&quot;/&gt;&lt;property id=&quot;20307&quot; value=&quot;279&quot;/&gt;&lt;/object&gt;&lt;object type=&quot;3&quot; unique_id=&quot;10496&quot;&gt;&lt;property id=&quot;20148&quot; value=&quot;5&quot;/&gt;&lt;property id=&quot;20300&quot; value=&quot;Slide 3&quot;/&gt;&lt;property id=&quot;20307&quot; value=&quot;280&quot;/&gt;&lt;/object&gt;&lt;object type=&quot;3&quot; unique_id=&quot;10562&quot;&gt;&lt;property id=&quot;20148&quot; value=&quot;5&quot;/&gt;&lt;property id=&quot;20300&quot; value=&quot;Slide 4&quot;/&gt;&lt;property id=&quot;20307&quot; value=&quot;281&quot;/&gt;&lt;/object&gt;&lt;object type=&quot;3&quot; unique_id=&quot;10563&quot;&gt;&lt;property id=&quot;20148&quot; value=&quot;5&quot;/&gt;&lt;property id=&quot;20300&quot; value=&quot;Slide 5&quot;/&gt;&lt;property id=&quot;20307&quot; value=&quot;282&quot;/&gt;&lt;/object&gt;&lt;object type=&quot;3&quot; unique_id=&quot;10564&quot;&gt;&lt;property id=&quot;20148&quot; value=&quot;5&quot;/&gt;&lt;property id=&quot;20300&quot; value=&quot;Slide 6&quot;/&gt;&lt;property id=&quot;20307&quot; value=&quot;283&quot;/&gt;&lt;/object&gt;&lt;object type=&quot;3&quot; unique_id=&quot;10565&quot;&gt;&lt;property id=&quot;20148&quot; value=&quot;5&quot;/&gt;&lt;property id=&quot;20300&quot; value=&quot;Slide 7&quot;/&gt;&lt;property id=&quot;20307&quot; value=&quot;284&quot;/&gt;&lt;/object&gt;&lt;object type=&quot;3&quot; unique_id=&quot;10621&quot;&gt;&lt;property id=&quot;20148&quot; value=&quot;5&quot;/&gt;&lt;property id=&quot;20300&quot; value=&quot;Slide 8&quot;/&gt;&lt;property id=&quot;20307&quot; value=&quot;285&quot;/&gt;&lt;/object&gt;&lt;object type=&quot;3&quot; unique_id=&quot;10622&quot;&gt;&lt;property id=&quot;20148&quot; value=&quot;5&quot;/&gt;&lt;property id=&quot;20300&quot; value=&quot;Slide 9&quot;/&gt;&lt;property id=&quot;20307&quot; value=&quot;286&quot;/&gt;&lt;/object&gt;&lt;object type=&quot;3&quot; unique_id=&quot;10623&quot;&gt;&lt;property id=&quot;20148&quot; value=&quot;5&quot;/&gt;&lt;property id=&quot;20300&quot; value=&quot;Slide 10&quot;/&gt;&lt;property id=&quot;20307&quot; value=&quot;287&quot;/&gt;&lt;/object&gt;&lt;/object&gt;&lt;/object&gt;&lt;/database&gt;"/>
  <p:tag name="ISPRING_RESOURCE_PATHS_HASH_PRESENTER" val="d3601baccc2fe0d16832e76086f58472a54ed16"/>
  <p:tag name="SECTOMILLISECCONVERTED" val="1"/>
  <p:tag name="GENSWF_OUTPUT_FILE_NAME" val="24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636</Words>
  <Application>Microsoft Office PowerPoint</Application>
  <PresentationFormat>On-screen Show (4:3)</PresentationFormat>
  <Paragraphs>99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5 Phep cong va phep nhan</dc:title>
  <dc:creator>Mr Diep</dc:creator>
  <cp:lastModifiedBy>Admin</cp:lastModifiedBy>
  <cp:revision>48</cp:revision>
  <dcterms:created xsi:type="dcterms:W3CDTF">2017-05-08T01:13:54Z</dcterms:created>
  <dcterms:modified xsi:type="dcterms:W3CDTF">2019-08-30T02:58:56Z</dcterms:modified>
</cp:coreProperties>
</file>