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68" r:id="rId13"/>
    <p:sldId id="278" r:id="rId14"/>
  </p:sldIdLst>
  <p:sldSz cx="9144000" cy="6858000" type="screen4x3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  <a:srgbClr val="CC00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667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098841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" y="152400"/>
            <a:ext cx="39138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IV. BÀI TẬP CỦNG CỐ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685800"/>
            <a:ext cx="2002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Bài tập 1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2192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Trong các số sau, số nào chia hết cho 2, số nào chia hết cho 5?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2272605"/>
            <a:ext cx="838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Các số chia hết cho 2 là: …….; ……; ……..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Các số chia hết cho 5 là: ……..; ……..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12213" y="229618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652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229618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850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29400" y="229618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1546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00607" y="312420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850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91200" y="312420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785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Bài tập 2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762000"/>
            <a:ext cx="61815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 các số: 2141 ; 1345 ; 4620 ; 234 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" y="1371600"/>
            <a:ext cx="9067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Số chia hết cho 2 mà không chia hết cho 5 là: ……… 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Số chia hết cho 5 mà không chia hết cho 2 là: ………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c) Số chia hết cho cả 2 và 5 là: ……….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d) Số không chia hết cho cả 2 và 5 là: ……….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077200" y="137160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234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24800" y="220980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1345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0" y="304800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4620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00800" y="396240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2141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752600" y="1629013"/>
            <a:ext cx="7315200" cy="3254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Học hiểu phần ghi trọng tâm của bài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Làm bài tập 91 đến 95 sgk trang 38.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Đọc thêm phần có thể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Chuẩn bị cho bài sau: Dấu hiệu chia hết cho 3, cho 9. 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2438400"/>
            <a:ext cx="1676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3902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NHẬN XÉT MỞ ĐẦU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19780"/>
            <a:ext cx="2920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143000"/>
            <a:ext cx="1656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*Ta Thấy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82880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+ 90 = 9.10 = 9. 2. 5 nên 90 chia hết cho 2, cho 5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438400"/>
            <a:ext cx="8763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+ 610 = 61.10 = 61.2.5 nên 610 chia hết cho 2, cho 5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087707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+ 1240 = 124.10 = 124.2.5 nên 1240 chia hết cho 2, cho 5.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46789" y="4114800"/>
            <a:ext cx="19431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Nhận xét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4684693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Các số có chữ số tận cùng là 0 đều chia hết cho 2 và chia hết cho 5. </a:t>
            </a:r>
            <a:endParaRPr lang="vi-VN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3599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Câu hỏi thảo luận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838200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Tìm một vài số có chữ số tận cùng là 0. Xét xem số đó có chia hết cho 2 và cho 5 không. Vì sao?</a:t>
            </a:r>
            <a:endParaRPr lang="en-US" sz="28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38600" y="1981200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Giải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2667000"/>
            <a:ext cx="6017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+ 70 = 2 . 5 . 7 chia hết cho 2, cho 5.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43000" y="3352800"/>
            <a:ext cx="6477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+ 1760 =176.10 =176 . 2 . 5 chia hết cho 2, cho 5.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1708" y="76200"/>
            <a:ext cx="48874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DẤU HIỆU CHIA HẾT CHO 2</a:t>
            </a:r>
            <a:endParaRPr lang="en-US" sz="26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533400"/>
            <a:ext cx="273023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6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6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447800"/>
            <a:ext cx="8153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Thay dấu * bởi chữ số nào thì n chia hết cho 2?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1905000"/>
            <a:ext cx="800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Thay dấu * bởi chữ số nào thì n không chia hết cho 2?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51423" y="2631757"/>
            <a:ext cx="77777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latin typeface="Arial" pitchFamily="34" charset="0"/>
                <a:cs typeface="Arial" pitchFamily="34" charset="0"/>
              </a:rPr>
              <a:t>Giải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3810000"/>
            <a:ext cx="8610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a) Thay dấu * bởi chữ số nào thì n chia hết cho 2? 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4324291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Thay dấu * bởi một trong các số 0; 2; 4; 6; 8 (số chẵn) thì n chia hết cho 2.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5181600"/>
            <a:ext cx="8763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b) Thay dấu * bởi chữ số nào thì n không chia hết cho 2?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5695891"/>
            <a:ext cx="8458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Thay dấu * bởi một trong các số 1; 3; 5; 7; 9 (số lẻ) thì n không chia hết cho 2 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04800" y="990600"/>
            <a:ext cx="2292615" cy="504111"/>
            <a:chOff x="304800" y="990600"/>
            <a:chExt cx="2292615" cy="504111"/>
          </a:xfrm>
        </p:grpSpPr>
        <p:sp>
          <p:nvSpPr>
            <p:cNvPr id="6" name="Rectangle 5"/>
            <p:cNvSpPr/>
            <p:nvPr/>
          </p:nvSpPr>
          <p:spPr>
            <a:xfrm>
              <a:off x="304800" y="1002268"/>
              <a:ext cx="229261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Xét số n = 43*</a:t>
              </a:r>
              <a:endParaRPr lang="en-US" sz="26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2057400" y="990600"/>
              <a:ext cx="228600" cy="1588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04800" y="3275012"/>
            <a:ext cx="3451522" cy="494031"/>
            <a:chOff x="304800" y="3275012"/>
            <a:chExt cx="3451522" cy="494031"/>
          </a:xfrm>
        </p:grpSpPr>
        <p:sp>
          <p:nvSpPr>
            <p:cNvPr id="10" name="Rectangle 9"/>
            <p:cNvSpPr/>
            <p:nvPr/>
          </p:nvSpPr>
          <p:spPr>
            <a:xfrm>
              <a:off x="304800" y="3276600"/>
              <a:ext cx="345152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Ta viết 43* = 430 + **</a:t>
              </a:r>
              <a:endParaRPr lang="en-US" sz="26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524000" y="3275012"/>
              <a:ext cx="228600" cy="1588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28600"/>
            <a:ext cx="2002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Kết luận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838200"/>
            <a:ext cx="8305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có chữ số tận cùng là chữ số chẵn thì chia hết cho 2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865293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có chữ số tận cùng là chữ số lẻ thì không chia hết cho 2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3379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Câu hỏi củng cố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46093"/>
            <a:ext cx="838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 các số sau, số nào chia hết cho 2, số nào không chia hết cho 2? 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6764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Các số chia hết cho 2 là: ………; …………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Các số không chia hết cho 2 là: ……….; ………..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53000" y="167640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328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688068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1234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19800" y="2133600"/>
            <a:ext cx="986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1437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467600" y="214378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895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112" y="76200"/>
            <a:ext cx="5397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DẤU HIỆU CHIA HẾT CHO 5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533400"/>
            <a:ext cx="2920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1447800"/>
            <a:ext cx="81534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Thay dấu * bởi chữ số nào thì n chia hết cho 5? 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905000"/>
            <a:ext cx="8001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Thay dấu * bởi chữ số nào thì n không chia hết cho 5?</a:t>
            </a:r>
            <a:endParaRPr lang="en-US" sz="26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51423" y="2631757"/>
            <a:ext cx="77777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smtClean="0">
                <a:latin typeface="Arial" pitchFamily="34" charset="0"/>
                <a:cs typeface="Arial" pitchFamily="34" charset="0"/>
              </a:rPr>
              <a:t>Giải</a:t>
            </a:r>
            <a:endParaRPr lang="en-US" sz="260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810000"/>
            <a:ext cx="8610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a) Thay dấu * bởi chữ số nào thì n chia hết cho 5? 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8600" y="4324291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Thay dấu * bởi một trong các số 0; hoặc 5 thì n chia hết cho 5.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5181600"/>
            <a:ext cx="87630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b) Thay dấu * bởi chữ số nào thì n không chia hết cho 5?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8600" y="5695891"/>
            <a:ext cx="84582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Thay dấu * bởi một trong các chữ số 1; 2; 3; 4; 6; 7; 8; 9  thì n không chia hết cho 5.</a:t>
            </a:r>
            <a:endParaRPr lang="en-US" sz="2600">
              <a:solidFill>
                <a:srgbClr val="0066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04800" y="990600"/>
            <a:ext cx="2292615" cy="504111"/>
            <a:chOff x="304800" y="990600"/>
            <a:chExt cx="2292615" cy="504111"/>
          </a:xfrm>
        </p:grpSpPr>
        <p:sp>
          <p:nvSpPr>
            <p:cNvPr id="14" name="Rectangle 13"/>
            <p:cNvSpPr/>
            <p:nvPr/>
          </p:nvSpPr>
          <p:spPr>
            <a:xfrm>
              <a:off x="304800" y="1002268"/>
              <a:ext cx="229261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Xét số n = 43*</a:t>
              </a:r>
              <a:endParaRPr lang="en-US" sz="26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057400" y="990600"/>
              <a:ext cx="228600" cy="1588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04800" y="3275012"/>
            <a:ext cx="3451522" cy="494031"/>
            <a:chOff x="304800" y="3275012"/>
            <a:chExt cx="3451522" cy="494031"/>
          </a:xfrm>
        </p:grpSpPr>
        <p:sp>
          <p:nvSpPr>
            <p:cNvPr id="17" name="Rectangle 16"/>
            <p:cNvSpPr/>
            <p:nvPr/>
          </p:nvSpPr>
          <p:spPr>
            <a:xfrm>
              <a:off x="304800" y="3276600"/>
              <a:ext cx="345152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smtClean="0">
                  <a:solidFill>
                    <a:srgbClr val="006600"/>
                  </a:solidFill>
                  <a:latin typeface="Arial" pitchFamily="34" charset="0"/>
                  <a:cs typeface="Arial" pitchFamily="34" charset="0"/>
                </a:rPr>
                <a:t>Ta viết 43* = 430 + **</a:t>
              </a:r>
              <a:endParaRPr lang="en-US" sz="2600">
                <a:solidFill>
                  <a:srgbClr val="00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524000" y="3275012"/>
              <a:ext cx="228600" cy="1588"/>
            </a:xfrm>
            <a:prstGeom prst="line">
              <a:avLst/>
            </a:prstGeom>
            <a:ln>
              <a:solidFill>
                <a:srgbClr val="00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30604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762000"/>
            <a:ext cx="7239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có chữ số tận cùng là 0 hoặc 5  thì chia hết cho 5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712893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- Số có chữ số tận cùng khác 0 và 5 thì không chia hết cho 5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3379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3. Câu hỏi củng cố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905000"/>
            <a:ext cx="8839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Thay * bởi các chữ số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….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hoặc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….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ta được số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hoặc </a:t>
            </a:r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…….</a:t>
            </a:r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chia hết cho 5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304800" y="914400"/>
            <a:ext cx="8686800" cy="954107"/>
            <a:chOff x="304800" y="914400"/>
            <a:chExt cx="8686800" cy="954107"/>
          </a:xfrm>
        </p:grpSpPr>
        <p:sp>
          <p:nvSpPr>
            <p:cNvPr id="5" name="Rectangle 4"/>
            <p:cNvSpPr/>
            <p:nvPr/>
          </p:nvSpPr>
          <p:spPr>
            <a:xfrm>
              <a:off x="304800" y="914400"/>
              <a:ext cx="868680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 smtClean="0">
                  <a:solidFill>
                    <a:srgbClr val="0000CC"/>
                  </a:solidFill>
                  <a:latin typeface="Arial" pitchFamily="34" charset="0"/>
                  <a:cs typeface="Arial" pitchFamily="34" charset="0"/>
                </a:rPr>
                <a:t>Điền chữ số vào  * trong số đã cho để được số 37* chia hết cho 5.</a:t>
              </a:r>
              <a:endPara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7924800" y="1143000"/>
              <a:ext cx="304800" cy="1588"/>
            </a:xfrm>
            <a:prstGeom prst="line">
              <a:avLst/>
            </a:prstGeom>
            <a:ln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3962400" y="191518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0200" y="191518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4800" y="191518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370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3000" y="2372380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375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2&quot;/&gt;&lt;property id=&quot;20307&quot; value=&quot;268&quot;/&gt;&lt;/object&gt;&lt;object type=&quot;3&quot; unique_id=&quot;10468&quot;&gt;&lt;property id=&quot;20148&quot; value=&quot;5&quot;/&gt;&lt;property id=&quot;20300&quot; value=&quot;Slide 13&quot;/&gt;&lt;property id=&quot;20307&quot; value=&quot;278&quot;/&gt;&lt;/object&gt;&lt;object type=&quot;3&quot; unique_id=&quot;10916&quot;&gt;&lt;property id=&quot;20148&quot; value=&quot;5&quot;/&gt;&lt;property id=&quot;20300&quot; value=&quot;Slide 2&quot;/&gt;&lt;property id=&quot;20307&quot; value=&quot;279&quot;/&gt;&lt;/object&gt;&lt;object type=&quot;3&quot; unique_id=&quot;10917&quot;&gt;&lt;property id=&quot;20148&quot; value=&quot;5&quot;/&gt;&lt;property id=&quot;20300&quot; value=&quot;Slide 3&quot;/&gt;&lt;property id=&quot;20307&quot; value=&quot;280&quot;/&gt;&lt;/object&gt;&lt;object type=&quot;3&quot; unique_id=&quot;10918&quot;&gt;&lt;property id=&quot;20148&quot; value=&quot;5&quot;/&gt;&lt;property id=&quot;20300&quot; value=&quot;Slide 4&quot;/&gt;&lt;property id=&quot;20307&quot; value=&quot;281&quot;/&gt;&lt;/object&gt;&lt;object type=&quot;3&quot; unique_id=&quot;10967&quot;&gt;&lt;property id=&quot;20148&quot; value=&quot;5&quot;/&gt;&lt;property id=&quot;20300&quot; value=&quot;Slide 5&quot;/&gt;&lt;property id=&quot;20307&quot; value=&quot;282&quot;/&gt;&lt;/object&gt;&lt;object type=&quot;3&quot; unique_id=&quot;10968&quot;&gt;&lt;property id=&quot;20148&quot; value=&quot;5&quot;/&gt;&lt;property id=&quot;20300&quot; value=&quot;Slide 6&quot;/&gt;&lt;property id=&quot;20307&quot; value=&quot;283&quot;/&gt;&lt;/object&gt;&lt;object type=&quot;3&quot; unique_id=&quot;10969&quot;&gt;&lt;property id=&quot;20148&quot; value=&quot;5&quot;/&gt;&lt;property id=&quot;20300&quot; value=&quot;Slide 7&quot;/&gt;&lt;property id=&quot;20307&quot; value=&quot;284&quot;/&gt;&lt;/object&gt;&lt;object type=&quot;3&quot; unique_id=&quot;10970&quot;&gt;&lt;property id=&quot;20148&quot; value=&quot;5&quot;/&gt;&lt;property id=&quot;20300&quot; value=&quot;Slide 8&quot;/&gt;&lt;property id=&quot;20307&quot; value=&quot;285&quot;/&gt;&lt;/object&gt;&lt;object type=&quot;3&quot; unique_id=&quot;11019&quot;&gt;&lt;property id=&quot;20148&quot; value=&quot;5&quot;/&gt;&lt;property id=&quot;20300&quot; value=&quot;Slide 9&quot;/&gt;&lt;property id=&quot;20307&quot; value=&quot;286&quot;/&gt;&lt;/object&gt;&lt;object type=&quot;3&quot; unique_id=&quot;11020&quot;&gt;&lt;property id=&quot;20148&quot; value=&quot;5&quot;/&gt;&lt;property id=&quot;20300&quot; value=&quot;Slide 10&quot;/&gt;&lt;property id=&quot;20307&quot; value=&quot;287&quot;/&gt;&lt;/object&gt;&lt;object type=&quot;3&quot; unique_id=&quot;11091&quot;&gt;&lt;property id=&quot;20148&quot; value=&quot;5&quot;/&gt;&lt;property id=&quot;20300&quot; value=&quot;Slide 11&quot;/&gt;&lt;property id=&quot;20307&quot; value=&quot;288&quot;/&gt;&lt;/object&gt;&lt;/object&gt;&lt;/object&gt;&lt;/database&gt;"/>
  <p:tag name="SECTOMILLISECCONVERTED" val="1"/>
  <p:tag name="ISPRING_RESOURCE_PATHS_HASH_PRESENTER" val="72d596a3b0589a60143330d96fc2bea29469dca4"/>
  <p:tag name="GENSWF_OUTPUT_FILE_NAME" val="29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813</Words>
  <Application>Microsoft Office PowerPoint</Application>
  <PresentationFormat>On-screen Show (4:3)</PresentationFormat>
  <Paragraphs>85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11 Dau hieu chia het cho 2 và 5</dc:title>
  <dc:creator>Mr Diep</dc:creator>
  <cp:lastModifiedBy>Admin</cp:lastModifiedBy>
  <cp:revision>80</cp:revision>
  <dcterms:created xsi:type="dcterms:W3CDTF">2017-05-08T01:13:54Z</dcterms:created>
  <dcterms:modified xsi:type="dcterms:W3CDTF">2019-08-30T03:14:03Z</dcterms:modified>
</cp:coreProperties>
</file>