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303" r:id="rId3"/>
    <p:sldId id="305" r:id="rId4"/>
    <p:sldId id="307" r:id="rId6"/>
  </p:sldIdLst>
  <p:sldSz cx="9144000" cy="5143500" type="screen16x9"/>
  <p:notesSz cx="6858000" cy="9144000"/>
  <p:embeddedFontLst>
    <p:embeddedFont>
      <p:font typeface="Jockey One" panose="02000506000000020004"/>
      <p:regular r:id="rId10"/>
    </p:embeddedFont>
    <p:embeddedFont>
      <p:font typeface="Hind Vadodara Light" panose="02000000000000000000"/>
      <p:regular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C9B"/>
    <a:srgbClr val="98DDF2"/>
    <a:srgbClr val="FF9933"/>
    <a:srgbClr val="CB2D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464" y="176"/>
      </p:cViewPr>
      <p:guideLst>
        <p:guide orient="horz" pos="14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font" Target="fonts/font2.fntdata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57c365f9a0_1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57c365f9a0_1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57c365f9a0_1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57c365f9a0_1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_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ctrTitle"/>
          </p:nvPr>
        </p:nvSpPr>
        <p:spPr>
          <a:xfrm>
            <a:off x="1713076" y="1751425"/>
            <a:ext cx="2875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/>
        </p:txBody>
      </p:sp>
      <p:sp>
        <p:nvSpPr>
          <p:cNvPr id="30" name="Google Shape;30;p5"/>
          <p:cNvSpPr txBox="1">
            <a:spLocks noGrp="1"/>
          </p:cNvSpPr>
          <p:nvPr>
            <p:ph type="subTitle" idx="1"/>
          </p:nvPr>
        </p:nvSpPr>
        <p:spPr>
          <a:xfrm>
            <a:off x="687150" y="1532875"/>
            <a:ext cx="41121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6">
    <p:bg>
      <p:bgPr>
        <a:noFill/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A4BF60-1B88-4C31-907C-846F02260702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1D0436F-6D48-4CD7-B62E-C194576E63BD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A4BF60-1B88-4C31-907C-846F02260702}" type="datetimeFigureOut">
              <a:rPr lang="vi-VN" smtClean="0"/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1D0436F-6D48-4CD7-B62E-C194576E63BD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WESOME WORDS">
  <p:cSld name="AWESOME WORD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>
            <a:spLocks noGrp="1"/>
          </p:cNvSpPr>
          <p:nvPr>
            <p:ph type="ctrTitle"/>
          </p:nvPr>
        </p:nvSpPr>
        <p:spPr>
          <a:xfrm>
            <a:off x="2433025" y="682650"/>
            <a:ext cx="42780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48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Jockey One" panose="02000506000000020004"/>
              <a:buNone/>
              <a:defRPr sz="2800">
                <a:latin typeface="Jockey One" panose="02000506000000020004"/>
                <a:ea typeface="Jockey One" panose="02000506000000020004"/>
                <a:cs typeface="Jockey One" panose="02000506000000020004"/>
                <a:sym typeface="Jockey One" panose="02000506000000020004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Hind Vadodara Light" panose="02000000000000000000"/>
              <a:buChar char="●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○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■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●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○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■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●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Hind Vadodara Light" panose="02000000000000000000"/>
              <a:buChar char="○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Hind Vadodara Light" panose="02000000000000000000"/>
              <a:buChar char="■"/>
              <a:defRPr sz="1200">
                <a:latin typeface="Hind Vadodara Light" panose="02000000000000000000"/>
                <a:ea typeface="Hind Vadodara Light" panose="02000000000000000000"/>
                <a:cs typeface="Hind Vadodara Light" panose="02000000000000000000"/>
                <a:sym typeface="Hind Vadodara Light" panose="02000000000000000000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784" l="0" r="100000">
                        <a14:foregroundMark x1="80444" y1="13853" x2="80444" y2="13853"/>
                        <a14:foregroundMark x1="71667" y1="10606" x2="71667" y2="10606"/>
                        <a14:foregroundMark x1="88667" y1="7792" x2="88667" y2="7792"/>
                        <a14:foregroundMark x1="93000" y1="7792" x2="93000" y2="7792"/>
                        <a14:foregroundMark x1="94778" y1="22944" x2="94778" y2="22944"/>
                        <a14:foregroundMark x1="95000" y1="29870" x2="95000" y2="29870"/>
                        <a14:foregroundMark x1="86889" y1="19048" x2="87111" y2="20996"/>
                        <a14:foregroundMark x1="88778" y1="25108" x2="88778" y2="25108"/>
                        <a14:foregroundMark x1="64889" y1="10823" x2="64889" y2="10823"/>
                        <a14:foregroundMark x1="60111" y1="4978" x2="60111" y2="4978"/>
                        <a14:foregroundMark x1="74556" y1="22511" x2="74556" y2="22511"/>
                        <a14:foregroundMark x1="65222" y1="18182" x2="65222" y2="18182"/>
                        <a14:foregroundMark x1="67667" y1="16234" x2="67667" y2="16234"/>
                        <a14:foregroundMark x1="69333" y1="15801" x2="69333" y2="15801"/>
                        <a14:foregroundMark x1="69889" y1="19264" x2="69889" y2="19264"/>
                        <a14:foregroundMark x1="76222" y1="20563" x2="76222" y2="20563"/>
                        <a14:foregroundMark x1="78556" y1="24242" x2="78556" y2="24242"/>
                        <a14:foregroundMark x1="81444" y1="21861" x2="81444" y2="21861"/>
                        <a14:foregroundMark x1="75778" y1="14286" x2="75778" y2="14286"/>
                        <a14:foregroundMark x1="75222" y1="10606" x2="75222" y2="10606"/>
                        <a14:foregroundMark x1="75000" y1="3463" x2="75000" y2="3463"/>
                        <a14:foregroundMark x1="74556" y1="15801" x2="74556" y2="15801"/>
                        <a14:foregroundMark x1="78444" y1="9740" x2="78444" y2="9740"/>
                        <a14:foregroundMark x1="78333" y1="4978" x2="78333" y2="4978"/>
                        <a14:foregroundMark x1="87111" y1="8009" x2="87111" y2="8009"/>
                        <a14:foregroundMark x1="93778" y1="4978" x2="93778" y2="4978"/>
                        <a14:foregroundMark x1="92667" y1="2165" x2="92667" y2="2165"/>
                        <a14:foregroundMark x1="95556" y1="649" x2="95556" y2="649"/>
                        <a14:foregroundMark x1="28444" y1="11039" x2="28444" y2="11039"/>
                        <a14:foregroundMark x1="21222" y1="10823" x2="21222" y2="10823"/>
                        <a14:foregroundMark x1="1667" y1="866" x2="1667" y2="866"/>
                        <a14:foregroundMark x1="86000" y1="8225" x2="86000" y2="8225"/>
                        <a14:foregroundMark x1="11889" y1="68831" x2="11889" y2="68831"/>
                        <a14:foregroundMark x1="9333" y1="78355" x2="9333" y2="78355"/>
                        <a14:foregroundMark x1="5889" y1="52165" x2="5889" y2="52165"/>
                        <a14:foregroundMark x1="5000" y1="42208" x2="5000" y2="42208"/>
                        <a14:foregroundMark x1="5778" y1="41126" x2="5778" y2="41126"/>
                        <a14:foregroundMark x1="10667" y1="61688" x2="10667" y2="61688"/>
                        <a14:foregroundMark x1="18222" y1="72078" x2="18222" y2="72078"/>
                        <a14:foregroundMark x1="21778" y1="83333" x2="21778" y2="83333"/>
                        <a14:foregroundMark x1="19778" y1="89394" x2="19778" y2="89394"/>
                        <a14:foregroundMark x1="19778" y1="89394" x2="19778" y2="89394"/>
                        <a14:foregroundMark x1="19778" y1="89394" x2="19778" y2="89394"/>
                        <a14:foregroundMark x1="15000" y1="85498" x2="15000" y2="85498"/>
                        <a14:foregroundMark x1="10667" y1="82684" x2="10667" y2="82684"/>
                        <a14:foregroundMark x1="7111" y1="86797" x2="7111" y2="86797"/>
                        <a14:foregroundMark x1="5333" y1="91126" x2="5000" y2="91126"/>
                        <a14:foregroundMark x1="2889" y1="64502" x2="2889" y2="64502"/>
                        <a14:foregroundMark x1="5222" y1="56494" x2="5222" y2="56494"/>
                        <a14:foregroundMark x1="9889" y1="58009" x2="9889" y2="58009"/>
                        <a14:foregroundMark x1="2889" y1="88528" x2="2889" y2="88528"/>
                        <a14:foregroundMark x1="12111" y1="95671" x2="12111" y2="95671"/>
                        <a14:foregroundMark x1="6778" y1="95238" x2="6778" y2="95238"/>
                        <a14:foregroundMark x1="7222" y1="64069" x2="7222" y2="64069"/>
                        <a14:foregroundMark x1="7333" y1="93074" x2="7333" y2="93074"/>
                        <a14:foregroundMark x1="14889" y1="94589" x2="14889" y2="94589"/>
                        <a14:foregroundMark x1="21444" y1="90476" x2="21444" y2="90476"/>
                        <a14:foregroundMark x1="24889" y1="86364" x2="24889" y2="86364"/>
                        <a14:foregroundMark x1="34111" y1="95238" x2="34111" y2="95238"/>
                        <a14:foregroundMark x1="42111" y1="95455" x2="42111" y2="95455"/>
                        <a14:foregroundMark x1="28556" y1="95238" x2="28556" y2="95238"/>
                        <a14:foregroundMark x1="27444" y1="91126" x2="27444" y2="91126"/>
                        <a14:foregroundMark x1="25444" y1="95887" x2="25444" y2="95887"/>
                        <a14:foregroundMark x1="20000" y1="98701" x2="20000" y2="98701"/>
                        <a14:foregroundMark x1="16111" y1="94805" x2="16111" y2="94805"/>
                        <a14:foregroundMark x1="9222" y1="94156" x2="9222" y2="94156"/>
                        <a14:foregroundMark x1="3333" y1="93074" x2="3333" y2="93074"/>
                        <a14:foregroundMark x1="2889" y1="83983" x2="2889" y2="83983"/>
                        <a14:foregroundMark x1="1889" y1="80087" x2="1889" y2="80087"/>
                        <a14:foregroundMark x1="39667" y1="93723" x2="39667" y2="93723"/>
                        <a14:foregroundMark x1="37111" y1="97186" x2="37111" y2="97186"/>
                        <a14:foregroundMark x1="27444" y1="98485" x2="27444" y2="98485"/>
                        <a14:foregroundMark x1="30778" y1="93506" x2="30778" y2="93506"/>
                        <a14:foregroundMark x1="47778" y1="94589" x2="47778" y2="94589"/>
                        <a14:foregroundMark x1="45889" y1="87446" x2="45889" y2="87446"/>
                        <a14:foregroundMark x1="48222" y1="84199" x2="48222" y2="84199"/>
                        <a14:foregroundMark x1="51667" y1="84416" x2="51667" y2="84416"/>
                        <a14:foregroundMark x1="57000" y1="82900" x2="57000" y2="82900"/>
                        <a14:foregroundMark x1="55889" y1="87013" x2="55889" y2="87013"/>
                        <a14:foregroundMark x1="54667" y1="90043" x2="54667" y2="90043"/>
                        <a14:foregroundMark x1="60556" y1="93939" x2="60556" y2="93939"/>
                        <a14:foregroundMark x1="53556" y1="96320" x2="53556" y2="96320"/>
                        <a14:foregroundMark x1="59333" y1="85931" x2="59333" y2="85931"/>
                        <a14:foregroundMark x1="65111" y1="85065" x2="65111" y2="85065"/>
                        <a14:foregroundMark x1="69222" y1="86364" x2="69222" y2="86364"/>
                        <a14:foregroundMark x1="72111" y1="73593" x2="72111" y2="73593"/>
                        <a14:foregroundMark x1="74222" y1="83550" x2="74222" y2="83550"/>
                        <a14:foregroundMark x1="71889" y1="80087" x2="71889" y2="80087"/>
                        <a14:foregroundMark x1="72667" y1="95671" x2="72667" y2="95671"/>
                        <a14:foregroundMark x1="78556" y1="95887" x2="78556" y2="95887"/>
                        <a14:foregroundMark x1="68889" y1="95671" x2="68889" y2="95671"/>
                        <a14:foregroundMark x1="94444" y1="89394" x2="94444" y2="89394"/>
                        <a14:foregroundMark x1="97889" y1="63203" x2="97889" y2="63203"/>
                        <a14:foregroundMark x1="96778" y1="65584" x2="96778" y2="65584"/>
                        <a14:foregroundMark x1="96556" y1="69697" x2="96556" y2="69697"/>
                        <a14:foregroundMark x1="93889" y1="14286" x2="93889" y2="14286"/>
                        <a14:foregroundMark x1="62444" y1="15368" x2="62444" y2="15368"/>
                        <a14:foregroundMark x1="62778" y1="14719" x2="62778" y2="14719"/>
                        <a14:foregroundMark x1="60889" y1="13853" x2="60889" y2="13853"/>
                        <a14:foregroundMark x1="60222" y1="13203" x2="60222" y2="13203"/>
                        <a14:foregroundMark x1="59778" y1="12987" x2="59778" y2="12987"/>
                        <a14:foregroundMark x1="59778" y1="14069" x2="59778" y2="14069"/>
                        <a14:foregroundMark x1="58556" y1="14069" x2="58556" y2="14069"/>
                        <a14:foregroundMark x1="62222" y1="11039" x2="62222" y2="11039"/>
                        <a14:foregroundMark x1="61889" y1="9307" x2="61889" y2="9307"/>
                        <a14:foregroundMark x1="61111" y1="8225" x2="61111" y2="8225"/>
                        <a14:foregroundMark x1="59000" y1="1948" x2="59000" y2="1948"/>
                        <a14:foregroundMark x1="57333" y1="5195" x2="57333" y2="5195"/>
                        <a14:backgroundMark x1="40444" y1="32035" x2="40444" y2="32035"/>
                        <a14:backgroundMark x1="40000" y1="40043" x2="40000" y2="40043"/>
                        <a14:backgroundMark x1="42889" y1="45887" x2="42889" y2="45887"/>
                        <a14:backgroundMark x1="52444" y1="47403" x2="52444" y2="47403"/>
                        <a14:backgroundMark x1="51889" y1="50649" x2="51889" y2="50649"/>
                        <a14:backgroundMark x1="44667" y1="54113" x2="44667" y2="54113"/>
                        <a14:backgroundMark x1="40778" y1="50216" x2="40778" y2="50216"/>
                        <a14:backgroundMark x1="37000" y1="46970" x2="37000" y2="46970"/>
                        <a14:backgroundMark x1="34444" y1="45238" x2="34444" y2="45238"/>
                        <a14:backgroundMark x1="34222" y1="44805" x2="34222" y2="44805"/>
                        <a14:backgroundMark x1="40111" y1="45671" x2="40111" y2="45671"/>
                        <a14:backgroundMark x1="44111" y1="45238" x2="44111" y2="45238"/>
                        <a14:backgroundMark x1="44556" y1="49784" x2="44556" y2="49784"/>
                        <a14:backgroundMark x1="47444" y1="48268" x2="47444" y2="48268"/>
                        <a14:backgroundMark x1="48778" y1="45455" x2="48778" y2="45455"/>
                        <a14:backgroundMark x1="48333" y1="47835" x2="48333" y2="47835"/>
                        <a14:backgroundMark x1="46889" y1="46320" x2="46889" y2="46320"/>
                        <a14:backgroundMark x1="57333" y1="47619" x2="57333" y2="47619"/>
                        <a14:backgroundMark x1="57333" y1="44156" x2="57333" y2="44156"/>
                        <a14:backgroundMark x1="58778" y1="45887" x2="58778" y2="45887"/>
                        <a14:backgroundMark x1="59889" y1="46320" x2="59889" y2="46320"/>
                        <a14:backgroundMark x1="58778" y1="48485" x2="58778" y2="48485"/>
                        <a14:backgroundMark x1="59667" y1="48918" x2="59667" y2="48918"/>
                        <a14:backgroundMark x1="60444" y1="50000" x2="60444" y2="50000"/>
                        <a14:backgroundMark x1="43778" y1="54545" x2="43778" y2="54545"/>
                        <a14:backgroundMark x1="45444" y1="54762" x2="45444" y2="54762"/>
                        <a14:backgroundMark x1="46889" y1="54329" x2="46889" y2="54329"/>
                        <a14:backgroundMark x1="46889" y1="54545" x2="46889" y2="54545"/>
                        <a14:backgroundMark x1="48000" y1="54762" x2="48000" y2="54762"/>
                        <a14:backgroundMark x1="48333" y1="54978" x2="48333" y2="54978"/>
                        <a14:backgroundMark x1="51333" y1="56061" x2="51333" y2="56061"/>
                        <a14:backgroundMark x1="53333" y1="56277" x2="53333" y2="56277"/>
                        <a14:backgroundMark x1="50667" y1="54545" x2="50667" y2="54545"/>
                        <a14:backgroundMark x1="50667" y1="55628" x2="50667" y2="55628"/>
                        <a14:backgroundMark x1="48889" y1="55411" x2="48889" y2="55411"/>
                        <a14:backgroundMark x1="56222" y1="55628" x2="56222" y2="55628"/>
                        <a14:backgroundMark x1="57778" y1="54329" x2="57778" y2="54329"/>
                        <a14:backgroundMark x1="55444" y1="54762" x2="55444" y2="54762"/>
                        <a14:backgroundMark x1="56444" y1="55195" x2="56444" y2="55195"/>
                        <a14:backgroundMark x1="57333" y1="58442" x2="57333" y2="58442"/>
                        <a14:backgroundMark x1="57333" y1="59307" x2="57333" y2="59307"/>
                        <a14:backgroundMark x1="57111" y1="60823" x2="57111" y2="60823"/>
                        <a14:backgroundMark x1="53889" y1="61688" x2="53889" y2="61688"/>
                        <a14:backgroundMark x1="49667" y1="62338" x2="49667" y2="62338"/>
                        <a14:backgroundMark x1="41667" y1="66234" x2="41667" y2="66234"/>
                        <a14:backgroundMark x1="44444" y1="61688" x2="44444" y2="61688"/>
                        <a14:backgroundMark x1="45111" y1="60173" x2="45111" y2="60173"/>
                        <a14:backgroundMark x1="45111" y1="59524" x2="45111" y2="59524"/>
                        <a14:backgroundMark x1="43556" y1="62121" x2="43556" y2="62121"/>
                        <a14:backgroundMark x1="43222" y1="62771" x2="43222" y2="62771"/>
                        <a14:backgroundMark x1="43111" y1="62987" x2="43111" y2="62987"/>
                        <a14:backgroundMark x1="42778" y1="63853" x2="42778" y2="63853"/>
                        <a14:backgroundMark x1="42778" y1="64069" x2="42556" y2="64719"/>
                        <a14:backgroundMark x1="42111" y1="65584" x2="42111" y2="65584"/>
                        <a14:backgroundMark x1="41111" y1="66883" x2="41111" y2="66883"/>
                        <a14:backgroundMark x1="40111" y1="68615" x2="39222" y2="70563"/>
                        <a14:backgroundMark x1="38222" y1="71429" x2="38222" y2="71429"/>
                        <a14:backgroundMark x1="37667" y1="72511" x2="37667" y2="72511"/>
                        <a14:backgroundMark x1="40667" y1="70130" x2="37556" y2="75108"/>
                        <a14:backgroundMark x1="37111" y1="72944" x2="36333" y2="75541"/>
                        <a14:backgroundMark x1="36222" y1="75758" x2="36222" y2="75758"/>
                        <a14:backgroundMark x1="35889" y1="76840" x2="35889" y2="76840"/>
                        <a14:backgroundMark x1="35444" y1="77706" x2="35444" y2="77706"/>
                        <a14:backgroundMark x1="35222" y1="78355" x2="35000" y2="79004"/>
                        <a14:backgroundMark x1="34889" y1="79004" x2="34889" y2="79004"/>
                        <a14:backgroundMark x1="34333" y1="79654" x2="34333" y2="79654"/>
                        <a14:backgroundMark x1="23222" y1="40476" x2="23222" y2="40476"/>
                        <a14:backgroundMark x1="22000" y1="39177" x2="22000" y2="39177"/>
                        <a14:backgroundMark x1="19778" y1="33117" x2="19778" y2="33117"/>
                        <a14:backgroundMark x1="18333" y1="28355" x2="18333" y2="28355"/>
                        <a14:backgroundMark x1="13667" y1="17965" x2="13667" y2="17965"/>
                        <a14:backgroundMark x1="13556" y1="17965" x2="13556" y2="17965"/>
                        <a14:backgroundMark x1="13556" y1="17965" x2="13556" y2="17965"/>
                        <a14:backgroundMark x1="13556" y1="17965" x2="13556" y2="17965"/>
                        <a14:backgroundMark x1="14000" y1="36580" x2="14000" y2="36580"/>
                        <a14:backgroundMark x1="43667" y1="39610" x2="43667" y2="39610"/>
                        <a14:backgroundMark x1="40889" y1="43074" x2="40889" y2="43074"/>
                        <a14:backgroundMark x1="40889" y1="43074" x2="40889" y2="43074"/>
                        <a14:backgroundMark x1="42667" y1="40476" x2="42667" y2="40476"/>
                        <a14:backgroundMark x1="43667" y1="38528" x2="43667" y2="38528"/>
                        <a14:backgroundMark x1="44111" y1="36797" x2="44111" y2="36797"/>
                        <a14:backgroundMark x1="45667" y1="39177" x2="45667" y2="39177"/>
                        <a14:backgroundMark x1="46333" y1="39177" x2="46333" y2="39177"/>
                        <a14:backgroundMark x1="49778" y1="40693" x2="49778" y2="40693"/>
                        <a14:backgroundMark x1="52778" y1="38745" x2="52778" y2="38745"/>
                        <a14:backgroundMark x1="54889" y1="40043" x2="54889" y2="40043"/>
                        <a14:backgroundMark x1="57111" y1="36364" x2="57111" y2="36364"/>
                        <a14:backgroundMark x1="58444" y1="33766" x2="58444" y2="33766"/>
                        <a14:backgroundMark x1="58444" y1="33550" x2="58444" y2="33550"/>
                        <a14:backgroundMark x1="58778" y1="32251" x2="58778" y2="32251"/>
                        <a14:backgroundMark x1="59444" y1="29870" x2="59444" y2="29870"/>
                        <a14:backgroundMark x1="60667" y1="25974" x2="60667" y2="25974"/>
                        <a14:backgroundMark x1="61778" y1="26840" x2="61778" y2="26840"/>
                        <a14:backgroundMark x1="61889" y1="25974" x2="61889" y2="25974"/>
                        <a14:backgroundMark x1="61889" y1="25974" x2="61889" y2="25974"/>
                        <a14:backgroundMark x1="61889" y1="25974" x2="61889" y2="25974"/>
                        <a14:backgroundMark x1="62000" y1="25541" x2="62000" y2="25541"/>
                        <a14:backgroundMark x1="62000" y1="25541" x2="62000" y2="25541"/>
                        <a14:backgroundMark x1="63111" y1="24892" x2="63111" y2="24892"/>
                        <a14:backgroundMark x1="63667" y1="23810" x2="63667" y2="23810"/>
                        <a14:backgroundMark x1="37778" y1="19697" x2="37778" y2="19697"/>
                        <a14:backgroundMark x1="35667" y1="18182" x2="35667" y2="18182"/>
                        <a14:backgroundMark x1="34333" y1="14502" x2="34333" y2="14502"/>
                        <a14:backgroundMark x1="76889" y1="56926" x2="76889" y2="56926"/>
                        <a14:backgroundMark x1="78444" y1="53680" x2="78444" y2="53680"/>
                        <a14:backgroundMark x1="78111" y1="45455" x2="78111" y2="45455"/>
                        <a14:backgroundMark x1="77667" y1="44805" x2="77667" y2="44805"/>
                        <a14:backgroundMark x1="77222" y1="44156" x2="77222" y2="44156"/>
                        <a14:backgroundMark x1="74333" y1="44156" x2="74333" y2="44156"/>
                        <a14:backgroundMark x1="71556" y1="44589" x2="71556" y2="44589"/>
                        <a14:backgroundMark x1="70667" y1="45238" x2="70667" y2="45238"/>
                        <a14:backgroundMark x1="68000" y1="46537" x2="68000" y2="46537"/>
                        <a14:backgroundMark x1="64000" y1="54762" x2="64000" y2="54762"/>
                        <a14:backgroundMark x1="82778" y1="48918" x2="82778" y2="48918"/>
                        <a14:backgroundMark x1="85111" y1="48918" x2="85111" y2="48918"/>
                        <a14:backgroundMark x1="86889" y1="48918" x2="86889" y2="48918"/>
                        <a14:backgroundMark x1="82667" y1="72294" x2="82667" y2="72294"/>
                        <a14:backgroundMark x1="97111" y1="48918" x2="97111" y2="48918"/>
                        <a14:backgroundMark x1="52000" y1="87229" x2="52000" y2="87229"/>
                        <a14:backgroundMark x1="72333" y1="87229" x2="72333" y2="87229"/>
                        <a14:backgroundMark x1="97000" y1="48485" x2="97000" y2="48485"/>
                        <a14:backgroundMark x1="94889" y1="56710" x2="94889" y2="56710"/>
                        <a14:backgroundMark x1="96667" y1="85931" x2="96667" y2="85931"/>
                        <a14:backgroundMark x1="1556" y1="68398" x2="1556" y2="68398"/>
                        <a14:backgroundMark x1="1778" y1="76840" x2="1778" y2="76840"/>
                        <a14:backgroundMark x1="17000" y1="77273" x2="17000" y2="77273"/>
                        <a14:backgroundMark x1="18111" y1="78355" x2="18111" y2="78355"/>
                        <a14:backgroundMark x1="18889" y1="78355" x2="18889" y2="783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4000" cy="5143500"/>
          </a:xfrm>
          <a:prstGeom prst="rect">
            <a:avLst/>
          </a:prstGeom>
        </p:spPr>
      </p:pic>
      <p:sp>
        <p:nvSpPr>
          <p:cNvPr id="5" name="Snip Diagonal Corner Rectangle 4"/>
          <p:cNvSpPr/>
          <p:nvPr/>
        </p:nvSpPr>
        <p:spPr>
          <a:xfrm>
            <a:off x="1452801" y="1517515"/>
            <a:ext cx="6342435" cy="17217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6"/>
          <p:cNvSpPr txBox="1"/>
          <p:nvPr/>
        </p:nvSpPr>
        <p:spPr>
          <a:xfrm>
            <a:off x="1486636" y="1602255"/>
            <a:ext cx="62548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Giới</a:t>
            </a:r>
            <a:r>
              <a:rPr lang="en-US" sz="24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400" b="1" i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thiệu</a:t>
            </a:r>
            <a:r>
              <a:rPr lang="en-US" sz="24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400" b="1" i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sách</a:t>
            </a:r>
            <a:r>
              <a:rPr lang="en-US" sz="2400" b="1" i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</a:rPr>
              <a:t> :</a:t>
            </a:r>
            <a:endParaRPr lang="en-US" sz="2400" b="1" i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EC9B"/>
                </a:solidFill>
              </a:rPr>
              <a:t>CHÚNG TA ĐEM 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EC9B"/>
                </a:solidFill>
              </a:rPr>
              <a:t>VINH QUANG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EC9B"/>
                </a:solidFill>
              </a:rPr>
              <a:t>SỨC 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EC9B"/>
                </a:solidFill>
              </a:rPr>
              <a:t>DÂN TỘC TRỞ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EC9B"/>
                </a:solidFill>
              </a:rPr>
              <a:t>VỀ </a:t>
            </a:r>
            <a:endParaRPr 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EC9B"/>
              </a:solidFill>
            </a:endParaRPr>
          </a:p>
          <a:p>
            <a:endParaRPr lang="vi-VN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EC9B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33"/>
          <p:cNvPicPr preferRelativeResize="0"/>
          <p:nvPr/>
        </p:nvPicPr>
        <p:blipFill rotWithShape="1">
          <a:blip r:embed="rId1"/>
          <a:srcRect t="149" b="159"/>
          <a:stretch>
            <a:fillRect/>
          </a:stretch>
        </p:blipFill>
        <p:spPr>
          <a:xfrm>
            <a:off x="235975" y="206478"/>
            <a:ext cx="8632722" cy="4724399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3"/>
          <p:cNvSpPr txBox="1">
            <a:spLocks noGrp="1"/>
          </p:cNvSpPr>
          <p:nvPr>
            <p:ph type="subTitle" idx="4294967295"/>
          </p:nvPr>
        </p:nvSpPr>
        <p:spPr>
          <a:xfrm>
            <a:off x="1516888" y="2373261"/>
            <a:ext cx="1726200" cy="6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360045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chemeClr val="accent3"/>
                </a:solidFill>
              </a:rPr>
              <a:t>Despite being red, Mars is a cold place, not hot. It’s full of iron oxide dust, which gives the planet its reddish cast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40" name="Google Shape;340;p33"/>
          <p:cNvSpPr/>
          <p:nvPr/>
        </p:nvSpPr>
        <p:spPr>
          <a:xfrm>
            <a:off x="5276871" y="2459954"/>
            <a:ext cx="293394" cy="292706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1" name="Google Shape;341;p33"/>
          <p:cNvSpPr/>
          <p:nvPr/>
        </p:nvSpPr>
        <p:spPr>
          <a:xfrm>
            <a:off x="3962591" y="3926552"/>
            <a:ext cx="2921972" cy="16464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2" name="Google Shape;342;p33"/>
          <p:cNvSpPr/>
          <p:nvPr/>
        </p:nvSpPr>
        <p:spPr>
          <a:xfrm>
            <a:off x="3962591" y="3926552"/>
            <a:ext cx="1399824" cy="16464"/>
          </a:xfrm>
          <a:custGeom>
            <a:avLst/>
            <a:gdLst/>
            <a:ahLst/>
            <a:cxnLst/>
            <a:rect l="l" t="t" r="r" b="b"/>
            <a:pathLst>
              <a:path w="70985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70984" y="834"/>
                </a:lnTo>
                <a:lnTo>
                  <a:pt x="709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3" name="Google Shape;343;p33"/>
          <p:cNvSpPr/>
          <p:nvPr/>
        </p:nvSpPr>
        <p:spPr>
          <a:xfrm>
            <a:off x="5323349" y="3910769"/>
            <a:ext cx="48038" cy="48032"/>
          </a:xfrm>
          <a:custGeom>
            <a:avLst/>
            <a:gdLst/>
            <a:ahLst/>
            <a:cxnLst/>
            <a:rect l="l" t="t" r="r" b="b"/>
            <a:pathLst>
              <a:path w="2436" h="2436" extrusionOk="0">
                <a:moveTo>
                  <a:pt x="1235" y="1"/>
                </a:moveTo>
                <a:cubicBezTo>
                  <a:pt x="568" y="1"/>
                  <a:pt x="1" y="535"/>
                  <a:pt x="1" y="1202"/>
                </a:cubicBezTo>
                <a:cubicBezTo>
                  <a:pt x="1" y="1902"/>
                  <a:pt x="568" y="2436"/>
                  <a:pt x="1235" y="2436"/>
                </a:cubicBezTo>
                <a:cubicBezTo>
                  <a:pt x="1902" y="2436"/>
                  <a:pt x="2436" y="1902"/>
                  <a:pt x="2436" y="1202"/>
                </a:cubicBezTo>
                <a:cubicBezTo>
                  <a:pt x="2436" y="535"/>
                  <a:pt x="1902" y="1"/>
                  <a:pt x="12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4" name="Google Shape;344;p33"/>
          <p:cNvSpPr/>
          <p:nvPr/>
        </p:nvSpPr>
        <p:spPr>
          <a:xfrm>
            <a:off x="4320088" y="2998620"/>
            <a:ext cx="20431" cy="20992"/>
          </a:xfrm>
          <a:custGeom>
            <a:avLst/>
            <a:gdLst/>
            <a:ahLst/>
            <a:cxnLst/>
            <a:rect l="l" t="t" r="r" b="b"/>
            <a:pathLst>
              <a:path w="1202" h="1235" extrusionOk="0">
                <a:moveTo>
                  <a:pt x="601" y="0"/>
                </a:moveTo>
                <a:cubicBezTo>
                  <a:pt x="267" y="0"/>
                  <a:pt x="0" y="267"/>
                  <a:pt x="0" y="601"/>
                </a:cubicBezTo>
                <a:cubicBezTo>
                  <a:pt x="0" y="934"/>
                  <a:pt x="267" y="1235"/>
                  <a:pt x="601" y="1235"/>
                </a:cubicBezTo>
                <a:cubicBezTo>
                  <a:pt x="934" y="1235"/>
                  <a:pt x="1201" y="968"/>
                  <a:pt x="1201" y="601"/>
                </a:cubicBezTo>
                <a:cubicBezTo>
                  <a:pt x="1201" y="267"/>
                  <a:pt x="934" y="0"/>
                  <a:pt x="601" y="0"/>
                </a:cubicBezTo>
                <a:close/>
              </a:path>
            </a:pathLst>
          </a:cu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2" name="353592523320385938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5495" y="696563"/>
            <a:ext cx="5954969" cy="3688624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>
        <p15:prstTrans prst="wind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33"/>
          <p:cNvPicPr preferRelativeResize="0"/>
          <p:nvPr/>
        </p:nvPicPr>
        <p:blipFill rotWithShape="1">
          <a:blip r:embed="rId1"/>
          <a:srcRect t="149" b="159"/>
          <a:stretch>
            <a:fillRect/>
          </a:stretch>
        </p:blipFill>
        <p:spPr>
          <a:xfrm>
            <a:off x="235975" y="206478"/>
            <a:ext cx="8632722" cy="4724399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3"/>
          <p:cNvSpPr txBox="1">
            <a:spLocks noGrp="1"/>
          </p:cNvSpPr>
          <p:nvPr>
            <p:ph type="subTitle" idx="4294967295"/>
          </p:nvPr>
        </p:nvSpPr>
        <p:spPr>
          <a:xfrm>
            <a:off x="1516888" y="2373261"/>
            <a:ext cx="1726200" cy="66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360045" algn="r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>
                <a:solidFill>
                  <a:schemeClr val="accent3"/>
                </a:solidFill>
              </a:rPr>
              <a:t>Despite being red, Mars is a cold place, not hot. It’s full of iron oxide dust, which gives the planet its reddish cast</a:t>
            </a:r>
            <a:endParaRPr>
              <a:solidFill>
                <a:schemeClr val="accent3"/>
              </a:solidFill>
            </a:endParaRPr>
          </a:p>
        </p:txBody>
      </p:sp>
      <p:sp>
        <p:nvSpPr>
          <p:cNvPr id="340" name="Google Shape;340;p33"/>
          <p:cNvSpPr/>
          <p:nvPr/>
        </p:nvSpPr>
        <p:spPr>
          <a:xfrm>
            <a:off x="5276871" y="2459954"/>
            <a:ext cx="293394" cy="292706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1" name="Google Shape;341;p33"/>
          <p:cNvSpPr/>
          <p:nvPr/>
        </p:nvSpPr>
        <p:spPr>
          <a:xfrm>
            <a:off x="3962591" y="3926552"/>
            <a:ext cx="2921972" cy="16464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2" name="Google Shape;342;p33"/>
          <p:cNvSpPr/>
          <p:nvPr/>
        </p:nvSpPr>
        <p:spPr>
          <a:xfrm>
            <a:off x="3962591" y="3926552"/>
            <a:ext cx="1399824" cy="16464"/>
          </a:xfrm>
          <a:custGeom>
            <a:avLst/>
            <a:gdLst/>
            <a:ahLst/>
            <a:cxnLst/>
            <a:rect l="l" t="t" r="r" b="b"/>
            <a:pathLst>
              <a:path w="70985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70984" y="834"/>
                </a:lnTo>
                <a:lnTo>
                  <a:pt x="709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3" name="Google Shape;343;p33"/>
          <p:cNvSpPr/>
          <p:nvPr/>
        </p:nvSpPr>
        <p:spPr>
          <a:xfrm>
            <a:off x="5323349" y="3910769"/>
            <a:ext cx="48038" cy="48032"/>
          </a:xfrm>
          <a:custGeom>
            <a:avLst/>
            <a:gdLst/>
            <a:ahLst/>
            <a:cxnLst/>
            <a:rect l="l" t="t" r="r" b="b"/>
            <a:pathLst>
              <a:path w="2436" h="2436" extrusionOk="0">
                <a:moveTo>
                  <a:pt x="1235" y="1"/>
                </a:moveTo>
                <a:cubicBezTo>
                  <a:pt x="568" y="1"/>
                  <a:pt x="1" y="535"/>
                  <a:pt x="1" y="1202"/>
                </a:cubicBezTo>
                <a:cubicBezTo>
                  <a:pt x="1" y="1902"/>
                  <a:pt x="568" y="2436"/>
                  <a:pt x="1235" y="2436"/>
                </a:cubicBezTo>
                <a:cubicBezTo>
                  <a:pt x="1902" y="2436"/>
                  <a:pt x="2436" y="1902"/>
                  <a:pt x="2436" y="1202"/>
                </a:cubicBezTo>
                <a:cubicBezTo>
                  <a:pt x="2436" y="535"/>
                  <a:pt x="1902" y="1"/>
                  <a:pt x="12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4" name="Google Shape;344;p33"/>
          <p:cNvSpPr/>
          <p:nvPr/>
        </p:nvSpPr>
        <p:spPr>
          <a:xfrm>
            <a:off x="4320088" y="2998620"/>
            <a:ext cx="20431" cy="20992"/>
          </a:xfrm>
          <a:custGeom>
            <a:avLst/>
            <a:gdLst/>
            <a:ahLst/>
            <a:cxnLst/>
            <a:rect l="l" t="t" r="r" b="b"/>
            <a:pathLst>
              <a:path w="1202" h="1235" extrusionOk="0">
                <a:moveTo>
                  <a:pt x="601" y="0"/>
                </a:moveTo>
                <a:cubicBezTo>
                  <a:pt x="267" y="0"/>
                  <a:pt x="0" y="267"/>
                  <a:pt x="0" y="601"/>
                </a:cubicBezTo>
                <a:cubicBezTo>
                  <a:pt x="0" y="934"/>
                  <a:pt x="267" y="1235"/>
                  <a:pt x="601" y="1235"/>
                </a:cubicBezTo>
                <a:cubicBezTo>
                  <a:pt x="934" y="1235"/>
                  <a:pt x="1201" y="968"/>
                  <a:pt x="1201" y="601"/>
                </a:cubicBezTo>
                <a:cubicBezTo>
                  <a:pt x="1201" y="267"/>
                  <a:pt x="934" y="0"/>
                  <a:pt x="601" y="0"/>
                </a:cubicBezTo>
                <a:close/>
              </a:path>
            </a:pathLst>
          </a:cu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2" name="134063860488244772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1277" y="710333"/>
            <a:ext cx="6007509" cy="3647770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>
        <p15:prstTrans prst="wind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Revolution - History Lesson">
  <a:themeElements>
    <a:clrScheme name="Simple Light">
      <a:dk1>
        <a:srgbClr val="5C1D14"/>
      </a:dk1>
      <a:lt1>
        <a:srgbClr val="FFFFFF"/>
      </a:lt1>
      <a:dk2>
        <a:srgbClr val="595959"/>
      </a:dk2>
      <a:lt2>
        <a:srgbClr val="EEEEEE"/>
      </a:lt2>
      <a:accent1>
        <a:srgbClr val="C9403B"/>
      </a:accent1>
      <a:accent2>
        <a:srgbClr val="5C1D14"/>
      </a:accent2>
      <a:accent3>
        <a:srgbClr val="FCECB4"/>
      </a:accent3>
      <a:accent4>
        <a:srgbClr val="B32A25"/>
      </a:accent4>
      <a:accent5>
        <a:srgbClr val="350C07"/>
      </a:accent5>
      <a:accent6>
        <a:srgbClr val="C5B680"/>
      </a:accent6>
      <a:hlink>
        <a:srgbClr val="C940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Presentation</Application>
  <PresentationFormat>On-screen Show (16:9)</PresentationFormat>
  <Paragraphs>8</Paragraphs>
  <Slides>3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SimSun</vt:lpstr>
      <vt:lpstr>Wingdings</vt:lpstr>
      <vt:lpstr>Arial</vt:lpstr>
      <vt:lpstr>Jockey One</vt:lpstr>
      <vt:lpstr>Hind Vadodara Light</vt:lpstr>
      <vt:lpstr>Aharoni</vt:lpstr>
      <vt:lpstr>Times New Roman</vt:lpstr>
      <vt:lpstr>Microsoft YaHei</vt:lpstr>
      <vt:lpstr>Arial Unicode MS</vt:lpstr>
      <vt:lpstr>Revolution - History Lesson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Thùy Trang</dc:creator>
  <cp:lastModifiedBy>Administrator</cp:lastModifiedBy>
  <cp:revision>51</cp:revision>
  <dcterms:created xsi:type="dcterms:W3CDTF">2021-11-10T03:10:00Z</dcterms:created>
  <dcterms:modified xsi:type="dcterms:W3CDTF">2021-12-23T03:22:37Z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0ED01D7EB6744F7D929C0EAF5E9420A5</vt:lpwstr>
  </property>
  <property fmtid="{D5CDD505-2E9C-101B-9397-08002B2CF9AE}" pid="3" name="KSOProductBuildVer">
    <vt:lpwstr>1033-11.2.0.10382</vt:lpwstr>
  </property>
</Properties>
</file>