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6"/>
  </p:notesMasterIdLst>
  <p:sldIdLst>
    <p:sldId id="302" r:id="rId3"/>
    <p:sldId id="257" r:id="rId4"/>
    <p:sldId id="259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303" r:id="rId14"/>
    <p:sldId id="280" r:id="rId15"/>
    <p:sldId id="281" r:id="rId16"/>
    <p:sldId id="283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14" r:id="rId29"/>
    <p:sldId id="294" r:id="rId30"/>
    <p:sldId id="295" r:id="rId31"/>
    <p:sldId id="296" r:id="rId32"/>
    <p:sldId id="315" r:id="rId33"/>
    <p:sldId id="316" r:id="rId34"/>
    <p:sldId id="297" r:id="rId35"/>
    <p:sldId id="313" r:id="rId36"/>
    <p:sldId id="317" r:id="rId37"/>
    <p:sldId id="311" r:id="rId38"/>
    <p:sldId id="305" r:id="rId39"/>
    <p:sldId id="306" r:id="rId40"/>
    <p:sldId id="307" r:id="rId41"/>
    <p:sldId id="308" r:id="rId42"/>
    <p:sldId id="309" r:id="rId43"/>
    <p:sldId id="271" r:id="rId44"/>
    <p:sldId id="32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5C1BB-95B2-41E3-B493-493CE4133713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80F3-8CF0-4219-9F43-80F849E8C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504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18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32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554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655713-08C0-4A4B-A42F-8CA5A9FB6E6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888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93C4B3-A6AE-4BCA-A19C-8DEA9BA8372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41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F49014-DABB-4C92-B196-0F170CEC5A3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03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2FF6B4-D19A-4D44-B4AC-5D018EF93D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641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F3B064-CDCE-48FA-9A55-1CCB474574F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33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964EFD-36E7-4231-AE49-36ABEE12182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520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46B3E-03F0-4A03-8DF8-0D5B734BADD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394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FAC6F1-B2A0-4E30-898F-0487D144720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04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CF22A-C018-4425-A2C0-D666D99C623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85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6D344-6AFD-4050-8F26-04D90179625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88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095DD0-7654-4162-8A57-F43608CF6FF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666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535198-9998-4AB4-AEFC-B5F506FDFB6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089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1A12B-1489-492A-B9E3-C6758E78DD4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559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0668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14400" y="1295400"/>
            <a:ext cx="50800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2954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0" y="60150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0150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0150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E1A5C28-58D3-42EC-9147-DC620920B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054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609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91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801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45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29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43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61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ED2C0-0702-4ED5-9E7A-5BBCDE9A370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7380-B79B-4112-9294-41703D9F3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30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D8C17-D951-434D-AC6F-8FF049FF0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78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43: KHÔNG KHÍ - SỰ CHÁY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THÀNH PHẦN CỦA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KHÔNG KHÍ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II. SỰ CHÁY VÀ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SỰ OXI HÓA CHẬM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261258" y="2583022"/>
            <a:ext cx="4402183" cy="28477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KHÍ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CHÁY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4016829" y="2383972"/>
            <a:ext cx="1293223" cy="60212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>
            <a:off x="4016829" y="4389120"/>
            <a:ext cx="1889760" cy="6139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987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dot t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990600"/>
            <a:ext cx="39497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Thai-Nguyen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4267200" cy="548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967038" y="371475"/>
            <a:ext cx="6405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160703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828800" y="5689600"/>
            <a:ext cx="1143000" cy="0"/>
          </a:xfrm>
          <a:prstGeom prst="line">
            <a:avLst/>
          </a:prstGeom>
          <a:noFill/>
          <a:ln w="1143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24200" y="5344796"/>
            <a:ext cx="69342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CO</a:t>
            </a:r>
            <a:r>
              <a:rPr lang="en-US" altLang="en-US" sz="3200" b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</a:t>
            </a:r>
            <a:r>
              <a:rPr lang="en-US" altLang="en-US" sz="3200" b="1" baseline="-25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Air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9" y="914401"/>
            <a:ext cx="4471987" cy="4329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hayr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914400"/>
            <a:ext cx="38862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81200" y="352425"/>
            <a:ext cx="411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162800" y="344488"/>
            <a:ext cx="2667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216132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75529"/>
            <a:ext cx="10972800" cy="11430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69" y="2240281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; 1/5 ; hỗn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nitơ; 1%;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(1)………….khí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(2)……….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khí(khoảng 21%)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(3)…… (khoảng 78%)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(4)……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CO</a:t>
            </a:r>
            <a:r>
              <a:rPr lang="en-US" sz="280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7" y="3323158"/>
            <a:ext cx="167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 hợp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19805" y="3384713"/>
            <a:ext cx="1110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3801291"/>
            <a:ext cx="116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82390" y="4386066"/>
            <a:ext cx="10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6539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74668" y="2346721"/>
            <a:ext cx="79248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hỗn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khí..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78% khí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nitơ,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 khí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1%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(khí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74668" y="1315878"/>
            <a:ext cx="2362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9" name="Picture 17" descr="ANd9GcSyjuH5Y9aGMcTpW3OwBntf25rIjiGf0vzRMQElqAfK2fjTWEPZ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838200"/>
            <a:ext cx="1066800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37984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38300" y="1482591"/>
            <a:ext cx="883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91735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0034-1"/>
          <p:cNvPicPr preferRelativeResize="0"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1399903"/>
            <a:ext cx="554037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3581400" y="457200"/>
            <a:ext cx="4876800" cy="571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NI-Univer" pitchFamily="2" charset="0"/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905000" y="1295400"/>
            <a:ext cx="8305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u="sng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u="sng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i="1" u="sng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3" name="Picture 5" descr="o nh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71628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2879725" y="582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905000" y="5791201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9876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200" dirty="0"/>
          </a:p>
        </p:txBody>
      </p:sp>
      <p:pic>
        <p:nvPicPr>
          <p:cNvPr id="154628" name="Picture 4" descr="on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973118"/>
            <a:ext cx="6324600" cy="426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879725" y="5827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193926" y="5821364"/>
            <a:ext cx="801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57400" y="4572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5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BLDCM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981200" y="3810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3200" b="1" dirty="0" smtClean="0"/>
              <a:t>  </a:t>
            </a:r>
            <a:r>
              <a:rPr lang="en-US" altLang="en-US" sz="3200" dirty="0" smtClean="0"/>
              <a:t> </a:t>
            </a:r>
            <a:endParaRPr lang="en-US" altLang="en-US" sz="3200" dirty="0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410200" y="4495800"/>
            <a:ext cx="48768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         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Chất khí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thải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xí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16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350623" y="696913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Greenhou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676401"/>
            <a:ext cx="4652963" cy="3821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113089" y="5897564"/>
            <a:ext cx="5273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8988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 noEditPoints="1"/>
          </p:cNvSpPr>
          <p:nvPr/>
        </p:nvSpPr>
        <p:spPr bwMode="gray">
          <a:xfrm rot="20241944">
            <a:off x="1905000" y="2003426"/>
            <a:ext cx="8159750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9412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gray">
          <a:xfrm rot="20056323">
            <a:off x="5854700" y="2159000"/>
            <a:ext cx="12954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gray">
          <a:xfrm rot="20056323">
            <a:off x="9448800" y="23622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gray">
          <a:xfrm rot="20466280">
            <a:off x="3052763" y="5522913"/>
            <a:ext cx="1295400" cy="2286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gray">
          <a:xfrm rot="20056323">
            <a:off x="6634163" y="4594225"/>
            <a:ext cx="1295400" cy="3810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gray">
          <a:xfrm rot="20097547">
            <a:off x="3208338" y="3240088"/>
            <a:ext cx="1219200" cy="3810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gray">
          <a:xfrm>
            <a:off x="5192714" y="1371601"/>
            <a:ext cx="1284287" cy="1274763"/>
          </a:xfrm>
          <a:prstGeom prst="ellipse">
            <a:avLst/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gray">
          <a:xfrm>
            <a:off x="2514600" y="2438401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gray">
          <a:xfrm>
            <a:off x="2514600" y="4572001"/>
            <a:ext cx="1282700" cy="1274763"/>
          </a:xfrm>
          <a:prstGeom prst="ellipse">
            <a:avLst/>
          </a:prstGeom>
          <a:gradFill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gray">
          <a:xfrm>
            <a:off x="6019800" y="3830638"/>
            <a:ext cx="1284288" cy="1274762"/>
          </a:xfrm>
          <a:prstGeom prst="ellipse">
            <a:avLst/>
          </a:prstGeom>
          <a:gradFill rotWithShape="1">
            <a:gsLst>
              <a:gs pos="0">
                <a:srgbClr val="D476D6">
                  <a:alpha val="79999"/>
                </a:srgbClr>
              </a:gs>
              <a:gs pos="100000">
                <a:srgbClr val="5A325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gray">
          <a:xfrm>
            <a:off x="8769350" y="1544638"/>
            <a:ext cx="1212850" cy="1274762"/>
          </a:xfrm>
          <a:prstGeom prst="ellipse">
            <a:avLst/>
          </a:prstGeom>
          <a:gradFill rotWithShape="1">
            <a:gsLst>
              <a:gs pos="0">
                <a:schemeClr val="folHlink">
                  <a:alpha val="80000"/>
                </a:schemeClr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gray">
          <a:xfrm rot="20343434">
            <a:off x="3221038" y="2896385"/>
            <a:ext cx="5707062" cy="9541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CHÀO MỪNG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EM HỌC SINH ĐẾN VỚI TIẾT HỌC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110" name="Picture 14" descr="465af33b3ec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990601"/>
            <a:ext cx="1033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465af2fcdcb5b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6814" y="3517900"/>
            <a:ext cx="879475" cy="1589088"/>
          </a:xfrm>
          <a:noFill/>
        </p:spPr>
      </p:pic>
      <p:pic>
        <p:nvPicPr>
          <p:cNvPr id="4112" name="Picture 16" descr="465af32f750af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1044576"/>
            <a:ext cx="876300" cy="1622425"/>
          </a:xfrm>
          <a:noFill/>
        </p:spPr>
      </p:pic>
      <p:pic>
        <p:nvPicPr>
          <p:cNvPr id="4113" name="Picture 17" descr="465af31acd5e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8" y="2076450"/>
            <a:ext cx="10080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AutoShape 18"/>
          <p:cNvSpPr>
            <a:spLocks noChangeArrowheads="1"/>
          </p:cNvSpPr>
          <p:nvPr/>
        </p:nvSpPr>
        <p:spPr bwMode="blackWhite">
          <a:xfrm>
            <a:off x="3719514" y="6137275"/>
            <a:ext cx="4960937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>
                  <a:alpha val="75000"/>
                </a:srgbClr>
              </a:gs>
              <a:gs pos="100000">
                <a:srgbClr val="31492C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Hóa Học 8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blackWhite">
          <a:xfrm>
            <a:off x="3124200" y="1"/>
            <a:ext cx="5976938" cy="1008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 LỢI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2020 - 2021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6" name="Picture 20" descr="465af30fc0274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4205288"/>
            <a:ext cx="876300" cy="1587500"/>
          </a:xfrm>
          <a:noFill/>
        </p:spPr>
      </p:pic>
      <p:pic>
        <p:nvPicPr>
          <p:cNvPr id="4117" name="Picture 21" descr="flower01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9964">
            <a:off x="7620000" y="5133976"/>
            <a:ext cx="3352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22" descr="comicbird-animate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1752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23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752600"/>
            <a:ext cx="1390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343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585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1.6185E-6 L -0.05937 -0.011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4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971800" y="5334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450" name="Group 10"/>
          <p:cNvGrpSpPr>
            <a:grpSpLocks/>
          </p:cNvGrpSpPr>
          <p:nvPr/>
        </p:nvGrpSpPr>
        <p:grpSpPr bwMode="auto">
          <a:xfrm>
            <a:off x="1905000" y="1143000"/>
            <a:ext cx="8382000" cy="5334000"/>
            <a:chOff x="240" y="720"/>
            <a:chExt cx="5280" cy="3360"/>
          </a:xfrm>
        </p:grpSpPr>
        <p:pic>
          <p:nvPicPr>
            <p:cNvPr id="61444" name="Picture 4" descr="dust%20bow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720"/>
              <a:ext cx="2610" cy="3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24" y="912"/>
              <a:ext cx="1968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Tekon" pitchFamily="2" charset="0"/>
                </a:rPr>
                <a:t>Traùi ñaát noùng daàn leân</a:t>
              </a:r>
            </a:p>
          </p:txBody>
        </p:sp>
        <p:pic>
          <p:nvPicPr>
            <p:cNvPr id="61447" name="Picture 7" descr="bang t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" y="738"/>
              <a:ext cx="2628" cy="33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216" y="912"/>
              <a:ext cx="1968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54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FF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VNI-Tekon" pitchFamily="2" charset="0"/>
                </a:rPr>
                <a:t>Baêng tan daàn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7536780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286000" y="1477011"/>
            <a:ext cx="7010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91139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34290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0"/>
            <a:ext cx="37338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032125" y="371476"/>
            <a:ext cx="3841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HẬU QUẢ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: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lụt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601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35814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image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3810000" cy="441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057400" y="323850"/>
            <a:ext cx="2832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400" dirty="0">
                <a:latin typeface="Times New Roman" panose="02020603050405020304" pitchFamily="18" charset="0"/>
              </a:rPr>
              <a:t>:    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886200" y="304800"/>
            <a:ext cx="6781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89759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ozone991003_toms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815340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286000" y="5181600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FF66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3/10/1999)</a:t>
            </a:r>
          </a:p>
        </p:txBody>
      </p:sp>
    </p:spTree>
    <p:extLst>
      <p:ext uri="{BB962C8B-B14F-4D97-AF65-F5344CB8AC3E}">
        <p14:creationId xmlns="" xmlns:p14="http://schemas.microsoft.com/office/powerpoint/2010/main" val="30741823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hghrfgrtgrtgh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1273176"/>
            <a:ext cx="7762875" cy="4951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867400" y="1706564"/>
            <a:ext cx="152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/>
              <a:t>NO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696200" y="2087564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/>
              <a:t>CO</a:t>
            </a:r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3200400" y="1325563"/>
            <a:ext cx="1219200" cy="609600"/>
            <a:chOff x="432" y="0"/>
            <a:chExt cx="768" cy="384"/>
          </a:xfrm>
        </p:grpSpPr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432" y="0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/>
                <a:t>NO</a:t>
              </a:r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802" y="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2</a:t>
              </a:r>
              <a:endParaRPr lang="en-US" altLang="en-US" sz="2000"/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8610600" y="1325564"/>
            <a:ext cx="1676400" cy="663575"/>
            <a:chOff x="3600" y="1488"/>
            <a:chExt cx="1056" cy="418"/>
          </a:xfrm>
        </p:grpSpPr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600" y="1488"/>
              <a:ext cx="10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/>
                <a:t>SO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3930" y="161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2</a:t>
              </a:r>
              <a:endParaRPr lang="en-US" altLang="en-US" sz="2000"/>
            </a:p>
          </p:txBody>
        </p:sp>
      </p:grp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057400" y="533400"/>
            <a:ext cx="220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038601" y="457200"/>
            <a:ext cx="4289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4581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u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143000"/>
            <a:ext cx="3387725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0" y="304800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4" descr="acid-rain-da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1066800"/>
            <a:ext cx="48736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54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ua a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78486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343400" y="342900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Phá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hủy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rừng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33600" y="57150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Một cánh rừng thông bị hủy hoại bởi mưa axit. </a:t>
            </a:r>
            <a:endParaRPr lang="en-US" altLang="en-US" sz="240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24393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35" y="8461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biến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CO, SO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4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981200" y="719774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9" descr="trongc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85876"/>
            <a:ext cx="3810000" cy="381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1"/>
            <a:ext cx="4191000" cy="3808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057400" y="5377499"/>
            <a:ext cx="822483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132262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057400" y="5390477"/>
            <a:ext cx="82248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3" name="Picture 5" descr="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66" y="1212217"/>
            <a:ext cx="5943600" cy="4135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81200" y="719774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6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133600" y="1584325"/>
            <a:ext cx="800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981200" y="97731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28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KHÍ- SỰ CHÁY</a:t>
            </a:r>
            <a:endParaRPr lang="en-US" alt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. </a:t>
            </a:r>
            <a:r>
              <a:rPr lang="en-US" altLang="en-US" sz="28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 PHẦN CỦA KHÔNG KHÍ</a:t>
            </a:r>
            <a:r>
              <a:rPr lang="en-US" altLang="en-US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981200" y="2528728"/>
            <a:ext cx="381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/>
              <a:t>  </a:t>
            </a:r>
            <a:endParaRPr lang="en-US" altLang="en-US" sz="3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14846" y="3402989"/>
            <a:ext cx="7620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 smtClean="0">
                <a:latin typeface="VNI-Times" pitchFamily="2" charset="0"/>
              </a:rPr>
              <a:t> </a:t>
            </a:r>
            <a:r>
              <a:rPr lang="en-US" altLang="en-US" sz="3200" b="1" dirty="0" err="1" smtClean="0">
                <a:latin typeface="VNI-Times" pitchFamily="2" charset="0"/>
              </a:rPr>
              <a:t>sau</a:t>
            </a:r>
            <a:r>
              <a:rPr lang="en-US" altLang="en-US" sz="3200" b="1" dirty="0" smtClean="0">
                <a:latin typeface="VNI-Times" pitchFamily="2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7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y1_bmw_1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4211638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981200" y="5791201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6" y="1143000"/>
            <a:ext cx="37814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81200" y="719774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209800" y="5105400"/>
            <a:ext cx="7848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Thường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xuyên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cửa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xả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bừa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bãi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mọi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                                                          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44958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427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905000" y="381000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Đoàn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nếp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sạch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6021" name="Picture 5" descr="small_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44775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87626"/>
            <a:ext cx="3810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61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1449977" y="1904909"/>
            <a:ext cx="9124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gây</a:t>
            </a:r>
            <a:r>
              <a:rPr lang="en-US" altLang="en-US" sz="3200" dirty="0">
                <a:latin typeface="Times New Roman" panose="02020603050405020304" pitchFamily="18" charset="0"/>
              </a:rPr>
              <a:t> ô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nhiễm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môi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hại</a:t>
            </a:r>
            <a:r>
              <a:rPr lang="en-US" altLang="en-US" sz="3200" dirty="0">
                <a:latin typeface="Times New Roman" panose="02020603050405020304" pitchFamily="18" charset="0"/>
              </a:rPr>
              <a:t> của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nó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3200" dirty="0">
                <a:latin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</a:rPr>
              <a:t>Em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hãy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đề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ra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kế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hoạch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của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góp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phần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bảo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vệ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khí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lành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nhé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!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765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5" y="1717766"/>
            <a:ext cx="10676709" cy="3768318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Trong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21%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79%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21%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0707" y="2795081"/>
            <a:ext cx="1441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21%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8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CO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khí: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Quá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Quá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Quá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3265714"/>
            <a:ext cx="6579326" cy="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Quá </a:t>
            </a:r>
            <a:r>
              <a:rPr lang="en-US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40987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bảo vệ không khí trong lành chúng ta nên làm gì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Chặt cây xây cầu cao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Đổ chất thải chưa qua xử lí ra môi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Trồng cây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Xây thêm nhiều khu công nghiệp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609600" y="3357155"/>
            <a:ext cx="3762103" cy="78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Trồng cây xanh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118374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vi-VN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Thành phần các chất trong không khí: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9% Nitơ, 90% Oxi, 1% các chất khác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91% Nitơ, 8% Oxi, 1% các chất khác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50% Nitơ, 50% Oxi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21% Oxi, 78% Nitơ, 1% các chất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09600" y="3964580"/>
            <a:ext cx="7245531" cy="72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vi-VN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21% Oxi, 78% Nitơ, 1% các chất khá</a:t>
            </a:r>
            <a:r>
              <a:rPr lang="en-US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26194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A, B, 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937760"/>
            <a:ext cx="4611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A, B, C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380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 lit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lit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09600" y="2762796"/>
            <a:ext cx="4262846" cy="73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lit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16787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8763001" y="2743200"/>
            <a:ext cx="727075" cy="2108200"/>
            <a:chOff x="4359" y="1362"/>
            <a:chExt cx="458" cy="1328"/>
          </a:xfrm>
        </p:grpSpPr>
        <p:grpSp>
          <p:nvGrpSpPr>
            <p:cNvPr id="87043" name="Group 3"/>
            <p:cNvGrpSpPr>
              <a:grpSpLocks/>
            </p:cNvGrpSpPr>
            <p:nvPr/>
          </p:nvGrpSpPr>
          <p:grpSpPr bwMode="auto">
            <a:xfrm>
              <a:off x="4489" y="1362"/>
              <a:ext cx="151" cy="1328"/>
              <a:chOff x="3503" y="1071"/>
              <a:chExt cx="151" cy="1328"/>
            </a:xfrm>
          </p:grpSpPr>
          <p:sp>
            <p:nvSpPr>
              <p:cNvPr id="87044" name="Line 4"/>
              <p:cNvSpPr>
                <a:spLocks noChangeShapeType="1"/>
              </p:cNvSpPr>
              <p:nvPr/>
            </p:nvSpPr>
            <p:spPr bwMode="auto">
              <a:xfrm>
                <a:off x="3642" y="1071"/>
                <a:ext cx="0" cy="12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45" name="AutoShape 5"/>
              <p:cNvSpPr>
                <a:spLocks noChangeArrowheads="1"/>
              </p:cNvSpPr>
              <p:nvPr/>
            </p:nvSpPr>
            <p:spPr bwMode="auto">
              <a:xfrm>
                <a:off x="3503" y="2355"/>
                <a:ext cx="151" cy="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46" name="AutoShape 6"/>
            <p:cNvSpPr>
              <a:spLocks noChangeArrowheads="1"/>
            </p:cNvSpPr>
            <p:nvPr/>
          </p:nvSpPr>
          <p:spPr bwMode="auto">
            <a:xfrm>
              <a:off x="4359" y="1870"/>
              <a:ext cx="458" cy="281"/>
            </a:xfrm>
            <a:custGeom>
              <a:avLst/>
              <a:gdLst>
                <a:gd name="G0" fmla="+- 3820 0 0"/>
                <a:gd name="G1" fmla="+- 21600 0 3820"/>
                <a:gd name="G2" fmla="*/ 3820 1 2"/>
                <a:gd name="G3" fmla="+- 21600 0 G2"/>
                <a:gd name="G4" fmla="+/ 3820 21600 2"/>
                <a:gd name="G5" fmla="+/ G1 0 2"/>
                <a:gd name="G6" fmla="*/ 21600 21600 3820"/>
                <a:gd name="G7" fmla="*/ G6 1 2"/>
                <a:gd name="G8" fmla="+- 21600 0 G7"/>
                <a:gd name="G9" fmla="*/ 21600 1 2"/>
                <a:gd name="G10" fmla="+- 3820 0 G9"/>
                <a:gd name="G11" fmla="?: G10 G8 0"/>
                <a:gd name="G12" fmla="?: G10 G7 21600"/>
                <a:gd name="T0" fmla="*/ 19690 w 21600"/>
                <a:gd name="T1" fmla="*/ 10800 h 21600"/>
                <a:gd name="T2" fmla="*/ 10800 w 21600"/>
                <a:gd name="T3" fmla="*/ 21600 h 21600"/>
                <a:gd name="T4" fmla="*/ 1910 w 21600"/>
                <a:gd name="T5" fmla="*/ 10800 h 21600"/>
                <a:gd name="T6" fmla="*/ 10800 w 21600"/>
                <a:gd name="T7" fmla="*/ 0 h 21600"/>
                <a:gd name="T8" fmla="*/ 3710 w 21600"/>
                <a:gd name="T9" fmla="*/ 3710 h 21600"/>
                <a:gd name="T10" fmla="*/ 17890 w 21600"/>
                <a:gd name="T11" fmla="*/ 178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20" y="21600"/>
                  </a:lnTo>
                  <a:lnTo>
                    <a:pt x="177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047" name="Group 7"/>
          <p:cNvGrpSpPr>
            <a:grpSpLocks/>
          </p:cNvGrpSpPr>
          <p:nvPr/>
        </p:nvGrpSpPr>
        <p:grpSpPr bwMode="auto">
          <a:xfrm>
            <a:off x="5105400" y="4572000"/>
            <a:ext cx="1524000" cy="2286000"/>
            <a:chOff x="3093" y="2844"/>
            <a:chExt cx="960" cy="1404"/>
          </a:xfrm>
        </p:grpSpPr>
        <p:pic>
          <p:nvPicPr>
            <p:cNvPr id="87048" name="Picture 8" descr="torch[2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2844"/>
              <a:ext cx="43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7049" name="Group 9"/>
            <p:cNvGrpSpPr>
              <a:grpSpLocks/>
            </p:cNvGrpSpPr>
            <p:nvPr/>
          </p:nvGrpSpPr>
          <p:grpSpPr bwMode="auto">
            <a:xfrm>
              <a:off x="3093" y="3336"/>
              <a:ext cx="960" cy="912"/>
              <a:chOff x="3072" y="3408"/>
              <a:chExt cx="960" cy="912"/>
            </a:xfrm>
          </p:grpSpPr>
          <p:sp>
            <p:nvSpPr>
              <p:cNvPr id="87050" name="Line 10"/>
              <p:cNvSpPr>
                <a:spLocks noChangeShapeType="1"/>
              </p:cNvSpPr>
              <p:nvPr/>
            </p:nvSpPr>
            <p:spPr bwMode="auto">
              <a:xfrm>
                <a:off x="3156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1" name="Line 11"/>
              <p:cNvSpPr>
                <a:spLocks noChangeShapeType="1"/>
              </p:cNvSpPr>
              <p:nvPr/>
            </p:nvSpPr>
            <p:spPr bwMode="auto">
              <a:xfrm>
                <a:off x="3324" y="4062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2" name="Line 12"/>
              <p:cNvSpPr>
                <a:spLocks noChangeShapeType="1"/>
              </p:cNvSpPr>
              <p:nvPr/>
            </p:nvSpPr>
            <p:spPr bwMode="auto">
              <a:xfrm>
                <a:off x="3492" y="418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3" name="Line 13"/>
              <p:cNvSpPr>
                <a:spLocks noChangeShapeType="1"/>
              </p:cNvSpPr>
              <p:nvPr/>
            </p:nvSpPr>
            <p:spPr bwMode="auto">
              <a:xfrm>
                <a:off x="3492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4" name="Line 14"/>
              <p:cNvSpPr>
                <a:spLocks noChangeShapeType="1"/>
              </p:cNvSpPr>
              <p:nvPr/>
            </p:nvSpPr>
            <p:spPr bwMode="auto">
              <a:xfrm>
                <a:off x="3660" y="4002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5" name="Line 15"/>
              <p:cNvSpPr>
                <a:spLocks noChangeShapeType="1"/>
              </p:cNvSpPr>
              <p:nvPr/>
            </p:nvSpPr>
            <p:spPr bwMode="auto">
              <a:xfrm>
                <a:off x="3660" y="412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6" name="Line 16"/>
              <p:cNvSpPr>
                <a:spLocks noChangeShapeType="1"/>
              </p:cNvSpPr>
              <p:nvPr/>
            </p:nvSpPr>
            <p:spPr bwMode="auto">
              <a:xfrm>
                <a:off x="3156" y="412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7" name="Line 17"/>
              <p:cNvSpPr>
                <a:spLocks noChangeShapeType="1"/>
              </p:cNvSpPr>
              <p:nvPr/>
            </p:nvSpPr>
            <p:spPr bwMode="auto">
              <a:xfrm>
                <a:off x="3240" y="424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8" name="Line 18"/>
              <p:cNvSpPr>
                <a:spLocks noChangeShapeType="1"/>
              </p:cNvSpPr>
              <p:nvPr/>
            </p:nvSpPr>
            <p:spPr bwMode="auto">
              <a:xfrm>
                <a:off x="3648" y="4080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9" name="Line 19"/>
              <p:cNvSpPr>
                <a:spLocks noChangeShapeType="1"/>
              </p:cNvSpPr>
              <p:nvPr/>
            </p:nvSpPr>
            <p:spPr bwMode="auto">
              <a:xfrm>
                <a:off x="3699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0" name="Freeform 20"/>
              <p:cNvSpPr>
                <a:spLocks/>
              </p:cNvSpPr>
              <p:nvPr/>
            </p:nvSpPr>
            <p:spPr bwMode="auto">
              <a:xfrm rot="11372896" flipH="1">
                <a:off x="3415" y="3864"/>
                <a:ext cx="240" cy="276"/>
              </a:xfrm>
              <a:custGeom>
                <a:avLst/>
                <a:gdLst>
                  <a:gd name="T0" fmla="*/ 200 w 264"/>
                  <a:gd name="T1" fmla="*/ 0 h 672"/>
                  <a:gd name="T2" fmla="*/ 8 w 264"/>
                  <a:gd name="T3" fmla="*/ 144 h 672"/>
                  <a:gd name="T4" fmla="*/ 248 w 264"/>
                  <a:gd name="T5" fmla="*/ 432 h 672"/>
                  <a:gd name="T6" fmla="*/ 104 w 264"/>
                  <a:gd name="T7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672">
                    <a:moveTo>
                      <a:pt x="200" y="0"/>
                    </a:moveTo>
                    <a:cubicBezTo>
                      <a:pt x="100" y="36"/>
                      <a:pt x="0" y="72"/>
                      <a:pt x="8" y="144"/>
                    </a:cubicBezTo>
                    <a:cubicBezTo>
                      <a:pt x="16" y="216"/>
                      <a:pt x="232" y="344"/>
                      <a:pt x="248" y="432"/>
                    </a:cubicBezTo>
                    <a:cubicBezTo>
                      <a:pt x="264" y="520"/>
                      <a:pt x="128" y="640"/>
                      <a:pt x="104" y="672"/>
                    </a:cubicBezTo>
                  </a:path>
                </a:pathLst>
              </a:custGeom>
              <a:noFill/>
              <a:ln w="76200" cmpd="sng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1" name="Rectangle 21"/>
              <p:cNvSpPr>
                <a:spLocks noChangeArrowheads="1"/>
              </p:cNvSpPr>
              <p:nvPr/>
            </p:nvSpPr>
            <p:spPr bwMode="auto">
              <a:xfrm>
                <a:off x="3540" y="3552"/>
                <a:ext cx="60" cy="28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7062" name="Group 22"/>
              <p:cNvGrpSpPr>
                <a:grpSpLocks/>
              </p:cNvGrpSpPr>
              <p:nvPr/>
            </p:nvGrpSpPr>
            <p:grpSpPr bwMode="auto">
              <a:xfrm>
                <a:off x="3072" y="3552"/>
                <a:ext cx="960" cy="768"/>
                <a:chOff x="3084" y="3552"/>
                <a:chExt cx="960" cy="768"/>
              </a:xfrm>
            </p:grpSpPr>
            <p:sp>
              <p:nvSpPr>
                <p:cNvPr id="87063" name="AutoShape 23"/>
                <p:cNvSpPr>
                  <a:spLocks noChangeArrowheads="1"/>
                </p:cNvSpPr>
                <p:nvPr/>
              </p:nvSpPr>
              <p:spPr bwMode="auto">
                <a:xfrm rot="10800000">
                  <a:off x="3084" y="3552"/>
                  <a:ext cx="960" cy="22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84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064" name="Rectangle 24"/>
                <p:cNvSpPr>
                  <a:spLocks noChangeArrowheads="1"/>
                </p:cNvSpPr>
                <p:nvPr/>
              </p:nvSpPr>
              <p:spPr bwMode="auto">
                <a:xfrm>
                  <a:off x="3096" y="3781"/>
                  <a:ext cx="924" cy="539"/>
                </a:xfrm>
                <a:prstGeom prst="rect">
                  <a:avLst/>
                </a:prstGeom>
                <a:solidFill>
                  <a:srgbClr val="FFFFFF">
                    <a:alpha val="75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7065" name="Rectangle 25"/>
              <p:cNvSpPr>
                <a:spLocks noChangeArrowheads="1"/>
              </p:cNvSpPr>
              <p:nvPr/>
            </p:nvSpPr>
            <p:spPr bwMode="auto">
              <a:xfrm>
                <a:off x="3408" y="3408"/>
                <a:ext cx="29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6" name="Line 26"/>
              <p:cNvSpPr>
                <a:spLocks noChangeShapeType="1"/>
              </p:cNvSpPr>
              <p:nvPr/>
            </p:nvSpPr>
            <p:spPr bwMode="auto">
              <a:xfrm>
                <a:off x="3408" y="340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7" name="Line 27"/>
              <p:cNvSpPr>
                <a:spLocks noChangeShapeType="1"/>
              </p:cNvSpPr>
              <p:nvPr/>
            </p:nvSpPr>
            <p:spPr bwMode="auto">
              <a:xfrm>
                <a:off x="3696" y="34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068" name="Oval 28"/>
          <p:cNvSpPr>
            <a:spLocks noChangeArrowheads="1"/>
          </p:cNvSpPr>
          <p:nvPr/>
        </p:nvSpPr>
        <p:spPr bwMode="auto">
          <a:xfrm>
            <a:off x="8991600" y="4724400"/>
            <a:ext cx="152400" cy="76200"/>
          </a:xfrm>
          <a:prstGeom prst="ellipse">
            <a:avLst/>
          </a:prstGeom>
          <a:solidFill>
            <a:srgbClr val="FD2B3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400"/>
          </a:p>
        </p:txBody>
      </p:sp>
      <p:grpSp>
        <p:nvGrpSpPr>
          <p:cNvPr id="87077" name="Group 37"/>
          <p:cNvGrpSpPr>
            <a:grpSpLocks/>
          </p:cNvGrpSpPr>
          <p:nvPr/>
        </p:nvGrpSpPr>
        <p:grpSpPr bwMode="auto">
          <a:xfrm>
            <a:off x="1981201" y="5715001"/>
            <a:ext cx="2714625" cy="385763"/>
            <a:chOff x="630" y="3587"/>
            <a:chExt cx="1710" cy="243"/>
          </a:xfrm>
        </p:grpSpPr>
        <p:sp>
          <p:nvSpPr>
            <p:cNvPr id="87078" name="Rectangle 38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9" name="Line 39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0" name="Line 40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Line 41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Line 42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Line 43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4" name="Line 44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5" name="Line 45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86" name="Group 46"/>
          <p:cNvGrpSpPr>
            <a:grpSpLocks/>
          </p:cNvGrpSpPr>
          <p:nvPr/>
        </p:nvGrpSpPr>
        <p:grpSpPr bwMode="auto">
          <a:xfrm>
            <a:off x="1941514" y="5056189"/>
            <a:ext cx="2771775" cy="1095375"/>
            <a:chOff x="533" y="2813"/>
            <a:chExt cx="1746" cy="690"/>
          </a:xfrm>
        </p:grpSpPr>
        <p:sp>
          <p:nvSpPr>
            <p:cNvPr id="87087" name="Line 47"/>
            <p:cNvSpPr>
              <a:spLocks noChangeShapeType="1"/>
            </p:cNvSpPr>
            <p:nvPr/>
          </p:nvSpPr>
          <p:spPr bwMode="auto">
            <a:xfrm>
              <a:off x="2267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8" name="Line 48"/>
            <p:cNvSpPr>
              <a:spLocks noChangeShapeType="1"/>
            </p:cNvSpPr>
            <p:nvPr/>
          </p:nvSpPr>
          <p:spPr bwMode="auto">
            <a:xfrm>
              <a:off x="542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89" name="Line 49"/>
            <p:cNvSpPr>
              <a:spLocks noChangeShapeType="1"/>
            </p:cNvSpPr>
            <p:nvPr/>
          </p:nvSpPr>
          <p:spPr bwMode="auto">
            <a:xfrm>
              <a:off x="533" y="3494"/>
              <a:ext cx="1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90" name="Group 50"/>
          <p:cNvGrpSpPr>
            <a:grpSpLocks/>
          </p:cNvGrpSpPr>
          <p:nvPr/>
        </p:nvGrpSpPr>
        <p:grpSpPr bwMode="auto">
          <a:xfrm>
            <a:off x="3025776" y="3697289"/>
            <a:ext cx="874713" cy="2420937"/>
            <a:chOff x="1216" y="1957"/>
            <a:chExt cx="551" cy="1525"/>
          </a:xfrm>
        </p:grpSpPr>
        <p:grpSp>
          <p:nvGrpSpPr>
            <p:cNvPr id="87091" name="Group 51"/>
            <p:cNvGrpSpPr>
              <a:grpSpLocks/>
            </p:cNvGrpSpPr>
            <p:nvPr/>
          </p:nvGrpSpPr>
          <p:grpSpPr bwMode="auto">
            <a:xfrm>
              <a:off x="1216" y="1957"/>
              <a:ext cx="428" cy="1525"/>
              <a:chOff x="920" y="2160"/>
              <a:chExt cx="291" cy="847"/>
            </a:xfrm>
          </p:grpSpPr>
          <p:sp>
            <p:nvSpPr>
              <p:cNvPr id="87092" name="Line 52"/>
              <p:cNvSpPr>
                <a:spLocks noChangeShapeType="1"/>
              </p:cNvSpPr>
              <p:nvPr/>
            </p:nvSpPr>
            <p:spPr bwMode="auto">
              <a:xfrm>
                <a:off x="920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3" name="Line 53"/>
              <p:cNvSpPr>
                <a:spLocks noChangeShapeType="1"/>
              </p:cNvSpPr>
              <p:nvPr/>
            </p:nvSpPr>
            <p:spPr bwMode="auto">
              <a:xfrm>
                <a:off x="1211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094" name="Group 54"/>
            <p:cNvGrpSpPr>
              <a:grpSpLocks/>
            </p:cNvGrpSpPr>
            <p:nvPr/>
          </p:nvGrpSpPr>
          <p:grpSpPr bwMode="auto">
            <a:xfrm>
              <a:off x="1466" y="2159"/>
              <a:ext cx="178" cy="1094"/>
              <a:chOff x="533" y="1425"/>
              <a:chExt cx="291" cy="608"/>
            </a:xfrm>
          </p:grpSpPr>
          <p:sp>
            <p:nvSpPr>
              <p:cNvPr id="87095" name="Line 55"/>
              <p:cNvSpPr>
                <a:spLocks noChangeShapeType="1"/>
              </p:cNvSpPr>
              <p:nvPr/>
            </p:nvSpPr>
            <p:spPr bwMode="auto">
              <a:xfrm>
                <a:off x="533" y="2033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6" name="Line 56"/>
              <p:cNvSpPr>
                <a:spLocks noChangeShapeType="1"/>
              </p:cNvSpPr>
              <p:nvPr/>
            </p:nvSpPr>
            <p:spPr bwMode="auto">
              <a:xfrm>
                <a:off x="533" y="1909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7" name="Line 57"/>
              <p:cNvSpPr>
                <a:spLocks noChangeShapeType="1"/>
              </p:cNvSpPr>
              <p:nvPr/>
            </p:nvSpPr>
            <p:spPr bwMode="auto">
              <a:xfrm>
                <a:off x="533" y="1788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8" name="Line 58"/>
              <p:cNvSpPr>
                <a:spLocks noChangeShapeType="1"/>
              </p:cNvSpPr>
              <p:nvPr/>
            </p:nvSpPr>
            <p:spPr bwMode="auto">
              <a:xfrm>
                <a:off x="533" y="1661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9" name="Line 59"/>
              <p:cNvSpPr>
                <a:spLocks noChangeShapeType="1"/>
              </p:cNvSpPr>
              <p:nvPr/>
            </p:nvSpPr>
            <p:spPr bwMode="auto">
              <a:xfrm>
                <a:off x="533" y="1534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0" name="Line 60"/>
              <p:cNvSpPr>
                <a:spLocks noChangeShapeType="1"/>
              </p:cNvSpPr>
              <p:nvPr/>
            </p:nvSpPr>
            <p:spPr bwMode="auto">
              <a:xfrm>
                <a:off x="533" y="1425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01" name="Text Box 61"/>
            <p:cNvSpPr txBox="1">
              <a:spLocks noChangeArrowheads="1"/>
            </p:cNvSpPr>
            <p:nvPr/>
          </p:nvSpPr>
          <p:spPr bwMode="auto">
            <a:xfrm>
              <a:off x="1695" y="3152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87102" name="Text Box 62"/>
            <p:cNvSpPr txBox="1">
              <a:spLocks noChangeArrowheads="1"/>
            </p:cNvSpPr>
            <p:nvPr/>
          </p:nvSpPr>
          <p:spPr bwMode="auto">
            <a:xfrm>
              <a:off x="1695" y="2934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87103" name="Text Box 63"/>
            <p:cNvSpPr txBox="1">
              <a:spLocks noChangeArrowheads="1"/>
            </p:cNvSpPr>
            <p:nvPr/>
          </p:nvSpPr>
          <p:spPr bwMode="auto">
            <a:xfrm>
              <a:off x="1695" y="2725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87104" name="Text Box 64"/>
            <p:cNvSpPr txBox="1">
              <a:spLocks noChangeArrowheads="1"/>
            </p:cNvSpPr>
            <p:nvPr/>
          </p:nvSpPr>
          <p:spPr bwMode="auto">
            <a:xfrm>
              <a:off x="1695" y="250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87105" name="Text Box 65"/>
            <p:cNvSpPr txBox="1">
              <a:spLocks noChangeArrowheads="1"/>
            </p:cNvSpPr>
            <p:nvPr/>
          </p:nvSpPr>
          <p:spPr bwMode="auto">
            <a:xfrm>
              <a:off x="1695" y="227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87106" name="Text Box 66"/>
            <p:cNvSpPr txBox="1">
              <a:spLocks noChangeArrowheads="1"/>
            </p:cNvSpPr>
            <p:nvPr/>
          </p:nvSpPr>
          <p:spPr bwMode="auto">
            <a:xfrm>
              <a:off x="1695" y="206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87137" name="Picture 97" descr="fir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873625"/>
            <a:ext cx="1920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145" name="Text Box 105"/>
          <p:cNvSpPr txBox="1">
            <a:spLocks noChangeArrowheads="1"/>
          </p:cNvSpPr>
          <p:nvPr/>
        </p:nvSpPr>
        <p:spPr bwMode="auto">
          <a:xfrm>
            <a:off x="2438400" y="1554163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146" name="Text Box 106"/>
          <p:cNvSpPr txBox="1">
            <a:spLocks noChangeArrowheads="1"/>
          </p:cNvSpPr>
          <p:nvPr/>
        </p:nvSpPr>
        <p:spPr bwMode="auto">
          <a:xfrm>
            <a:off x="6629400" y="2438401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147" name="Line 107"/>
          <p:cNvSpPr>
            <a:spLocks noChangeShapeType="1"/>
          </p:cNvSpPr>
          <p:nvPr/>
        </p:nvSpPr>
        <p:spPr bwMode="auto">
          <a:xfrm>
            <a:off x="7924800" y="2819400"/>
            <a:ext cx="1143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148" name="Group 108"/>
          <p:cNvGrpSpPr>
            <a:grpSpLocks/>
          </p:cNvGrpSpPr>
          <p:nvPr/>
        </p:nvGrpSpPr>
        <p:grpSpPr bwMode="auto">
          <a:xfrm>
            <a:off x="5583238" y="4475163"/>
            <a:ext cx="533400" cy="1066800"/>
            <a:chOff x="288" y="1440"/>
            <a:chExt cx="336" cy="576"/>
          </a:xfrm>
        </p:grpSpPr>
        <p:sp>
          <p:nvSpPr>
            <p:cNvPr id="87149" name="Rectangle 109"/>
            <p:cNvSpPr>
              <a:spLocks noChangeArrowheads="1"/>
            </p:cNvSpPr>
            <p:nvPr/>
          </p:nvSpPr>
          <p:spPr bwMode="auto">
            <a:xfrm>
              <a:off x="288" y="1536"/>
              <a:ext cx="336" cy="4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50" name="Oval 110"/>
            <p:cNvSpPr>
              <a:spLocks noChangeArrowheads="1"/>
            </p:cNvSpPr>
            <p:nvPr/>
          </p:nvSpPr>
          <p:spPr bwMode="auto">
            <a:xfrm>
              <a:off x="288" y="1440"/>
              <a:ext cx="336" cy="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7152" name="Group 112"/>
          <p:cNvGrpSpPr>
            <a:grpSpLocks/>
          </p:cNvGrpSpPr>
          <p:nvPr/>
        </p:nvGrpSpPr>
        <p:grpSpPr bwMode="auto">
          <a:xfrm>
            <a:off x="1981201" y="5715001"/>
            <a:ext cx="2714625" cy="385763"/>
            <a:chOff x="630" y="3587"/>
            <a:chExt cx="1710" cy="243"/>
          </a:xfrm>
        </p:grpSpPr>
        <p:sp>
          <p:nvSpPr>
            <p:cNvPr id="87153" name="Rectangle 113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 w="9525">
              <a:solidFill>
                <a:srgbClr val="DDF2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54" name="Line 114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5" name="Line 115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6" name="Line 116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7" name="Line 117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8" name="Line 118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9" name="Line 119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60" name="Line 120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11770254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 Nitơ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Khí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Hđro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312271"/>
            <a:ext cx="2933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Khí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2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khí?</a:t>
            </a: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A, B, 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959573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vi-VN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A, B, C</a:t>
            </a:r>
          </a:p>
        </p:txBody>
      </p:sp>
    </p:spTree>
    <p:extLst>
      <p:ext uri="{BB962C8B-B14F-4D97-AF65-F5344CB8AC3E}">
        <p14:creationId xmlns="" xmlns:p14="http://schemas.microsoft.com/office/powerpoint/2010/main" val="39233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819400" y="2590800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4400" b="1">
              <a:solidFill>
                <a:srgbClr val="6600FF"/>
              </a:solidFill>
              <a:latin typeface="VNI-Bodon-Poster" pitchFamily="2" charset="0"/>
              <a:cs typeface="Arial" panose="020B0604020202020204" pitchFamily="34" charset="0"/>
            </a:endParaRPr>
          </a:p>
        </p:txBody>
      </p:sp>
      <p:pic>
        <p:nvPicPr>
          <p:cNvPr id="81931" name="Picture 11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57400" y="5313364"/>
            <a:ext cx="9906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81200" y="609600"/>
            <a:ext cx="8143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1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44014" y="5486400"/>
            <a:ext cx="8143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4" name="Picture 14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72600" y="533401"/>
            <a:ext cx="838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0" name="Picture 20" descr="So do tu duy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5611"/>
            <a:ext cx="8763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43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7 (99)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9321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5522914" y="1873250"/>
            <a:ext cx="727075" cy="2108200"/>
            <a:chOff x="4359" y="1362"/>
            <a:chExt cx="458" cy="1328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4489" y="1362"/>
              <a:ext cx="151" cy="1328"/>
              <a:chOff x="3503" y="1071"/>
              <a:chExt cx="151" cy="1328"/>
            </a:xfrm>
          </p:grpSpPr>
          <p:sp>
            <p:nvSpPr>
              <p:cNvPr id="6148" name="Line 4"/>
              <p:cNvSpPr>
                <a:spLocks noChangeShapeType="1"/>
              </p:cNvSpPr>
              <p:nvPr/>
            </p:nvSpPr>
            <p:spPr bwMode="auto">
              <a:xfrm>
                <a:off x="3642" y="1071"/>
                <a:ext cx="0" cy="12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" name="AutoShape 5"/>
              <p:cNvSpPr>
                <a:spLocks noChangeArrowheads="1"/>
              </p:cNvSpPr>
              <p:nvPr/>
            </p:nvSpPr>
            <p:spPr bwMode="auto">
              <a:xfrm>
                <a:off x="3503" y="2355"/>
                <a:ext cx="151" cy="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4359" y="1870"/>
              <a:ext cx="458" cy="281"/>
            </a:xfrm>
            <a:custGeom>
              <a:avLst/>
              <a:gdLst>
                <a:gd name="G0" fmla="+- 3820 0 0"/>
                <a:gd name="G1" fmla="+- 21600 0 3820"/>
                <a:gd name="G2" fmla="*/ 3820 1 2"/>
                <a:gd name="G3" fmla="+- 21600 0 G2"/>
                <a:gd name="G4" fmla="+/ 3820 21600 2"/>
                <a:gd name="G5" fmla="+/ G1 0 2"/>
                <a:gd name="G6" fmla="*/ 21600 21600 3820"/>
                <a:gd name="G7" fmla="*/ G6 1 2"/>
                <a:gd name="G8" fmla="+- 21600 0 G7"/>
                <a:gd name="G9" fmla="*/ 21600 1 2"/>
                <a:gd name="G10" fmla="+- 3820 0 G9"/>
                <a:gd name="G11" fmla="?: G10 G8 0"/>
                <a:gd name="G12" fmla="?: G10 G7 21600"/>
                <a:gd name="T0" fmla="*/ 19690 w 21600"/>
                <a:gd name="T1" fmla="*/ 10800 h 21600"/>
                <a:gd name="T2" fmla="*/ 10800 w 21600"/>
                <a:gd name="T3" fmla="*/ 21600 h 21600"/>
                <a:gd name="T4" fmla="*/ 1910 w 21600"/>
                <a:gd name="T5" fmla="*/ 10800 h 21600"/>
                <a:gd name="T6" fmla="*/ 10800 w 21600"/>
                <a:gd name="T7" fmla="*/ 0 h 21600"/>
                <a:gd name="T8" fmla="*/ 3710 w 21600"/>
                <a:gd name="T9" fmla="*/ 3710 h 21600"/>
                <a:gd name="T10" fmla="*/ 17890 w 21600"/>
                <a:gd name="T11" fmla="*/ 178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20" y="21600"/>
                  </a:lnTo>
                  <a:lnTo>
                    <a:pt x="177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5105400" y="4572000"/>
            <a:ext cx="1524000" cy="2286000"/>
            <a:chOff x="3093" y="2844"/>
            <a:chExt cx="960" cy="1404"/>
          </a:xfrm>
        </p:grpSpPr>
        <p:pic>
          <p:nvPicPr>
            <p:cNvPr id="6152" name="Picture 8" descr="torch[2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2844"/>
              <a:ext cx="43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3" name="Group 9"/>
            <p:cNvGrpSpPr>
              <a:grpSpLocks/>
            </p:cNvGrpSpPr>
            <p:nvPr/>
          </p:nvGrpSpPr>
          <p:grpSpPr bwMode="auto">
            <a:xfrm>
              <a:off x="3093" y="3336"/>
              <a:ext cx="960" cy="912"/>
              <a:chOff x="3072" y="3408"/>
              <a:chExt cx="960" cy="912"/>
            </a:xfrm>
          </p:grpSpPr>
          <p:sp>
            <p:nvSpPr>
              <p:cNvPr id="6154" name="Line 10"/>
              <p:cNvSpPr>
                <a:spLocks noChangeShapeType="1"/>
              </p:cNvSpPr>
              <p:nvPr/>
            </p:nvSpPr>
            <p:spPr bwMode="auto">
              <a:xfrm>
                <a:off x="3156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Line 11"/>
              <p:cNvSpPr>
                <a:spLocks noChangeShapeType="1"/>
              </p:cNvSpPr>
              <p:nvPr/>
            </p:nvSpPr>
            <p:spPr bwMode="auto">
              <a:xfrm>
                <a:off x="3324" y="4062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Line 12"/>
              <p:cNvSpPr>
                <a:spLocks noChangeShapeType="1"/>
              </p:cNvSpPr>
              <p:nvPr/>
            </p:nvSpPr>
            <p:spPr bwMode="auto">
              <a:xfrm>
                <a:off x="3492" y="418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Line 13"/>
              <p:cNvSpPr>
                <a:spLocks noChangeShapeType="1"/>
              </p:cNvSpPr>
              <p:nvPr/>
            </p:nvSpPr>
            <p:spPr bwMode="auto">
              <a:xfrm>
                <a:off x="3492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Line 14"/>
              <p:cNvSpPr>
                <a:spLocks noChangeShapeType="1"/>
              </p:cNvSpPr>
              <p:nvPr/>
            </p:nvSpPr>
            <p:spPr bwMode="auto">
              <a:xfrm>
                <a:off x="3660" y="4002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Line 15"/>
              <p:cNvSpPr>
                <a:spLocks noChangeShapeType="1"/>
              </p:cNvSpPr>
              <p:nvPr/>
            </p:nvSpPr>
            <p:spPr bwMode="auto">
              <a:xfrm>
                <a:off x="3660" y="412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>
                <a:off x="3156" y="412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Line 17"/>
              <p:cNvSpPr>
                <a:spLocks noChangeShapeType="1"/>
              </p:cNvSpPr>
              <p:nvPr/>
            </p:nvSpPr>
            <p:spPr bwMode="auto">
              <a:xfrm>
                <a:off x="3240" y="424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Line 18"/>
              <p:cNvSpPr>
                <a:spLocks noChangeShapeType="1"/>
              </p:cNvSpPr>
              <p:nvPr/>
            </p:nvSpPr>
            <p:spPr bwMode="auto">
              <a:xfrm>
                <a:off x="3648" y="4080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Line 19"/>
              <p:cNvSpPr>
                <a:spLocks noChangeShapeType="1"/>
              </p:cNvSpPr>
              <p:nvPr/>
            </p:nvSpPr>
            <p:spPr bwMode="auto">
              <a:xfrm>
                <a:off x="3699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auto">
              <a:xfrm rot="11372896" flipH="1">
                <a:off x="3415" y="3864"/>
                <a:ext cx="240" cy="276"/>
              </a:xfrm>
              <a:custGeom>
                <a:avLst/>
                <a:gdLst>
                  <a:gd name="T0" fmla="*/ 200 w 264"/>
                  <a:gd name="T1" fmla="*/ 0 h 672"/>
                  <a:gd name="T2" fmla="*/ 8 w 264"/>
                  <a:gd name="T3" fmla="*/ 144 h 672"/>
                  <a:gd name="T4" fmla="*/ 248 w 264"/>
                  <a:gd name="T5" fmla="*/ 432 h 672"/>
                  <a:gd name="T6" fmla="*/ 104 w 264"/>
                  <a:gd name="T7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672">
                    <a:moveTo>
                      <a:pt x="200" y="0"/>
                    </a:moveTo>
                    <a:cubicBezTo>
                      <a:pt x="100" y="36"/>
                      <a:pt x="0" y="72"/>
                      <a:pt x="8" y="144"/>
                    </a:cubicBezTo>
                    <a:cubicBezTo>
                      <a:pt x="16" y="216"/>
                      <a:pt x="232" y="344"/>
                      <a:pt x="248" y="432"/>
                    </a:cubicBezTo>
                    <a:cubicBezTo>
                      <a:pt x="264" y="520"/>
                      <a:pt x="128" y="640"/>
                      <a:pt x="104" y="672"/>
                    </a:cubicBezTo>
                  </a:path>
                </a:pathLst>
              </a:custGeom>
              <a:noFill/>
              <a:ln w="76200" cmpd="sng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Rectangle 21"/>
              <p:cNvSpPr>
                <a:spLocks noChangeArrowheads="1"/>
              </p:cNvSpPr>
              <p:nvPr/>
            </p:nvSpPr>
            <p:spPr bwMode="auto">
              <a:xfrm>
                <a:off x="3540" y="3552"/>
                <a:ext cx="60" cy="28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66" name="Group 22"/>
              <p:cNvGrpSpPr>
                <a:grpSpLocks/>
              </p:cNvGrpSpPr>
              <p:nvPr/>
            </p:nvGrpSpPr>
            <p:grpSpPr bwMode="auto">
              <a:xfrm>
                <a:off x="3072" y="3552"/>
                <a:ext cx="960" cy="768"/>
                <a:chOff x="3084" y="3552"/>
                <a:chExt cx="960" cy="768"/>
              </a:xfrm>
            </p:grpSpPr>
            <p:sp>
              <p:nvSpPr>
                <p:cNvPr id="6167" name="AutoShape 23"/>
                <p:cNvSpPr>
                  <a:spLocks noChangeArrowheads="1"/>
                </p:cNvSpPr>
                <p:nvPr/>
              </p:nvSpPr>
              <p:spPr bwMode="auto">
                <a:xfrm rot="10800000">
                  <a:off x="3084" y="3552"/>
                  <a:ext cx="960" cy="22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84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Rectangle 24"/>
                <p:cNvSpPr>
                  <a:spLocks noChangeArrowheads="1"/>
                </p:cNvSpPr>
                <p:nvPr/>
              </p:nvSpPr>
              <p:spPr bwMode="auto">
                <a:xfrm>
                  <a:off x="3096" y="3781"/>
                  <a:ext cx="924" cy="539"/>
                </a:xfrm>
                <a:prstGeom prst="rect">
                  <a:avLst/>
                </a:prstGeom>
                <a:solidFill>
                  <a:srgbClr val="FFFFFF">
                    <a:alpha val="75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169" name="Rectangle 25"/>
              <p:cNvSpPr>
                <a:spLocks noChangeArrowheads="1"/>
              </p:cNvSpPr>
              <p:nvPr/>
            </p:nvSpPr>
            <p:spPr bwMode="auto">
              <a:xfrm>
                <a:off x="3408" y="3408"/>
                <a:ext cx="29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Line 26"/>
              <p:cNvSpPr>
                <a:spLocks noChangeShapeType="1"/>
              </p:cNvSpPr>
              <p:nvPr/>
            </p:nvSpPr>
            <p:spPr bwMode="auto">
              <a:xfrm>
                <a:off x="3408" y="340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Line 27"/>
              <p:cNvSpPr>
                <a:spLocks noChangeShapeType="1"/>
              </p:cNvSpPr>
              <p:nvPr/>
            </p:nvSpPr>
            <p:spPr bwMode="auto">
              <a:xfrm>
                <a:off x="3696" y="34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5759450" y="3843338"/>
            <a:ext cx="152400" cy="76200"/>
          </a:xfrm>
          <a:prstGeom prst="ellipse">
            <a:avLst/>
          </a:prstGeom>
          <a:solidFill>
            <a:srgbClr val="FD2B3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1400"/>
          </a:p>
        </p:txBody>
      </p:sp>
      <p:sp>
        <p:nvSpPr>
          <p:cNvPr id="6173" name="Rectangle 29" descr="75%"/>
          <p:cNvSpPr>
            <a:spLocks noChangeArrowheads="1"/>
          </p:cNvSpPr>
          <p:nvPr/>
        </p:nvSpPr>
        <p:spPr bwMode="auto">
          <a:xfrm>
            <a:off x="8794751" y="4019550"/>
            <a:ext cx="652463" cy="1881188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bg2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74" name="Picture 30" descr="fir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4441825"/>
            <a:ext cx="1920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75" name="Group 31"/>
          <p:cNvGrpSpPr>
            <a:grpSpLocks/>
          </p:cNvGrpSpPr>
          <p:nvPr/>
        </p:nvGrpSpPr>
        <p:grpSpPr bwMode="auto">
          <a:xfrm>
            <a:off x="8794751" y="5400676"/>
            <a:ext cx="657225" cy="461963"/>
            <a:chOff x="4380" y="3030"/>
            <a:chExt cx="414" cy="449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4380" y="3030"/>
              <a:ext cx="414" cy="449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Line 33"/>
            <p:cNvSpPr>
              <a:spLocks noChangeShapeType="1"/>
            </p:cNvSpPr>
            <p:nvPr/>
          </p:nvSpPr>
          <p:spPr bwMode="auto">
            <a:xfrm>
              <a:off x="4428" y="3104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Line 34"/>
            <p:cNvSpPr>
              <a:spLocks noChangeShapeType="1"/>
            </p:cNvSpPr>
            <p:nvPr/>
          </p:nvSpPr>
          <p:spPr bwMode="auto">
            <a:xfrm>
              <a:off x="4598" y="3152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Line 35"/>
            <p:cNvSpPr>
              <a:spLocks noChangeShapeType="1"/>
            </p:cNvSpPr>
            <p:nvPr/>
          </p:nvSpPr>
          <p:spPr bwMode="auto">
            <a:xfrm>
              <a:off x="4428" y="3249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7726364" y="5762625"/>
            <a:ext cx="2714625" cy="217488"/>
          </a:xfrm>
          <a:prstGeom prst="rect">
            <a:avLst/>
          </a:prstGeom>
          <a:solidFill>
            <a:srgbClr val="A87D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81" name="Group 37"/>
          <p:cNvGrpSpPr>
            <a:grpSpLocks/>
          </p:cNvGrpSpPr>
          <p:nvPr/>
        </p:nvGrpSpPr>
        <p:grpSpPr bwMode="auto">
          <a:xfrm>
            <a:off x="1981201" y="5715001"/>
            <a:ext cx="2714625" cy="385763"/>
            <a:chOff x="630" y="3587"/>
            <a:chExt cx="1710" cy="243"/>
          </a:xfrm>
        </p:grpSpPr>
        <p:sp>
          <p:nvSpPr>
            <p:cNvPr id="6182" name="Rectangle 38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1941514" y="5056189"/>
            <a:ext cx="2771775" cy="1095375"/>
            <a:chOff x="533" y="2813"/>
            <a:chExt cx="1746" cy="690"/>
          </a:xfrm>
        </p:grpSpPr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>
              <a:off x="2267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542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>
              <a:off x="533" y="3494"/>
              <a:ext cx="1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3025776" y="3697289"/>
            <a:ext cx="874713" cy="2420937"/>
            <a:chOff x="1216" y="1957"/>
            <a:chExt cx="551" cy="1525"/>
          </a:xfrm>
        </p:grpSpPr>
        <p:grpSp>
          <p:nvGrpSpPr>
            <p:cNvPr id="6195" name="Group 51"/>
            <p:cNvGrpSpPr>
              <a:grpSpLocks/>
            </p:cNvGrpSpPr>
            <p:nvPr/>
          </p:nvGrpSpPr>
          <p:grpSpPr bwMode="auto">
            <a:xfrm>
              <a:off x="1216" y="1957"/>
              <a:ext cx="428" cy="1525"/>
              <a:chOff x="920" y="2160"/>
              <a:chExt cx="291" cy="847"/>
            </a:xfrm>
          </p:grpSpPr>
          <p:sp>
            <p:nvSpPr>
              <p:cNvPr id="6196" name="Line 52"/>
              <p:cNvSpPr>
                <a:spLocks noChangeShapeType="1"/>
              </p:cNvSpPr>
              <p:nvPr/>
            </p:nvSpPr>
            <p:spPr bwMode="auto">
              <a:xfrm>
                <a:off x="920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Line 53"/>
              <p:cNvSpPr>
                <a:spLocks noChangeShapeType="1"/>
              </p:cNvSpPr>
              <p:nvPr/>
            </p:nvSpPr>
            <p:spPr bwMode="auto">
              <a:xfrm>
                <a:off x="1211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98" name="Group 54"/>
            <p:cNvGrpSpPr>
              <a:grpSpLocks/>
            </p:cNvGrpSpPr>
            <p:nvPr/>
          </p:nvGrpSpPr>
          <p:grpSpPr bwMode="auto">
            <a:xfrm>
              <a:off x="1466" y="2159"/>
              <a:ext cx="178" cy="1094"/>
              <a:chOff x="533" y="1425"/>
              <a:chExt cx="291" cy="608"/>
            </a:xfrm>
          </p:grpSpPr>
          <p:sp>
            <p:nvSpPr>
              <p:cNvPr id="6199" name="Line 55"/>
              <p:cNvSpPr>
                <a:spLocks noChangeShapeType="1"/>
              </p:cNvSpPr>
              <p:nvPr/>
            </p:nvSpPr>
            <p:spPr bwMode="auto">
              <a:xfrm>
                <a:off x="533" y="2033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Line 56"/>
              <p:cNvSpPr>
                <a:spLocks noChangeShapeType="1"/>
              </p:cNvSpPr>
              <p:nvPr/>
            </p:nvSpPr>
            <p:spPr bwMode="auto">
              <a:xfrm>
                <a:off x="533" y="1909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Line 57"/>
              <p:cNvSpPr>
                <a:spLocks noChangeShapeType="1"/>
              </p:cNvSpPr>
              <p:nvPr/>
            </p:nvSpPr>
            <p:spPr bwMode="auto">
              <a:xfrm>
                <a:off x="533" y="1788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Line 58"/>
              <p:cNvSpPr>
                <a:spLocks noChangeShapeType="1"/>
              </p:cNvSpPr>
              <p:nvPr/>
            </p:nvSpPr>
            <p:spPr bwMode="auto">
              <a:xfrm>
                <a:off x="533" y="1661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Line 59"/>
              <p:cNvSpPr>
                <a:spLocks noChangeShapeType="1"/>
              </p:cNvSpPr>
              <p:nvPr/>
            </p:nvSpPr>
            <p:spPr bwMode="auto">
              <a:xfrm>
                <a:off x="533" y="1534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Line 60"/>
              <p:cNvSpPr>
                <a:spLocks noChangeShapeType="1"/>
              </p:cNvSpPr>
              <p:nvPr/>
            </p:nvSpPr>
            <p:spPr bwMode="auto">
              <a:xfrm>
                <a:off x="533" y="1425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5" name="Text Box 61"/>
            <p:cNvSpPr txBox="1">
              <a:spLocks noChangeArrowheads="1"/>
            </p:cNvSpPr>
            <p:nvPr/>
          </p:nvSpPr>
          <p:spPr bwMode="auto">
            <a:xfrm>
              <a:off x="1695" y="3152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206" name="Text Box 62"/>
            <p:cNvSpPr txBox="1">
              <a:spLocks noChangeArrowheads="1"/>
            </p:cNvSpPr>
            <p:nvPr/>
          </p:nvSpPr>
          <p:spPr bwMode="auto">
            <a:xfrm>
              <a:off x="1695" y="2934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207" name="Text Box 63"/>
            <p:cNvSpPr txBox="1">
              <a:spLocks noChangeArrowheads="1"/>
            </p:cNvSpPr>
            <p:nvPr/>
          </p:nvSpPr>
          <p:spPr bwMode="auto">
            <a:xfrm>
              <a:off x="1695" y="2725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208" name="Text Box 64"/>
            <p:cNvSpPr txBox="1">
              <a:spLocks noChangeArrowheads="1"/>
            </p:cNvSpPr>
            <p:nvPr/>
          </p:nvSpPr>
          <p:spPr bwMode="auto">
            <a:xfrm>
              <a:off x="1695" y="250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209" name="Text Box 65"/>
            <p:cNvSpPr txBox="1">
              <a:spLocks noChangeArrowheads="1"/>
            </p:cNvSpPr>
            <p:nvPr/>
          </p:nvSpPr>
          <p:spPr bwMode="auto">
            <a:xfrm>
              <a:off x="1695" y="227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210" name="Text Box 66"/>
            <p:cNvSpPr txBox="1">
              <a:spLocks noChangeArrowheads="1"/>
            </p:cNvSpPr>
            <p:nvPr/>
          </p:nvSpPr>
          <p:spPr bwMode="auto">
            <a:xfrm>
              <a:off x="1695" y="206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6211" name="Group 67"/>
          <p:cNvGrpSpPr>
            <a:grpSpLocks/>
          </p:cNvGrpSpPr>
          <p:nvPr/>
        </p:nvGrpSpPr>
        <p:grpSpPr bwMode="auto">
          <a:xfrm>
            <a:off x="7720014" y="5862638"/>
            <a:ext cx="2714625" cy="271462"/>
            <a:chOff x="630" y="3587"/>
            <a:chExt cx="1710" cy="243"/>
          </a:xfrm>
        </p:grpSpPr>
        <p:sp>
          <p:nvSpPr>
            <p:cNvPr id="6212" name="Rectangle 68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Line 69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Line 70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71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Line 72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Line 73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Line 74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Line 75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20" name="Group 76"/>
          <p:cNvGrpSpPr>
            <a:grpSpLocks/>
          </p:cNvGrpSpPr>
          <p:nvPr/>
        </p:nvGrpSpPr>
        <p:grpSpPr bwMode="auto">
          <a:xfrm>
            <a:off x="7702551" y="5056189"/>
            <a:ext cx="2771775" cy="1095375"/>
            <a:chOff x="533" y="2813"/>
            <a:chExt cx="1746" cy="690"/>
          </a:xfrm>
        </p:grpSpPr>
        <p:sp>
          <p:nvSpPr>
            <p:cNvPr id="6221" name="Line 77"/>
            <p:cNvSpPr>
              <a:spLocks noChangeShapeType="1"/>
            </p:cNvSpPr>
            <p:nvPr/>
          </p:nvSpPr>
          <p:spPr bwMode="auto">
            <a:xfrm>
              <a:off x="2267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Line 78"/>
            <p:cNvSpPr>
              <a:spLocks noChangeShapeType="1"/>
            </p:cNvSpPr>
            <p:nvPr/>
          </p:nvSpPr>
          <p:spPr bwMode="auto">
            <a:xfrm>
              <a:off x="542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79"/>
            <p:cNvSpPr>
              <a:spLocks noChangeShapeType="1"/>
            </p:cNvSpPr>
            <p:nvPr/>
          </p:nvSpPr>
          <p:spPr bwMode="auto">
            <a:xfrm>
              <a:off x="533" y="3494"/>
              <a:ext cx="1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24" name="Group 80"/>
          <p:cNvGrpSpPr>
            <a:grpSpLocks/>
          </p:cNvGrpSpPr>
          <p:nvPr/>
        </p:nvGrpSpPr>
        <p:grpSpPr bwMode="auto">
          <a:xfrm>
            <a:off x="8786813" y="3697289"/>
            <a:ext cx="874712" cy="2420937"/>
            <a:chOff x="1216" y="1957"/>
            <a:chExt cx="551" cy="1525"/>
          </a:xfrm>
        </p:grpSpPr>
        <p:grpSp>
          <p:nvGrpSpPr>
            <p:cNvPr id="6225" name="Group 81"/>
            <p:cNvGrpSpPr>
              <a:grpSpLocks/>
            </p:cNvGrpSpPr>
            <p:nvPr/>
          </p:nvGrpSpPr>
          <p:grpSpPr bwMode="auto">
            <a:xfrm>
              <a:off x="1216" y="1957"/>
              <a:ext cx="428" cy="1525"/>
              <a:chOff x="920" y="2160"/>
              <a:chExt cx="291" cy="847"/>
            </a:xfrm>
          </p:grpSpPr>
          <p:sp>
            <p:nvSpPr>
              <p:cNvPr id="6226" name="Line 82"/>
              <p:cNvSpPr>
                <a:spLocks noChangeShapeType="1"/>
              </p:cNvSpPr>
              <p:nvPr/>
            </p:nvSpPr>
            <p:spPr bwMode="auto">
              <a:xfrm>
                <a:off x="920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Line 83"/>
              <p:cNvSpPr>
                <a:spLocks noChangeShapeType="1"/>
              </p:cNvSpPr>
              <p:nvPr/>
            </p:nvSpPr>
            <p:spPr bwMode="auto">
              <a:xfrm>
                <a:off x="1211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28" name="Group 84"/>
            <p:cNvGrpSpPr>
              <a:grpSpLocks/>
            </p:cNvGrpSpPr>
            <p:nvPr/>
          </p:nvGrpSpPr>
          <p:grpSpPr bwMode="auto">
            <a:xfrm>
              <a:off x="1466" y="2159"/>
              <a:ext cx="178" cy="1094"/>
              <a:chOff x="533" y="1425"/>
              <a:chExt cx="291" cy="608"/>
            </a:xfrm>
          </p:grpSpPr>
          <p:sp>
            <p:nvSpPr>
              <p:cNvPr id="6229" name="Line 85"/>
              <p:cNvSpPr>
                <a:spLocks noChangeShapeType="1"/>
              </p:cNvSpPr>
              <p:nvPr/>
            </p:nvSpPr>
            <p:spPr bwMode="auto">
              <a:xfrm>
                <a:off x="533" y="2033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Line 86"/>
              <p:cNvSpPr>
                <a:spLocks noChangeShapeType="1"/>
              </p:cNvSpPr>
              <p:nvPr/>
            </p:nvSpPr>
            <p:spPr bwMode="auto">
              <a:xfrm>
                <a:off x="533" y="1909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>
                <a:off x="533" y="1788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>
                <a:off x="533" y="1661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Line 89"/>
              <p:cNvSpPr>
                <a:spLocks noChangeShapeType="1"/>
              </p:cNvSpPr>
              <p:nvPr/>
            </p:nvSpPr>
            <p:spPr bwMode="auto">
              <a:xfrm>
                <a:off x="533" y="1534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Line 90"/>
              <p:cNvSpPr>
                <a:spLocks noChangeShapeType="1"/>
              </p:cNvSpPr>
              <p:nvPr/>
            </p:nvSpPr>
            <p:spPr bwMode="auto">
              <a:xfrm>
                <a:off x="533" y="1425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5" name="Text Box 91"/>
            <p:cNvSpPr txBox="1">
              <a:spLocks noChangeArrowheads="1"/>
            </p:cNvSpPr>
            <p:nvPr/>
          </p:nvSpPr>
          <p:spPr bwMode="auto">
            <a:xfrm>
              <a:off x="1695" y="3152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236" name="Text Box 92"/>
            <p:cNvSpPr txBox="1">
              <a:spLocks noChangeArrowheads="1"/>
            </p:cNvSpPr>
            <p:nvPr/>
          </p:nvSpPr>
          <p:spPr bwMode="auto">
            <a:xfrm>
              <a:off x="1695" y="2934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237" name="Text Box 93"/>
            <p:cNvSpPr txBox="1">
              <a:spLocks noChangeArrowheads="1"/>
            </p:cNvSpPr>
            <p:nvPr/>
          </p:nvSpPr>
          <p:spPr bwMode="auto">
            <a:xfrm>
              <a:off x="1695" y="2725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238" name="Text Box 94"/>
            <p:cNvSpPr txBox="1">
              <a:spLocks noChangeArrowheads="1"/>
            </p:cNvSpPr>
            <p:nvPr/>
          </p:nvSpPr>
          <p:spPr bwMode="auto">
            <a:xfrm>
              <a:off x="1695" y="250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239" name="Text Box 95"/>
            <p:cNvSpPr txBox="1">
              <a:spLocks noChangeArrowheads="1"/>
            </p:cNvSpPr>
            <p:nvPr/>
          </p:nvSpPr>
          <p:spPr bwMode="auto">
            <a:xfrm>
              <a:off x="1695" y="227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6240" name="Text Box 96"/>
            <p:cNvSpPr txBox="1">
              <a:spLocks noChangeArrowheads="1"/>
            </p:cNvSpPr>
            <p:nvPr/>
          </p:nvSpPr>
          <p:spPr bwMode="auto">
            <a:xfrm>
              <a:off x="1695" y="206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6241" name="Picture 97" descr="fir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873625"/>
            <a:ext cx="1920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2" name="AutoShape 98"/>
          <p:cNvSpPr>
            <a:spLocks noChangeArrowheads="1"/>
          </p:cNvSpPr>
          <p:nvPr/>
        </p:nvSpPr>
        <p:spPr bwMode="auto">
          <a:xfrm>
            <a:off x="4406901" y="4327525"/>
            <a:ext cx="690563" cy="382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3" name="AutoShape 99"/>
          <p:cNvSpPr>
            <a:spLocks noChangeArrowheads="1"/>
          </p:cNvSpPr>
          <p:nvPr/>
        </p:nvSpPr>
        <p:spPr bwMode="auto">
          <a:xfrm>
            <a:off x="6904038" y="4327525"/>
            <a:ext cx="690562" cy="382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4" name="Group 100"/>
          <p:cNvGrpSpPr>
            <a:grpSpLocks/>
          </p:cNvGrpSpPr>
          <p:nvPr/>
        </p:nvGrpSpPr>
        <p:grpSpPr bwMode="auto">
          <a:xfrm>
            <a:off x="8764589" y="2760663"/>
            <a:ext cx="727075" cy="2108200"/>
            <a:chOff x="4359" y="1362"/>
            <a:chExt cx="458" cy="1328"/>
          </a:xfrm>
        </p:grpSpPr>
        <p:grpSp>
          <p:nvGrpSpPr>
            <p:cNvPr id="6245" name="Group 101"/>
            <p:cNvGrpSpPr>
              <a:grpSpLocks/>
            </p:cNvGrpSpPr>
            <p:nvPr/>
          </p:nvGrpSpPr>
          <p:grpSpPr bwMode="auto">
            <a:xfrm>
              <a:off x="4489" y="1362"/>
              <a:ext cx="151" cy="1328"/>
              <a:chOff x="3503" y="1071"/>
              <a:chExt cx="151" cy="1328"/>
            </a:xfrm>
          </p:grpSpPr>
          <p:sp>
            <p:nvSpPr>
              <p:cNvPr id="6246" name="Line 102"/>
              <p:cNvSpPr>
                <a:spLocks noChangeShapeType="1"/>
              </p:cNvSpPr>
              <p:nvPr/>
            </p:nvSpPr>
            <p:spPr bwMode="auto">
              <a:xfrm>
                <a:off x="3642" y="1071"/>
                <a:ext cx="0" cy="12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AutoShape 103"/>
              <p:cNvSpPr>
                <a:spLocks noChangeArrowheads="1"/>
              </p:cNvSpPr>
              <p:nvPr/>
            </p:nvSpPr>
            <p:spPr bwMode="auto">
              <a:xfrm>
                <a:off x="3503" y="2355"/>
                <a:ext cx="151" cy="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8" name="AutoShape 104"/>
            <p:cNvSpPr>
              <a:spLocks noChangeArrowheads="1"/>
            </p:cNvSpPr>
            <p:nvPr/>
          </p:nvSpPr>
          <p:spPr bwMode="auto">
            <a:xfrm>
              <a:off x="4359" y="1870"/>
              <a:ext cx="458" cy="281"/>
            </a:xfrm>
            <a:custGeom>
              <a:avLst/>
              <a:gdLst>
                <a:gd name="G0" fmla="+- 3820 0 0"/>
                <a:gd name="G1" fmla="+- 21600 0 3820"/>
                <a:gd name="G2" fmla="*/ 3820 1 2"/>
                <a:gd name="G3" fmla="+- 21600 0 G2"/>
                <a:gd name="G4" fmla="+/ 3820 21600 2"/>
                <a:gd name="G5" fmla="+/ G1 0 2"/>
                <a:gd name="G6" fmla="*/ 21600 21600 3820"/>
                <a:gd name="G7" fmla="*/ G6 1 2"/>
                <a:gd name="G8" fmla="+- 21600 0 G7"/>
                <a:gd name="G9" fmla="*/ 21600 1 2"/>
                <a:gd name="G10" fmla="+- 3820 0 G9"/>
                <a:gd name="G11" fmla="?: G10 G8 0"/>
                <a:gd name="G12" fmla="?: G10 G7 21600"/>
                <a:gd name="T0" fmla="*/ 19690 w 21600"/>
                <a:gd name="T1" fmla="*/ 10800 h 21600"/>
                <a:gd name="T2" fmla="*/ 10800 w 21600"/>
                <a:gd name="T3" fmla="*/ 21600 h 21600"/>
                <a:gd name="T4" fmla="*/ 1910 w 21600"/>
                <a:gd name="T5" fmla="*/ 10800 h 21600"/>
                <a:gd name="T6" fmla="*/ 10800 w 21600"/>
                <a:gd name="T7" fmla="*/ 0 h 21600"/>
                <a:gd name="T8" fmla="*/ 3710 w 21600"/>
                <a:gd name="T9" fmla="*/ 3710 h 21600"/>
                <a:gd name="T10" fmla="*/ 17890 w 21600"/>
                <a:gd name="T11" fmla="*/ 178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20" y="21600"/>
                  </a:lnTo>
                  <a:lnTo>
                    <a:pt x="177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50" name="Text Box 106"/>
          <p:cNvSpPr txBox="1">
            <a:spLocks noChangeArrowheads="1"/>
          </p:cNvSpPr>
          <p:nvPr/>
        </p:nvSpPr>
        <p:spPr bwMode="auto">
          <a:xfrm>
            <a:off x="2438400" y="1554163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1" name="Text Box 107"/>
          <p:cNvSpPr txBox="1">
            <a:spLocks noChangeArrowheads="1"/>
          </p:cNvSpPr>
          <p:nvPr/>
        </p:nvSpPr>
        <p:spPr bwMode="auto">
          <a:xfrm>
            <a:off x="6629400" y="2438401"/>
            <a:ext cx="1752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52" name="Line 108"/>
          <p:cNvSpPr>
            <a:spLocks noChangeShapeType="1"/>
          </p:cNvSpPr>
          <p:nvPr/>
        </p:nvSpPr>
        <p:spPr bwMode="auto">
          <a:xfrm flipH="1">
            <a:off x="5880100" y="2971800"/>
            <a:ext cx="1143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53" name="Group 109"/>
          <p:cNvGrpSpPr>
            <a:grpSpLocks/>
          </p:cNvGrpSpPr>
          <p:nvPr/>
        </p:nvGrpSpPr>
        <p:grpSpPr bwMode="auto">
          <a:xfrm>
            <a:off x="5583238" y="4475163"/>
            <a:ext cx="533400" cy="1066800"/>
            <a:chOff x="288" y="1440"/>
            <a:chExt cx="336" cy="576"/>
          </a:xfrm>
        </p:grpSpPr>
        <p:sp>
          <p:nvSpPr>
            <p:cNvPr id="6254" name="Rectangle 110"/>
            <p:cNvSpPr>
              <a:spLocks noChangeArrowheads="1"/>
            </p:cNvSpPr>
            <p:nvPr/>
          </p:nvSpPr>
          <p:spPr bwMode="auto">
            <a:xfrm>
              <a:off x="288" y="1536"/>
              <a:ext cx="336" cy="4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" name="Oval 111"/>
            <p:cNvSpPr>
              <a:spLocks noChangeArrowheads="1"/>
            </p:cNvSpPr>
            <p:nvPr/>
          </p:nvSpPr>
          <p:spPr bwMode="auto">
            <a:xfrm>
              <a:off x="288" y="1440"/>
              <a:ext cx="336" cy="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8" name="Group 114"/>
          <p:cNvGrpSpPr>
            <a:grpSpLocks/>
          </p:cNvGrpSpPr>
          <p:nvPr/>
        </p:nvGrpSpPr>
        <p:grpSpPr bwMode="auto">
          <a:xfrm>
            <a:off x="1981201" y="5715001"/>
            <a:ext cx="2714625" cy="385763"/>
            <a:chOff x="630" y="3587"/>
            <a:chExt cx="1710" cy="243"/>
          </a:xfrm>
        </p:grpSpPr>
        <p:sp>
          <p:nvSpPr>
            <p:cNvPr id="6259" name="Rectangle 115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 w="9525">
              <a:solidFill>
                <a:srgbClr val="DDF2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" name="Line 116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Line 117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Line 118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Line 119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Line 120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Line 121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Line 122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882870888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29958E-6 C 0.00347 -0.12922 0.00712 -0.25844 0.02674 -0.2515 C 0.04636 -0.24457 0.10278 -0.0074 0.11788 0.04138 " pathEditMode="relative" ptsTypes="aaA">
                                      <p:cBhvr>
                                        <p:cTn id="46" dur="2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2.76006E-6 L 0.0026 0.1953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975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0208 0.1842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21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88488E-6 C 1.11111E-6 0.0007 0.17465 -0.2159 0.35 -0.4306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149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18423 C -0.00208 0.1847 0.17275 -0.02589 0.34792 -0.2350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0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414 0.03536 C 0.08855 -0.10218 0.05295 -0.23972 0.03299 -0.24573 C 0.01302 -0.25174 0.00851 -0.12599 0.00417 -0.00023 " pathEditMode="relative" rAng="0" ptsTypes="aaA">
                                      <p:cBhvr>
                                        <p:cTn id="87" dur="2000" fill="hold"/>
                                        <p:tgtEl>
                                          <p:spTgt spid="6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7" y="-14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1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305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 animBg="1"/>
      <p:bldP spid="6172" grpId="1" animBg="1"/>
      <p:bldP spid="6250" grpId="0"/>
      <p:bldP spid="6251" grpId="0"/>
      <p:bldP spid="62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5" name="Group 7"/>
          <p:cNvGrpSpPr>
            <a:grpSpLocks/>
          </p:cNvGrpSpPr>
          <p:nvPr/>
        </p:nvGrpSpPr>
        <p:grpSpPr bwMode="auto">
          <a:xfrm>
            <a:off x="5105400" y="4572000"/>
            <a:ext cx="1524000" cy="2286000"/>
            <a:chOff x="3093" y="2844"/>
            <a:chExt cx="960" cy="1404"/>
          </a:xfrm>
        </p:grpSpPr>
        <p:pic>
          <p:nvPicPr>
            <p:cNvPr id="155656" name="Picture 8" descr="torch[2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" y="2844"/>
              <a:ext cx="43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5657" name="Group 9"/>
            <p:cNvGrpSpPr>
              <a:grpSpLocks/>
            </p:cNvGrpSpPr>
            <p:nvPr/>
          </p:nvGrpSpPr>
          <p:grpSpPr bwMode="auto">
            <a:xfrm>
              <a:off x="3093" y="3336"/>
              <a:ext cx="960" cy="912"/>
              <a:chOff x="3072" y="3408"/>
              <a:chExt cx="960" cy="912"/>
            </a:xfrm>
          </p:grpSpPr>
          <p:sp>
            <p:nvSpPr>
              <p:cNvPr id="155658" name="Line 10"/>
              <p:cNvSpPr>
                <a:spLocks noChangeShapeType="1"/>
              </p:cNvSpPr>
              <p:nvPr/>
            </p:nvSpPr>
            <p:spPr bwMode="auto">
              <a:xfrm>
                <a:off x="3156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9" name="Line 11"/>
              <p:cNvSpPr>
                <a:spLocks noChangeShapeType="1"/>
              </p:cNvSpPr>
              <p:nvPr/>
            </p:nvSpPr>
            <p:spPr bwMode="auto">
              <a:xfrm>
                <a:off x="3324" y="4062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0" name="Line 12"/>
              <p:cNvSpPr>
                <a:spLocks noChangeShapeType="1"/>
              </p:cNvSpPr>
              <p:nvPr/>
            </p:nvSpPr>
            <p:spPr bwMode="auto">
              <a:xfrm>
                <a:off x="3492" y="418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1" name="Line 13"/>
              <p:cNvSpPr>
                <a:spLocks noChangeShapeType="1"/>
              </p:cNvSpPr>
              <p:nvPr/>
            </p:nvSpPr>
            <p:spPr bwMode="auto">
              <a:xfrm>
                <a:off x="3492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2" name="Line 14"/>
              <p:cNvSpPr>
                <a:spLocks noChangeShapeType="1"/>
              </p:cNvSpPr>
              <p:nvPr/>
            </p:nvSpPr>
            <p:spPr bwMode="auto">
              <a:xfrm>
                <a:off x="3660" y="4002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3" name="Line 15"/>
              <p:cNvSpPr>
                <a:spLocks noChangeShapeType="1"/>
              </p:cNvSpPr>
              <p:nvPr/>
            </p:nvSpPr>
            <p:spPr bwMode="auto">
              <a:xfrm>
                <a:off x="3660" y="412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4" name="Line 16"/>
              <p:cNvSpPr>
                <a:spLocks noChangeShapeType="1"/>
              </p:cNvSpPr>
              <p:nvPr/>
            </p:nvSpPr>
            <p:spPr bwMode="auto">
              <a:xfrm>
                <a:off x="3156" y="412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5" name="Line 17"/>
              <p:cNvSpPr>
                <a:spLocks noChangeShapeType="1"/>
              </p:cNvSpPr>
              <p:nvPr/>
            </p:nvSpPr>
            <p:spPr bwMode="auto">
              <a:xfrm>
                <a:off x="3240" y="4243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6" name="Line 18"/>
              <p:cNvSpPr>
                <a:spLocks noChangeShapeType="1"/>
              </p:cNvSpPr>
              <p:nvPr/>
            </p:nvSpPr>
            <p:spPr bwMode="auto">
              <a:xfrm>
                <a:off x="3648" y="4080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7" name="Line 19"/>
              <p:cNvSpPr>
                <a:spLocks noChangeShapeType="1"/>
              </p:cNvSpPr>
              <p:nvPr/>
            </p:nvSpPr>
            <p:spPr bwMode="auto">
              <a:xfrm>
                <a:off x="3699" y="3941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8" name="Freeform 20"/>
              <p:cNvSpPr>
                <a:spLocks/>
              </p:cNvSpPr>
              <p:nvPr/>
            </p:nvSpPr>
            <p:spPr bwMode="auto">
              <a:xfrm rot="11372896" flipH="1">
                <a:off x="3415" y="3864"/>
                <a:ext cx="240" cy="276"/>
              </a:xfrm>
              <a:custGeom>
                <a:avLst/>
                <a:gdLst>
                  <a:gd name="T0" fmla="*/ 200 w 264"/>
                  <a:gd name="T1" fmla="*/ 0 h 672"/>
                  <a:gd name="T2" fmla="*/ 8 w 264"/>
                  <a:gd name="T3" fmla="*/ 144 h 672"/>
                  <a:gd name="T4" fmla="*/ 248 w 264"/>
                  <a:gd name="T5" fmla="*/ 432 h 672"/>
                  <a:gd name="T6" fmla="*/ 104 w 264"/>
                  <a:gd name="T7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672">
                    <a:moveTo>
                      <a:pt x="200" y="0"/>
                    </a:moveTo>
                    <a:cubicBezTo>
                      <a:pt x="100" y="36"/>
                      <a:pt x="0" y="72"/>
                      <a:pt x="8" y="144"/>
                    </a:cubicBezTo>
                    <a:cubicBezTo>
                      <a:pt x="16" y="216"/>
                      <a:pt x="232" y="344"/>
                      <a:pt x="248" y="432"/>
                    </a:cubicBezTo>
                    <a:cubicBezTo>
                      <a:pt x="264" y="520"/>
                      <a:pt x="128" y="640"/>
                      <a:pt x="104" y="672"/>
                    </a:cubicBezTo>
                  </a:path>
                </a:pathLst>
              </a:custGeom>
              <a:noFill/>
              <a:ln w="76200" cmpd="sng">
                <a:solidFill>
                  <a:srgbClr val="0033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9" name="Rectangle 21"/>
              <p:cNvSpPr>
                <a:spLocks noChangeArrowheads="1"/>
              </p:cNvSpPr>
              <p:nvPr/>
            </p:nvSpPr>
            <p:spPr bwMode="auto">
              <a:xfrm>
                <a:off x="3540" y="3552"/>
                <a:ext cx="60" cy="28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5670" name="Group 22"/>
              <p:cNvGrpSpPr>
                <a:grpSpLocks/>
              </p:cNvGrpSpPr>
              <p:nvPr/>
            </p:nvGrpSpPr>
            <p:grpSpPr bwMode="auto">
              <a:xfrm>
                <a:off x="3072" y="3552"/>
                <a:ext cx="960" cy="768"/>
                <a:chOff x="3084" y="3552"/>
                <a:chExt cx="960" cy="768"/>
              </a:xfrm>
            </p:grpSpPr>
            <p:sp>
              <p:nvSpPr>
                <p:cNvPr id="155671" name="AutoShape 23"/>
                <p:cNvSpPr>
                  <a:spLocks noChangeArrowheads="1"/>
                </p:cNvSpPr>
                <p:nvPr/>
              </p:nvSpPr>
              <p:spPr bwMode="auto">
                <a:xfrm rot="10800000">
                  <a:off x="3084" y="3552"/>
                  <a:ext cx="960" cy="221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84000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672" name="Rectangle 24"/>
                <p:cNvSpPr>
                  <a:spLocks noChangeArrowheads="1"/>
                </p:cNvSpPr>
                <p:nvPr/>
              </p:nvSpPr>
              <p:spPr bwMode="auto">
                <a:xfrm>
                  <a:off x="3096" y="3781"/>
                  <a:ext cx="924" cy="539"/>
                </a:xfrm>
                <a:prstGeom prst="rect">
                  <a:avLst/>
                </a:prstGeom>
                <a:solidFill>
                  <a:srgbClr val="FFFFFF">
                    <a:alpha val="75999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5673" name="Rectangle 25"/>
              <p:cNvSpPr>
                <a:spLocks noChangeArrowheads="1"/>
              </p:cNvSpPr>
              <p:nvPr/>
            </p:nvSpPr>
            <p:spPr bwMode="auto">
              <a:xfrm>
                <a:off x="3408" y="3408"/>
                <a:ext cx="29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74" name="Line 26"/>
              <p:cNvSpPr>
                <a:spLocks noChangeShapeType="1"/>
              </p:cNvSpPr>
              <p:nvPr/>
            </p:nvSpPr>
            <p:spPr bwMode="auto">
              <a:xfrm>
                <a:off x="3408" y="3408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5" name="Line 27"/>
              <p:cNvSpPr>
                <a:spLocks noChangeShapeType="1"/>
              </p:cNvSpPr>
              <p:nvPr/>
            </p:nvSpPr>
            <p:spPr bwMode="auto">
              <a:xfrm>
                <a:off x="3696" y="34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677" name="Rectangle 29" descr="75%"/>
          <p:cNvSpPr>
            <a:spLocks noChangeArrowheads="1"/>
          </p:cNvSpPr>
          <p:nvPr/>
        </p:nvSpPr>
        <p:spPr bwMode="auto">
          <a:xfrm>
            <a:off x="8794751" y="4019550"/>
            <a:ext cx="652463" cy="1881188"/>
          </a:xfrm>
          <a:prstGeom prst="rect">
            <a:avLst/>
          </a:prstGeom>
          <a:pattFill prst="pct75">
            <a:fgClr>
              <a:schemeClr val="bg1"/>
            </a:fgClr>
            <a:bgClr>
              <a:schemeClr val="bg2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679" name="Group 31"/>
          <p:cNvGrpSpPr>
            <a:grpSpLocks/>
          </p:cNvGrpSpPr>
          <p:nvPr/>
        </p:nvGrpSpPr>
        <p:grpSpPr bwMode="auto">
          <a:xfrm>
            <a:off x="8794751" y="5400676"/>
            <a:ext cx="657225" cy="461963"/>
            <a:chOff x="4380" y="3030"/>
            <a:chExt cx="414" cy="449"/>
          </a:xfrm>
        </p:grpSpPr>
        <p:sp>
          <p:nvSpPr>
            <p:cNvPr id="155680" name="Rectangle 32"/>
            <p:cNvSpPr>
              <a:spLocks noChangeArrowheads="1"/>
            </p:cNvSpPr>
            <p:nvPr/>
          </p:nvSpPr>
          <p:spPr bwMode="auto">
            <a:xfrm>
              <a:off x="4380" y="3030"/>
              <a:ext cx="414" cy="449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1" name="Line 33"/>
            <p:cNvSpPr>
              <a:spLocks noChangeShapeType="1"/>
            </p:cNvSpPr>
            <p:nvPr/>
          </p:nvSpPr>
          <p:spPr bwMode="auto">
            <a:xfrm>
              <a:off x="4428" y="3104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2" name="Line 34"/>
            <p:cNvSpPr>
              <a:spLocks noChangeShapeType="1"/>
            </p:cNvSpPr>
            <p:nvPr/>
          </p:nvSpPr>
          <p:spPr bwMode="auto">
            <a:xfrm>
              <a:off x="4598" y="3152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3" name="Line 35"/>
            <p:cNvSpPr>
              <a:spLocks noChangeShapeType="1"/>
            </p:cNvSpPr>
            <p:nvPr/>
          </p:nvSpPr>
          <p:spPr bwMode="auto">
            <a:xfrm>
              <a:off x="4428" y="3249"/>
              <a:ext cx="1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84" name="Rectangle 36"/>
          <p:cNvSpPr>
            <a:spLocks noChangeArrowheads="1"/>
          </p:cNvSpPr>
          <p:nvPr/>
        </p:nvSpPr>
        <p:spPr bwMode="auto">
          <a:xfrm>
            <a:off x="7726364" y="5762625"/>
            <a:ext cx="2714625" cy="217488"/>
          </a:xfrm>
          <a:prstGeom prst="rect">
            <a:avLst/>
          </a:prstGeom>
          <a:solidFill>
            <a:srgbClr val="A87D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685" name="Group 37"/>
          <p:cNvGrpSpPr>
            <a:grpSpLocks/>
          </p:cNvGrpSpPr>
          <p:nvPr/>
        </p:nvGrpSpPr>
        <p:grpSpPr bwMode="auto">
          <a:xfrm>
            <a:off x="1981201" y="5715001"/>
            <a:ext cx="2714625" cy="385763"/>
            <a:chOff x="630" y="3587"/>
            <a:chExt cx="1710" cy="243"/>
          </a:xfrm>
        </p:grpSpPr>
        <p:sp>
          <p:nvSpPr>
            <p:cNvPr id="155686" name="Rectangle 38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7" name="Line 39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8" name="Line 40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9" name="Line 41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0" name="Line 42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1" name="Line 43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2" name="Line 44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3" name="Line 45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694" name="Group 46"/>
          <p:cNvGrpSpPr>
            <a:grpSpLocks/>
          </p:cNvGrpSpPr>
          <p:nvPr/>
        </p:nvGrpSpPr>
        <p:grpSpPr bwMode="auto">
          <a:xfrm>
            <a:off x="1941514" y="5056189"/>
            <a:ext cx="2771775" cy="1095375"/>
            <a:chOff x="533" y="2813"/>
            <a:chExt cx="1746" cy="690"/>
          </a:xfrm>
        </p:grpSpPr>
        <p:sp>
          <p:nvSpPr>
            <p:cNvPr id="155695" name="Line 47"/>
            <p:cNvSpPr>
              <a:spLocks noChangeShapeType="1"/>
            </p:cNvSpPr>
            <p:nvPr/>
          </p:nvSpPr>
          <p:spPr bwMode="auto">
            <a:xfrm>
              <a:off x="2267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6" name="Line 48"/>
            <p:cNvSpPr>
              <a:spLocks noChangeShapeType="1"/>
            </p:cNvSpPr>
            <p:nvPr/>
          </p:nvSpPr>
          <p:spPr bwMode="auto">
            <a:xfrm>
              <a:off x="542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7" name="Line 49"/>
            <p:cNvSpPr>
              <a:spLocks noChangeShapeType="1"/>
            </p:cNvSpPr>
            <p:nvPr/>
          </p:nvSpPr>
          <p:spPr bwMode="auto">
            <a:xfrm>
              <a:off x="533" y="3494"/>
              <a:ext cx="1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698" name="Group 50"/>
          <p:cNvGrpSpPr>
            <a:grpSpLocks/>
          </p:cNvGrpSpPr>
          <p:nvPr/>
        </p:nvGrpSpPr>
        <p:grpSpPr bwMode="auto">
          <a:xfrm>
            <a:off x="3025776" y="3697289"/>
            <a:ext cx="874713" cy="2420937"/>
            <a:chOff x="1216" y="1957"/>
            <a:chExt cx="551" cy="1525"/>
          </a:xfrm>
        </p:grpSpPr>
        <p:grpSp>
          <p:nvGrpSpPr>
            <p:cNvPr id="155699" name="Group 51"/>
            <p:cNvGrpSpPr>
              <a:grpSpLocks/>
            </p:cNvGrpSpPr>
            <p:nvPr/>
          </p:nvGrpSpPr>
          <p:grpSpPr bwMode="auto">
            <a:xfrm>
              <a:off x="1216" y="1957"/>
              <a:ext cx="428" cy="1525"/>
              <a:chOff x="920" y="2160"/>
              <a:chExt cx="291" cy="847"/>
            </a:xfrm>
          </p:grpSpPr>
          <p:sp>
            <p:nvSpPr>
              <p:cNvPr id="155700" name="Line 52"/>
              <p:cNvSpPr>
                <a:spLocks noChangeShapeType="1"/>
              </p:cNvSpPr>
              <p:nvPr/>
            </p:nvSpPr>
            <p:spPr bwMode="auto">
              <a:xfrm>
                <a:off x="920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1" name="Line 53"/>
              <p:cNvSpPr>
                <a:spLocks noChangeShapeType="1"/>
              </p:cNvSpPr>
              <p:nvPr/>
            </p:nvSpPr>
            <p:spPr bwMode="auto">
              <a:xfrm>
                <a:off x="1211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702" name="Group 54"/>
            <p:cNvGrpSpPr>
              <a:grpSpLocks/>
            </p:cNvGrpSpPr>
            <p:nvPr/>
          </p:nvGrpSpPr>
          <p:grpSpPr bwMode="auto">
            <a:xfrm>
              <a:off x="1466" y="2159"/>
              <a:ext cx="178" cy="1094"/>
              <a:chOff x="533" y="1425"/>
              <a:chExt cx="291" cy="608"/>
            </a:xfrm>
          </p:grpSpPr>
          <p:sp>
            <p:nvSpPr>
              <p:cNvPr id="155703" name="Line 55"/>
              <p:cNvSpPr>
                <a:spLocks noChangeShapeType="1"/>
              </p:cNvSpPr>
              <p:nvPr/>
            </p:nvSpPr>
            <p:spPr bwMode="auto">
              <a:xfrm>
                <a:off x="533" y="2033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4" name="Line 56"/>
              <p:cNvSpPr>
                <a:spLocks noChangeShapeType="1"/>
              </p:cNvSpPr>
              <p:nvPr/>
            </p:nvSpPr>
            <p:spPr bwMode="auto">
              <a:xfrm>
                <a:off x="533" y="1909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5" name="Line 57"/>
              <p:cNvSpPr>
                <a:spLocks noChangeShapeType="1"/>
              </p:cNvSpPr>
              <p:nvPr/>
            </p:nvSpPr>
            <p:spPr bwMode="auto">
              <a:xfrm>
                <a:off x="533" y="1788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6" name="Line 58"/>
              <p:cNvSpPr>
                <a:spLocks noChangeShapeType="1"/>
              </p:cNvSpPr>
              <p:nvPr/>
            </p:nvSpPr>
            <p:spPr bwMode="auto">
              <a:xfrm>
                <a:off x="533" y="1661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7" name="Line 59"/>
              <p:cNvSpPr>
                <a:spLocks noChangeShapeType="1"/>
              </p:cNvSpPr>
              <p:nvPr/>
            </p:nvSpPr>
            <p:spPr bwMode="auto">
              <a:xfrm>
                <a:off x="533" y="1534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8" name="Line 60"/>
              <p:cNvSpPr>
                <a:spLocks noChangeShapeType="1"/>
              </p:cNvSpPr>
              <p:nvPr/>
            </p:nvSpPr>
            <p:spPr bwMode="auto">
              <a:xfrm>
                <a:off x="533" y="1425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709" name="Text Box 61"/>
            <p:cNvSpPr txBox="1">
              <a:spLocks noChangeArrowheads="1"/>
            </p:cNvSpPr>
            <p:nvPr/>
          </p:nvSpPr>
          <p:spPr bwMode="auto">
            <a:xfrm>
              <a:off x="1695" y="3152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5710" name="Text Box 62"/>
            <p:cNvSpPr txBox="1">
              <a:spLocks noChangeArrowheads="1"/>
            </p:cNvSpPr>
            <p:nvPr/>
          </p:nvSpPr>
          <p:spPr bwMode="auto">
            <a:xfrm>
              <a:off x="1695" y="2934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5711" name="Text Box 63"/>
            <p:cNvSpPr txBox="1">
              <a:spLocks noChangeArrowheads="1"/>
            </p:cNvSpPr>
            <p:nvPr/>
          </p:nvSpPr>
          <p:spPr bwMode="auto">
            <a:xfrm>
              <a:off x="1695" y="2725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5712" name="Text Box 64"/>
            <p:cNvSpPr txBox="1">
              <a:spLocks noChangeArrowheads="1"/>
            </p:cNvSpPr>
            <p:nvPr/>
          </p:nvSpPr>
          <p:spPr bwMode="auto">
            <a:xfrm>
              <a:off x="1695" y="250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5713" name="Text Box 65"/>
            <p:cNvSpPr txBox="1">
              <a:spLocks noChangeArrowheads="1"/>
            </p:cNvSpPr>
            <p:nvPr/>
          </p:nvSpPr>
          <p:spPr bwMode="auto">
            <a:xfrm>
              <a:off x="1695" y="227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55714" name="Text Box 66"/>
            <p:cNvSpPr txBox="1">
              <a:spLocks noChangeArrowheads="1"/>
            </p:cNvSpPr>
            <p:nvPr/>
          </p:nvSpPr>
          <p:spPr bwMode="auto">
            <a:xfrm>
              <a:off x="1695" y="206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55715" name="Group 67"/>
          <p:cNvGrpSpPr>
            <a:grpSpLocks/>
          </p:cNvGrpSpPr>
          <p:nvPr/>
        </p:nvGrpSpPr>
        <p:grpSpPr bwMode="auto">
          <a:xfrm>
            <a:off x="7720014" y="5862638"/>
            <a:ext cx="2714625" cy="271462"/>
            <a:chOff x="630" y="3587"/>
            <a:chExt cx="1710" cy="243"/>
          </a:xfrm>
        </p:grpSpPr>
        <p:sp>
          <p:nvSpPr>
            <p:cNvPr id="155716" name="Rectangle 68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17" name="Line 69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8" name="Line 70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9" name="Line 71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0" name="Line 72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1" name="Line 73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2" name="Line 74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3" name="Line 75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724" name="Group 76"/>
          <p:cNvGrpSpPr>
            <a:grpSpLocks/>
          </p:cNvGrpSpPr>
          <p:nvPr/>
        </p:nvGrpSpPr>
        <p:grpSpPr bwMode="auto">
          <a:xfrm>
            <a:off x="7702551" y="5056189"/>
            <a:ext cx="2771775" cy="1095375"/>
            <a:chOff x="533" y="2813"/>
            <a:chExt cx="1746" cy="690"/>
          </a:xfrm>
        </p:grpSpPr>
        <p:sp>
          <p:nvSpPr>
            <p:cNvPr id="155725" name="Line 77"/>
            <p:cNvSpPr>
              <a:spLocks noChangeShapeType="1"/>
            </p:cNvSpPr>
            <p:nvPr/>
          </p:nvSpPr>
          <p:spPr bwMode="auto">
            <a:xfrm>
              <a:off x="2267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6" name="Line 78"/>
            <p:cNvSpPr>
              <a:spLocks noChangeShapeType="1"/>
            </p:cNvSpPr>
            <p:nvPr/>
          </p:nvSpPr>
          <p:spPr bwMode="auto">
            <a:xfrm>
              <a:off x="542" y="2813"/>
              <a:ext cx="0" cy="6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7" name="Line 79"/>
            <p:cNvSpPr>
              <a:spLocks noChangeShapeType="1"/>
            </p:cNvSpPr>
            <p:nvPr/>
          </p:nvSpPr>
          <p:spPr bwMode="auto">
            <a:xfrm>
              <a:off x="533" y="3494"/>
              <a:ext cx="17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728" name="Group 80"/>
          <p:cNvGrpSpPr>
            <a:grpSpLocks/>
          </p:cNvGrpSpPr>
          <p:nvPr/>
        </p:nvGrpSpPr>
        <p:grpSpPr bwMode="auto">
          <a:xfrm>
            <a:off x="8786813" y="3697289"/>
            <a:ext cx="874712" cy="2420937"/>
            <a:chOff x="1216" y="1957"/>
            <a:chExt cx="551" cy="1525"/>
          </a:xfrm>
        </p:grpSpPr>
        <p:grpSp>
          <p:nvGrpSpPr>
            <p:cNvPr id="155729" name="Group 81"/>
            <p:cNvGrpSpPr>
              <a:grpSpLocks/>
            </p:cNvGrpSpPr>
            <p:nvPr/>
          </p:nvGrpSpPr>
          <p:grpSpPr bwMode="auto">
            <a:xfrm>
              <a:off x="1216" y="1957"/>
              <a:ext cx="428" cy="1525"/>
              <a:chOff x="920" y="2160"/>
              <a:chExt cx="291" cy="847"/>
            </a:xfrm>
          </p:grpSpPr>
          <p:sp>
            <p:nvSpPr>
              <p:cNvPr id="155730" name="Line 82"/>
              <p:cNvSpPr>
                <a:spLocks noChangeShapeType="1"/>
              </p:cNvSpPr>
              <p:nvPr/>
            </p:nvSpPr>
            <p:spPr bwMode="auto">
              <a:xfrm>
                <a:off x="920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1" name="Line 83"/>
              <p:cNvSpPr>
                <a:spLocks noChangeShapeType="1"/>
              </p:cNvSpPr>
              <p:nvPr/>
            </p:nvSpPr>
            <p:spPr bwMode="auto">
              <a:xfrm>
                <a:off x="1211" y="2160"/>
                <a:ext cx="0" cy="8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732" name="Group 84"/>
            <p:cNvGrpSpPr>
              <a:grpSpLocks/>
            </p:cNvGrpSpPr>
            <p:nvPr/>
          </p:nvGrpSpPr>
          <p:grpSpPr bwMode="auto">
            <a:xfrm>
              <a:off x="1466" y="2159"/>
              <a:ext cx="178" cy="1094"/>
              <a:chOff x="533" y="1425"/>
              <a:chExt cx="291" cy="608"/>
            </a:xfrm>
          </p:grpSpPr>
          <p:sp>
            <p:nvSpPr>
              <p:cNvPr id="155733" name="Line 85"/>
              <p:cNvSpPr>
                <a:spLocks noChangeShapeType="1"/>
              </p:cNvSpPr>
              <p:nvPr/>
            </p:nvSpPr>
            <p:spPr bwMode="auto">
              <a:xfrm>
                <a:off x="533" y="2033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4" name="Line 86"/>
              <p:cNvSpPr>
                <a:spLocks noChangeShapeType="1"/>
              </p:cNvSpPr>
              <p:nvPr/>
            </p:nvSpPr>
            <p:spPr bwMode="auto">
              <a:xfrm>
                <a:off x="533" y="1909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5" name="Line 87"/>
              <p:cNvSpPr>
                <a:spLocks noChangeShapeType="1"/>
              </p:cNvSpPr>
              <p:nvPr/>
            </p:nvSpPr>
            <p:spPr bwMode="auto">
              <a:xfrm>
                <a:off x="533" y="1788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6" name="Line 88"/>
              <p:cNvSpPr>
                <a:spLocks noChangeShapeType="1"/>
              </p:cNvSpPr>
              <p:nvPr/>
            </p:nvSpPr>
            <p:spPr bwMode="auto">
              <a:xfrm>
                <a:off x="533" y="1661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7" name="Line 89"/>
              <p:cNvSpPr>
                <a:spLocks noChangeShapeType="1"/>
              </p:cNvSpPr>
              <p:nvPr/>
            </p:nvSpPr>
            <p:spPr bwMode="auto">
              <a:xfrm>
                <a:off x="533" y="1534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8" name="Line 90"/>
              <p:cNvSpPr>
                <a:spLocks noChangeShapeType="1"/>
              </p:cNvSpPr>
              <p:nvPr/>
            </p:nvSpPr>
            <p:spPr bwMode="auto">
              <a:xfrm>
                <a:off x="533" y="1425"/>
                <a:ext cx="291" cy="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739" name="Text Box 91"/>
            <p:cNvSpPr txBox="1">
              <a:spLocks noChangeArrowheads="1"/>
            </p:cNvSpPr>
            <p:nvPr/>
          </p:nvSpPr>
          <p:spPr bwMode="auto">
            <a:xfrm>
              <a:off x="1695" y="3152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55740" name="Text Box 92"/>
            <p:cNvSpPr txBox="1">
              <a:spLocks noChangeArrowheads="1"/>
            </p:cNvSpPr>
            <p:nvPr/>
          </p:nvSpPr>
          <p:spPr bwMode="auto">
            <a:xfrm>
              <a:off x="1695" y="2934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5741" name="Text Box 93"/>
            <p:cNvSpPr txBox="1">
              <a:spLocks noChangeArrowheads="1"/>
            </p:cNvSpPr>
            <p:nvPr/>
          </p:nvSpPr>
          <p:spPr bwMode="auto">
            <a:xfrm>
              <a:off x="1695" y="2725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55742" name="Text Box 94"/>
            <p:cNvSpPr txBox="1">
              <a:spLocks noChangeArrowheads="1"/>
            </p:cNvSpPr>
            <p:nvPr/>
          </p:nvSpPr>
          <p:spPr bwMode="auto">
            <a:xfrm>
              <a:off x="1695" y="250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5743" name="Text Box 95"/>
            <p:cNvSpPr txBox="1">
              <a:spLocks noChangeArrowheads="1"/>
            </p:cNvSpPr>
            <p:nvPr/>
          </p:nvSpPr>
          <p:spPr bwMode="auto">
            <a:xfrm>
              <a:off x="1695" y="227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55744" name="Text Box 96"/>
            <p:cNvSpPr txBox="1">
              <a:spLocks noChangeArrowheads="1"/>
            </p:cNvSpPr>
            <p:nvPr/>
          </p:nvSpPr>
          <p:spPr bwMode="auto">
            <a:xfrm>
              <a:off x="1695" y="2063"/>
              <a:ext cx="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just"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155745" name="Picture 97" descr="fir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4873625"/>
            <a:ext cx="192088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746" name="AutoShape 98"/>
          <p:cNvSpPr>
            <a:spLocks noChangeArrowheads="1"/>
          </p:cNvSpPr>
          <p:nvPr/>
        </p:nvSpPr>
        <p:spPr bwMode="auto">
          <a:xfrm>
            <a:off x="4406901" y="4327525"/>
            <a:ext cx="690563" cy="382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747" name="AutoShape 99"/>
          <p:cNvSpPr>
            <a:spLocks noChangeArrowheads="1"/>
          </p:cNvSpPr>
          <p:nvPr/>
        </p:nvSpPr>
        <p:spPr bwMode="auto">
          <a:xfrm>
            <a:off x="6904038" y="4327525"/>
            <a:ext cx="690562" cy="382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748" name="Group 100"/>
          <p:cNvGrpSpPr>
            <a:grpSpLocks/>
          </p:cNvGrpSpPr>
          <p:nvPr/>
        </p:nvGrpSpPr>
        <p:grpSpPr bwMode="auto">
          <a:xfrm>
            <a:off x="8764589" y="2760663"/>
            <a:ext cx="727075" cy="2108200"/>
            <a:chOff x="4359" y="1362"/>
            <a:chExt cx="458" cy="1328"/>
          </a:xfrm>
        </p:grpSpPr>
        <p:grpSp>
          <p:nvGrpSpPr>
            <p:cNvPr id="155749" name="Group 101"/>
            <p:cNvGrpSpPr>
              <a:grpSpLocks/>
            </p:cNvGrpSpPr>
            <p:nvPr/>
          </p:nvGrpSpPr>
          <p:grpSpPr bwMode="auto">
            <a:xfrm>
              <a:off x="4489" y="1362"/>
              <a:ext cx="151" cy="1328"/>
              <a:chOff x="3503" y="1071"/>
              <a:chExt cx="151" cy="1328"/>
            </a:xfrm>
          </p:grpSpPr>
          <p:sp>
            <p:nvSpPr>
              <p:cNvPr id="155750" name="Line 102"/>
              <p:cNvSpPr>
                <a:spLocks noChangeShapeType="1"/>
              </p:cNvSpPr>
              <p:nvPr/>
            </p:nvSpPr>
            <p:spPr bwMode="auto">
              <a:xfrm>
                <a:off x="3642" y="1071"/>
                <a:ext cx="0" cy="12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1" name="AutoShape 103"/>
              <p:cNvSpPr>
                <a:spLocks noChangeArrowheads="1"/>
              </p:cNvSpPr>
              <p:nvPr/>
            </p:nvSpPr>
            <p:spPr bwMode="auto">
              <a:xfrm>
                <a:off x="3503" y="2355"/>
                <a:ext cx="151" cy="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752" name="AutoShape 104"/>
            <p:cNvSpPr>
              <a:spLocks noChangeArrowheads="1"/>
            </p:cNvSpPr>
            <p:nvPr/>
          </p:nvSpPr>
          <p:spPr bwMode="auto">
            <a:xfrm>
              <a:off x="4359" y="1870"/>
              <a:ext cx="458" cy="281"/>
            </a:xfrm>
            <a:custGeom>
              <a:avLst/>
              <a:gdLst>
                <a:gd name="G0" fmla="+- 3820 0 0"/>
                <a:gd name="G1" fmla="+- 21600 0 3820"/>
                <a:gd name="G2" fmla="*/ 3820 1 2"/>
                <a:gd name="G3" fmla="+- 21600 0 G2"/>
                <a:gd name="G4" fmla="+/ 3820 21600 2"/>
                <a:gd name="G5" fmla="+/ G1 0 2"/>
                <a:gd name="G6" fmla="*/ 21600 21600 3820"/>
                <a:gd name="G7" fmla="*/ G6 1 2"/>
                <a:gd name="G8" fmla="+- 21600 0 G7"/>
                <a:gd name="G9" fmla="*/ 21600 1 2"/>
                <a:gd name="G10" fmla="+- 3820 0 G9"/>
                <a:gd name="G11" fmla="?: G10 G8 0"/>
                <a:gd name="G12" fmla="?: G10 G7 21600"/>
                <a:gd name="T0" fmla="*/ 19690 w 21600"/>
                <a:gd name="T1" fmla="*/ 10800 h 21600"/>
                <a:gd name="T2" fmla="*/ 10800 w 21600"/>
                <a:gd name="T3" fmla="*/ 21600 h 21600"/>
                <a:gd name="T4" fmla="*/ 1910 w 21600"/>
                <a:gd name="T5" fmla="*/ 10800 h 21600"/>
                <a:gd name="T6" fmla="*/ 10800 w 21600"/>
                <a:gd name="T7" fmla="*/ 0 h 21600"/>
                <a:gd name="T8" fmla="*/ 3710 w 21600"/>
                <a:gd name="T9" fmla="*/ 3710 h 21600"/>
                <a:gd name="T10" fmla="*/ 17890 w 21600"/>
                <a:gd name="T11" fmla="*/ 1789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820" y="21600"/>
                  </a:lnTo>
                  <a:lnTo>
                    <a:pt x="177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8B8B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753" name="Text Box 105"/>
          <p:cNvSpPr txBox="1">
            <a:spLocks noChangeArrowheads="1"/>
          </p:cNvSpPr>
          <p:nvPr/>
        </p:nvSpPr>
        <p:spPr bwMode="auto">
          <a:xfrm>
            <a:off x="1084217" y="1066800"/>
            <a:ext cx="98624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756" name="Group 108"/>
          <p:cNvGrpSpPr>
            <a:grpSpLocks/>
          </p:cNvGrpSpPr>
          <p:nvPr/>
        </p:nvGrpSpPr>
        <p:grpSpPr bwMode="auto">
          <a:xfrm>
            <a:off x="5583238" y="4475163"/>
            <a:ext cx="533400" cy="1066800"/>
            <a:chOff x="288" y="1440"/>
            <a:chExt cx="336" cy="576"/>
          </a:xfrm>
        </p:grpSpPr>
        <p:sp>
          <p:nvSpPr>
            <p:cNvPr id="155757" name="Rectangle 109"/>
            <p:cNvSpPr>
              <a:spLocks noChangeArrowheads="1"/>
            </p:cNvSpPr>
            <p:nvPr/>
          </p:nvSpPr>
          <p:spPr bwMode="auto">
            <a:xfrm>
              <a:off x="288" y="1536"/>
              <a:ext cx="336" cy="48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58" name="Oval 110"/>
            <p:cNvSpPr>
              <a:spLocks noChangeArrowheads="1"/>
            </p:cNvSpPr>
            <p:nvPr/>
          </p:nvSpPr>
          <p:spPr bwMode="auto">
            <a:xfrm>
              <a:off x="288" y="1440"/>
              <a:ext cx="336" cy="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760" name="Group 112"/>
          <p:cNvGrpSpPr>
            <a:grpSpLocks/>
          </p:cNvGrpSpPr>
          <p:nvPr/>
        </p:nvGrpSpPr>
        <p:grpSpPr bwMode="auto">
          <a:xfrm>
            <a:off x="1981201" y="5715001"/>
            <a:ext cx="2714625" cy="385763"/>
            <a:chOff x="630" y="3587"/>
            <a:chExt cx="1710" cy="243"/>
          </a:xfrm>
        </p:grpSpPr>
        <p:sp>
          <p:nvSpPr>
            <p:cNvPr id="155761" name="Rectangle 113"/>
            <p:cNvSpPr>
              <a:spLocks noChangeArrowheads="1"/>
            </p:cNvSpPr>
            <p:nvPr/>
          </p:nvSpPr>
          <p:spPr bwMode="auto">
            <a:xfrm>
              <a:off x="630" y="3587"/>
              <a:ext cx="1710" cy="243"/>
            </a:xfrm>
            <a:prstGeom prst="rect">
              <a:avLst/>
            </a:prstGeom>
            <a:solidFill>
              <a:srgbClr val="A87DFF"/>
            </a:solidFill>
            <a:ln w="9525">
              <a:solidFill>
                <a:srgbClr val="DDF2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62" name="Line 114"/>
            <p:cNvSpPr>
              <a:spLocks noChangeShapeType="1"/>
            </p:cNvSpPr>
            <p:nvPr/>
          </p:nvSpPr>
          <p:spPr bwMode="auto">
            <a:xfrm>
              <a:off x="703" y="3684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3" name="Line 115"/>
            <p:cNvSpPr>
              <a:spLocks noChangeShapeType="1"/>
            </p:cNvSpPr>
            <p:nvPr/>
          </p:nvSpPr>
          <p:spPr bwMode="auto">
            <a:xfrm>
              <a:off x="1090" y="3757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4" name="Line 116"/>
            <p:cNvSpPr>
              <a:spLocks noChangeShapeType="1"/>
            </p:cNvSpPr>
            <p:nvPr/>
          </p:nvSpPr>
          <p:spPr bwMode="auto">
            <a:xfrm>
              <a:off x="1114" y="3660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5" name="Line 117"/>
            <p:cNvSpPr>
              <a:spLocks noChangeShapeType="1"/>
            </p:cNvSpPr>
            <p:nvPr/>
          </p:nvSpPr>
          <p:spPr bwMode="auto">
            <a:xfrm>
              <a:off x="1404" y="3684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6" name="Line 118"/>
            <p:cNvSpPr>
              <a:spLocks noChangeShapeType="1"/>
            </p:cNvSpPr>
            <p:nvPr/>
          </p:nvSpPr>
          <p:spPr bwMode="auto">
            <a:xfrm>
              <a:off x="1670" y="3733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7" name="Line 119"/>
            <p:cNvSpPr>
              <a:spLocks noChangeShapeType="1"/>
            </p:cNvSpPr>
            <p:nvPr/>
          </p:nvSpPr>
          <p:spPr bwMode="auto">
            <a:xfrm>
              <a:off x="2009" y="3660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8" name="Line 120"/>
            <p:cNvSpPr>
              <a:spLocks noChangeShapeType="1"/>
            </p:cNvSpPr>
            <p:nvPr/>
          </p:nvSpPr>
          <p:spPr bwMode="auto">
            <a:xfrm>
              <a:off x="2082" y="3733"/>
              <a:ext cx="169" cy="0"/>
            </a:xfrm>
            <a:prstGeom prst="line">
              <a:avLst/>
            </a:prstGeom>
            <a:noFill/>
            <a:ln w="9525">
              <a:solidFill>
                <a:srgbClr val="DDF2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769" name="Text Box 121"/>
          <p:cNvSpPr txBox="1">
            <a:spLocks noChangeArrowheads="1"/>
          </p:cNvSpPr>
          <p:nvPr/>
        </p:nvSpPr>
        <p:spPr bwMode="auto">
          <a:xfrm>
            <a:off x="2521131" y="2262470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54331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084217" y="1044894"/>
            <a:ext cx="90567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khí?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%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45" name="Group 53"/>
          <p:cNvGrpSpPr>
            <a:grpSpLocks/>
          </p:cNvGrpSpPr>
          <p:nvPr/>
        </p:nvGrpSpPr>
        <p:grpSpPr bwMode="auto">
          <a:xfrm>
            <a:off x="3124200" y="2408239"/>
            <a:ext cx="4648200" cy="1252537"/>
            <a:chOff x="1152" y="3155"/>
            <a:chExt cx="2928" cy="789"/>
          </a:xfrm>
        </p:grpSpPr>
        <p:sp>
          <p:nvSpPr>
            <p:cNvPr id="8238" name="Text Box 46"/>
            <p:cNvSpPr txBox="1">
              <a:spLocks noChangeArrowheads="1"/>
            </p:cNvSpPr>
            <p:nvPr/>
          </p:nvSpPr>
          <p:spPr bwMode="auto">
            <a:xfrm>
              <a:off x="1152" y="3360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3200" baseline="-250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Oxi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9" name="Text Box 47"/>
            <p:cNvSpPr txBox="1">
              <a:spLocks noChangeArrowheads="1"/>
            </p:cNvSpPr>
            <p:nvPr/>
          </p:nvSpPr>
          <p:spPr bwMode="auto">
            <a:xfrm>
              <a:off x="3024" y="3360"/>
              <a:ext cx="10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3200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3200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khí   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1" name="Text Box 49"/>
            <p:cNvSpPr txBox="1">
              <a:spLocks noChangeArrowheads="1"/>
            </p:cNvSpPr>
            <p:nvPr/>
          </p:nvSpPr>
          <p:spPr bwMode="auto">
            <a:xfrm>
              <a:off x="1933" y="3347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8242" name="Text Box 50"/>
            <p:cNvSpPr txBox="1">
              <a:spLocks noChangeArrowheads="1"/>
            </p:cNvSpPr>
            <p:nvPr/>
          </p:nvSpPr>
          <p:spPr bwMode="auto">
            <a:xfrm>
              <a:off x="2605" y="3155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8243" name="Text Box 51"/>
            <p:cNvSpPr txBox="1">
              <a:spLocks noChangeArrowheads="1"/>
            </p:cNvSpPr>
            <p:nvPr/>
          </p:nvSpPr>
          <p:spPr bwMode="auto">
            <a:xfrm>
              <a:off x="2623" y="3579"/>
              <a:ext cx="43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8244" name="Line 52"/>
            <p:cNvSpPr>
              <a:spLocks noChangeShapeType="1"/>
            </p:cNvSpPr>
            <p:nvPr/>
          </p:nvSpPr>
          <p:spPr bwMode="auto">
            <a:xfrm>
              <a:off x="2465" y="3570"/>
              <a:ext cx="528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1905000" y="3051175"/>
            <a:ext cx="685800" cy="0"/>
          </a:xfrm>
          <a:prstGeom prst="line">
            <a:avLst/>
          </a:prstGeom>
          <a:noFill/>
          <a:ln w="1143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2098675" y="4082099"/>
            <a:ext cx="7315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21 %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1981201" y="5225099"/>
            <a:ext cx="748982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Nitơ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78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7967656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" grpId="0"/>
      <p:bldP spid="8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0" y="1423511"/>
            <a:ext cx="7924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tx2"/>
                </a:solidFill>
              </a:rPr>
              <a:t> 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khí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Nitơ,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Các khí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3200" b="1" dirty="0" smtClean="0">
                <a:solidFill>
                  <a:schemeClr val="tx2"/>
                </a:solidFill>
              </a:rPr>
              <a:t> </a:t>
            </a:r>
            <a:endParaRPr lang="en-US" altLang="en-US" sz="3200" b="1" dirty="0">
              <a:solidFill>
                <a:schemeClr val="tx2"/>
              </a:solidFill>
            </a:endParaRP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2133600" y="3522345"/>
            <a:ext cx="5638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23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38400" y="4841559"/>
            <a:ext cx="7086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1981201" y="304801"/>
            <a:ext cx="8220075" cy="4532313"/>
            <a:chOff x="288" y="192"/>
            <a:chExt cx="5178" cy="2855"/>
          </a:xfrm>
        </p:grpSpPr>
        <p:pic>
          <p:nvPicPr>
            <p:cNvPr id="11266" name="Picture 2" descr="suongmu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2448" cy="28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0" name="Picture 6" descr="suong mu, u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6" y="213"/>
              <a:ext cx="2700" cy="28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372994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1402</Words>
  <Application>Microsoft Office PowerPoint</Application>
  <PresentationFormat>Custom</PresentationFormat>
  <Paragraphs>189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4_Default Design</vt:lpstr>
      <vt:lpstr>TIẾT 43: KHÔNG KHÍ - SỰ CHÁY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Chọn từ/ cụm từ thích hợp điền vào chỗ trống để hoàn thành kết luận về không khí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Hãy chọn đáp án đúng</vt:lpstr>
      <vt:lpstr>Hãy chọn đáp án đúng</vt:lpstr>
      <vt:lpstr>Hãy chọn đáp án đúng</vt:lpstr>
      <vt:lpstr>Hãy chọn đáp án đúng</vt:lpstr>
      <vt:lpstr>Hãy chọn đáp án đúng</vt:lpstr>
      <vt:lpstr>Hãy chọn đáp án đúng</vt:lpstr>
      <vt:lpstr>Hãy chọn đáp án đúng</vt:lpstr>
      <vt:lpstr>Hãy chọn đáp án đúng</vt:lpstr>
      <vt:lpstr>Slide 42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HungHien</cp:lastModifiedBy>
  <cp:revision>40</cp:revision>
  <dcterms:created xsi:type="dcterms:W3CDTF">2018-01-14T15:23:33Z</dcterms:created>
  <dcterms:modified xsi:type="dcterms:W3CDTF">2021-02-22T03:06:11Z</dcterms:modified>
</cp:coreProperties>
</file>