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88" r:id="rId3"/>
    <p:sldId id="259" r:id="rId4"/>
    <p:sldId id="304" r:id="rId5"/>
    <p:sldId id="285" r:id="rId6"/>
    <p:sldId id="261" r:id="rId7"/>
    <p:sldId id="262" r:id="rId8"/>
    <p:sldId id="284" r:id="rId9"/>
    <p:sldId id="264" r:id="rId10"/>
    <p:sldId id="286" r:id="rId11"/>
    <p:sldId id="268" r:id="rId12"/>
    <p:sldId id="287" r:id="rId13"/>
    <p:sldId id="269" r:id="rId14"/>
    <p:sldId id="270" r:id="rId15"/>
    <p:sldId id="271" r:id="rId16"/>
    <p:sldId id="289" r:id="rId17"/>
    <p:sldId id="274" r:id="rId18"/>
    <p:sldId id="275" r:id="rId19"/>
    <p:sldId id="290" r:id="rId20"/>
    <p:sldId id="299" r:id="rId21"/>
    <p:sldId id="291" r:id="rId22"/>
    <p:sldId id="292" r:id="rId23"/>
    <p:sldId id="293" r:id="rId24"/>
    <p:sldId id="294" r:id="rId25"/>
    <p:sldId id="295" r:id="rId26"/>
    <p:sldId id="296" r:id="rId27"/>
    <p:sldId id="280" r:id="rId28"/>
    <p:sldId id="30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336600"/>
    <a:srgbClr val="47E9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69DD19-BEA1-44FA-B012-B3884F89132F}" type="doc">
      <dgm:prSet loTypeId="urn:microsoft.com/office/officeart/2005/8/layout/vList5" loCatId="list" qsTypeId="urn:microsoft.com/office/officeart/2005/8/quickstyle/3d3" qsCatId="3D" csTypeId="urn:microsoft.com/office/officeart/2005/8/colors/colorful4" csCatId="colorful" phldr="1"/>
      <dgm:spPr/>
      <dgm:t>
        <a:bodyPr/>
        <a:lstStyle/>
        <a:p>
          <a:endParaRPr lang="en-US"/>
        </a:p>
      </dgm:t>
    </dgm:pt>
    <dgm:pt modelId="{54D5DAC0-64C5-412C-A044-DA210D8DA50B}">
      <dgm:prSet phldrT="[Text]" custT="1"/>
      <dgm:spPr/>
      <dgm:t>
        <a:bodyPr/>
        <a:lstStyle/>
        <a:p>
          <a:r>
            <a:rPr lang="en-US" sz="4400" dirty="0">
              <a:latin typeface="Times New Roman" panose="02020603050405020304" pitchFamily="18" charset="0"/>
              <a:cs typeface="Times New Roman" panose="02020603050405020304" pitchFamily="18" charset="0"/>
            </a:rPr>
            <a:t>CHƯƠNG 1</a:t>
          </a:r>
          <a:endParaRPr lang="en-US" sz="6000" dirty="0">
            <a:latin typeface="Times New Roman" panose="02020603050405020304" pitchFamily="18" charset="0"/>
            <a:cs typeface="Times New Roman" panose="02020603050405020304" pitchFamily="18" charset="0"/>
          </a:endParaRPr>
        </a:p>
      </dgm:t>
    </dgm:pt>
    <dgm:pt modelId="{FB3AF7DA-53B5-4804-A346-D5BF1A123F46}" type="parTrans" cxnId="{B3862AC0-9314-44D2-ABCE-C839B364455E}">
      <dgm:prSet/>
      <dgm:spPr/>
      <dgm:t>
        <a:bodyPr/>
        <a:lstStyle/>
        <a:p>
          <a:endParaRPr lang="en-US"/>
        </a:p>
      </dgm:t>
    </dgm:pt>
    <dgm:pt modelId="{917D5BAD-BB7B-46D6-8059-75AED2262F24}" type="sibTrans" cxnId="{B3862AC0-9314-44D2-ABCE-C839B364455E}">
      <dgm:prSet/>
      <dgm:spPr/>
      <dgm:t>
        <a:bodyPr/>
        <a:lstStyle/>
        <a:p>
          <a:endParaRPr lang="en-US"/>
        </a:p>
      </dgm:t>
    </dgm:pt>
    <dgm:pt modelId="{AA5E1B5E-0C3D-466E-BD40-C669874BC253}">
      <dgm:prSet phldrT="[Text]" custT="1"/>
      <dgm:spPr/>
      <dgm:t>
        <a:bodyPr/>
        <a:lstStyle/>
        <a:p>
          <a:r>
            <a:rPr lang="en-US" sz="5400" dirty="0">
              <a:latin typeface="Times New Roman" panose="02020603050405020304" pitchFamily="18" charset="0"/>
              <a:cs typeface="Times New Roman" panose="02020603050405020304" pitchFamily="18" charset="0"/>
            </a:rPr>
            <a:t>CƠ HỌC </a:t>
          </a:r>
        </a:p>
      </dgm:t>
    </dgm:pt>
    <dgm:pt modelId="{81392F80-A31F-4632-B436-2AA171922C3A}" type="parTrans" cxnId="{3BCF1164-040B-40B5-B2CC-67C01B632ADA}">
      <dgm:prSet/>
      <dgm:spPr/>
      <dgm:t>
        <a:bodyPr/>
        <a:lstStyle/>
        <a:p>
          <a:endParaRPr lang="en-US"/>
        </a:p>
      </dgm:t>
    </dgm:pt>
    <dgm:pt modelId="{C49989CD-814E-4DE4-9B40-F0EA3F33FB76}" type="sibTrans" cxnId="{3BCF1164-040B-40B5-B2CC-67C01B632ADA}">
      <dgm:prSet/>
      <dgm:spPr/>
      <dgm:t>
        <a:bodyPr/>
        <a:lstStyle/>
        <a:p>
          <a:endParaRPr lang="en-US"/>
        </a:p>
      </dgm:t>
    </dgm:pt>
    <dgm:pt modelId="{A0FB101D-3666-407B-A489-AD61B179FDB8}">
      <dgm:prSet phldrT="[Text]" custT="1"/>
      <dgm:spPr/>
      <dgm:t>
        <a:bodyPr/>
        <a:lstStyle/>
        <a:p>
          <a:r>
            <a:rPr lang="en-US" sz="4400" dirty="0">
              <a:latin typeface="Times New Roman" panose="02020603050405020304" pitchFamily="18" charset="0"/>
              <a:cs typeface="Times New Roman" panose="02020603050405020304" pitchFamily="18" charset="0"/>
            </a:rPr>
            <a:t>CHƯƠNG 2</a:t>
          </a:r>
        </a:p>
      </dgm:t>
    </dgm:pt>
    <dgm:pt modelId="{2B6F6D9A-E81E-4344-87A3-7602D3346CBD}" type="parTrans" cxnId="{360CA1AB-9A7F-428B-9C92-7C303EA5DA0D}">
      <dgm:prSet/>
      <dgm:spPr/>
      <dgm:t>
        <a:bodyPr/>
        <a:lstStyle/>
        <a:p>
          <a:endParaRPr lang="en-US"/>
        </a:p>
      </dgm:t>
    </dgm:pt>
    <dgm:pt modelId="{5D4161B4-93E3-4DB5-A43C-159B5A39AE59}" type="sibTrans" cxnId="{360CA1AB-9A7F-428B-9C92-7C303EA5DA0D}">
      <dgm:prSet/>
      <dgm:spPr/>
      <dgm:t>
        <a:bodyPr/>
        <a:lstStyle/>
        <a:p>
          <a:endParaRPr lang="en-US"/>
        </a:p>
      </dgm:t>
    </dgm:pt>
    <dgm:pt modelId="{603BB5F6-1A57-4316-9F04-8A6517D3DDBE}">
      <dgm:prSet phldrT="[Text]" custT="1"/>
      <dgm:spPr/>
      <dgm:t>
        <a:bodyPr/>
        <a:lstStyle/>
        <a:p>
          <a:r>
            <a:rPr lang="en-US" sz="5400" dirty="0">
              <a:latin typeface="Times New Roman" panose="02020603050405020304" pitchFamily="18" charset="0"/>
              <a:cs typeface="Times New Roman" panose="02020603050405020304" pitchFamily="18" charset="0"/>
            </a:rPr>
            <a:t>NHIỆT HỌC </a:t>
          </a:r>
        </a:p>
      </dgm:t>
    </dgm:pt>
    <dgm:pt modelId="{CC016410-B70A-4F59-8E87-2D127CCE920D}" type="parTrans" cxnId="{B65ADAC9-0713-4770-9313-6F26CD395583}">
      <dgm:prSet/>
      <dgm:spPr/>
      <dgm:t>
        <a:bodyPr/>
        <a:lstStyle/>
        <a:p>
          <a:endParaRPr lang="en-US"/>
        </a:p>
      </dgm:t>
    </dgm:pt>
    <dgm:pt modelId="{76CA83F9-9EE8-40E6-8B77-07B7D7B6C525}" type="sibTrans" cxnId="{B65ADAC9-0713-4770-9313-6F26CD395583}">
      <dgm:prSet/>
      <dgm:spPr/>
      <dgm:t>
        <a:bodyPr/>
        <a:lstStyle/>
        <a:p>
          <a:endParaRPr lang="en-US"/>
        </a:p>
      </dgm:t>
    </dgm:pt>
    <dgm:pt modelId="{3EA6BAAC-452D-475B-A641-D73607B38C98}" type="pres">
      <dgm:prSet presAssocID="{9B69DD19-BEA1-44FA-B012-B3884F89132F}" presName="Name0" presStyleCnt="0">
        <dgm:presLayoutVars>
          <dgm:dir/>
          <dgm:animLvl val="lvl"/>
          <dgm:resizeHandles val="exact"/>
        </dgm:presLayoutVars>
      </dgm:prSet>
      <dgm:spPr/>
    </dgm:pt>
    <dgm:pt modelId="{AC91572C-06C7-4973-B744-A7F58FDDE431}" type="pres">
      <dgm:prSet presAssocID="{54D5DAC0-64C5-412C-A044-DA210D8DA50B}" presName="linNode" presStyleCnt="0"/>
      <dgm:spPr/>
    </dgm:pt>
    <dgm:pt modelId="{99C1FDEB-7729-4814-84AA-E149AA7A72AA}" type="pres">
      <dgm:prSet presAssocID="{54D5DAC0-64C5-412C-A044-DA210D8DA50B}" presName="parentText" presStyleLbl="node1" presStyleIdx="0" presStyleCnt="2">
        <dgm:presLayoutVars>
          <dgm:chMax val="1"/>
          <dgm:bulletEnabled val="1"/>
        </dgm:presLayoutVars>
      </dgm:prSet>
      <dgm:spPr/>
    </dgm:pt>
    <dgm:pt modelId="{47AD3DCB-58DE-4428-8880-87862F1DDD22}" type="pres">
      <dgm:prSet presAssocID="{54D5DAC0-64C5-412C-A044-DA210D8DA50B}" presName="descendantText" presStyleLbl="alignAccFollowNode1" presStyleIdx="0" presStyleCnt="2">
        <dgm:presLayoutVars>
          <dgm:bulletEnabled val="1"/>
        </dgm:presLayoutVars>
      </dgm:prSet>
      <dgm:spPr/>
    </dgm:pt>
    <dgm:pt modelId="{290EB70F-20CC-4EAF-A0CD-87BAD559736B}" type="pres">
      <dgm:prSet presAssocID="{917D5BAD-BB7B-46D6-8059-75AED2262F24}" presName="sp" presStyleCnt="0"/>
      <dgm:spPr/>
    </dgm:pt>
    <dgm:pt modelId="{EF3CEB12-D78C-4436-AA37-50172CB8422D}" type="pres">
      <dgm:prSet presAssocID="{A0FB101D-3666-407B-A489-AD61B179FDB8}" presName="linNode" presStyleCnt="0"/>
      <dgm:spPr/>
    </dgm:pt>
    <dgm:pt modelId="{DA50C87A-C931-4618-8AA4-FC58A721A402}" type="pres">
      <dgm:prSet presAssocID="{A0FB101D-3666-407B-A489-AD61B179FDB8}" presName="parentText" presStyleLbl="node1" presStyleIdx="1" presStyleCnt="2">
        <dgm:presLayoutVars>
          <dgm:chMax val="1"/>
          <dgm:bulletEnabled val="1"/>
        </dgm:presLayoutVars>
      </dgm:prSet>
      <dgm:spPr/>
    </dgm:pt>
    <dgm:pt modelId="{D0858653-A843-4073-8E80-84A9B808AD8D}" type="pres">
      <dgm:prSet presAssocID="{A0FB101D-3666-407B-A489-AD61B179FDB8}" presName="descendantText" presStyleLbl="alignAccFollowNode1" presStyleIdx="1" presStyleCnt="2">
        <dgm:presLayoutVars>
          <dgm:bulletEnabled val="1"/>
        </dgm:presLayoutVars>
      </dgm:prSet>
      <dgm:spPr/>
    </dgm:pt>
  </dgm:ptLst>
  <dgm:cxnLst>
    <dgm:cxn modelId="{8E55CE20-3D6D-4D2E-9CDB-0B0878DAF909}" type="presOf" srcId="{9B69DD19-BEA1-44FA-B012-B3884F89132F}" destId="{3EA6BAAC-452D-475B-A641-D73607B38C98}" srcOrd="0" destOrd="0" presId="urn:microsoft.com/office/officeart/2005/8/layout/vList5"/>
    <dgm:cxn modelId="{BA0D5B39-77E8-4579-BA41-92F5BEB0C1AB}" type="presOf" srcId="{603BB5F6-1A57-4316-9F04-8A6517D3DDBE}" destId="{D0858653-A843-4073-8E80-84A9B808AD8D}" srcOrd="0" destOrd="0" presId="urn:microsoft.com/office/officeart/2005/8/layout/vList5"/>
    <dgm:cxn modelId="{3BCF1164-040B-40B5-B2CC-67C01B632ADA}" srcId="{54D5DAC0-64C5-412C-A044-DA210D8DA50B}" destId="{AA5E1B5E-0C3D-466E-BD40-C669874BC253}" srcOrd="0" destOrd="0" parTransId="{81392F80-A31F-4632-B436-2AA171922C3A}" sibTransId="{C49989CD-814E-4DE4-9B40-F0EA3F33FB76}"/>
    <dgm:cxn modelId="{105BED78-CC65-45CB-8F1D-70662EED986B}" type="presOf" srcId="{A0FB101D-3666-407B-A489-AD61B179FDB8}" destId="{DA50C87A-C931-4618-8AA4-FC58A721A402}" srcOrd="0" destOrd="0" presId="urn:microsoft.com/office/officeart/2005/8/layout/vList5"/>
    <dgm:cxn modelId="{957E529A-E3B8-44E5-AE42-842C955F0C3F}" type="presOf" srcId="{AA5E1B5E-0C3D-466E-BD40-C669874BC253}" destId="{47AD3DCB-58DE-4428-8880-87862F1DDD22}" srcOrd="0" destOrd="0" presId="urn:microsoft.com/office/officeart/2005/8/layout/vList5"/>
    <dgm:cxn modelId="{360CA1AB-9A7F-428B-9C92-7C303EA5DA0D}" srcId="{9B69DD19-BEA1-44FA-B012-B3884F89132F}" destId="{A0FB101D-3666-407B-A489-AD61B179FDB8}" srcOrd="1" destOrd="0" parTransId="{2B6F6D9A-E81E-4344-87A3-7602D3346CBD}" sibTransId="{5D4161B4-93E3-4DB5-A43C-159B5A39AE59}"/>
    <dgm:cxn modelId="{B3862AC0-9314-44D2-ABCE-C839B364455E}" srcId="{9B69DD19-BEA1-44FA-B012-B3884F89132F}" destId="{54D5DAC0-64C5-412C-A044-DA210D8DA50B}" srcOrd="0" destOrd="0" parTransId="{FB3AF7DA-53B5-4804-A346-D5BF1A123F46}" sibTransId="{917D5BAD-BB7B-46D6-8059-75AED2262F24}"/>
    <dgm:cxn modelId="{B65ADAC9-0713-4770-9313-6F26CD395583}" srcId="{A0FB101D-3666-407B-A489-AD61B179FDB8}" destId="{603BB5F6-1A57-4316-9F04-8A6517D3DDBE}" srcOrd="0" destOrd="0" parTransId="{CC016410-B70A-4F59-8E87-2D127CCE920D}" sibTransId="{76CA83F9-9EE8-40E6-8B77-07B7D7B6C525}"/>
    <dgm:cxn modelId="{E97603E1-A4BF-4610-B5FF-085EE0E27077}" type="presOf" srcId="{54D5DAC0-64C5-412C-A044-DA210D8DA50B}" destId="{99C1FDEB-7729-4814-84AA-E149AA7A72AA}" srcOrd="0" destOrd="0" presId="urn:microsoft.com/office/officeart/2005/8/layout/vList5"/>
    <dgm:cxn modelId="{8EA6CE7E-443F-40AD-9A46-6FBFF05167F9}" type="presParOf" srcId="{3EA6BAAC-452D-475B-A641-D73607B38C98}" destId="{AC91572C-06C7-4973-B744-A7F58FDDE431}" srcOrd="0" destOrd="0" presId="urn:microsoft.com/office/officeart/2005/8/layout/vList5"/>
    <dgm:cxn modelId="{CE515899-3F8C-4636-B7A3-05AD1AC7BC63}" type="presParOf" srcId="{AC91572C-06C7-4973-B744-A7F58FDDE431}" destId="{99C1FDEB-7729-4814-84AA-E149AA7A72AA}" srcOrd="0" destOrd="0" presId="urn:microsoft.com/office/officeart/2005/8/layout/vList5"/>
    <dgm:cxn modelId="{BEE35D90-5106-46A1-B94F-07E442A1D629}" type="presParOf" srcId="{AC91572C-06C7-4973-B744-A7F58FDDE431}" destId="{47AD3DCB-58DE-4428-8880-87862F1DDD22}" srcOrd="1" destOrd="0" presId="urn:microsoft.com/office/officeart/2005/8/layout/vList5"/>
    <dgm:cxn modelId="{1D9A7594-6800-4813-AC14-0C59A029B00C}" type="presParOf" srcId="{3EA6BAAC-452D-475B-A641-D73607B38C98}" destId="{290EB70F-20CC-4EAF-A0CD-87BAD559736B}" srcOrd="1" destOrd="0" presId="urn:microsoft.com/office/officeart/2005/8/layout/vList5"/>
    <dgm:cxn modelId="{461AA902-A48C-459C-9D20-F714769C5E48}" type="presParOf" srcId="{3EA6BAAC-452D-475B-A641-D73607B38C98}" destId="{EF3CEB12-D78C-4436-AA37-50172CB8422D}" srcOrd="2" destOrd="0" presId="urn:microsoft.com/office/officeart/2005/8/layout/vList5"/>
    <dgm:cxn modelId="{EC521B52-994C-4CCF-8696-1116218CB3D4}" type="presParOf" srcId="{EF3CEB12-D78C-4436-AA37-50172CB8422D}" destId="{DA50C87A-C931-4618-8AA4-FC58A721A402}" srcOrd="0" destOrd="0" presId="urn:microsoft.com/office/officeart/2005/8/layout/vList5"/>
    <dgm:cxn modelId="{35666C22-BBFE-4AEF-8053-9108326F1B53}" type="presParOf" srcId="{EF3CEB12-D78C-4436-AA37-50172CB8422D}" destId="{D0858653-A843-4073-8E80-84A9B808AD8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50487D-1908-48A3-A75C-B032B3F55361}"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US"/>
        </a:p>
      </dgm:t>
    </dgm:pt>
    <dgm:pt modelId="{DE15F941-7581-4C19-A50C-81CD089823BB}">
      <dgm:prSet phldrT="[Text]" custT="1"/>
      <dgm:spPr/>
      <dgm:t>
        <a:bodyPr/>
        <a:lstStyle/>
        <a:p>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Đọc</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thêm</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mục</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Có</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thể</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em</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chưa</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biết</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a:t>
          </a:r>
          <a:endParaRPr lang="en-US" sz="2400" dirty="0"/>
        </a:p>
      </dgm:t>
    </dgm:pt>
    <dgm:pt modelId="{2CEE8B70-4DC1-4558-A376-363DD788AFB4}" type="parTrans" cxnId="{63AFEA9A-0C95-46D6-85A3-09F97E287C3F}">
      <dgm:prSet/>
      <dgm:spPr/>
      <dgm:t>
        <a:bodyPr/>
        <a:lstStyle/>
        <a:p>
          <a:endParaRPr lang="en-US"/>
        </a:p>
      </dgm:t>
    </dgm:pt>
    <dgm:pt modelId="{FC8EA5FE-469E-4D87-B29A-DB7DEE754941}" type="sibTrans" cxnId="{63AFEA9A-0C95-46D6-85A3-09F97E287C3F}">
      <dgm:prSet/>
      <dgm:spPr/>
      <dgm:t>
        <a:bodyPr/>
        <a:lstStyle/>
        <a:p>
          <a:endParaRPr lang="en-US"/>
        </a:p>
      </dgm:t>
    </dgm:pt>
    <dgm:pt modelId="{1599B860-7257-4927-AC22-61E9D2047A55}">
      <dgm:prSet phldrT="[Text]" custT="1"/>
      <dgm:spPr/>
      <dgm:t>
        <a:bodyPr/>
        <a:lstStyle/>
        <a:p>
          <a:r>
            <a:rPr lang="en-US" altLang="en-US" sz="2400" b="1" dirty="0" err="1">
              <a:latin typeface="Times New Roman" panose="02020603050405020304" pitchFamily="18" charset="0"/>
              <a:cs typeface="Times New Roman" panose="02020603050405020304" pitchFamily="18" charset="0"/>
            </a:rPr>
            <a:t>Làm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các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bài</a:t>
          </a:r>
          <a:r>
            <a:rPr lang="en-US" altLang="en-US" sz="2400" b="1" dirty="0">
              <a:latin typeface="Times New Roman" panose="02020603050405020304" pitchFamily="18" charset="0"/>
              <a:cs typeface="Times New Roman" panose="02020603050405020304" pitchFamily="18" charset="0"/>
            </a:rPr>
            <a:t>  1.1</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1.5, 1.7, 1.11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trong</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SBT</a:t>
          </a:r>
          <a:endParaRPr lang="en-US" sz="2400" dirty="0"/>
        </a:p>
      </dgm:t>
    </dgm:pt>
    <dgm:pt modelId="{359CA27A-2ED3-49BF-AE08-ABAC1F891521}" type="parTrans" cxnId="{1D8855F9-9E54-400D-A6C8-699548906F3D}">
      <dgm:prSet/>
      <dgm:spPr/>
      <dgm:t>
        <a:bodyPr/>
        <a:lstStyle/>
        <a:p>
          <a:endParaRPr lang="en-US"/>
        </a:p>
      </dgm:t>
    </dgm:pt>
    <dgm:pt modelId="{365CC736-E043-448A-831A-2DC34330F080}" type="sibTrans" cxnId="{1D8855F9-9E54-400D-A6C8-699548906F3D}">
      <dgm:prSet/>
      <dgm:spPr/>
      <dgm:t>
        <a:bodyPr/>
        <a:lstStyle/>
        <a:p>
          <a:endParaRPr lang="en-US"/>
        </a:p>
      </dgm:t>
    </dgm:pt>
    <dgm:pt modelId="{CFA5ADE4-183B-44EB-A964-8A39383C7686}">
      <dgm:prSet custT="1"/>
      <dgm:spPr/>
      <dgm:t>
        <a:bodyPr/>
        <a:lstStyle/>
        <a:p>
          <a:r>
            <a:rPr lang="en-US" altLang="en-US" sz="2400" b="1" dirty="0" err="1">
              <a:latin typeface="Times New Roman" panose="02020603050405020304" pitchFamily="18" charset="0"/>
              <a:cs typeface="Times New Roman" panose="02020603050405020304" pitchFamily="18" charset="0"/>
            </a:rPr>
            <a:t>Chuẩn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bị</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bài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mới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Chủ</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đề</a:t>
          </a:r>
          <a:r>
            <a:rPr lang="en-US" altLang="en-US" sz="2400" b="1" dirty="0">
              <a:latin typeface="Times New Roman" panose="02020603050405020304" pitchFamily="18" charset="0"/>
              <a:cs typeface="Times New Roman" panose="02020603050405020304" pitchFamily="18" charset="0"/>
            </a:rPr>
            <a:t> “ </a:t>
          </a:r>
          <a:r>
            <a:rPr lang="en-US" altLang="en-US" sz="2400" b="1" dirty="0" err="1">
              <a:latin typeface="Times New Roman" panose="02020603050405020304" pitchFamily="18" charset="0"/>
              <a:cs typeface="Times New Roman" panose="02020603050405020304" pitchFamily="18" charset="0"/>
            </a:rPr>
            <a:t>Vận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tốc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chuyển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động</a:t>
          </a:r>
          <a:r>
            <a:rPr lang="en-US" altLang="en-US" sz="2400" b="1" dirty="0">
              <a:latin typeface="Times New Roman" panose="02020603050405020304" pitchFamily="18" charset="0"/>
              <a:cs typeface="Times New Roman" panose="02020603050405020304" pitchFamily="18" charset="0"/>
            </a:rPr>
            <a:t>’’</a:t>
          </a:r>
          <a:endParaRPr lang="vi-VN" altLang="en-US" sz="2400" b="1" dirty="0">
            <a:latin typeface="Times New Roman" panose="02020603050405020304" pitchFamily="18" charset="0"/>
            <a:cs typeface="Times New Roman" panose="02020603050405020304" pitchFamily="18" charset="0"/>
          </a:endParaRPr>
        </a:p>
      </dgm:t>
    </dgm:pt>
    <dgm:pt modelId="{D4BA8C61-4F40-4A2B-99F7-4169C49ABB6E}" type="parTrans" cxnId="{E2EFA04E-A21E-4CA4-93E7-381A51138330}">
      <dgm:prSet/>
      <dgm:spPr/>
      <dgm:t>
        <a:bodyPr/>
        <a:lstStyle/>
        <a:p>
          <a:endParaRPr lang="en-US"/>
        </a:p>
      </dgm:t>
    </dgm:pt>
    <dgm:pt modelId="{63B27D11-3742-4BB5-A117-7624889EE77B}" type="sibTrans" cxnId="{E2EFA04E-A21E-4CA4-93E7-381A51138330}">
      <dgm:prSet/>
      <dgm:spPr/>
      <dgm:t>
        <a:bodyPr/>
        <a:lstStyle/>
        <a:p>
          <a:endParaRPr lang="en-US"/>
        </a:p>
      </dgm:t>
    </dgm:pt>
    <dgm:pt modelId="{7A7411A2-2CAB-480E-AE52-521C362191EC}" type="pres">
      <dgm:prSet presAssocID="{1B50487D-1908-48A3-A75C-B032B3F55361}" presName="linear" presStyleCnt="0">
        <dgm:presLayoutVars>
          <dgm:dir/>
          <dgm:animLvl val="lvl"/>
          <dgm:resizeHandles val="exact"/>
        </dgm:presLayoutVars>
      </dgm:prSet>
      <dgm:spPr/>
    </dgm:pt>
    <dgm:pt modelId="{83884AE8-C84F-4ECA-817E-2C58B3269D03}" type="pres">
      <dgm:prSet presAssocID="{DE15F941-7581-4C19-A50C-81CD089823BB}" presName="parentLin" presStyleCnt="0"/>
      <dgm:spPr/>
    </dgm:pt>
    <dgm:pt modelId="{49AD578D-75EB-4BF2-9453-95A0BC7C894D}" type="pres">
      <dgm:prSet presAssocID="{DE15F941-7581-4C19-A50C-81CD089823BB}" presName="parentLeftMargin" presStyleLbl="node1" presStyleIdx="0" presStyleCnt="3"/>
      <dgm:spPr/>
    </dgm:pt>
    <dgm:pt modelId="{5812FEB1-6098-4001-8636-C6C4AB9619AC}" type="pres">
      <dgm:prSet presAssocID="{DE15F941-7581-4C19-A50C-81CD089823BB}" presName="parentText" presStyleLbl="node1" presStyleIdx="0" presStyleCnt="3" custLinFactNeighborX="-4471" custLinFactNeighborY="-2989">
        <dgm:presLayoutVars>
          <dgm:chMax val="0"/>
          <dgm:bulletEnabled val="1"/>
        </dgm:presLayoutVars>
      </dgm:prSet>
      <dgm:spPr/>
    </dgm:pt>
    <dgm:pt modelId="{D6F602D1-3825-4029-BB20-C537486D58F7}" type="pres">
      <dgm:prSet presAssocID="{DE15F941-7581-4C19-A50C-81CD089823BB}" presName="negativeSpace" presStyleCnt="0"/>
      <dgm:spPr/>
    </dgm:pt>
    <dgm:pt modelId="{BFBFBB8D-56D7-4D23-8C2F-70F15CE7E8CE}" type="pres">
      <dgm:prSet presAssocID="{DE15F941-7581-4C19-A50C-81CD089823BB}" presName="childText" presStyleLbl="conFgAcc1" presStyleIdx="0" presStyleCnt="3">
        <dgm:presLayoutVars>
          <dgm:bulletEnabled val="1"/>
        </dgm:presLayoutVars>
      </dgm:prSet>
      <dgm:spPr/>
    </dgm:pt>
    <dgm:pt modelId="{F43754AE-BD1D-415B-A33F-9480A0D1FBC7}" type="pres">
      <dgm:prSet presAssocID="{FC8EA5FE-469E-4D87-B29A-DB7DEE754941}" presName="spaceBetweenRectangles" presStyleCnt="0"/>
      <dgm:spPr/>
    </dgm:pt>
    <dgm:pt modelId="{9924E52D-05C2-4CC6-B9A7-4E3B79633AC2}" type="pres">
      <dgm:prSet presAssocID="{1599B860-7257-4927-AC22-61E9D2047A55}" presName="parentLin" presStyleCnt="0"/>
      <dgm:spPr/>
    </dgm:pt>
    <dgm:pt modelId="{E0835A59-CACC-46F6-BE41-143473735070}" type="pres">
      <dgm:prSet presAssocID="{1599B860-7257-4927-AC22-61E9D2047A55}" presName="parentLeftMargin" presStyleLbl="node1" presStyleIdx="0" presStyleCnt="3"/>
      <dgm:spPr/>
    </dgm:pt>
    <dgm:pt modelId="{22539920-676E-4CC3-BD14-55A37561F815}" type="pres">
      <dgm:prSet presAssocID="{1599B860-7257-4927-AC22-61E9D2047A55}" presName="parentText" presStyleLbl="node1" presStyleIdx="1" presStyleCnt="3" custLinFactNeighborX="7031" custLinFactNeighborY="6792">
        <dgm:presLayoutVars>
          <dgm:chMax val="0"/>
          <dgm:bulletEnabled val="1"/>
        </dgm:presLayoutVars>
      </dgm:prSet>
      <dgm:spPr/>
    </dgm:pt>
    <dgm:pt modelId="{500E1215-6F72-43CA-B4F8-87F68A337025}" type="pres">
      <dgm:prSet presAssocID="{1599B860-7257-4927-AC22-61E9D2047A55}" presName="negativeSpace" presStyleCnt="0"/>
      <dgm:spPr/>
    </dgm:pt>
    <dgm:pt modelId="{A179BAAD-1154-459B-BA80-12F800939144}" type="pres">
      <dgm:prSet presAssocID="{1599B860-7257-4927-AC22-61E9D2047A55}" presName="childText" presStyleLbl="conFgAcc1" presStyleIdx="1" presStyleCnt="3">
        <dgm:presLayoutVars>
          <dgm:bulletEnabled val="1"/>
        </dgm:presLayoutVars>
      </dgm:prSet>
      <dgm:spPr/>
    </dgm:pt>
    <dgm:pt modelId="{4A22F6E0-81A7-4987-8299-7699FA46E535}" type="pres">
      <dgm:prSet presAssocID="{365CC736-E043-448A-831A-2DC34330F080}" presName="spaceBetweenRectangles" presStyleCnt="0"/>
      <dgm:spPr/>
    </dgm:pt>
    <dgm:pt modelId="{7689E33D-DDB7-4FBB-A70B-3A283F623D12}" type="pres">
      <dgm:prSet presAssocID="{CFA5ADE4-183B-44EB-A964-8A39383C7686}" presName="parentLin" presStyleCnt="0"/>
      <dgm:spPr/>
    </dgm:pt>
    <dgm:pt modelId="{F2197D5E-DCBD-4013-9378-3C550879C696}" type="pres">
      <dgm:prSet presAssocID="{CFA5ADE4-183B-44EB-A964-8A39383C7686}" presName="parentLeftMargin" presStyleLbl="node1" presStyleIdx="1" presStyleCnt="3"/>
      <dgm:spPr/>
    </dgm:pt>
    <dgm:pt modelId="{A0ED690D-A86E-49C7-BF33-A7442186002A}" type="pres">
      <dgm:prSet presAssocID="{CFA5ADE4-183B-44EB-A964-8A39383C7686}" presName="parentText" presStyleLbl="node1" presStyleIdx="2" presStyleCnt="3">
        <dgm:presLayoutVars>
          <dgm:chMax val="0"/>
          <dgm:bulletEnabled val="1"/>
        </dgm:presLayoutVars>
      </dgm:prSet>
      <dgm:spPr/>
    </dgm:pt>
    <dgm:pt modelId="{8454A02F-F609-479E-A63B-39295DE8B59C}" type="pres">
      <dgm:prSet presAssocID="{CFA5ADE4-183B-44EB-A964-8A39383C7686}" presName="negativeSpace" presStyleCnt="0"/>
      <dgm:spPr/>
    </dgm:pt>
    <dgm:pt modelId="{B33F9416-6CE9-4C67-8559-9AD4596A537B}" type="pres">
      <dgm:prSet presAssocID="{CFA5ADE4-183B-44EB-A964-8A39383C7686}" presName="childText" presStyleLbl="conFgAcc1" presStyleIdx="2" presStyleCnt="3">
        <dgm:presLayoutVars>
          <dgm:bulletEnabled val="1"/>
        </dgm:presLayoutVars>
      </dgm:prSet>
      <dgm:spPr/>
    </dgm:pt>
  </dgm:ptLst>
  <dgm:cxnLst>
    <dgm:cxn modelId="{EE4D0C3B-135E-4FDA-9449-18F957A5304B}" type="presOf" srcId="{1599B860-7257-4927-AC22-61E9D2047A55}" destId="{E0835A59-CACC-46F6-BE41-143473735070}" srcOrd="0" destOrd="0" presId="urn:microsoft.com/office/officeart/2005/8/layout/list1"/>
    <dgm:cxn modelId="{FBF6C73E-35E6-4471-81CB-ADBC2504E7B6}" type="presOf" srcId="{DE15F941-7581-4C19-A50C-81CD089823BB}" destId="{49AD578D-75EB-4BF2-9453-95A0BC7C894D}" srcOrd="0" destOrd="0" presId="urn:microsoft.com/office/officeart/2005/8/layout/list1"/>
    <dgm:cxn modelId="{4FB8D348-9148-4C31-B17D-FBCE79928CF5}" type="presOf" srcId="{1599B860-7257-4927-AC22-61E9D2047A55}" destId="{22539920-676E-4CC3-BD14-55A37561F815}" srcOrd="1" destOrd="0" presId="urn:microsoft.com/office/officeart/2005/8/layout/list1"/>
    <dgm:cxn modelId="{E2EFA04E-A21E-4CA4-93E7-381A51138330}" srcId="{1B50487D-1908-48A3-A75C-B032B3F55361}" destId="{CFA5ADE4-183B-44EB-A964-8A39383C7686}" srcOrd="2" destOrd="0" parTransId="{D4BA8C61-4F40-4A2B-99F7-4169C49ABB6E}" sibTransId="{63B27D11-3742-4BB5-A117-7624889EE77B}"/>
    <dgm:cxn modelId="{2A06545A-4BC5-4C2C-AA76-291553437BA5}" type="presOf" srcId="{CFA5ADE4-183B-44EB-A964-8A39383C7686}" destId="{F2197D5E-DCBD-4013-9378-3C550879C696}" srcOrd="0" destOrd="0" presId="urn:microsoft.com/office/officeart/2005/8/layout/list1"/>
    <dgm:cxn modelId="{63AFEA9A-0C95-46D6-85A3-09F97E287C3F}" srcId="{1B50487D-1908-48A3-A75C-B032B3F55361}" destId="{DE15F941-7581-4C19-A50C-81CD089823BB}" srcOrd="0" destOrd="0" parTransId="{2CEE8B70-4DC1-4558-A376-363DD788AFB4}" sibTransId="{FC8EA5FE-469E-4D87-B29A-DB7DEE754941}"/>
    <dgm:cxn modelId="{7FF9E0A3-CCA7-48BB-846B-7BCB8F4C00F5}" type="presOf" srcId="{CFA5ADE4-183B-44EB-A964-8A39383C7686}" destId="{A0ED690D-A86E-49C7-BF33-A7442186002A}" srcOrd="1" destOrd="0" presId="urn:microsoft.com/office/officeart/2005/8/layout/list1"/>
    <dgm:cxn modelId="{3C2199B8-FC1B-41A3-90B4-320CE013D408}" type="presOf" srcId="{1B50487D-1908-48A3-A75C-B032B3F55361}" destId="{7A7411A2-2CAB-480E-AE52-521C362191EC}" srcOrd="0" destOrd="0" presId="urn:microsoft.com/office/officeart/2005/8/layout/list1"/>
    <dgm:cxn modelId="{203B96EE-DD51-4873-A447-7643A74241E2}" type="presOf" srcId="{DE15F941-7581-4C19-A50C-81CD089823BB}" destId="{5812FEB1-6098-4001-8636-C6C4AB9619AC}" srcOrd="1" destOrd="0" presId="urn:microsoft.com/office/officeart/2005/8/layout/list1"/>
    <dgm:cxn modelId="{1D8855F9-9E54-400D-A6C8-699548906F3D}" srcId="{1B50487D-1908-48A3-A75C-B032B3F55361}" destId="{1599B860-7257-4927-AC22-61E9D2047A55}" srcOrd="1" destOrd="0" parTransId="{359CA27A-2ED3-49BF-AE08-ABAC1F891521}" sibTransId="{365CC736-E043-448A-831A-2DC34330F080}"/>
    <dgm:cxn modelId="{3739297F-D0CF-47CC-A4EE-3A58B6454714}" type="presParOf" srcId="{7A7411A2-2CAB-480E-AE52-521C362191EC}" destId="{83884AE8-C84F-4ECA-817E-2C58B3269D03}" srcOrd="0" destOrd="0" presId="urn:microsoft.com/office/officeart/2005/8/layout/list1"/>
    <dgm:cxn modelId="{C14C70C8-254C-4F0C-9BFB-58D8A06DF08E}" type="presParOf" srcId="{83884AE8-C84F-4ECA-817E-2C58B3269D03}" destId="{49AD578D-75EB-4BF2-9453-95A0BC7C894D}" srcOrd="0" destOrd="0" presId="urn:microsoft.com/office/officeart/2005/8/layout/list1"/>
    <dgm:cxn modelId="{30C38F3A-AB3A-4FD1-8C9E-453CAE239D1F}" type="presParOf" srcId="{83884AE8-C84F-4ECA-817E-2C58B3269D03}" destId="{5812FEB1-6098-4001-8636-C6C4AB9619AC}" srcOrd="1" destOrd="0" presId="urn:microsoft.com/office/officeart/2005/8/layout/list1"/>
    <dgm:cxn modelId="{A07653AE-E73A-4111-A847-A1D1679A0D58}" type="presParOf" srcId="{7A7411A2-2CAB-480E-AE52-521C362191EC}" destId="{D6F602D1-3825-4029-BB20-C537486D58F7}" srcOrd="1" destOrd="0" presId="urn:microsoft.com/office/officeart/2005/8/layout/list1"/>
    <dgm:cxn modelId="{25B19242-3D1A-48F3-B5DB-DF14269B3718}" type="presParOf" srcId="{7A7411A2-2CAB-480E-AE52-521C362191EC}" destId="{BFBFBB8D-56D7-4D23-8C2F-70F15CE7E8CE}" srcOrd="2" destOrd="0" presId="urn:microsoft.com/office/officeart/2005/8/layout/list1"/>
    <dgm:cxn modelId="{8F1BABB0-F0E2-4587-80B9-8732E187D244}" type="presParOf" srcId="{7A7411A2-2CAB-480E-AE52-521C362191EC}" destId="{F43754AE-BD1D-415B-A33F-9480A0D1FBC7}" srcOrd="3" destOrd="0" presId="urn:microsoft.com/office/officeart/2005/8/layout/list1"/>
    <dgm:cxn modelId="{F1C9E13E-0C85-4F29-AA05-C681D8AD6E9F}" type="presParOf" srcId="{7A7411A2-2CAB-480E-AE52-521C362191EC}" destId="{9924E52D-05C2-4CC6-B9A7-4E3B79633AC2}" srcOrd="4" destOrd="0" presId="urn:microsoft.com/office/officeart/2005/8/layout/list1"/>
    <dgm:cxn modelId="{FC34EE50-F9FE-468B-9F65-A7364E73ACE2}" type="presParOf" srcId="{9924E52D-05C2-4CC6-B9A7-4E3B79633AC2}" destId="{E0835A59-CACC-46F6-BE41-143473735070}" srcOrd="0" destOrd="0" presId="urn:microsoft.com/office/officeart/2005/8/layout/list1"/>
    <dgm:cxn modelId="{703A426D-AD16-4606-8EE9-943802E3B841}" type="presParOf" srcId="{9924E52D-05C2-4CC6-B9A7-4E3B79633AC2}" destId="{22539920-676E-4CC3-BD14-55A37561F815}" srcOrd="1" destOrd="0" presId="urn:microsoft.com/office/officeart/2005/8/layout/list1"/>
    <dgm:cxn modelId="{8E413502-4934-4FDC-8AE6-5D0E0CB4F6FA}" type="presParOf" srcId="{7A7411A2-2CAB-480E-AE52-521C362191EC}" destId="{500E1215-6F72-43CA-B4F8-87F68A337025}" srcOrd="5" destOrd="0" presId="urn:microsoft.com/office/officeart/2005/8/layout/list1"/>
    <dgm:cxn modelId="{68B90113-818D-45F4-83E9-86D531A61A10}" type="presParOf" srcId="{7A7411A2-2CAB-480E-AE52-521C362191EC}" destId="{A179BAAD-1154-459B-BA80-12F800939144}" srcOrd="6" destOrd="0" presId="urn:microsoft.com/office/officeart/2005/8/layout/list1"/>
    <dgm:cxn modelId="{75F2FC23-F6D1-4B9A-A273-F6A9F10EA1CA}" type="presParOf" srcId="{7A7411A2-2CAB-480E-AE52-521C362191EC}" destId="{4A22F6E0-81A7-4987-8299-7699FA46E535}" srcOrd="7" destOrd="0" presId="urn:microsoft.com/office/officeart/2005/8/layout/list1"/>
    <dgm:cxn modelId="{BED14C90-0539-467F-B153-AED41CF28B52}" type="presParOf" srcId="{7A7411A2-2CAB-480E-AE52-521C362191EC}" destId="{7689E33D-DDB7-4FBB-A70B-3A283F623D12}" srcOrd="8" destOrd="0" presId="urn:microsoft.com/office/officeart/2005/8/layout/list1"/>
    <dgm:cxn modelId="{535A59F5-8DD7-4F62-BC2E-D704CED88A22}" type="presParOf" srcId="{7689E33D-DDB7-4FBB-A70B-3A283F623D12}" destId="{F2197D5E-DCBD-4013-9378-3C550879C696}" srcOrd="0" destOrd="0" presId="urn:microsoft.com/office/officeart/2005/8/layout/list1"/>
    <dgm:cxn modelId="{01939CC4-3633-4A9C-904D-00D450B8A669}" type="presParOf" srcId="{7689E33D-DDB7-4FBB-A70B-3A283F623D12}" destId="{A0ED690D-A86E-49C7-BF33-A7442186002A}" srcOrd="1" destOrd="0" presId="urn:microsoft.com/office/officeart/2005/8/layout/list1"/>
    <dgm:cxn modelId="{F3CF7E62-0BBA-4DEC-B657-8298CBE35355}" type="presParOf" srcId="{7A7411A2-2CAB-480E-AE52-521C362191EC}" destId="{8454A02F-F609-479E-A63B-39295DE8B59C}" srcOrd="9" destOrd="0" presId="urn:microsoft.com/office/officeart/2005/8/layout/list1"/>
    <dgm:cxn modelId="{FE8D9B00-1595-455B-924E-B8A3A49D1DAF}" type="presParOf" srcId="{7A7411A2-2CAB-480E-AE52-521C362191EC}" destId="{B33F9416-6CE9-4C67-8559-9AD4596A537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D3DCB-58DE-4428-8880-87862F1DDD22}">
      <dsp:nvSpPr>
        <dsp:cNvPr id="0" name=""/>
        <dsp:cNvSpPr/>
      </dsp:nvSpPr>
      <dsp:spPr>
        <a:xfrm rot="5400000">
          <a:off x="6025293" y="-2270083"/>
          <a:ext cx="1450589" cy="6353495"/>
        </a:xfrm>
        <a:prstGeom prst="round2Same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400300">
            <a:lnSpc>
              <a:spcPct val="90000"/>
            </a:lnSpc>
            <a:spcBef>
              <a:spcPct val="0"/>
            </a:spcBef>
            <a:spcAft>
              <a:spcPct val="15000"/>
            </a:spcAft>
            <a:buChar char="•"/>
          </a:pPr>
          <a:r>
            <a:rPr lang="en-US" sz="5400" kern="1200" dirty="0">
              <a:latin typeface="Times New Roman" panose="02020603050405020304" pitchFamily="18" charset="0"/>
              <a:cs typeface="Times New Roman" panose="02020603050405020304" pitchFamily="18" charset="0"/>
            </a:rPr>
            <a:t>CƠ HỌC </a:t>
          </a:r>
        </a:p>
      </dsp:txBody>
      <dsp:txXfrm rot="-5400000">
        <a:off x="3573840" y="252182"/>
        <a:ext cx="6282683" cy="1308965"/>
      </dsp:txXfrm>
    </dsp:sp>
    <dsp:sp modelId="{99C1FDEB-7729-4814-84AA-E149AA7A72AA}">
      <dsp:nvSpPr>
        <dsp:cNvPr id="0" name=""/>
        <dsp:cNvSpPr/>
      </dsp:nvSpPr>
      <dsp:spPr>
        <a:xfrm>
          <a:off x="0" y="45"/>
          <a:ext cx="3573840" cy="1813236"/>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Times New Roman" panose="02020603050405020304" pitchFamily="18" charset="0"/>
              <a:cs typeface="Times New Roman" panose="02020603050405020304" pitchFamily="18" charset="0"/>
            </a:rPr>
            <a:t>CHƯƠNG 1</a:t>
          </a:r>
          <a:endParaRPr lang="en-US" sz="6000" kern="1200" dirty="0">
            <a:latin typeface="Times New Roman" panose="02020603050405020304" pitchFamily="18" charset="0"/>
            <a:cs typeface="Times New Roman" panose="02020603050405020304" pitchFamily="18" charset="0"/>
          </a:endParaRPr>
        </a:p>
      </dsp:txBody>
      <dsp:txXfrm>
        <a:off x="88515" y="88560"/>
        <a:ext cx="3396810" cy="1636206"/>
      </dsp:txXfrm>
    </dsp:sp>
    <dsp:sp modelId="{D0858653-A843-4073-8E80-84A9B808AD8D}">
      <dsp:nvSpPr>
        <dsp:cNvPr id="0" name=""/>
        <dsp:cNvSpPr/>
      </dsp:nvSpPr>
      <dsp:spPr>
        <a:xfrm rot="5400000">
          <a:off x="6025293" y="-366185"/>
          <a:ext cx="1450589" cy="6353495"/>
        </a:xfrm>
        <a:prstGeom prst="round2SameRect">
          <a:avLst/>
        </a:prstGeom>
        <a:solidFill>
          <a:schemeClr val="accent4">
            <a:tint val="40000"/>
            <a:alpha val="90000"/>
            <a:hueOff val="11513918"/>
            <a:satOff val="-61261"/>
            <a:lumOff val="-349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400300">
            <a:lnSpc>
              <a:spcPct val="90000"/>
            </a:lnSpc>
            <a:spcBef>
              <a:spcPct val="0"/>
            </a:spcBef>
            <a:spcAft>
              <a:spcPct val="15000"/>
            </a:spcAft>
            <a:buChar char="•"/>
          </a:pPr>
          <a:r>
            <a:rPr lang="en-US" sz="5400" kern="1200" dirty="0">
              <a:latin typeface="Times New Roman" panose="02020603050405020304" pitchFamily="18" charset="0"/>
              <a:cs typeface="Times New Roman" panose="02020603050405020304" pitchFamily="18" charset="0"/>
            </a:rPr>
            <a:t>NHIỆT HỌC </a:t>
          </a:r>
        </a:p>
      </dsp:txBody>
      <dsp:txXfrm rot="-5400000">
        <a:off x="3573840" y="2156080"/>
        <a:ext cx="6282683" cy="1308965"/>
      </dsp:txXfrm>
    </dsp:sp>
    <dsp:sp modelId="{DA50C87A-C931-4618-8AA4-FC58A721A402}">
      <dsp:nvSpPr>
        <dsp:cNvPr id="0" name=""/>
        <dsp:cNvSpPr/>
      </dsp:nvSpPr>
      <dsp:spPr>
        <a:xfrm>
          <a:off x="0" y="1903943"/>
          <a:ext cx="3573840" cy="1813236"/>
        </a:xfrm>
        <a:prstGeom prst="roundRect">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Times New Roman" panose="02020603050405020304" pitchFamily="18" charset="0"/>
              <a:cs typeface="Times New Roman" panose="02020603050405020304" pitchFamily="18" charset="0"/>
            </a:rPr>
            <a:t>CHƯƠNG 2</a:t>
          </a:r>
        </a:p>
      </dsp:txBody>
      <dsp:txXfrm>
        <a:off x="88515" y="1992458"/>
        <a:ext cx="3396810" cy="163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FBB8D-56D7-4D23-8C2F-70F15CE7E8CE}">
      <dsp:nvSpPr>
        <dsp:cNvPr id="0" name=""/>
        <dsp:cNvSpPr/>
      </dsp:nvSpPr>
      <dsp:spPr>
        <a:xfrm>
          <a:off x="0" y="593708"/>
          <a:ext cx="8950325" cy="9072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812FEB1-6098-4001-8636-C6C4AB9619AC}">
      <dsp:nvSpPr>
        <dsp:cNvPr id="0" name=""/>
        <dsp:cNvSpPr/>
      </dsp:nvSpPr>
      <dsp:spPr>
        <a:xfrm>
          <a:off x="427507" y="30583"/>
          <a:ext cx="6265227" cy="106272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811" tIns="0" rIns="236811" bIns="0" numCol="1" spcCol="1270" anchor="ctr" anchorCtr="0">
          <a:noAutofit/>
        </a:bodyPr>
        <a:lstStyle/>
        <a:p>
          <a:pPr marL="0" lvl="0" indent="0" algn="l" defTabSz="1066800">
            <a:lnSpc>
              <a:spcPct val="90000"/>
            </a:lnSpc>
            <a:spcBef>
              <a:spcPct val="0"/>
            </a:spcBef>
            <a:spcAft>
              <a:spcPct val="35000"/>
            </a:spcAft>
            <a:buNone/>
          </a:pPr>
          <a:r>
            <a:rPr lang="en-US" altLang="en-US" sz="2400" b="1" kern="1200" dirty="0" err="1">
              <a:latin typeface="Times New Roman" panose="02020603050405020304" pitchFamily="18" charset="0"/>
              <a:cs typeface="Times New Roman" panose="02020603050405020304" pitchFamily="18" charset="0"/>
              <a:sym typeface="Wingdings" panose="05000000000000000000" pitchFamily="2" charset="2"/>
            </a:rPr>
            <a:t>Đọc</a:t>
          </a:r>
          <a:r>
            <a:rPr lang="en-US" altLang="en-US" sz="2400" b="1" kern="12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kern="1200" dirty="0" err="1">
              <a:latin typeface="Times New Roman" panose="02020603050405020304" pitchFamily="18" charset="0"/>
              <a:cs typeface="Times New Roman" panose="02020603050405020304" pitchFamily="18" charset="0"/>
              <a:sym typeface="Wingdings" panose="05000000000000000000" pitchFamily="2" charset="2"/>
            </a:rPr>
            <a:t>thêm</a:t>
          </a:r>
          <a:r>
            <a:rPr lang="en-US" altLang="en-US" sz="2400" b="1" kern="12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kern="1200" dirty="0" err="1">
              <a:latin typeface="Times New Roman" panose="02020603050405020304" pitchFamily="18" charset="0"/>
              <a:cs typeface="Times New Roman" panose="02020603050405020304" pitchFamily="18" charset="0"/>
              <a:sym typeface="Wingdings" panose="05000000000000000000" pitchFamily="2" charset="2"/>
            </a:rPr>
            <a:t>mục</a:t>
          </a:r>
          <a:r>
            <a:rPr lang="en-US" altLang="en-US" sz="2400" b="1" kern="1200" dirty="0">
              <a:latin typeface="Times New Roman" panose="02020603050405020304" pitchFamily="18" charset="0"/>
              <a:cs typeface="Times New Roman" panose="02020603050405020304" pitchFamily="18" charset="0"/>
              <a:sym typeface="Wingdings" panose="05000000000000000000" pitchFamily="2" charset="2"/>
            </a:rPr>
            <a:t>: “ </a:t>
          </a:r>
          <a:r>
            <a:rPr lang="en-US" altLang="en-US" sz="2400" b="1" kern="1200" dirty="0" err="1">
              <a:latin typeface="Times New Roman" panose="02020603050405020304" pitchFamily="18" charset="0"/>
              <a:cs typeface="Times New Roman" panose="02020603050405020304" pitchFamily="18" charset="0"/>
              <a:sym typeface="Wingdings" panose="05000000000000000000" pitchFamily="2" charset="2"/>
            </a:rPr>
            <a:t>Có</a:t>
          </a:r>
          <a:r>
            <a:rPr lang="en-US" altLang="en-US" sz="2400" b="1" kern="12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kern="1200" dirty="0" err="1">
              <a:latin typeface="Times New Roman" panose="02020603050405020304" pitchFamily="18" charset="0"/>
              <a:cs typeface="Times New Roman" panose="02020603050405020304" pitchFamily="18" charset="0"/>
              <a:sym typeface="Wingdings" panose="05000000000000000000" pitchFamily="2" charset="2"/>
            </a:rPr>
            <a:t>thể</a:t>
          </a:r>
          <a:r>
            <a:rPr lang="en-US" altLang="en-US" sz="2400" b="1" kern="12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kern="1200" dirty="0" err="1">
              <a:latin typeface="Times New Roman" panose="02020603050405020304" pitchFamily="18" charset="0"/>
              <a:cs typeface="Times New Roman" panose="02020603050405020304" pitchFamily="18" charset="0"/>
              <a:sym typeface="Wingdings" panose="05000000000000000000" pitchFamily="2" charset="2"/>
            </a:rPr>
            <a:t>em</a:t>
          </a:r>
          <a:r>
            <a:rPr lang="en-US" altLang="en-US" sz="2400" b="1" kern="12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kern="1200" dirty="0" err="1">
              <a:latin typeface="Times New Roman" panose="02020603050405020304" pitchFamily="18" charset="0"/>
              <a:cs typeface="Times New Roman" panose="02020603050405020304" pitchFamily="18" charset="0"/>
              <a:sym typeface="Wingdings" panose="05000000000000000000" pitchFamily="2" charset="2"/>
            </a:rPr>
            <a:t>chưa</a:t>
          </a:r>
          <a:r>
            <a:rPr lang="en-US" altLang="en-US" sz="2400" b="1" kern="12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kern="1200" dirty="0" err="1">
              <a:latin typeface="Times New Roman" panose="02020603050405020304" pitchFamily="18" charset="0"/>
              <a:cs typeface="Times New Roman" panose="02020603050405020304" pitchFamily="18" charset="0"/>
              <a:sym typeface="Wingdings" panose="05000000000000000000" pitchFamily="2" charset="2"/>
            </a:rPr>
            <a:t>biết</a:t>
          </a:r>
          <a:r>
            <a:rPr lang="en-US" altLang="en-US" sz="2400" b="1" kern="1200" dirty="0">
              <a:latin typeface="Times New Roman" panose="02020603050405020304" pitchFamily="18" charset="0"/>
              <a:cs typeface="Times New Roman" panose="02020603050405020304" pitchFamily="18" charset="0"/>
              <a:sym typeface="Wingdings" panose="05000000000000000000" pitchFamily="2" charset="2"/>
            </a:rPr>
            <a:t>”</a:t>
          </a:r>
          <a:endParaRPr lang="en-US" sz="2400" kern="1200" dirty="0"/>
        </a:p>
      </dsp:txBody>
      <dsp:txXfrm>
        <a:off x="479385" y="82461"/>
        <a:ext cx="6161471" cy="958964"/>
      </dsp:txXfrm>
    </dsp:sp>
    <dsp:sp modelId="{A179BAAD-1154-459B-BA80-12F800939144}">
      <dsp:nvSpPr>
        <dsp:cNvPr id="0" name=""/>
        <dsp:cNvSpPr/>
      </dsp:nvSpPr>
      <dsp:spPr>
        <a:xfrm>
          <a:off x="0" y="2226668"/>
          <a:ext cx="8950325" cy="907200"/>
        </a:xfrm>
        <a:prstGeom prst="rect">
          <a:avLst/>
        </a:prstGeom>
        <a:solidFill>
          <a:schemeClr val="lt1">
            <a:alpha val="90000"/>
            <a:hueOff val="0"/>
            <a:satOff val="0"/>
            <a:lumOff val="0"/>
            <a:alphaOff val="0"/>
          </a:schemeClr>
        </a:solidFill>
        <a:ln w="6350" cap="flat" cmpd="sng" algn="ctr">
          <a:solidFill>
            <a:schemeClr val="accent5">
              <a:hueOff val="-3676672"/>
              <a:satOff val="-5114"/>
              <a:lumOff val="-1961"/>
              <a:alphaOff val="0"/>
            </a:schemeClr>
          </a:solidFill>
          <a:prstDash val="solid"/>
          <a:miter lim="800000"/>
        </a:ln>
        <a:effectLst/>
      </dsp:spPr>
      <dsp:style>
        <a:lnRef idx="1">
          <a:scrgbClr r="0" g="0" b="0"/>
        </a:lnRef>
        <a:fillRef idx="1">
          <a:scrgbClr r="0" g="0" b="0"/>
        </a:fillRef>
        <a:effectRef idx="0">
          <a:scrgbClr r="0" g="0" b="0"/>
        </a:effectRef>
        <a:fontRef idx="minor"/>
      </dsp:style>
    </dsp:sp>
    <dsp:sp modelId="{22539920-676E-4CC3-BD14-55A37561F815}">
      <dsp:nvSpPr>
        <dsp:cNvPr id="0" name=""/>
        <dsp:cNvSpPr/>
      </dsp:nvSpPr>
      <dsp:spPr>
        <a:xfrm>
          <a:off x="478981" y="1767487"/>
          <a:ext cx="6265227" cy="1062720"/>
        </a:xfrm>
        <a:prstGeom prst="round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811" tIns="0" rIns="236811" bIns="0" numCol="1" spcCol="1270" anchor="ctr" anchorCtr="0">
          <a:noAutofit/>
        </a:bodyPr>
        <a:lstStyle/>
        <a:p>
          <a:pPr marL="0" lvl="0" indent="0" algn="l" defTabSz="1066800">
            <a:lnSpc>
              <a:spcPct val="90000"/>
            </a:lnSpc>
            <a:spcBef>
              <a:spcPct val="0"/>
            </a:spcBef>
            <a:spcAft>
              <a:spcPct val="35000"/>
            </a:spcAft>
            <a:buNone/>
          </a:pPr>
          <a:r>
            <a:rPr lang="en-US" altLang="en-US" sz="2400" b="1" kern="1200" dirty="0" err="1">
              <a:latin typeface="Times New Roman" panose="02020603050405020304" pitchFamily="18" charset="0"/>
              <a:cs typeface="Times New Roman" panose="02020603050405020304" pitchFamily="18" charset="0"/>
            </a:rPr>
            <a:t>Làm</a:t>
          </a:r>
          <a:r>
            <a:rPr lang="en-US" altLang="en-US" sz="2400" b="1" kern="1200" dirty="0">
              <a:latin typeface="Times New Roman" panose="02020603050405020304" pitchFamily="18" charset="0"/>
              <a:cs typeface="Times New Roman" panose="02020603050405020304" pitchFamily="18" charset="0"/>
            </a:rPr>
            <a:t> </a:t>
          </a:r>
          <a:r>
            <a:rPr lang="en-US" altLang="en-US" sz="2400" b="1" kern="1200" dirty="0" err="1">
              <a:latin typeface="Times New Roman" panose="02020603050405020304" pitchFamily="18" charset="0"/>
              <a:cs typeface="Times New Roman" panose="02020603050405020304" pitchFamily="18" charset="0"/>
            </a:rPr>
            <a:t>các</a:t>
          </a:r>
          <a:r>
            <a:rPr lang="en-US" altLang="en-US" sz="2400" b="1" kern="1200" dirty="0">
              <a:latin typeface="Times New Roman" panose="02020603050405020304" pitchFamily="18" charset="0"/>
              <a:cs typeface="Times New Roman" panose="02020603050405020304" pitchFamily="18" charset="0"/>
            </a:rPr>
            <a:t> </a:t>
          </a:r>
          <a:r>
            <a:rPr lang="en-US" altLang="en-US" sz="2400" b="1" kern="1200" dirty="0" err="1">
              <a:latin typeface="Times New Roman" panose="02020603050405020304" pitchFamily="18" charset="0"/>
              <a:cs typeface="Times New Roman" panose="02020603050405020304" pitchFamily="18" charset="0"/>
            </a:rPr>
            <a:t>bài</a:t>
          </a:r>
          <a:r>
            <a:rPr lang="en-US" altLang="en-US" sz="2400" b="1" kern="1200" dirty="0">
              <a:latin typeface="Times New Roman" panose="02020603050405020304" pitchFamily="18" charset="0"/>
              <a:cs typeface="Times New Roman" panose="02020603050405020304" pitchFamily="18" charset="0"/>
            </a:rPr>
            <a:t>  1.1</a:t>
          </a:r>
          <a:r>
            <a:rPr lang="en-US" altLang="en-US" sz="2400" b="1" kern="1200" dirty="0">
              <a:latin typeface="Times New Roman" panose="02020603050405020304" pitchFamily="18" charset="0"/>
              <a:cs typeface="Times New Roman" panose="02020603050405020304" pitchFamily="18" charset="0"/>
              <a:sym typeface="Wingdings" panose="05000000000000000000" pitchFamily="2" charset="2"/>
            </a:rPr>
            <a:t>1.5, 1.7, 1.11 </a:t>
          </a:r>
          <a:r>
            <a:rPr lang="en-US" altLang="en-US" sz="2400" b="1" kern="1200" dirty="0" err="1">
              <a:latin typeface="Times New Roman" panose="02020603050405020304" pitchFamily="18" charset="0"/>
              <a:cs typeface="Times New Roman" panose="02020603050405020304" pitchFamily="18" charset="0"/>
              <a:sym typeface="Wingdings" panose="05000000000000000000" pitchFamily="2" charset="2"/>
            </a:rPr>
            <a:t>trong</a:t>
          </a:r>
          <a:r>
            <a:rPr lang="en-US" altLang="en-US" sz="2400" b="1" kern="1200" dirty="0">
              <a:latin typeface="Times New Roman" panose="02020603050405020304" pitchFamily="18" charset="0"/>
              <a:cs typeface="Times New Roman" panose="02020603050405020304" pitchFamily="18" charset="0"/>
              <a:sym typeface="Wingdings" panose="05000000000000000000" pitchFamily="2" charset="2"/>
            </a:rPr>
            <a:t> SBT</a:t>
          </a:r>
          <a:endParaRPr lang="en-US" sz="2400" kern="1200" dirty="0"/>
        </a:p>
      </dsp:txBody>
      <dsp:txXfrm>
        <a:off x="530859" y="1819365"/>
        <a:ext cx="6161471" cy="958964"/>
      </dsp:txXfrm>
    </dsp:sp>
    <dsp:sp modelId="{B33F9416-6CE9-4C67-8559-9AD4596A537B}">
      <dsp:nvSpPr>
        <dsp:cNvPr id="0" name=""/>
        <dsp:cNvSpPr/>
      </dsp:nvSpPr>
      <dsp:spPr>
        <a:xfrm>
          <a:off x="0" y="3859628"/>
          <a:ext cx="8950325" cy="907200"/>
        </a:xfrm>
        <a:prstGeom prst="rect">
          <a:avLst/>
        </a:prstGeom>
        <a:solidFill>
          <a:schemeClr val="lt1">
            <a:alpha val="90000"/>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0">
          <a:scrgbClr r="0" g="0" b="0"/>
        </a:effectRef>
        <a:fontRef idx="minor"/>
      </dsp:style>
    </dsp:sp>
    <dsp:sp modelId="{A0ED690D-A86E-49C7-BF33-A7442186002A}">
      <dsp:nvSpPr>
        <dsp:cNvPr id="0" name=""/>
        <dsp:cNvSpPr/>
      </dsp:nvSpPr>
      <dsp:spPr>
        <a:xfrm>
          <a:off x="447516" y="3328268"/>
          <a:ext cx="6265227" cy="1062720"/>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811" tIns="0" rIns="236811" bIns="0" numCol="1" spcCol="1270" anchor="ctr" anchorCtr="0">
          <a:noAutofit/>
        </a:bodyPr>
        <a:lstStyle/>
        <a:p>
          <a:pPr marL="0" lvl="0" indent="0" algn="l" defTabSz="1066800">
            <a:lnSpc>
              <a:spcPct val="90000"/>
            </a:lnSpc>
            <a:spcBef>
              <a:spcPct val="0"/>
            </a:spcBef>
            <a:spcAft>
              <a:spcPct val="35000"/>
            </a:spcAft>
            <a:buNone/>
          </a:pPr>
          <a:r>
            <a:rPr lang="en-US" altLang="en-US" sz="2400" b="1" kern="1200" dirty="0" err="1">
              <a:latin typeface="Times New Roman" panose="02020603050405020304" pitchFamily="18" charset="0"/>
              <a:cs typeface="Times New Roman" panose="02020603050405020304" pitchFamily="18" charset="0"/>
            </a:rPr>
            <a:t>Chuẩn</a:t>
          </a:r>
          <a:r>
            <a:rPr lang="en-US" altLang="en-US" sz="2400" b="1" kern="1200" dirty="0">
              <a:latin typeface="Times New Roman" panose="02020603050405020304" pitchFamily="18" charset="0"/>
              <a:cs typeface="Times New Roman" panose="02020603050405020304" pitchFamily="18" charset="0"/>
            </a:rPr>
            <a:t> </a:t>
          </a:r>
          <a:r>
            <a:rPr lang="en-US" altLang="en-US" sz="2400" b="1" kern="1200" dirty="0" err="1">
              <a:latin typeface="Times New Roman" panose="02020603050405020304" pitchFamily="18" charset="0"/>
              <a:cs typeface="Times New Roman" panose="02020603050405020304" pitchFamily="18" charset="0"/>
            </a:rPr>
            <a:t>bị</a:t>
          </a:r>
          <a:r>
            <a:rPr lang="en-US" altLang="en-US" sz="2400" b="1" kern="1200" dirty="0">
              <a:latin typeface="Times New Roman" panose="02020603050405020304" pitchFamily="18" charset="0"/>
              <a:cs typeface="Times New Roman" panose="02020603050405020304" pitchFamily="18" charset="0"/>
            </a:rPr>
            <a:t> </a:t>
          </a:r>
          <a:r>
            <a:rPr lang="en-US" altLang="en-US" sz="2400" b="1" kern="1200" dirty="0" err="1">
              <a:latin typeface="Times New Roman" panose="02020603050405020304" pitchFamily="18" charset="0"/>
              <a:cs typeface="Times New Roman" panose="02020603050405020304" pitchFamily="18" charset="0"/>
            </a:rPr>
            <a:t>bài</a:t>
          </a:r>
          <a:r>
            <a:rPr lang="en-US" altLang="en-US" sz="2400" b="1" kern="1200" dirty="0">
              <a:latin typeface="Times New Roman" panose="02020603050405020304" pitchFamily="18" charset="0"/>
              <a:cs typeface="Times New Roman" panose="02020603050405020304" pitchFamily="18" charset="0"/>
            </a:rPr>
            <a:t> </a:t>
          </a:r>
          <a:r>
            <a:rPr lang="en-US" altLang="en-US" sz="2400" b="1" kern="1200" dirty="0" err="1">
              <a:latin typeface="Times New Roman" panose="02020603050405020304" pitchFamily="18" charset="0"/>
              <a:cs typeface="Times New Roman" panose="02020603050405020304" pitchFamily="18" charset="0"/>
            </a:rPr>
            <a:t>mới</a:t>
          </a:r>
          <a:r>
            <a:rPr lang="en-US" altLang="en-US" sz="2400" b="1" kern="1200" dirty="0">
              <a:latin typeface="Times New Roman" panose="02020603050405020304" pitchFamily="18" charset="0"/>
              <a:cs typeface="Times New Roman" panose="02020603050405020304" pitchFamily="18" charset="0"/>
            </a:rPr>
            <a:t>: </a:t>
          </a:r>
          <a:r>
            <a:rPr lang="en-US" altLang="en-US" sz="2400" b="1" kern="1200" dirty="0" err="1">
              <a:latin typeface="Times New Roman" panose="02020603050405020304" pitchFamily="18" charset="0"/>
              <a:cs typeface="Times New Roman" panose="02020603050405020304" pitchFamily="18" charset="0"/>
            </a:rPr>
            <a:t>Chủ</a:t>
          </a:r>
          <a:r>
            <a:rPr lang="en-US" altLang="en-US" sz="2400" b="1" kern="1200" dirty="0">
              <a:latin typeface="Times New Roman" panose="02020603050405020304" pitchFamily="18" charset="0"/>
              <a:cs typeface="Times New Roman" panose="02020603050405020304" pitchFamily="18" charset="0"/>
            </a:rPr>
            <a:t> </a:t>
          </a:r>
          <a:r>
            <a:rPr lang="en-US" altLang="en-US" sz="2400" b="1" kern="1200" dirty="0" err="1">
              <a:latin typeface="Times New Roman" panose="02020603050405020304" pitchFamily="18" charset="0"/>
              <a:cs typeface="Times New Roman" panose="02020603050405020304" pitchFamily="18" charset="0"/>
            </a:rPr>
            <a:t>đề</a:t>
          </a:r>
          <a:r>
            <a:rPr lang="en-US" altLang="en-US" sz="2400" b="1" kern="1200" dirty="0">
              <a:latin typeface="Times New Roman" panose="02020603050405020304" pitchFamily="18" charset="0"/>
              <a:cs typeface="Times New Roman" panose="02020603050405020304" pitchFamily="18" charset="0"/>
            </a:rPr>
            <a:t> “ </a:t>
          </a:r>
          <a:r>
            <a:rPr lang="en-US" altLang="en-US" sz="2400" b="1" kern="1200" dirty="0" err="1">
              <a:latin typeface="Times New Roman" panose="02020603050405020304" pitchFamily="18" charset="0"/>
              <a:cs typeface="Times New Roman" panose="02020603050405020304" pitchFamily="18" charset="0"/>
            </a:rPr>
            <a:t>Vận</a:t>
          </a:r>
          <a:r>
            <a:rPr lang="en-US" altLang="en-US" sz="2400" b="1" kern="1200" dirty="0">
              <a:latin typeface="Times New Roman" panose="02020603050405020304" pitchFamily="18" charset="0"/>
              <a:cs typeface="Times New Roman" panose="02020603050405020304" pitchFamily="18" charset="0"/>
            </a:rPr>
            <a:t> </a:t>
          </a:r>
          <a:r>
            <a:rPr lang="en-US" altLang="en-US" sz="2400" b="1" kern="1200" dirty="0" err="1">
              <a:latin typeface="Times New Roman" panose="02020603050405020304" pitchFamily="18" charset="0"/>
              <a:cs typeface="Times New Roman" panose="02020603050405020304" pitchFamily="18" charset="0"/>
            </a:rPr>
            <a:t>tốc</a:t>
          </a:r>
          <a:r>
            <a:rPr lang="en-US" altLang="en-US" sz="2400" b="1" kern="1200" dirty="0">
              <a:latin typeface="Times New Roman" panose="02020603050405020304" pitchFamily="18" charset="0"/>
              <a:cs typeface="Times New Roman" panose="02020603050405020304" pitchFamily="18" charset="0"/>
            </a:rPr>
            <a:t> </a:t>
          </a:r>
          <a:r>
            <a:rPr lang="en-US" altLang="en-US" sz="2400" b="1" kern="1200" dirty="0" err="1">
              <a:latin typeface="Times New Roman" panose="02020603050405020304" pitchFamily="18" charset="0"/>
              <a:cs typeface="Times New Roman" panose="02020603050405020304" pitchFamily="18" charset="0"/>
            </a:rPr>
            <a:t>và</a:t>
          </a:r>
          <a:r>
            <a:rPr lang="en-US" altLang="en-US" sz="2400" b="1" kern="1200" dirty="0">
              <a:latin typeface="Times New Roman" panose="02020603050405020304" pitchFamily="18" charset="0"/>
              <a:cs typeface="Times New Roman" panose="02020603050405020304" pitchFamily="18" charset="0"/>
            </a:rPr>
            <a:t> </a:t>
          </a:r>
          <a:r>
            <a:rPr lang="en-US" altLang="en-US" sz="2400" b="1" kern="1200" dirty="0" err="1">
              <a:latin typeface="Times New Roman" panose="02020603050405020304" pitchFamily="18" charset="0"/>
              <a:cs typeface="Times New Roman" panose="02020603050405020304" pitchFamily="18" charset="0"/>
            </a:rPr>
            <a:t>chuyển</a:t>
          </a:r>
          <a:r>
            <a:rPr lang="en-US" altLang="en-US" sz="2400" b="1" kern="1200" dirty="0">
              <a:latin typeface="Times New Roman" panose="02020603050405020304" pitchFamily="18" charset="0"/>
              <a:cs typeface="Times New Roman" panose="02020603050405020304" pitchFamily="18" charset="0"/>
            </a:rPr>
            <a:t> </a:t>
          </a:r>
          <a:r>
            <a:rPr lang="en-US" altLang="en-US" sz="2400" b="1" kern="1200" dirty="0" err="1">
              <a:latin typeface="Times New Roman" panose="02020603050405020304" pitchFamily="18" charset="0"/>
              <a:cs typeface="Times New Roman" panose="02020603050405020304" pitchFamily="18" charset="0"/>
            </a:rPr>
            <a:t>động</a:t>
          </a:r>
          <a:r>
            <a:rPr lang="en-US" altLang="en-US" sz="2400" b="1" kern="1200" dirty="0">
              <a:latin typeface="Times New Roman" panose="02020603050405020304" pitchFamily="18" charset="0"/>
              <a:cs typeface="Times New Roman" panose="02020603050405020304" pitchFamily="18" charset="0"/>
            </a:rPr>
            <a:t>’’</a:t>
          </a:r>
          <a:endParaRPr lang="vi-VN" altLang="en-US" sz="2400" b="1" kern="1200" dirty="0">
            <a:latin typeface="Times New Roman" panose="02020603050405020304" pitchFamily="18" charset="0"/>
            <a:cs typeface="Times New Roman" panose="02020603050405020304" pitchFamily="18" charset="0"/>
          </a:endParaRPr>
        </a:p>
      </dsp:txBody>
      <dsp:txXfrm>
        <a:off x="499394" y="3380146"/>
        <a:ext cx="6161471" cy="95896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D7BA8E4-5414-4583-8614-CA5208AC94B5}"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D6BF6-D299-453E-8CD3-01F20E9B2754}" type="slidenum">
              <a:rPr lang="en-US" smtClean="0"/>
              <a:t>‹#›</a:t>
            </a:fld>
            <a:endParaRPr lang="en-US"/>
          </a:p>
        </p:txBody>
      </p:sp>
    </p:spTree>
    <p:extLst>
      <p:ext uri="{BB962C8B-B14F-4D97-AF65-F5344CB8AC3E}">
        <p14:creationId xmlns:p14="http://schemas.microsoft.com/office/powerpoint/2010/main" val="3405985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7BA8E4-5414-4583-8614-CA5208AC94B5}"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D6BF6-D299-453E-8CD3-01F20E9B2754}" type="slidenum">
              <a:rPr lang="en-US" smtClean="0"/>
              <a:t>‹#›</a:t>
            </a:fld>
            <a:endParaRPr lang="en-US"/>
          </a:p>
        </p:txBody>
      </p:sp>
    </p:spTree>
    <p:extLst>
      <p:ext uri="{BB962C8B-B14F-4D97-AF65-F5344CB8AC3E}">
        <p14:creationId xmlns:p14="http://schemas.microsoft.com/office/powerpoint/2010/main" val="2640491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7BA8E4-5414-4583-8614-CA5208AC94B5}"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D6BF6-D299-453E-8CD3-01F20E9B2754}" type="slidenum">
              <a:rPr lang="en-US" smtClean="0"/>
              <a:t>‹#›</a:t>
            </a:fld>
            <a:endParaRPr lang="en-US"/>
          </a:p>
        </p:txBody>
      </p:sp>
    </p:spTree>
    <p:extLst>
      <p:ext uri="{BB962C8B-B14F-4D97-AF65-F5344CB8AC3E}">
        <p14:creationId xmlns:p14="http://schemas.microsoft.com/office/powerpoint/2010/main" val="4204675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F862E05E-2337-4A15-B9B1-224D679210C8}" type="slidenum">
              <a:rPr lang="en-US" altLang="en-US"/>
              <a:pPr/>
              <a:t>‹#›</a:t>
            </a:fld>
            <a:endParaRPr lang="en-US" altLang="en-US"/>
          </a:p>
        </p:txBody>
      </p:sp>
    </p:spTree>
    <p:extLst>
      <p:ext uri="{BB962C8B-B14F-4D97-AF65-F5344CB8AC3E}">
        <p14:creationId xmlns:p14="http://schemas.microsoft.com/office/powerpoint/2010/main" val="1504460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16000" y="533400"/>
            <a:ext cx="102616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4B00E21-2BB3-4D2F-B909-28F9C0233DDD}" type="slidenum">
              <a:rPr lang="en-US" altLang="en-US"/>
              <a:pPr/>
              <a:t>‹#›</a:t>
            </a:fld>
            <a:endParaRPr lang="en-US" altLang="en-US"/>
          </a:p>
        </p:txBody>
      </p:sp>
    </p:spTree>
    <p:extLst>
      <p:ext uri="{BB962C8B-B14F-4D97-AF65-F5344CB8AC3E}">
        <p14:creationId xmlns:p14="http://schemas.microsoft.com/office/powerpoint/2010/main" val="1244209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7BA8E4-5414-4583-8614-CA5208AC94B5}"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D6BF6-D299-453E-8CD3-01F20E9B2754}" type="slidenum">
              <a:rPr lang="en-US" smtClean="0"/>
              <a:t>‹#›</a:t>
            </a:fld>
            <a:endParaRPr lang="en-US"/>
          </a:p>
        </p:txBody>
      </p:sp>
    </p:spTree>
    <p:extLst>
      <p:ext uri="{BB962C8B-B14F-4D97-AF65-F5344CB8AC3E}">
        <p14:creationId xmlns:p14="http://schemas.microsoft.com/office/powerpoint/2010/main" val="963836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7BA8E4-5414-4583-8614-CA5208AC94B5}"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D6BF6-D299-453E-8CD3-01F20E9B2754}" type="slidenum">
              <a:rPr lang="en-US" smtClean="0"/>
              <a:t>‹#›</a:t>
            </a:fld>
            <a:endParaRPr lang="en-US"/>
          </a:p>
        </p:txBody>
      </p:sp>
    </p:spTree>
    <p:extLst>
      <p:ext uri="{BB962C8B-B14F-4D97-AF65-F5344CB8AC3E}">
        <p14:creationId xmlns:p14="http://schemas.microsoft.com/office/powerpoint/2010/main" val="3116853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7BA8E4-5414-4583-8614-CA5208AC94B5}"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D6BF6-D299-453E-8CD3-01F20E9B2754}" type="slidenum">
              <a:rPr lang="en-US" smtClean="0"/>
              <a:t>‹#›</a:t>
            </a:fld>
            <a:endParaRPr lang="en-US"/>
          </a:p>
        </p:txBody>
      </p:sp>
    </p:spTree>
    <p:extLst>
      <p:ext uri="{BB962C8B-B14F-4D97-AF65-F5344CB8AC3E}">
        <p14:creationId xmlns:p14="http://schemas.microsoft.com/office/powerpoint/2010/main" val="1556134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7BA8E4-5414-4583-8614-CA5208AC94B5}" type="datetimeFigureOut">
              <a:rPr lang="en-US" smtClean="0"/>
              <a:t>9/8/2021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9D6BF6-D299-453E-8CD3-01F20E9B2754}" type="slidenum">
              <a:rPr lang="en-US" smtClean="0"/>
              <a:t>‹#›</a:t>
            </a:fld>
            <a:endParaRPr lang="en-US"/>
          </a:p>
        </p:txBody>
      </p:sp>
    </p:spTree>
    <p:extLst>
      <p:ext uri="{BB962C8B-B14F-4D97-AF65-F5344CB8AC3E}">
        <p14:creationId xmlns:p14="http://schemas.microsoft.com/office/powerpoint/2010/main" val="2811044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7BA8E4-5414-4583-8614-CA5208AC94B5}" type="datetimeFigureOut">
              <a:rPr lang="en-US" smtClean="0"/>
              <a:t>9/8/2021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9D6BF6-D299-453E-8CD3-01F20E9B2754}" type="slidenum">
              <a:rPr lang="en-US" smtClean="0"/>
              <a:t>‹#›</a:t>
            </a:fld>
            <a:endParaRPr lang="en-US"/>
          </a:p>
        </p:txBody>
      </p:sp>
    </p:spTree>
    <p:extLst>
      <p:ext uri="{BB962C8B-B14F-4D97-AF65-F5344CB8AC3E}">
        <p14:creationId xmlns:p14="http://schemas.microsoft.com/office/powerpoint/2010/main" val="447203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7BA8E4-5414-4583-8614-CA5208AC94B5}" type="datetimeFigureOut">
              <a:rPr lang="en-US" smtClean="0"/>
              <a:t>9/8/2021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9D6BF6-D299-453E-8CD3-01F20E9B2754}" type="slidenum">
              <a:rPr lang="en-US" smtClean="0"/>
              <a:t>‹#›</a:t>
            </a:fld>
            <a:endParaRPr lang="en-US"/>
          </a:p>
        </p:txBody>
      </p:sp>
    </p:spTree>
    <p:extLst>
      <p:ext uri="{BB962C8B-B14F-4D97-AF65-F5344CB8AC3E}">
        <p14:creationId xmlns:p14="http://schemas.microsoft.com/office/powerpoint/2010/main" val="2182751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7BA8E4-5414-4583-8614-CA5208AC94B5}"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D6BF6-D299-453E-8CD3-01F20E9B2754}" type="slidenum">
              <a:rPr lang="en-US" smtClean="0"/>
              <a:t>‹#›</a:t>
            </a:fld>
            <a:endParaRPr lang="en-US"/>
          </a:p>
        </p:txBody>
      </p:sp>
    </p:spTree>
    <p:extLst>
      <p:ext uri="{BB962C8B-B14F-4D97-AF65-F5344CB8AC3E}">
        <p14:creationId xmlns:p14="http://schemas.microsoft.com/office/powerpoint/2010/main" val="3654099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7BA8E4-5414-4583-8614-CA5208AC94B5}"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D6BF6-D299-453E-8CD3-01F20E9B2754}" type="slidenum">
              <a:rPr lang="en-US" smtClean="0"/>
              <a:t>‹#›</a:t>
            </a:fld>
            <a:endParaRPr lang="en-US"/>
          </a:p>
        </p:txBody>
      </p:sp>
    </p:spTree>
    <p:extLst>
      <p:ext uri="{BB962C8B-B14F-4D97-AF65-F5344CB8AC3E}">
        <p14:creationId xmlns:p14="http://schemas.microsoft.com/office/powerpoint/2010/main" val="2485221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7BA8E4-5414-4583-8614-CA5208AC94B5}" type="datetimeFigureOut">
              <a:rPr lang="en-US" smtClean="0"/>
              <a:t>9/8/2021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9D6BF6-D299-453E-8CD3-01F20E9B2754}" type="slidenum">
              <a:rPr lang="en-US" smtClean="0"/>
              <a:t>‹#›</a:t>
            </a:fld>
            <a:endParaRPr lang="en-US"/>
          </a:p>
        </p:txBody>
      </p:sp>
    </p:spTree>
    <p:extLst>
      <p:ext uri="{BB962C8B-B14F-4D97-AF65-F5344CB8AC3E}">
        <p14:creationId xmlns:p14="http://schemas.microsoft.com/office/powerpoint/2010/main" val="2123140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gif"/><Relationship Id="rId4" Type="http://schemas.openxmlformats.org/officeDocument/2006/relationships/image" Target="../media/image22.gif"/></Relationships>
</file>

<file path=ppt/slides/_rels/slide1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1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1.xml"/><Relationship Id="rId4" Type="http://schemas.openxmlformats.org/officeDocument/2006/relationships/image" Target="../media/image29.wmf"/></Relationships>
</file>

<file path=ppt/slides/_rels/slide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9.gif"/><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slide" Target="slide3.xml"/><Relationship Id="rId12" Type="http://schemas.openxmlformats.org/officeDocument/2006/relationships/slide" Target="slide2.xml"/><Relationship Id="rId2" Type="http://schemas.openxmlformats.org/officeDocument/2006/relationships/image" Target="../media/image41.jpeg"/><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46.gif"/><Relationship Id="rId5" Type="http://schemas.openxmlformats.org/officeDocument/2006/relationships/slide" Target="slide7.xml"/><Relationship Id="rId10" Type="http://schemas.openxmlformats.org/officeDocument/2006/relationships/image" Target="../media/image45.png"/><Relationship Id="rId4" Type="http://schemas.openxmlformats.org/officeDocument/2006/relationships/image" Target="../media/image39.gif"/><Relationship Id="rId9" Type="http://schemas.openxmlformats.org/officeDocument/2006/relationships/slide" Target="slide6.xml"/><Relationship Id="rId1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slide" Target="slide1.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gif"/></Relationships>
</file>

<file path=ppt/slides/_rels/slide2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slide" Target="slide1.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gif"/></Relationships>
</file>

<file path=ppt/slides/_rels/slide25.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slide" Target="slide1.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gif"/></Relationships>
</file>

<file path=ppt/slides/_rels/slide26.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slide" Target="slide1.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gif"/></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1682862"/>
              </p:ext>
            </p:extLst>
          </p:nvPr>
        </p:nvGraphicFramePr>
        <p:xfrm>
          <a:off x="969264" y="2350008"/>
          <a:ext cx="9927336" cy="3717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987552" y="429768"/>
            <a:ext cx="9400032" cy="142646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Times New Roman" panose="02020603050405020304" pitchFamily="18" charset="0"/>
                <a:cs typeface="Times New Roman" panose="02020603050405020304" pitchFamily="18" charset="0"/>
              </a:rPr>
              <a:t>CHƯƠNG TRÌNH VẬT LÝ 8</a:t>
            </a:r>
          </a:p>
        </p:txBody>
      </p:sp>
    </p:spTree>
    <p:extLst>
      <p:ext uri="{BB962C8B-B14F-4D97-AF65-F5344CB8AC3E}">
        <p14:creationId xmlns:p14="http://schemas.microsoft.com/office/powerpoint/2010/main" val="1559814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328" y="520573"/>
            <a:ext cx="10701528" cy="2350643"/>
          </a:xfrm>
        </p:spPr>
        <p:txBody>
          <a:bodyPr>
            <a:normAutofit/>
          </a:bodyPr>
          <a:lstStyle/>
          <a:p>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PHT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1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r>
              <a:rPr lang="en-US" sz="2800" dirty="0" err="1">
                <a:latin typeface="Times New Roman" panose="02020603050405020304" pitchFamily="18" charset="0"/>
                <a:cs typeface="Times New Roman" panose="02020603050405020304" pitchFamily="18" charset="0"/>
              </a:rPr>
              <a:t>Phiếu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“X”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86621576"/>
              </p:ext>
            </p:extLst>
          </p:nvPr>
        </p:nvGraphicFramePr>
        <p:xfrm>
          <a:off x="1170432" y="3264408"/>
          <a:ext cx="9372600" cy="2852927"/>
        </p:xfrm>
        <a:graphic>
          <a:graphicData uri="http://schemas.openxmlformats.org/drawingml/2006/table">
            <a:tbl>
              <a:tblPr firstRow="1" bandRow="1">
                <a:tableStyleId>{8A107856-5554-42FB-B03E-39F5DBC370BA}</a:tableStyleId>
              </a:tblPr>
              <a:tblGrid>
                <a:gridCol w="3201802">
                  <a:extLst>
                    <a:ext uri="{9D8B030D-6E8A-4147-A177-3AD203B41FA5}">
                      <a16:colId xmlns:a16="http://schemas.microsoft.com/office/drawing/2014/main" val="20000"/>
                    </a:ext>
                  </a:extLst>
                </a:gridCol>
                <a:gridCol w="2103877">
                  <a:extLst>
                    <a:ext uri="{9D8B030D-6E8A-4147-A177-3AD203B41FA5}">
                      <a16:colId xmlns:a16="http://schemas.microsoft.com/office/drawing/2014/main" val="20001"/>
                    </a:ext>
                  </a:extLst>
                </a:gridCol>
                <a:gridCol w="1827959">
                  <a:extLst>
                    <a:ext uri="{9D8B030D-6E8A-4147-A177-3AD203B41FA5}">
                      <a16:colId xmlns:a16="http://schemas.microsoft.com/office/drawing/2014/main" val="20002"/>
                    </a:ext>
                  </a:extLst>
                </a:gridCol>
                <a:gridCol w="2238962">
                  <a:extLst>
                    <a:ext uri="{9D8B030D-6E8A-4147-A177-3AD203B41FA5}">
                      <a16:colId xmlns:a16="http://schemas.microsoft.com/office/drawing/2014/main" val="20003"/>
                    </a:ext>
                  </a:extLst>
                </a:gridCol>
              </a:tblGrid>
              <a:tr h="1000377">
                <a:tc>
                  <a:txBody>
                    <a:bodyPr/>
                    <a:lstStyle/>
                    <a:p>
                      <a:pPr algn="ctr"/>
                      <a:r>
                        <a:rPr lang="en-US" sz="2400" dirty="0" err="1">
                          <a:latin typeface="Times New Roman" panose="02020603050405020304" pitchFamily="18" charset="0"/>
                          <a:cs typeface="Times New Roman" panose="02020603050405020304" pitchFamily="18" charset="0"/>
                        </a:rPr>
                        <a:t>Hành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khách</a:t>
                      </a:r>
                      <a:r>
                        <a:rPr lang="en-US" sz="2400" baseline="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baseline="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a:latin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yên</a:t>
                      </a:r>
                      <a:r>
                        <a:rPr lang="en-US" sz="2400" baseline="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a:latin typeface="Times New Roman" panose="02020603050405020304" pitchFamily="18" charset="0"/>
                          <a:cs typeface="Times New Roman" panose="02020603050405020304" pitchFamily="18" charset="0"/>
                        </a:rPr>
                        <a:t>Giải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thích</a:t>
                      </a:r>
                      <a:r>
                        <a:rPr lang="en-US" sz="2400" baseline="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926275">
                <a:tc>
                  <a:txBody>
                    <a:bodyPr/>
                    <a:lstStyle/>
                    <a:p>
                      <a:pPr algn="ctr"/>
                      <a:r>
                        <a:rPr lang="en-US" sz="2400" dirty="0">
                          <a:latin typeface="Times New Roman" panose="02020603050405020304" pitchFamily="18" charset="0"/>
                          <a:cs typeface="Times New Roman" panose="02020603050405020304" pitchFamily="18" charset="0"/>
                        </a:rPr>
                        <a:t>So </a:t>
                      </a:r>
                      <a:r>
                        <a:rPr lang="en-US" sz="2400" dirty="0" err="1">
                          <a:latin typeface="Times New Roman" panose="02020603050405020304" pitchFamily="18" charset="0"/>
                          <a:cs typeface="Times New Roman" panose="02020603050405020304" pitchFamily="18" charset="0"/>
                        </a:rPr>
                        <a:t>với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nhà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ga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Vật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mốc</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9262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So </a:t>
                      </a:r>
                      <a:r>
                        <a:rPr lang="en-US" sz="2400" dirty="0" err="1">
                          <a:latin typeface="Times New Roman" panose="02020603050405020304" pitchFamily="18" charset="0"/>
                          <a:cs typeface="Times New Roman" panose="02020603050405020304" pitchFamily="18" charset="0"/>
                        </a:rPr>
                        <a:t>với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toa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tàu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Vật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mốc</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23560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5" descr="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1157" y="1885108"/>
            <a:ext cx="1932171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230" name="Group 6"/>
          <p:cNvGrpSpPr>
            <a:grpSpLocks/>
          </p:cNvGrpSpPr>
          <p:nvPr/>
        </p:nvGrpSpPr>
        <p:grpSpPr bwMode="auto">
          <a:xfrm>
            <a:off x="-18440400" y="4748213"/>
            <a:ext cx="25298400" cy="1300162"/>
            <a:chOff x="-11664" y="2991"/>
            <a:chExt cx="15936" cy="819"/>
          </a:xfrm>
        </p:grpSpPr>
        <p:pic>
          <p:nvPicPr>
            <p:cNvPr id="83977" name="Picture 7" descr="XE LUA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64" y="2992"/>
              <a:ext cx="9072"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8" name="Picture 8" descr="XE LUA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 y="2991"/>
              <a:ext cx="9072"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Hình chữ nhật 2"/>
          <p:cNvSpPr/>
          <p:nvPr/>
        </p:nvSpPr>
        <p:spPr bwMode="auto">
          <a:xfrm>
            <a:off x="2087644" y="3984854"/>
            <a:ext cx="1906571" cy="518982"/>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n-US" dirty="0">
                <a:latin typeface="Times New Roman" panose="02020603050405020304" pitchFamily="18" charset="0"/>
                <a:cs typeface="Times New Roman" panose="02020603050405020304" pitchFamily="18" charset="0"/>
              </a:rPr>
              <a:t>ĐƯỜNG SỐ 3</a:t>
            </a:r>
          </a:p>
        </p:txBody>
      </p:sp>
      <p:pic>
        <p:nvPicPr>
          <p:cNvPr id="2" name="Picture 1"/>
          <p:cNvPicPr>
            <a:picLocks noChangeAspect="1"/>
          </p:cNvPicPr>
          <p:nvPr/>
        </p:nvPicPr>
        <p:blipFill>
          <a:blip r:embed="rId5"/>
          <a:stretch>
            <a:fillRect/>
          </a:stretch>
        </p:blipFill>
        <p:spPr>
          <a:xfrm>
            <a:off x="5652812" y="300319"/>
            <a:ext cx="6360079" cy="1971542"/>
          </a:xfrm>
          <a:prstGeom prst="rect">
            <a:avLst/>
          </a:prstGeom>
        </p:spPr>
      </p:pic>
      <p:pic>
        <p:nvPicPr>
          <p:cNvPr id="14" name="Picture 14" descr="kim phut"/>
          <p:cNvPicPr>
            <a:picLocks noChangeAspect="1" noChangeArrowheads="1"/>
          </p:cNvPicPr>
          <p:nvPr/>
        </p:nvPicPr>
        <p:blipFill>
          <a:blip r:embed="rId6" cstate="print"/>
          <a:srcRect/>
          <a:stretch>
            <a:fillRect/>
          </a:stretch>
        </p:blipFill>
        <p:spPr bwMode="auto">
          <a:xfrm>
            <a:off x="1312029" y="472612"/>
            <a:ext cx="1143000" cy="1075765"/>
          </a:xfrm>
          <a:prstGeom prst="rect">
            <a:avLst/>
          </a:prstGeom>
          <a:noFill/>
          <a:ln w="9525">
            <a:noFill/>
            <a:miter lim="800000"/>
            <a:headEnd/>
            <a:tailEnd/>
          </a:ln>
        </p:spPr>
      </p:pic>
      <p:pic>
        <p:nvPicPr>
          <p:cNvPr id="4" name="Picture 3"/>
          <p:cNvPicPr>
            <a:picLocks noChangeAspect="1"/>
          </p:cNvPicPr>
          <p:nvPr/>
        </p:nvPicPr>
        <p:blipFill>
          <a:blip r:embed="rId7"/>
          <a:stretch>
            <a:fillRect/>
          </a:stretch>
        </p:blipFill>
        <p:spPr>
          <a:xfrm>
            <a:off x="1005629" y="0"/>
            <a:ext cx="1755800" cy="1767993"/>
          </a:xfrm>
          <a:prstGeom prst="rect">
            <a:avLst/>
          </a:prstGeom>
        </p:spPr>
      </p:pic>
      <p:sp>
        <p:nvSpPr>
          <p:cNvPr id="16" name="Cloud 15"/>
          <p:cNvSpPr/>
          <p:nvPr/>
        </p:nvSpPr>
        <p:spPr>
          <a:xfrm>
            <a:off x="2952750" y="6864"/>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FF0000"/>
                </a:solidFill>
                <a:latin typeface="Times New Roman" pitchFamily="18" charset="0"/>
                <a:cs typeface="Times New Roman" pitchFamily="18" charset="0"/>
              </a:rPr>
              <a:t>HẾT GIỜ</a:t>
            </a:r>
          </a:p>
        </p:txBody>
      </p:sp>
    </p:spTree>
    <p:extLst>
      <p:ext uri="{BB962C8B-B14F-4D97-AF65-F5344CB8AC3E}">
        <p14:creationId xmlns:p14="http://schemas.microsoft.com/office/powerpoint/2010/main" val="283228895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repeatCount="indefinite" accel="50000" decel="50000" fill="hold" nodeType="withEffect">
                                  <p:stCondLst>
                                    <p:cond delay="0"/>
                                  </p:stCondLst>
                                  <p:childTnLst>
                                    <p:animMotion origin="layout" path="M 0 2.96296E-6 L 3.38333 2.96296E-6 " pathEditMode="relative" rAng="0" ptsTypes="AA">
                                      <p:cBhvr>
                                        <p:cTn id="6" dur="30000" fill="hold"/>
                                        <p:tgtEl>
                                          <p:spTgt spid="308230"/>
                                        </p:tgtEl>
                                        <p:attrNameLst>
                                          <p:attrName>ppt_x</p:attrName>
                                          <p:attrName>ppt_y</p:attrName>
                                        </p:attrNameLst>
                                      </p:cBhvr>
                                      <p:rCtr x="169167" y="0"/>
                                    </p:animMotion>
                                  </p:childTnLst>
                                </p:cTn>
                              </p:par>
                            </p:childTnLst>
                          </p:cTn>
                        </p:par>
                      </p:childTnLst>
                    </p:cTn>
                  </p:par>
                  <p:par>
                    <p:cTn id="7" fill="hold">
                      <p:stCondLst>
                        <p:cond delay="indefinite"/>
                      </p:stCondLst>
                      <p:childTnLst>
                        <p:par>
                          <p:cTn id="8" fill="hold">
                            <p:stCondLst>
                              <p:cond delay="0"/>
                            </p:stCondLst>
                            <p:childTnLst>
                              <p:par>
                                <p:cTn id="9" presetID="8" presetClass="emph" presetSubtype="0" fill="remove" nodeType="clickEffect">
                                  <p:stCondLst>
                                    <p:cond delay="0"/>
                                  </p:stCondLst>
                                  <p:childTnLst>
                                    <p:animRot by="43200000">
                                      <p:cBhvr>
                                        <p:cTn id="10" dur="59000" fill="hold"/>
                                        <p:tgtEl>
                                          <p:spTgt spid="14"/>
                                        </p:tgtEl>
                                        <p:attrNameLst>
                                          <p:attrName>r</p:attrName>
                                        </p:attrNameLst>
                                      </p:cBhvr>
                                    </p:animRot>
                                  </p:childTnLst>
                                </p:cTn>
                              </p:par>
                            </p:childTnLst>
                          </p:cTn>
                        </p:par>
                        <p:par>
                          <p:cTn id="11" fill="hold">
                            <p:stCondLst>
                              <p:cond delay="59000"/>
                            </p:stCondLst>
                            <p:childTnLst>
                              <p:par>
                                <p:cTn id="12" presetID="1"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85428275"/>
              </p:ext>
            </p:extLst>
          </p:nvPr>
        </p:nvGraphicFramePr>
        <p:xfrm>
          <a:off x="996696" y="393193"/>
          <a:ext cx="10213847" cy="3429042"/>
        </p:xfrm>
        <a:graphic>
          <a:graphicData uri="http://schemas.openxmlformats.org/drawingml/2006/table">
            <a:tbl>
              <a:tblPr firstRow="1" bandRow="1">
                <a:tableStyleId>{8A107856-5554-42FB-B03E-39F5DBC370BA}</a:tableStyleId>
              </a:tblPr>
              <a:tblGrid>
                <a:gridCol w="3489183">
                  <a:extLst>
                    <a:ext uri="{9D8B030D-6E8A-4147-A177-3AD203B41FA5}">
                      <a16:colId xmlns:a16="http://schemas.microsoft.com/office/drawing/2014/main" val="20000"/>
                    </a:ext>
                  </a:extLst>
                </a:gridCol>
                <a:gridCol w="2292713">
                  <a:extLst>
                    <a:ext uri="{9D8B030D-6E8A-4147-A177-3AD203B41FA5}">
                      <a16:colId xmlns:a16="http://schemas.microsoft.com/office/drawing/2014/main" val="20001"/>
                    </a:ext>
                  </a:extLst>
                </a:gridCol>
                <a:gridCol w="1992029">
                  <a:extLst>
                    <a:ext uri="{9D8B030D-6E8A-4147-A177-3AD203B41FA5}">
                      <a16:colId xmlns:a16="http://schemas.microsoft.com/office/drawing/2014/main" val="20002"/>
                    </a:ext>
                  </a:extLst>
                </a:gridCol>
                <a:gridCol w="2439922">
                  <a:extLst>
                    <a:ext uri="{9D8B030D-6E8A-4147-A177-3AD203B41FA5}">
                      <a16:colId xmlns:a16="http://schemas.microsoft.com/office/drawing/2014/main" val="20003"/>
                    </a:ext>
                  </a:extLst>
                </a:gridCol>
              </a:tblGrid>
              <a:tr h="877218">
                <a:tc>
                  <a:txBody>
                    <a:bodyPr/>
                    <a:lstStyle/>
                    <a:p>
                      <a:pPr algn="ctr"/>
                      <a:r>
                        <a:rPr lang="en-US" sz="2400" dirty="0" err="1">
                          <a:latin typeface="Times New Roman" panose="02020603050405020304" pitchFamily="18" charset="0"/>
                          <a:cs typeface="Times New Roman" panose="02020603050405020304" pitchFamily="18" charset="0"/>
                        </a:rPr>
                        <a:t>Hành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khách</a:t>
                      </a:r>
                      <a:r>
                        <a:rPr lang="en-US" sz="2400" baseline="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baseline="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a:latin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yên</a:t>
                      </a:r>
                      <a:r>
                        <a:rPr lang="en-US" sz="2400" baseline="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a:latin typeface="Times New Roman" panose="02020603050405020304" pitchFamily="18" charset="0"/>
                          <a:cs typeface="Times New Roman" panose="02020603050405020304" pitchFamily="18" charset="0"/>
                        </a:rPr>
                        <a:t>Giải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thích</a:t>
                      </a:r>
                      <a:r>
                        <a:rPr lang="en-US" sz="2400" baseline="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1042374">
                <a:tc>
                  <a:txBody>
                    <a:bodyPr/>
                    <a:lstStyle/>
                    <a:p>
                      <a:pPr algn="ctr"/>
                      <a:r>
                        <a:rPr lang="en-US" sz="2400" dirty="0">
                          <a:latin typeface="Times New Roman" panose="02020603050405020304" pitchFamily="18" charset="0"/>
                          <a:cs typeface="Times New Roman" panose="02020603050405020304" pitchFamily="18" charset="0"/>
                        </a:rPr>
                        <a:t>So </a:t>
                      </a:r>
                      <a:r>
                        <a:rPr lang="en-US" sz="2400" dirty="0" err="1">
                          <a:latin typeface="Times New Roman" panose="02020603050405020304" pitchFamily="18" charset="0"/>
                          <a:cs typeface="Times New Roman" panose="02020603050405020304" pitchFamily="18" charset="0"/>
                        </a:rPr>
                        <a:t>với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nhà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ga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Vật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mốc</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cs typeface="Times New Roman" panose="02020603050405020304" pitchFamily="18" charset="0"/>
                        </a:rPr>
                        <a:t>X</a:t>
                      </a: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latin typeface="Times New Roman" panose="02020603050405020304" pitchFamily="18" charset="0"/>
                          <a:cs typeface="Times New Roman" panose="02020603050405020304" pitchFamily="18" charset="0"/>
                        </a:rPr>
                        <a:t>Vị</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trí</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thay</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đổi</a:t>
                      </a:r>
                      <a:r>
                        <a:rPr lang="en-US" sz="2400" baseline="0" dirty="0">
                          <a:solidFill>
                            <a:schemeClr val="tx1"/>
                          </a:solidFill>
                          <a:latin typeface="Times New Roman" panose="02020603050405020304" pitchFamily="18" charset="0"/>
                          <a:cs typeface="Times New Roman" panose="02020603050405020304" pitchFamily="18" charset="0"/>
                        </a:rPr>
                        <a:t> so </a:t>
                      </a:r>
                      <a:r>
                        <a:rPr lang="en-US" sz="2400" baseline="0" dirty="0" err="1">
                          <a:solidFill>
                            <a:schemeClr val="tx1"/>
                          </a:solidFill>
                          <a:latin typeface="Times New Roman" panose="02020603050405020304" pitchFamily="18" charset="0"/>
                          <a:cs typeface="Times New Roman" panose="02020603050405020304" pitchFamily="18" charset="0"/>
                        </a:rPr>
                        <a:t>với</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nhà</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ga</a:t>
                      </a:r>
                      <a:endParaRPr lang="en-US" sz="2400" dirty="0">
                        <a:solidFill>
                          <a:schemeClr val="tx1"/>
                        </a:solidFill>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13631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So </a:t>
                      </a:r>
                      <a:r>
                        <a:rPr lang="en-US" sz="2400" dirty="0" err="1">
                          <a:latin typeface="Times New Roman" panose="02020603050405020304" pitchFamily="18" charset="0"/>
                          <a:cs typeface="Times New Roman" panose="02020603050405020304" pitchFamily="18" charset="0"/>
                        </a:rPr>
                        <a:t>với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toa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tàu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Vật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mốc</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cs typeface="Times New Roman" panose="02020603050405020304" pitchFamily="18" charset="0"/>
                        </a:rPr>
                        <a:t>X</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latin typeface="Times New Roman" panose="02020603050405020304" pitchFamily="18" charset="0"/>
                          <a:cs typeface="Times New Roman" panose="02020603050405020304" pitchFamily="18" charset="0"/>
                        </a:rPr>
                        <a:t>Vị</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trí</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không</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thay</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đổi</a:t>
                      </a:r>
                      <a:r>
                        <a:rPr lang="en-US" sz="2400" baseline="0" dirty="0">
                          <a:solidFill>
                            <a:schemeClr val="tx1"/>
                          </a:solidFill>
                          <a:latin typeface="Times New Roman" panose="02020603050405020304" pitchFamily="18" charset="0"/>
                          <a:cs typeface="Times New Roman" panose="02020603050405020304" pitchFamily="18" charset="0"/>
                        </a:rPr>
                        <a:t> so </a:t>
                      </a:r>
                      <a:r>
                        <a:rPr lang="en-US" sz="2400" baseline="0" dirty="0" err="1">
                          <a:solidFill>
                            <a:schemeClr val="tx1"/>
                          </a:solidFill>
                          <a:latin typeface="Times New Roman" panose="02020603050405020304" pitchFamily="18" charset="0"/>
                          <a:cs typeface="Times New Roman" panose="02020603050405020304" pitchFamily="18" charset="0"/>
                        </a:rPr>
                        <a:t>với</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nhà</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ga</a:t>
                      </a:r>
                      <a:endParaRPr lang="en-US" sz="2400" dirty="0">
                        <a:solidFill>
                          <a:schemeClr val="tx1"/>
                        </a:solidFill>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bl>
          </a:graphicData>
        </a:graphic>
      </p:graphicFrame>
      <p:sp>
        <p:nvSpPr>
          <p:cNvPr id="5" name="Rectangle 4"/>
          <p:cNvSpPr/>
          <p:nvPr/>
        </p:nvSpPr>
        <p:spPr>
          <a:xfrm>
            <a:off x="1060704" y="5368209"/>
            <a:ext cx="10762488" cy="858855"/>
          </a:xfrm>
          <a:prstGeom prst="rect">
            <a:avLst/>
          </a:prstGeom>
        </p:spPr>
        <p:txBody>
          <a:bodyPr wrap="square">
            <a:spAutoFit/>
          </a:bodyPr>
          <a:lstStyle/>
          <a:p>
            <a:pPr>
              <a:defRPr/>
            </a:pPr>
            <a:r>
              <a:rPr lang="en-US" sz="2400" b="1" dirty="0">
                <a:latin typeface="Times New Roman" panose="02020603050405020304" pitchFamily="18" charset="0"/>
                <a:cs typeface="Times New Roman" panose="02020603050405020304" pitchFamily="18" charset="0"/>
                <a:sym typeface="Wingdings" pitchFamily="2" charset="2"/>
              </a:rPr>
              <a:t> </a:t>
            </a:r>
            <a:r>
              <a:rPr lang="en-US" sz="2400" dirty="0" err="1">
                <a:solidFill>
                  <a:srgbClr val="FF0000"/>
                </a:solidFill>
                <a:latin typeface="Times New Roman" panose="02020603050405020304" pitchFamily="18" charset="0"/>
                <a:cs typeface="Times New Roman" panose="02020603050405020304" pitchFamily="18" charset="0"/>
              </a:rPr>
              <a:t>Chuyển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động</a:t>
            </a:r>
            <a:r>
              <a:rPr lang="en-US" sz="2400" dirty="0">
                <a:solidFill>
                  <a:srgbClr val="FF0000"/>
                </a:solidFill>
                <a:latin typeface="Times New Roman" panose="02020603050405020304" pitchFamily="18" charset="0"/>
                <a:cs typeface="Times New Roman" panose="02020603050405020304" pitchFamily="18" charset="0"/>
              </a:rPr>
              <a:t> hay </a:t>
            </a:r>
            <a:r>
              <a:rPr lang="en-US" sz="2400" dirty="0" err="1">
                <a:solidFill>
                  <a:srgbClr val="FF0000"/>
                </a:solidFill>
                <a:latin typeface="Times New Roman" panose="02020603050405020304" pitchFamily="18" charset="0"/>
                <a:cs typeface="Times New Roman" panose="02020603050405020304" pitchFamily="18" charset="0"/>
              </a:rPr>
              <a:t>đứng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yên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tính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tương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đối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a:solidFill>
                  <a:schemeClr val="accent5">
                    <a:lumMod val="50000"/>
                  </a:schemeClr>
                </a:solidFill>
                <a:latin typeface="Times New Roman" panose="02020603050405020304" pitchFamily="18" charset="0"/>
                <a:cs typeface="Times New Roman" panose="02020603050405020304" pitchFamily="18" charset="0"/>
              </a:rPr>
              <a:t>(</a:t>
            </a:r>
            <a:r>
              <a:rPr lang="vi-VN" altLang="en-US" sz="2400" dirty="0">
                <a:solidFill>
                  <a:schemeClr val="accent1">
                    <a:lumMod val="50000"/>
                  </a:schemeClr>
                </a:solidFill>
                <a:latin typeface="Times New Roman" panose="02020603050405020304" pitchFamily="18" charset="0"/>
                <a:cs typeface="Times New Roman" panose="02020603050405020304" pitchFamily="18" charset="0"/>
              </a:rPr>
              <a:t>vì một vật có thể chuyển động so với vật này nhưng lại đứng yên so với vật khác</a:t>
            </a:r>
            <a:r>
              <a:rPr lang="en-US" altLang="en-US" sz="2400" dirty="0">
                <a:solidFill>
                  <a:schemeClr val="accent1">
                    <a:lumMod val="50000"/>
                  </a:schemeClr>
                </a:solidFill>
                <a:latin typeface="Times New Roman" panose="02020603050405020304" pitchFamily="18" charset="0"/>
                <a:cs typeface="Times New Roman" panose="02020603050405020304" pitchFamily="18" charset="0"/>
              </a:rPr>
              <a:t>).</a:t>
            </a:r>
            <a:endParaRPr lang="en-US" sz="24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Hộp Văn bản 1"/>
          <p:cNvSpPr txBox="1">
            <a:spLocks noChangeArrowheads="1"/>
          </p:cNvSpPr>
          <p:nvPr/>
        </p:nvSpPr>
        <p:spPr bwMode="auto">
          <a:xfrm>
            <a:off x="740664" y="3976513"/>
            <a:ext cx="110825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NI-Helve-Condense" pitchFamily="2" charset="0"/>
                <a:cs typeface="Arial" panose="020B0604020202020204" pitchFamily="34" charset="0"/>
              </a:defRPr>
            </a:lvl1pPr>
            <a:lvl2pPr marL="742950" indent="-285750">
              <a:defRPr sz="2000">
                <a:solidFill>
                  <a:schemeClr val="tx1"/>
                </a:solidFill>
                <a:latin typeface="VNI-Helve-Condense" pitchFamily="2" charset="0"/>
                <a:cs typeface="Arial" panose="020B0604020202020204" pitchFamily="34" charset="0"/>
              </a:defRPr>
            </a:lvl2pPr>
            <a:lvl3pPr marL="1143000" indent="-228600">
              <a:defRPr sz="2000">
                <a:solidFill>
                  <a:schemeClr val="tx1"/>
                </a:solidFill>
                <a:latin typeface="VNI-Helve-Condense" pitchFamily="2" charset="0"/>
                <a:cs typeface="Arial" panose="020B0604020202020204" pitchFamily="34" charset="0"/>
              </a:defRPr>
            </a:lvl3pPr>
            <a:lvl4pPr marL="1600200" indent="-228600">
              <a:defRPr sz="2000">
                <a:solidFill>
                  <a:schemeClr val="tx1"/>
                </a:solidFill>
                <a:latin typeface="VNI-Helve-Condense" pitchFamily="2" charset="0"/>
                <a:cs typeface="Arial" panose="020B0604020202020204" pitchFamily="34" charset="0"/>
              </a:defRPr>
            </a:lvl4pPr>
            <a:lvl5pPr marL="2057400" indent="-228600">
              <a:defRPr sz="2000">
                <a:solidFill>
                  <a:schemeClr val="tx1"/>
                </a:solidFill>
                <a:latin typeface="VNI-Helve-Condense" pitchFamily="2"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NI-Helve-Condense" pitchFamily="2"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NI-Helve-Condense" pitchFamily="2"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NI-Helve-Condense" pitchFamily="2"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NI-Helve-Condense" pitchFamily="2" charset="0"/>
                <a:cs typeface="Arial" panose="020B0604020202020204" pitchFamily="34" charset="0"/>
              </a:defRPr>
            </a:lvl9pPr>
          </a:lstStyle>
          <a:p>
            <a:r>
              <a:rPr lang="en-US" altLang="en-US" sz="2400" b="1" u="sng" dirty="0" err="1">
                <a:latin typeface="Times New Roman" panose="02020603050405020304" pitchFamily="18" charset="0"/>
                <a:cs typeface="Times New Roman" panose="02020603050405020304" pitchFamily="18" charset="0"/>
              </a:rPr>
              <a:t>Nhận</a:t>
            </a:r>
            <a:r>
              <a:rPr lang="en-US" altLang="en-US" sz="2400" b="1" u="sng" dirty="0">
                <a:latin typeface="Times New Roman" panose="02020603050405020304" pitchFamily="18" charset="0"/>
                <a:cs typeface="Times New Roman" panose="02020603050405020304" pitchFamily="18" charset="0"/>
              </a:rPr>
              <a:t> </a:t>
            </a:r>
            <a:r>
              <a:rPr lang="en-US" altLang="en-US" sz="2400" b="1" u="sng" dirty="0" err="1">
                <a:latin typeface="Times New Roman" panose="02020603050405020304" pitchFamily="18" charset="0"/>
                <a:cs typeface="Times New Roman" panose="02020603050405020304" pitchFamily="18" charset="0"/>
              </a:rPr>
              <a:t>xét</a:t>
            </a:r>
            <a:r>
              <a:rPr lang="en-US" altLang="en-US" sz="2400" b="1" u="sng" dirty="0">
                <a:latin typeface="Times New Roman" panose="02020603050405020304" pitchFamily="18" charset="0"/>
                <a:cs typeface="Times New Roman" panose="02020603050405020304" pitchFamily="18" charset="0"/>
              </a:rPr>
              <a:t>: </a:t>
            </a:r>
          </a:p>
          <a:p>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vật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chuyển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động</a:t>
            </a: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nhưng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đối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với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vật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khác</a:t>
            </a:r>
            <a:r>
              <a:rPr lang="en-US" altLang="en-US" sz="2400" dirty="0">
                <a:latin typeface="Times New Roman" panose="02020603050405020304" pitchFamily="18" charset="0"/>
                <a:cs typeface="Times New Roman" panose="02020603050405020304" pitchFamily="18" charset="0"/>
              </a:rPr>
              <a:t>.</a:t>
            </a:r>
          </a:p>
        </p:txBody>
      </p:sp>
      <p:sp>
        <p:nvSpPr>
          <p:cNvPr id="7" name="Text Box 10"/>
          <p:cNvSpPr txBox="1">
            <a:spLocks noChangeArrowheads="1"/>
          </p:cNvSpPr>
          <p:nvPr/>
        </p:nvSpPr>
        <p:spPr bwMode="auto">
          <a:xfrm>
            <a:off x="4674108" y="4345846"/>
            <a:ext cx="220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đối</a:t>
            </a:r>
            <a:r>
              <a:rPr lang="en-US" sz="2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với</a:t>
            </a:r>
            <a:r>
              <a:rPr lang="en-US" sz="2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vật</a:t>
            </a:r>
            <a:r>
              <a:rPr lang="en-US" sz="2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này</a:t>
            </a:r>
            <a:endParaRPr lang="en-US" sz="2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8" name="Text Box 11"/>
          <p:cNvSpPr txBox="1">
            <a:spLocks noChangeArrowheads="1"/>
          </p:cNvSpPr>
          <p:nvPr/>
        </p:nvSpPr>
        <p:spPr bwMode="auto">
          <a:xfrm>
            <a:off x="8811768" y="4345846"/>
            <a:ext cx="1676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đứng</a:t>
            </a:r>
            <a:r>
              <a:rPr lang="en-US" sz="2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yên</a:t>
            </a:r>
            <a:endParaRPr lang="en-US" sz="2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171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542544" y="941832"/>
            <a:ext cx="11106912" cy="2129601"/>
          </a:xfrm>
        </p:spPr>
        <p:txBody>
          <a:bodyPr>
            <a:normAutofit/>
          </a:bodyPr>
          <a:lstStyle/>
          <a:p>
            <a:pPr>
              <a:defRPr/>
            </a:pPr>
            <a:r>
              <a:rPr lang="en-US" sz="3200" dirty="0">
                <a:solidFill>
                  <a:schemeClr val="tx2"/>
                </a:solidFill>
                <a:latin typeface="Times New Roman" panose="02020603050405020304" pitchFamily="18" charset="0"/>
                <a:cs typeface="Times New Roman" panose="02020603050405020304" pitchFamily="18" charset="0"/>
              </a:rPr>
              <a:t>C7: </a:t>
            </a:r>
            <a:r>
              <a:rPr lang="en-US" sz="3200" dirty="0" err="1">
                <a:solidFill>
                  <a:schemeClr val="tx2"/>
                </a:solidFill>
                <a:latin typeface="Times New Roman" panose="02020603050405020304" pitchFamily="18" charset="0"/>
                <a:cs typeface="Times New Roman" panose="02020603050405020304" pitchFamily="18" charset="0"/>
              </a:rPr>
              <a:t>Hãy</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tìm</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ra</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ví</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dụ</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để</a:t>
            </a:r>
            <a:r>
              <a:rPr lang="en-US" sz="3200" dirty="0">
                <a:solidFill>
                  <a:schemeClr val="tx2"/>
                </a:solidFill>
                <a:latin typeface="Times New Roman" panose="02020603050405020304" pitchFamily="18" charset="0"/>
                <a:cs typeface="Times New Roman" panose="02020603050405020304" pitchFamily="18" charset="0"/>
              </a:rPr>
              <a:t> minh </a:t>
            </a:r>
            <a:r>
              <a:rPr lang="en-US" sz="3200" dirty="0" err="1">
                <a:solidFill>
                  <a:schemeClr val="tx2"/>
                </a:solidFill>
                <a:latin typeface="Times New Roman" panose="02020603050405020304" pitchFamily="18" charset="0"/>
                <a:cs typeface="Times New Roman" panose="02020603050405020304" pitchFamily="18" charset="0"/>
              </a:rPr>
              <a:t>họa</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cho</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nhận</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xét</a:t>
            </a:r>
            <a:r>
              <a:rPr lang="en-US" sz="3200" dirty="0">
                <a:solidFill>
                  <a:schemeClr val="tx2"/>
                </a:solidFill>
                <a:latin typeface="Times New Roman" panose="02020603050405020304" pitchFamily="18" charset="0"/>
                <a:cs typeface="Times New Roman" panose="02020603050405020304" pitchFamily="18" charset="0"/>
              </a:rPr>
              <a:t>:</a:t>
            </a:r>
            <a:br>
              <a:rPr lang="en-US" sz="3200" dirty="0">
                <a:solidFill>
                  <a:schemeClr val="tx2"/>
                </a:solidFill>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altLang="en-US" sz="3200" dirty="0" err="1">
                <a:solidFill>
                  <a:schemeClr val="tx2"/>
                </a:solidFill>
                <a:latin typeface="Times New Roman" panose="02020603050405020304" pitchFamily="18" charset="0"/>
                <a:cs typeface="Times New Roman" panose="02020603050405020304" pitchFamily="18" charset="0"/>
              </a:rPr>
              <a:t>Một</a:t>
            </a:r>
            <a:r>
              <a:rPr lang="en-US" altLang="en-US" sz="3200" dirty="0">
                <a:solidFill>
                  <a:schemeClr val="tx2"/>
                </a:solidFill>
                <a:latin typeface="Times New Roman" panose="02020603050405020304" pitchFamily="18" charset="0"/>
                <a:cs typeface="Times New Roman" panose="02020603050405020304" pitchFamily="18" charset="0"/>
              </a:rPr>
              <a:t> </a:t>
            </a:r>
            <a:r>
              <a:rPr lang="en-US" altLang="en-US" sz="3200" dirty="0" err="1">
                <a:solidFill>
                  <a:schemeClr val="tx2"/>
                </a:solidFill>
                <a:latin typeface="Times New Roman" panose="02020603050405020304" pitchFamily="18" charset="0"/>
                <a:cs typeface="Times New Roman" panose="02020603050405020304" pitchFamily="18" charset="0"/>
              </a:rPr>
              <a:t>vật</a:t>
            </a:r>
            <a:r>
              <a:rPr lang="en-US" altLang="en-US" sz="3200" dirty="0">
                <a:solidFill>
                  <a:schemeClr val="tx2"/>
                </a:solidFill>
                <a:latin typeface="Times New Roman" panose="02020603050405020304" pitchFamily="18" charset="0"/>
                <a:cs typeface="Times New Roman" panose="02020603050405020304" pitchFamily="18" charset="0"/>
              </a:rPr>
              <a:t> </a:t>
            </a:r>
            <a:r>
              <a:rPr lang="en-US" altLang="en-US" sz="3200" dirty="0" err="1">
                <a:solidFill>
                  <a:schemeClr val="tx2"/>
                </a:solidFill>
                <a:latin typeface="Times New Roman" panose="02020603050405020304" pitchFamily="18" charset="0"/>
                <a:cs typeface="Times New Roman" panose="02020603050405020304" pitchFamily="18" charset="0"/>
              </a:rPr>
              <a:t>có</a:t>
            </a:r>
            <a:r>
              <a:rPr lang="en-US" altLang="en-US" sz="3200" dirty="0">
                <a:solidFill>
                  <a:schemeClr val="tx2"/>
                </a:solidFill>
                <a:latin typeface="Times New Roman" panose="02020603050405020304" pitchFamily="18" charset="0"/>
                <a:cs typeface="Times New Roman" panose="02020603050405020304" pitchFamily="18" charset="0"/>
              </a:rPr>
              <a:t> </a:t>
            </a:r>
            <a:r>
              <a:rPr lang="en-US" altLang="en-US" sz="3200" dirty="0" err="1">
                <a:solidFill>
                  <a:schemeClr val="tx2"/>
                </a:solidFill>
                <a:latin typeface="Times New Roman" panose="02020603050405020304" pitchFamily="18" charset="0"/>
                <a:cs typeface="Times New Roman" panose="02020603050405020304" pitchFamily="18" charset="0"/>
              </a:rPr>
              <a:t>thể</a:t>
            </a:r>
            <a:r>
              <a:rPr lang="en-US" altLang="en-US" sz="3200" dirty="0">
                <a:solidFill>
                  <a:schemeClr val="tx2"/>
                </a:solidFill>
                <a:latin typeface="Times New Roman" panose="02020603050405020304" pitchFamily="18" charset="0"/>
                <a:cs typeface="Times New Roman" panose="02020603050405020304" pitchFamily="18" charset="0"/>
              </a:rPr>
              <a:t> </a:t>
            </a:r>
            <a:r>
              <a:rPr lang="en-US" altLang="en-US" sz="3200" dirty="0" err="1">
                <a:solidFill>
                  <a:schemeClr val="tx2"/>
                </a:solidFill>
                <a:latin typeface="Times New Roman" panose="02020603050405020304" pitchFamily="18" charset="0"/>
                <a:cs typeface="Times New Roman" panose="02020603050405020304" pitchFamily="18" charset="0"/>
              </a:rPr>
              <a:t>là</a:t>
            </a:r>
            <a:r>
              <a:rPr lang="en-US" altLang="en-US" sz="3200" dirty="0">
                <a:solidFill>
                  <a:schemeClr val="tx2"/>
                </a:solidFill>
                <a:latin typeface="Times New Roman" panose="02020603050405020304" pitchFamily="18" charset="0"/>
                <a:cs typeface="Times New Roman" panose="02020603050405020304" pitchFamily="18" charset="0"/>
              </a:rPr>
              <a:t> </a:t>
            </a:r>
            <a:r>
              <a:rPr lang="en-US" altLang="en-US" sz="3200" dirty="0" err="1">
                <a:solidFill>
                  <a:schemeClr val="tx2"/>
                </a:solidFill>
                <a:latin typeface="Times New Roman" panose="02020603050405020304" pitchFamily="18" charset="0"/>
                <a:cs typeface="Times New Roman" panose="02020603050405020304" pitchFamily="18" charset="0"/>
              </a:rPr>
              <a:t>chuyển</a:t>
            </a:r>
            <a:r>
              <a:rPr lang="en-US" altLang="en-US" sz="3200" dirty="0">
                <a:solidFill>
                  <a:schemeClr val="tx2"/>
                </a:solidFill>
                <a:latin typeface="Times New Roman" panose="02020603050405020304" pitchFamily="18" charset="0"/>
                <a:cs typeface="Times New Roman" panose="02020603050405020304" pitchFamily="18" charset="0"/>
              </a:rPr>
              <a:t> </a:t>
            </a:r>
            <a:r>
              <a:rPr lang="en-US" altLang="en-US" sz="3200" dirty="0" err="1">
                <a:solidFill>
                  <a:schemeClr val="tx2"/>
                </a:solidFill>
                <a:latin typeface="Times New Roman" panose="02020603050405020304" pitchFamily="18" charset="0"/>
                <a:cs typeface="Times New Roman" panose="02020603050405020304" pitchFamily="18" charset="0"/>
              </a:rPr>
              <a:t>động</a:t>
            </a:r>
            <a:r>
              <a:rPr lang="en-US" altLang="en-US" sz="3200" dirty="0">
                <a:solidFill>
                  <a:schemeClr val="tx2"/>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đối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với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vật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này</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chemeClr val="tx2"/>
                </a:solidFill>
                <a:latin typeface="Times New Roman" panose="02020603050405020304" pitchFamily="18" charset="0"/>
                <a:cs typeface="Times New Roman" panose="02020603050405020304" pitchFamily="18" charset="0"/>
              </a:rPr>
              <a:t>nhưng</a:t>
            </a:r>
            <a:r>
              <a:rPr lang="en-US" altLang="en-US" sz="3200" dirty="0">
                <a:solidFill>
                  <a:schemeClr val="tx2"/>
                </a:solidFill>
                <a:latin typeface="Times New Roman" panose="02020603050405020304" pitchFamily="18" charset="0"/>
                <a:cs typeface="Times New Roman" panose="02020603050405020304" pitchFamily="18" charset="0"/>
              </a:rPr>
              <a:t> </a:t>
            </a:r>
            <a:r>
              <a:rPr lang="en-US" altLang="en-US" sz="3200" dirty="0" err="1">
                <a:solidFill>
                  <a:schemeClr val="tx2"/>
                </a:solidFill>
                <a:latin typeface="Times New Roman" panose="02020603050405020304" pitchFamily="18" charset="0"/>
                <a:cs typeface="Times New Roman" panose="02020603050405020304" pitchFamily="18" charset="0"/>
              </a:rPr>
              <a:t>lại</a:t>
            </a:r>
            <a:r>
              <a:rPr lang="en-US" altLang="en-US" sz="3200" dirty="0">
                <a:solidFill>
                  <a:schemeClr val="tx2"/>
                </a:solidFill>
                <a:latin typeface="Times New Roman" panose="02020603050405020304" pitchFamily="18" charset="0"/>
                <a:cs typeface="Times New Roman" panose="02020603050405020304" pitchFamily="18" charset="0"/>
              </a:rPr>
              <a:t> </a:t>
            </a:r>
            <a:r>
              <a:rPr lang="en-US" altLang="en-US" sz="3200" dirty="0" err="1">
                <a:solidFill>
                  <a:schemeClr val="tx2"/>
                </a:solidFill>
                <a:latin typeface="Times New Roman" panose="02020603050405020304" pitchFamily="18" charset="0"/>
                <a:cs typeface="Times New Roman" panose="02020603050405020304" pitchFamily="18" charset="0"/>
              </a:rPr>
              <a:t>là</a:t>
            </a:r>
            <a:r>
              <a:rPr lang="en-US" altLang="en-US" sz="3200" dirty="0">
                <a:solidFill>
                  <a:schemeClr val="tx2"/>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đứng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yên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chemeClr val="tx2"/>
                </a:solidFill>
                <a:latin typeface="Times New Roman" panose="02020603050405020304" pitchFamily="18" charset="0"/>
                <a:cs typeface="Times New Roman" panose="02020603050405020304" pitchFamily="18" charset="0"/>
              </a:rPr>
              <a:t>đối</a:t>
            </a:r>
            <a:r>
              <a:rPr lang="en-US" altLang="en-US" sz="3200" dirty="0">
                <a:solidFill>
                  <a:schemeClr val="tx2"/>
                </a:solidFill>
                <a:latin typeface="Times New Roman" panose="02020603050405020304" pitchFamily="18" charset="0"/>
                <a:cs typeface="Times New Roman" panose="02020603050405020304" pitchFamily="18" charset="0"/>
              </a:rPr>
              <a:t> </a:t>
            </a:r>
            <a:r>
              <a:rPr lang="en-US" altLang="en-US" sz="3200" dirty="0" err="1">
                <a:solidFill>
                  <a:schemeClr val="tx2"/>
                </a:solidFill>
                <a:latin typeface="Times New Roman" panose="02020603050405020304" pitchFamily="18" charset="0"/>
                <a:cs typeface="Times New Roman" panose="02020603050405020304" pitchFamily="18" charset="0"/>
              </a:rPr>
              <a:t>với</a:t>
            </a:r>
            <a:r>
              <a:rPr lang="en-US" altLang="en-US" sz="3200" dirty="0">
                <a:solidFill>
                  <a:schemeClr val="tx2"/>
                </a:solidFill>
                <a:latin typeface="Times New Roman" panose="02020603050405020304" pitchFamily="18" charset="0"/>
                <a:cs typeface="Times New Roman" panose="02020603050405020304" pitchFamily="18" charset="0"/>
              </a:rPr>
              <a:t> </a:t>
            </a:r>
            <a:r>
              <a:rPr lang="en-US" altLang="en-US" sz="3200" dirty="0" err="1">
                <a:solidFill>
                  <a:schemeClr val="tx2"/>
                </a:solidFill>
                <a:latin typeface="Times New Roman" panose="02020603050405020304" pitchFamily="18" charset="0"/>
                <a:cs typeface="Times New Roman" panose="02020603050405020304" pitchFamily="18" charset="0"/>
              </a:rPr>
              <a:t>vật</a:t>
            </a:r>
            <a:r>
              <a:rPr lang="en-US" altLang="en-US" sz="3200" dirty="0">
                <a:solidFill>
                  <a:schemeClr val="tx2"/>
                </a:solidFill>
                <a:latin typeface="Times New Roman" panose="02020603050405020304" pitchFamily="18" charset="0"/>
                <a:cs typeface="Times New Roman" panose="02020603050405020304" pitchFamily="18" charset="0"/>
              </a:rPr>
              <a:t> </a:t>
            </a:r>
            <a:r>
              <a:rPr lang="en-US" altLang="en-US" sz="3200" dirty="0" err="1">
                <a:solidFill>
                  <a:schemeClr val="tx2"/>
                </a:solidFill>
                <a:latin typeface="Times New Roman" panose="02020603050405020304" pitchFamily="18" charset="0"/>
                <a:cs typeface="Times New Roman" panose="02020603050405020304" pitchFamily="18" charset="0"/>
              </a:rPr>
              <a:t>khác</a:t>
            </a:r>
            <a:r>
              <a:rPr lang="en-US" altLang="en-US" sz="3200" dirty="0">
                <a:solidFill>
                  <a:schemeClr val="tx2"/>
                </a:solidFill>
                <a:latin typeface="Times New Roman" panose="02020603050405020304" pitchFamily="18" charset="0"/>
                <a:cs typeface="Times New Roman" panose="02020603050405020304" pitchFamily="18" charset="0"/>
              </a:rPr>
              <a:t>.</a:t>
            </a:r>
            <a:endParaRPr lang="en-US" sz="3200" dirty="0">
              <a:solidFill>
                <a:schemeClr val="tx2"/>
              </a:solidFill>
              <a:latin typeface="Times New Roman" panose="02020603050405020304" pitchFamily="18" charset="0"/>
              <a:cs typeface="Times New Roman" panose="02020603050405020304" pitchFamily="18" charset="0"/>
            </a:endParaRPr>
          </a:p>
        </p:txBody>
      </p:sp>
      <p:sp>
        <p:nvSpPr>
          <p:cNvPr id="24579" name="Chỗ dành sẵn cho Nội dung 2"/>
          <p:cNvSpPr>
            <a:spLocks noGrp="1"/>
          </p:cNvSpPr>
          <p:nvPr>
            <p:ph idx="1"/>
          </p:nvPr>
        </p:nvSpPr>
        <p:spPr>
          <a:xfrm>
            <a:off x="838200" y="3197225"/>
            <a:ext cx="10515600" cy="1895983"/>
          </a:xfrm>
        </p:spPr>
        <p:txBody>
          <a:bodyPr>
            <a:normAutofit/>
          </a:bodyPr>
          <a:lstStyle/>
          <a:p>
            <a:r>
              <a:rPr lang="en-US" altLang="en-US" u="sng" dirty="0" err="1">
                <a:solidFill>
                  <a:schemeClr val="accent2">
                    <a:lumMod val="50000"/>
                  </a:schemeClr>
                </a:solidFill>
                <a:latin typeface="Times New Roman" panose="02020603050405020304" pitchFamily="18" charset="0"/>
                <a:cs typeface="Times New Roman" panose="02020603050405020304" pitchFamily="18" charset="0"/>
              </a:rPr>
              <a:t>Ví</a:t>
            </a:r>
            <a:r>
              <a:rPr lang="en-US" altLang="en-US" u="sng" dirty="0">
                <a:solidFill>
                  <a:schemeClr val="accent2">
                    <a:lumMod val="50000"/>
                  </a:schemeClr>
                </a:solidFill>
                <a:latin typeface="Times New Roman" panose="02020603050405020304" pitchFamily="18" charset="0"/>
                <a:cs typeface="Times New Roman" panose="02020603050405020304" pitchFamily="18" charset="0"/>
              </a:rPr>
              <a:t> dụ1</a:t>
            </a:r>
            <a:r>
              <a:rPr lang="en-US" altLang="en-US"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dirty="0" err="1">
                <a:solidFill>
                  <a:schemeClr val="accent2">
                    <a:lumMod val="50000"/>
                  </a:schemeClr>
                </a:solidFill>
                <a:latin typeface="Times New Roman" panose="02020603050405020304" pitchFamily="18" charset="0"/>
                <a:cs typeface="Times New Roman" panose="02020603050405020304" pitchFamily="18" charset="0"/>
              </a:rPr>
              <a:t>Người</a:t>
            </a:r>
            <a:r>
              <a:rPr lang="en-US" altLang="en-US"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dirty="0" err="1">
                <a:solidFill>
                  <a:schemeClr val="accent2">
                    <a:lumMod val="50000"/>
                  </a:schemeClr>
                </a:solidFill>
                <a:latin typeface="Times New Roman" panose="02020603050405020304" pitchFamily="18" charset="0"/>
                <a:cs typeface="Times New Roman" panose="02020603050405020304" pitchFamily="18" charset="0"/>
              </a:rPr>
              <a:t>đi</a:t>
            </a:r>
            <a:r>
              <a:rPr lang="en-US" altLang="en-US"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dirty="0" err="1">
                <a:solidFill>
                  <a:schemeClr val="accent2">
                    <a:lumMod val="50000"/>
                  </a:schemeClr>
                </a:solidFill>
                <a:latin typeface="Times New Roman" panose="02020603050405020304" pitchFamily="18" charset="0"/>
                <a:cs typeface="Times New Roman" panose="02020603050405020304" pitchFamily="18" charset="0"/>
              </a:rPr>
              <a:t>xe</a:t>
            </a:r>
            <a:r>
              <a:rPr lang="en-US" altLang="en-US" dirty="0">
                <a:solidFill>
                  <a:schemeClr val="accent2">
                    <a:lumMod val="50000"/>
                  </a:schemeClr>
                </a:solidFill>
                <a:latin typeface="Times New Roman" panose="02020603050405020304" pitchFamily="18" charset="0"/>
                <a:cs typeface="Times New Roman" panose="02020603050405020304" pitchFamily="18" charset="0"/>
              </a:rPr>
              <a:t> </a:t>
            </a:r>
            <a:r>
              <a:rPr lang="vi-VN" altLang="en-US" dirty="0">
                <a:solidFill>
                  <a:schemeClr val="accent2">
                    <a:lumMod val="50000"/>
                  </a:schemeClr>
                </a:solidFill>
                <a:latin typeface="Times New Roman" panose="02020603050405020304" pitchFamily="18" charset="0"/>
                <a:cs typeface="Times New Roman" panose="02020603050405020304" pitchFamily="18" charset="0"/>
              </a:rPr>
              <a:t>ô tô</a:t>
            </a:r>
            <a:r>
              <a:rPr lang="en-US" altLang="en-US" dirty="0">
                <a:solidFill>
                  <a:schemeClr val="accent2">
                    <a:lumMod val="50000"/>
                  </a:schemeClr>
                </a:solidFill>
                <a:latin typeface="Times New Roman" panose="02020603050405020304" pitchFamily="18" charset="0"/>
                <a:cs typeface="Times New Roman" panose="02020603050405020304" pitchFamily="18" charset="0"/>
              </a:rPr>
              <a:t>, so </a:t>
            </a:r>
            <a:r>
              <a:rPr lang="en-US" altLang="en-US" dirty="0" err="1">
                <a:solidFill>
                  <a:schemeClr val="accent2">
                    <a:lumMod val="50000"/>
                  </a:schemeClr>
                </a:solidFill>
                <a:latin typeface="Times New Roman" panose="02020603050405020304" pitchFamily="18" charset="0"/>
                <a:cs typeface="Times New Roman" panose="02020603050405020304" pitchFamily="18" charset="0"/>
              </a:rPr>
              <a:t>với</a:t>
            </a:r>
            <a:r>
              <a:rPr lang="en-US" altLang="en-US"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dirty="0" err="1">
                <a:solidFill>
                  <a:schemeClr val="accent2">
                    <a:lumMod val="50000"/>
                  </a:schemeClr>
                </a:solidFill>
                <a:latin typeface="Times New Roman" panose="02020603050405020304" pitchFamily="18" charset="0"/>
                <a:cs typeface="Times New Roman" panose="02020603050405020304" pitchFamily="18" charset="0"/>
              </a:rPr>
              <a:t>cây</a:t>
            </a:r>
            <a:r>
              <a:rPr lang="en-US" altLang="en-US"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dirty="0" err="1">
                <a:solidFill>
                  <a:schemeClr val="accent2">
                    <a:lumMod val="50000"/>
                  </a:schemeClr>
                </a:solidFill>
                <a:latin typeface="Times New Roman" panose="02020603050405020304" pitchFamily="18" charset="0"/>
                <a:cs typeface="Times New Roman" panose="02020603050405020304" pitchFamily="18" charset="0"/>
              </a:rPr>
              <a:t>bên</a:t>
            </a:r>
            <a:r>
              <a:rPr lang="en-US" altLang="en-US"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dirty="0" err="1">
                <a:solidFill>
                  <a:schemeClr val="accent2">
                    <a:lumMod val="50000"/>
                  </a:schemeClr>
                </a:solidFill>
                <a:latin typeface="Times New Roman" panose="02020603050405020304" pitchFamily="18" charset="0"/>
                <a:cs typeface="Times New Roman" panose="02020603050405020304" pitchFamily="18" charset="0"/>
              </a:rPr>
              <a:t>đường</a:t>
            </a:r>
            <a:r>
              <a:rPr lang="en-US" altLang="en-US"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dirty="0" err="1">
                <a:solidFill>
                  <a:schemeClr val="accent2">
                    <a:lumMod val="50000"/>
                  </a:schemeClr>
                </a:solidFill>
                <a:latin typeface="Times New Roman" panose="02020603050405020304" pitchFamily="18" charset="0"/>
                <a:cs typeface="Times New Roman" panose="02020603050405020304" pitchFamily="18" charset="0"/>
              </a:rPr>
              <a:t>thì</a:t>
            </a:r>
            <a:r>
              <a:rPr lang="en-US" altLang="en-US"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dirty="0" err="1">
                <a:solidFill>
                  <a:schemeClr val="accent2">
                    <a:lumMod val="50000"/>
                  </a:schemeClr>
                </a:solidFill>
                <a:latin typeface="Times New Roman" panose="02020603050405020304" pitchFamily="18" charset="0"/>
                <a:cs typeface="Times New Roman" panose="02020603050405020304" pitchFamily="18" charset="0"/>
              </a:rPr>
              <a:t>người</a:t>
            </a:r>
            <a:r>
              <a:rPr lang="en-US" altLang="en-US"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dirty="0" err="1">
                <a:solidFill>
                  <a:schemeClr val="accent2">
                    <a:lumMod val="50000"/>
                  </a:schemeClr>
                </a:solidFill>
                <a:latin typeface="Times New Roman" panose="02020603050405020304" pitchFamily="18" charset="0"/>
                <a:cs typeface="Times New Roman" panose="02020603050405020304" pitchFamily="18" charset="0"/>
              </a:rPr>
              <a:t>đó</a:t>
            </a:r>
            <a:r>
              <a:rPr lang="en-US" altLang="en-US"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dirty="0" err="1">
                <a:solidFill>
                  <a:schemeClr val="accent2">
                    <a:lumMod val="50000"/>
                  </a:schemeClr>
                </a:solidFill>
                <a:latin typeface="Times New Roman" panose="02020603050405020304" pitchFamily="18" charset="0"/>
                <a:cs typeface="Times New Roman" panose="02020603050405020304" pitchFamily="18" charset="0"/>
              </a:rPr>
              <a:t>chuyển</a:t>
            </a:r>
            <a:r>
              <a:rPr lang="en-US" altLang="en-US"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dirty="0" err="1">
                <a:solidFill>
                  <a:schemeClr val="accent2">
                    <a:lumMod val="50000"/>
                  </a:schemeClr>
                </a:solidFill>
                <a:latin typeface="Times New Roman" panose="02020603050405020304" pitchFamily="18" charset="0"/>
                <a:cs typeface="Times New Roman" panose="02020603050405020304" pitchFamily="18" charset="0"/>
              </a:rPr>
              <a:t>động</a:t>
            </a:r>
            <a:r>
              <a:rPr lang="en-US" altLang="en-US"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dirty="0" err="1">
                <a:solidFill>
                  <a:schemeClr val="accent2">
                    <a:lumMod val="50000"/>
                  </a:schemeClr>
                </a:solidFill>
                <a:latin typeface="Times New Roman" panose="02020603050405020304" pitchFamily="18" charset="0"/>
                <a:cs typeface="Times New Roman" panose="02020603050405020304" pitchFamily="18" charset="0"/>
              </a:rPr>
              <a:t>nhưng</a:t>
            </a:r>
            <a:r>
              <a:rPr lang="en-US" altLang="en-US" dirty="0">
                <a:solidFill>
                  <a:schemeClr val="accent2">
                    <a:lumMod val="50000"/>
                  </a:schemeClr>
                </a:solidFill>
                <a:latin typeface="Times New Roman" panose="02020603050405020304" pitchFamily="18" charset="0"/>
                <a:cs typeface="Times New Roman" panose="02020603050405020304" pitchFamily="18" charset="0"/>
              </a:rPr>
              <a:t> so </a:t>
            </a:r>
            <a:r>
              <a:rPr lang="en-US" altLang="en-US" dirty="0" err="1">
                <a:solidFill>
                  <a:schemeClr val="accent2">
                    <a:lumMod val="50000"/>
                  </a:schemeClr>
                </a:solidFill>
                <a:latin typeface="Times New Roman" panose="02020603050405020304" pitchFamily="18" charset="0"/>
                <a:cs typeface="Times New Roman" panose="02020603050405020304" pitchFamily="18" charset="0"/>
              </a:rPr>
              <a:t>với</a:t>
            </a:r>
            <a:r>
              <a:rPr lang="en-US" altLang="en-US" dirty="0">
                <a:solidFill>
                  <a:schemeClr val="accent2">
                    <a:lumMod val="50000"/>
                  </a:schemeClr>
                </a:solidFill>
                <a:latin typeface="Times New Roman" panose="02020603050405020304" pitchFamily="18" charset="0"/>
                <a:cs typeface="Times New Roman" panose="02020603050405020304" pitchFamily="18" charset="0"/>
              </a:rPr>
              <a:t> </a:t>
            </a:r>
            <a:r>
              <a:rPr lang="vi-VN" altLang="en-US" dirty="0">
                <a:solidFill>
                  <a:schemeClr val="accent2">
                    <a:lumMod val="50000"/>
                  </a:schemeClr>
                </a:solidFill>
                <a:latin typeface="Times New Roman" panose="02020603050405020304" pitchFamily="18" charset="0"/>
                <a:cs typeface="Times New Roman" panose="02020603050405020304" pitchFamily="18" charset="0"/>
              </a:rPr>
              <a:t>ô tô </a:t>
            </a:r>
            <a:r>
              <a:rPr lang="en-US" altLang="en-US" dirty="0" err="1">
                <a:solidFill>
                  <a:schemeClr val="accent2">
                    <a:lumMod val="50000"/>
                  </a:schemeClr>
                </a:solidFill>
                <a:latin typeface="Times New Roman" panose="02020603050405020304" pitchFamily="18" charset="0"/>
                <a:cs typeface="Times New Roman" panose="02020603050405020304" pitchFamily="18" charset="0"/>
              </a:rPr>
              <a:t>thì</a:t>
            </a:r>
            <a:r>
              <a:rPr lang="en-US" altLang="en-US"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dirty="0" err="1">
                <a:solidFill>
                  <a:schemeClr val="accent2">
                    <a:lumMod val="50000"/>
                  </a:schemeClr>
                </a:solidFill>
                <a:latin typeface="Times New Roman" panose="02020603050405020304" pitchFamily="18" charset="0"/>
                <a:cs typeface="Times New Roman" panose="02020603050405020304" pitchFamily="18" charset="0"/>
              </a:rPr>
              <a:t>người</a:t>
            </a:r>
            <a:r>
              <a:rPr lang="en-US" altLang="en-US"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dirty="0" err="1">
                <a:solidFill>
                  <a:schemeClr val="accent2">
                    <a:lumMod val="50000"/>
                  </a:schemeClr>
                </a:solidFill>
                <a:latin typeface="Times New Roman" panose="02020603050405020304" pitchFamily="18" charset="0"/>
                <a:cs typeface="Times New Roman" panose="02020603050405020304" pitchFamily="18" charset="0"/>
              </a:rPr>
              <a:t>đó</a:t>
            </a:r>
            <a:r>
              <a:rPr lang="en-US" altLang="en-US"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dirty="0" err="1">
                <a:solidFill>
                  <a:schemeClr val="accent2">
                    <a:lumMod val="50000"/>
                  </a:schemeClr>
                </a:solidFill>
                <a:latin typeface="Times New Roman" panose="02020603050405020304" pitchFamily="18" charset="0"/>
                <a:cs typeface="Times New Roman" panose="02020603050405020304" pitchFamily="18" charset="0"/>
              </a:rPr>
              <a:t>đứng</a:t>
            </a:r>
            <a:r>
              <a:rPr lang="en-US" altLang="en-US"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dirty="0" err="1">
                <a:solidFill>
                  <a:schemeClr val="accent2">
                    <a:lumMod val="50000"/>
                  </a:schemeClr>
                </a:solidFill>
                <a:latin typeface="Times New Roman" panose="02020603050405020304" pitchFamily="18" charset="0"/>
                <a:cs typeface="Times New Roman" panose="02020603050405020304" pitchFamily="18" charset="0"/>
              </a:rPr>
              <a:t>yên</a:t>
            </a:r>
            <a:r>
              <a:rPr lang="en-US" altLang="en-US" dirty="0">
                <a:solidFill>
                  <a:schemeClr val="accent2">
                    <a:lumMod val="50000"/>
                  </a:schemeClr>
                </a:solidFill>
                <a:latin typeface="Times New Roman" panose="02020603050405020304" pitchFamily="18" charset="0"/>
                <a:cs typeface="Times New Roman" panose="02020603050405020304" pitchFamily="18" charset="0"/>
              </a:rPr>
              <a:t>.</a:t>
            </a:r>
          </a:p>
          <a:p>
            <a:r>
              <a:rPr lang="en-US" altLang="en-US" u="sng" dirty="0" err="1">
                <a:solidFill>
                  <a:schemeClr val="accent2">
                    <a:lumMod val="50000"/>
                  </a:schemeClr>
                </a:solidFill>
                <a:latin typeface="Times New Roman" panose="02020603050405020304" pitchFamily="18" charset="0"/>
                <a:cs typeface="Times New Roman" panose="02020603050405020304" pitchFamily="18" charset="0"/>
              </a:rPr>
              <a:t>Ví</a:t>
            </a:r>
            <a:r>
              <a:rPr lang="en-US" altLang="en-US" u="sng"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u="sng" dirty="0" err="1">
                <a:solidFill>
                  <a:schemeClr val="accent2">
                    <a:lumMod val="50000"/>
                  </a:schemeClr>
                </a:solidFill>
                <a:latin typeface="Times New Roman" panose="02020603050405020304" pitchFamily="18" charset="0"/>
                <a:cs typeface="Times New Roman" panose="02020603050405020304" pitchFamily="18" charset="0"/>
              </a:rPr>
              <a:t>dụ</a:t>
            </a:r>
            <a:r>
              <a:rPr lang="en-US" altLang="en-US" u="sng" dirty="0">
                <a:solidFill>
                  <a:schemeClr val="accent2">
                    <a:lumMod val="50000"/>
                  </a:schemeClr>
                </a:solidFill>
                <a:latin typeface="Times New Roman" panose="02020603050405020304" pitchFamily="18" charset="0"/>
                <a:cs typeface="Times New Roman" panose="02020603050405020304" pitchFamily="18" charset="0"/>
              </a:rPr>
              <a:t> 2</a:t>
            </a:r>
            <a:r>
              <a:rPr lang="en-US" altLang="en-US"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dirty="0" err="1">
                <a:solidFill>
                  <a:schemeClr val="accent2">
                    <a:lumMod val="50000"/>
                  </a:schemeClr>
                </a:solidFill>
                <a:latin typeface="Times New Roman" panose="02020603050405020304" pitchFamily="18" charset="0"/>
                <a:cs typeface="Times New Roman" panose="02020603050405020304" pitchFamily="18" charset="0"/>
              </a:rPr>
              <a:t>Nhà</a:t>
            </a:r>
            <a:r>
              <a:rPr lang="en-US" altLang="en-US"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dirty="0" err="1">
                <a:solidFill>
                  <a:schemeClr val="accent2">
                    <a:lumMod val="50000"/>
                  </a:schemeClr>
                </a:solidFill>
                <a:latin typeface="Times New Roman" panose="02020603050405020304" pitchFamily="18" charset="0"/>
                <a:cs typeface="Times New Roman" panose="02020603050405020304" pitchFamily="18" charset="0"/>
              </a:rPr>
              <a:t>cửa</a:t>
            </a:r>
            <a:r>
              <a:rPr lang="en-US" altLang="en-US"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dirty="0" err="1">
                <a:solidFill>
                  <a:schemeClr val="accent2">
                    <a:lumMod val="50000"/>
                  </a:schemeClr>
                </a:solidFill>
                <a:latin typeface="Times New Roman" panose="02020603050405020304" pitchFamily="18" charset="0"/>
                <a:cs typeface="Times New Roman" panose="02020603050405020304" pitchFamily="18" charset="0"/>
              </a:rPr>
              <a:t>trên</a:t>
            </a:r>
            <a:r>
              <a:rPr lang="en-US" altLang="en-US"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dirty="0" err="1">
                <a:solidFill>
                  <a:schemeClr val="accent2">
                    <a:lumMod val="50000"/>
                  </a:schemeClr>
                </a:solidFill>
                <a:latin typeface="Times New Roman" panose="02020603050405020304" pitchFamily="18" charset="0"/>
                <a:cs typeface="Times New Roman" panose="02020603050405020304" pitchFamily="18" charset="0"/>
              </a:rPr>
              <a:t>Trái</a:t>
            </a:r>
            <a:r>
              <a:rPr lang="en-US" altLang="en-US"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dirty="0" err="1">
                <a:solidFill>
                  <a:schemeClr val="accent2">
                    <a:lumMod val="50000"/>
                  </a:schemeClr>
                </a:solidFill>
                <a:latin typeface="Times New Roman" panose="02020603050405020304" pitchFamily="18" charset="0"/>
                <a:cs typeface="Times New Roman" panose="02020603050405020304" pitchFamily="18" charset="0"/>
              </a:rPr>
              <a:t>Đất</a:t>
            </a:r>
            <a:r>
              <a:rPr lang="en-US" altLang="en-US"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dirty="0" err="1">
                <a:solidFill>
                  <a:schemeClr val="accent2">
                    <a:lumMod val="50000"/>
                  </a:schemeClr>
                </a:solidFill>
                <a:latin typeface="Times New Roman" panose="02020603050405020304" pitchFamily="18" charset="0"/>
                <a:cs typeface="Times New Roman" panose="02020603050405020304" pitchFamily="18" charset="0"/>
              </a:rPr>
              <a:t>đứng</a:t>
            </a:r>
            <a:r>
              <a:rPr lang="en-US" altLang="en-US"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dirty="0" err="1">
                <a:solidFill>
                  <a:schemeClr val="accent2">
                    <a:lumMod val="50000"/>
                  </a:schemeClr>
                </a:solidFill>
                <a:latin typeface="Times New Roman" panose="02020603050405020304" pitchFamily="18" charset="0"/>
                <a:cs typeface="Times New Roman" panose="02020603050405020304" pitchFamily="18" charset="0"/>
              </a:rPr>
              <a:t>yên</a:t>
            </a:r>
            <a:r>
              <a:rPr lang="en-US" altLang="en-US" dirty="0">
                <a:solidFill>
                  <a:schemeClr val="accent2">
                    <a:lumMod val="50000"/>
                  </a:schemeClr>
                </a:solidFill>
                <a:latin typeface="Times New Roman" panose="02020603050405020304" pitchFamily="18" charset="0"/>
                <a:cs typeface="Times New Roman" panose="02020603050405020304" pitchFamily="18" charset="0"/>
              </a:rPr>
              <a:t> so </a:t>
            </a:r>
            <a:r>
              <a:rPr lang="en-US" altLang="en-US" dirty="0" err="1">
                <a:solidFill>
                  <a:schemeClr val="accent2">
                    <a:lumMod val="50000"/>
                  </a:schemeClr>
                </a:solidFill>
                <a:latin typeface="Times New Roman" panose="02020603050405020304" pitchFamily="18" charset="0"/>
                <a:cs typeface="Times New Roman" panose="02020603050405020304" pitchFamily="18" charset="0"/>
              </a:rPr>
              <a:t>với</a:t>
            </a:r>
            <a:r>
              <a:rPr lang="en-US" altLang="en-US"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dirty="0" err="1">
                <a:solidFill>
                  <a:schemeClr val="accent2">
                    <a:lumMod val="50000"/>
                  </a:schemeClr>
                </a:solidFill>
                <a:latin typeface="Times New Roman" panose="02020603050405020304" pitchFamily="18" charset="0"/>
                <a:cs typeface="Times New Roman" panose="02020603050405020304" pitchFamily="18" charset="0"/>
              </a:rPr>
              <a:t>Trái</a:t>
            </a:r>
            <a:r>
              <a:rPr lang="en-US" altLang="en-US"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dirty="0" err="1">
                <a:solidFill>
                  <a:schemeClr val="accent2">
                    <a:lumMod val="50000"/>
                  </a:schemeClr>
                </a:solidFill>
                <a:latin typeface="Times New Roman" panose="02020603050405020304" pitchFamily="18" charset="0"/>
                <a:cs typeface="Times New Roman" panose="02020603050405020304" pitchFamily="18" charset="0"/>
              </a:rPr>
              <a:t>Đất</a:t>
            </a:r>
            <a:r>
              <a:rPr lang="en-US" altLang="en-US"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dirty="0" err="1">
                <a:solidFill>
                  <a:schemeClr val="accent2">
                    <a:lumMod val="50000"/>
                  </a:schemeClr>
                </a:solidFill>
                <a:latin typeface="Times New Roman" panose="02020603050405020304" pitchFamily="18" charset="0"/>
                <a:cs typeface="Times New Roman" panose="02020603050405020304" pitchFamily="18" charset="0"/>
              </a:rPr>
              <a:t>nhưng</a:t>
            </a:r>
            <a:r>
              <a:rPr lang="en-US" altLang="en-US"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dirty="0" err="1">
                <a:solidFill>
                  <a:schemeClr val="accent2">
                    <a:lumMod val="50000"/>
                  </a:schemeClr>
                </a:solidFill>
                <a:latin typeface="Times New Roman" panose="02020603050405020304" pitchFamily="18" charset="0"/>
                <a:cs typeface="Times New Roman" panose="02020603050405020304" pitchFamily="18" charset="0"/>
              </a:rPr>
              <a:t>lại</a:t>
            </a:r>
            <a:r>
              <a:rPr lang="en-US" altLang="en-US"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dirty="0" err="1">
                <a:solidFill>
                  <a:schemeClr val="accent2">
                    <a:lumMod val="50000"/>
                  </a:schemeClr>
                </a:solidFill>
                <a:latin typeface="Times New Roman" panose="02020603050405020304" pitchFamily="18" charset="0"/>
                <a:cs typeface="Times New Roman" panose="02020603050405020304" pitchFamily="18" charset="0"/>
              </a:rPr>
              <a:t>chuyển</a:t>
            </a:r>
            <a:r>
              <a:rPr lang="en-US" altLang="en-US"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dirty="0" err="1">
                <a:solidFill>
                  <a:schemeClr val="accent2">
                    <a:lumMod val="50000"/>
                  </a:schemeClr>
                </a:solidFill>
                <a:latin typeface="Times New Roman" panose="02020603050405020304" pitchFamily="18" charset="0"/>
                <a:cs typeface="Times New Roman" panose="02020603050405020304" pitchFamily="18" charset="0"/>
              </a:rPr>
              <a:t>động</a:t>
            </a:r>
            <a:r>
              <a:rPr lang="en-US" altLang="en-US" dirty="0">
                <a:solidFill>
                  <a:schemeClr val="accent2">
                    <a:lumMod val="50000"/>
                  </a:schemeClr>
                </a:solidFill>
                <a:latin typeface="Times New Roman" panose="02020603050405020304" pitchFamily="18" charset="0"/>
                <a:cs typeface="Times New Roman" panose="02020603050405020304" pitchFamily="18" charset="0"/>
              </a:rPr>
              <a:t> so </a:t>
            </a:r>
            <a:r>
              <a:rPr lang="en-US" altLang="en-US" dirty="0" err="1">
                <a:solidFill>
                  <a:schemeClr val="accent2">
                    <a:lumMod val="50000"/>
                  </a:schemeClr>
                </a:solidFill>
                <a:latin typeface="Times New Roman" panose="02020603050405020304" pitchFamily="18" charset="0"/>
                <a:cs typeface="Times New Roman" panose="02020603050405020304" pitchFamily="18" charset="0"/>
              </a:rPr>
              <a:t>với</a:t>
            </a:r>
            <a:r>
              <a:rPr lang="en-US" altLang="en-US"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dirty="0" err="1">
                <a:solidFill>
                  <a:schemeClr val="accent2">
                    <a:lumMod val="50000"/>
                  </a:schemeClr>
                </a:solidFill>
                <a:latin typeface="Times New Roman" panose="02020603050405020304" pitchFamily="18" charset="0"/>
                <a:cs typeface="Times New Roman" panose="02020603050405020304" pitchFamily="18" charset="0"/>
              </a:rPr>
              <a:t>Mặt</a:t>
            </a:r>
            <a:r>
              <a:rPr lang="en-US" altLang="en-US"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dirty="0" err="1">
                <a:solidFill>
                  <a:schemeClr val="accent2">
                    <a:lumMod val="50000"/>
                  </a:schemeClr>
                </a:solidFill>
                <a:latin typeface="Times New Roman" panose="02020603050405020304" pitchFamily="18" charset="0"/>
                <a:cs typeface="Times New Roman" panose="02020603050405020304" pitchFamily="18" charset="0"/>
              </a:rPr>
              <a:t>Trời</a:t>
            </a:r>
            <a:r>
              <a:rPr lang="en-US" altLang="en-US" dirty="0">
                <a:solidFill>
                  <a:schemeClr val="accent2">
                    <a:lumMod val="50000"/>
                  </a:schemeClr>
                </a:solidFill>
                <a:latin typeface="Times New Roman" panose="02020603050405020304" pitchFamily="18" charset="0"/>
                <a:cs typeface="Times New Roman" panose="02020603050405020304" pitchFamily="18" charset="0"/>
              </a:rPr>
              <a:t>.</a:t>
            </a:r>
          </a:p>
        </p:txBody>
      </p:sp>
      <p:sp>
        <p:nvSpPr>
          <p:cNvPr id="4" name="Rectangle 2"/>
          <p:cNvSpPr txBox="1">
            <a:spLocks noChangeArrowheads="1"/>
          </p:cNvSpPr>
          <p:nvPr/>
        </p:nvSpPr>
        <p:spPr bwMode="auto">
          <a:xfrm>
            <a:off x="1" y="0"/>
            <a:ext cx="12191999" cy="561975"/>
          </a:xfrm>
          <a:prstGeom prst="rect">
            <a:avLst/>
          </a:prstGeom>
          <a:solidFill>
            <a:schemeClr val="accent6">
              <a:lumMod val="40000"/>
              <a:lumOff val="60000"/>
            </a:schemeClr>
          </a:solidFill>
          <a:ln>
            <a:solidFill>
              <a:schemeClr val="accent1"/>
            </a:solidFill>
          </a:ln>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defRPr/>
            </a:pPr>
            <a:r>
              <a:rPr lang="en-US" sz="3200" b="1" dirty="0" err="1">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sz="3200" b="1" dirty="0">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 </a:t>
            </a:r>
            <a:r>
              <a:rPr lang="en-US" sz="3200" b="1" dirty="0" err="1">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a:t>
            </a:r>
            <a:r>
              <a:rPr lang="en-US" sz="3200" b="1" dirty="0">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 </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CHUYỂN ĐỘNG CƠ HỌC</a:t>
            </a:r>
            <a:endParaRPr lang="en-US" sz="3900" b="1" kern="0" dirty="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8378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arn(inVertical)">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barn(inVertical)">
                                      <p:cBhvr>
                                        <p:cTn id="12" dur="5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ChangeArrowheads="1"/>
          </p:cNvSpPr>
          <p:nvPr/>
        </p:nvSpPr>
        <p:spPr bwMode="auto">
          <a:xfrm>
            <a:off x="0" y="0"/>
            <a:ext cx="10668000" cy="6553200"/>
          </a:xfrm>
          <a:prstGeom prst="rect">
            <a:avLst/>
          </a:prstGeom>
          <a:gradFill rotWithShape="1">
            <a:gsLst>
              <a:gs pos="0">
                <a:srgbClr val="C9EDFF"/>
              </a:gs>
              <a:gs pos="50000">
                <a:schemeClr val="bg1"/>
              </a:gs>
              <a:gs pos="100000">
                <a:srgbClr val="C9ED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50883" name="Group 3"/>
          <p:cNvGrpSpPr>
            <a:grpSpLocks/>
          </p:cNvGrpSpPr>
          <p:nvPr/>
        </p:nvGrpSpPr>
        <p:grpSpPr bwMode="auto">
          <a:xfrm>
            <a:off x="6802438" y="3124201"/>
            <a:ext cx="6856412" cy="6856413"/>
            <a:chOff x="706" y="612"/>
            <a:chExt cx="4319" cy="4319"/>
          </a:xfrm>
        </p:grpSpPr>
        <p:sp>
          <p:nvSpPr>
            <p:cNvPr id="250884" name="Oval 4"/>
            <p:cNvSpPr>
              <a:spLocks noChangeArrowheads="1"/>
            </p:cNvSpPr>
            <p:nvPr/>
          </p:nvSpPr>
          <p:spPr bwMode="auto">
            <a:xfrm>
              <a:off x="706" y="612"/>
              <a:ext cx="4319" cy="4319"/>
            </a:xfrm>
            <a:prstGeom prst="ellipse">
              <a:avLst/>
            </a:prstGeom>
            <a:gradFill rotWithShape="1">
              <a:gsLst>
                <a:gs pos="0">
                  <a:srgbClr val="FFFF00"/>
                </a:gs>
                <a:gs pos="100000">
                  <a:srgbClr val="FFFFFD"/>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50885" name="Oval 5"/>
            <p:cNvSpPr>
              <a:spLocks noChangeArrowheads="1"/>
            </p:cNvSpPr>
            <p:nvPr/>
          </p:nvSpPr>
          <p:spPr bwMode="auto">
            <a:xfrm>
              <a:off x="2281" y="2186"/>
              <a:ext cx="1200" cy="1200"/>
            </a:xfrm>
            <a:prstGeom prst="ellipse">
              <a:avLst/>
            </a:prstGeom>
            <a:gradFill rotWithShape="1">
              <a:gsLst>
                <a:gs pos="0">
                  <a:srgbClr val="FF8F43"/>
                </a:gs>
                <a:gs pos="100000">
                  <a:srgbClr val="FFFF7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50886" name="Oval 6"/>
            <p:cNvSpPr>
              <a:spLocks noChangeArrowheads="1"/>
            </p:cNvSpPr>
            <p:nvPr/>
          </p:nvSpPr>
          <p:spPr bwMode="auto">
            <a:xfrm>
              <a:off x="2737" y="2617"/>
              <a:ext cx="311" cy="311"/>
            </a:xfrm>
            <a:prstGeom prst="ellipse">
              <a:avLst/>
            </a:prstGeom>
            <a:gradFill rotWithShape="1">
              <a:gsLst>
                <a:gs pos="0">
                  <a:srgbClr val="FF3300">
                    <a:alpha val="94000"/>
                  </a:srgbClr>
                </a:gs>
                <a:gs pos="100000">
                  <a:srgbClr val="FF5A33"/>
                </a:gs>
              </a:gsLst>
              <a:path path="shape">
                <a:fillToRect l="50000" t="50000" r="50000" b="50000"/>
              </a:path>
            </a:gradFill>
            <a:ln w="41275" cmpd="dbl">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50887" name="Rectangle 7"/>
          <p:cNvSpPr>
            <a:spLocks noChangeArrowheads="1"/>
          </p:cNvSpPr>
          <p:nvPr/>
        </p:nvSpPr>
        <p:spPr bwMode="auto">
          <a:xfrm>
            <a:off x="1524000" y="6553200"/>
            <a:ext cx="9144000" cy="304800"/>
          </a:xfrm>
          <a:prstGeom prst="rect">
            <a:avLst/>
          </a:prstGeom>
          <a:gradFill rotWithShape="1">
            <a:gsLst>
              <a:gs pos="0">
                <a:srgbClr val="00CCFF"/>
              </a:gs>
              <a:gs pos="50000">
                <a:srgbClr val="F8F8F8"/>
              </a:gs>
              <a:gs pos="100000">
                <a:srgbClr val="00CCFF"/>
              </a:gs>
            </a:gsLst>
            <a:lin ang="5400000" scaled="1"/>
          </a:gradFill>
          <a:ln w="9525">
            <a:solidFill>
              <a:srgbClr val="66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50889" name="Freeform 9"/>
          <p:cNvSpPr>
            <a:spLocks/>
          </p:cNvSpPr>
          <p:nvPr/>
        </p:nvSpPr>
        <p:spPr bwMode="auto">
          <a:xfrm>
            <a:off x="1504950" y="6361114"/>
            <a:ext cx="2838450" cy="573087"/>
          </a:xfrm>
          <a:custGeom>
            <a:avLst/>
            <a:gdLst>
              <a:gd name="T0" fmla="*/ 2160 w 2160"/>
              <a:gd name="T1" fmla="*/ 528 h 528"/>
              <a:gd name="T2" fmla="*/ 2064 w 2160"/>
              <a:gd name="T3" fmla="*/ 192 h 528"/>
              <a:gd name="T4" fmla="*/ 1968 w 2160"/>
              <a:gd name="T5" fmla="*/ 48 h 528"/>
              <a:gd name="T6" fmla="*/ 1680 w 2160"/>
              <a:gd name="T7" fmla="*/ 96 h 528"/>
              <a:gd name="T8" fmla="*/ 1584 w 2160"/>
              <a:gd name="T9" fmla="*/ 144 h 528"/>
              <a:gd name="T10" fmla="*/ 1440 w 2160"/>
              <a:gd name="T11" fmla="*/ 96 h 528"/>
              <a:gd name="T12" fmla="*/ 1344 w 2160"/>
              <a:gd name="T13" fmla="*/ 96 h 528"/>
              <a:gd name="T14" fmla="*/ 1152 w 2160"/>
              <a:gd name="T15" fmla="*/ 48 h 528"/>
              <a:gd name="T16" fmla="*/ 288 w 2160"/>
              <a:gd name="T17" fmla="*/ 48 h 528"/>
              <a:gd name="T18" fmla="*/ 96 w 2160"/>
              <a:gd name="T19" fmla="*/ 240 h 528"/>
              <a:gd name="T20" fmla="*/ 0 w 2160"/>
              <a:gd name="T21" fmla="*/ 0 h 528"/>
              <a:gd name="T22" fmla="*/ 0 w 2160"/>
              <a:gd name="T23" fmla="*/ 48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 h="528">
                <a:moveTo>
                  <a:pt x="2160" y="528"/>
                </a:moveTo>
                <a:lnTo>
                  <a:pt x="2064" y="192"/>
                </a:lnTo>
                <a:lnTo>
                  <a:pt x="1968" y="48"/>
                </a:lnTo>
                <a:lnTo>
                  <a:pt x="1680" y="96"/>
                </a:lnTo>
                <a:lnTo>
                  <a:pt x="1584" y="144"/>
                </a:lnTo>
                <a:lnTo>
                  <a:pt x="1440" y="96"/>
                </a:lnTo>
                <a:lnTo>
                  <a:pt x="1344" y="96"/>
                </a:lnTo>
                <a:lnTo>
                  <a:pt x="1152" y="48"/>
                </a:lnTo>
                <a:lnTo>
                  <a:pt x="288" y="48"/>
                </a:lnTo>
                <a:lnTo>
                  <a:pt x="96" y="240"/>
                </a:lnTo>
                <a:lnTo>
                  <a:pt x="0" y="0"/>
                </a:lnTo>
                <a:lnTo>
                  <a:pt x="0" y="480"/>
                </a:lnTo>
              </a:path>
            </a:pathLst>
          </a:custGeom>
          <a:gradFill rotWithShape="1">
            <a:gsLst>
              <a:gs pos="0">
                <a:srgbClr val="333300"/>
              </a:gs>
              <a:gs pos="100000">
                <a:schemeClr val="tx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50890" name="Freeform 10"/>
          <p:cNvSpPr>
            <a:spLocks/>
          </p:cNvSpPr>
          <p:nvPr/>
        </p:nvSpPr>
        <p:spPr bwMode="auto">
          <a:xfrm>
            <a:off x="1524000" y="5827713"/>
            <a:ext cx="2590800" cy="1066800"/>
          </a:xfrm>
          <a:custGeom>
            <a:avLst/>
            <a:gdLst>
              <a:gd name="T0" fmla="*/ 48 w 1536"/>
              <a:gd name="T1" fmla="*/ 624 h 624"/>
              <a:gd name="T2" fmla="*/ 0 w 1536"/>
              <a:gd name="T3" fmla="*/ 0 h 624"/>
              <a:gd name="T4" fmla="*/ 288 w 1536"/>
              <a:gd name="T5" fmla="*/ 48 h 624"/>
              <a:gd name="T6" fmla="*/ 528 w 1536"/>
              <a:gd name="T7" fmla="*/ 0 h 624"/>
              <a:gd name="T8" fmla="*/ 624 w 1536"/>
              <a:gd name="T9" fmla="*/ 288 h 624"/>
              <a:gd name="T10" fmla="*/ 768 w 1536"/>
              <a:gd name="T11" fmla="*/ 144 h 624"/>
              <a:gd name="T12" fmla="*/ 1008 w 1536"/>
              <a:gd name="T13" fmla="*/ 288 h 624"/>
              <a:gd name="T14" fmla="*/ 1200 w 1536"/>
              <a:gd name="T15" fmla="*/ 288 h 624"/>
              <a:gd name="T16" fmla="*/ 1440 w 1536"/>
              <a:gd name="T17" fmla="*/ 384 h 624"/>
              <a:gd name="T18" fmla="*/ 1536 w 1536"/>
              <a:gd name="T19" fmla="*/ 528 h 624"/>
              <a:gd name="T20" fmla="*/ 1248 w 1536"/>
              <a:gd name="T21" fmla="*/ 384 h 624"/>
              <a:gd name="T22" fmla="*/ 1056 w 1536"/>
              <a:gd name="T23" fmla="*/ 432 h 624"/>
              <a:gd name="T24" fmla="*/ 768 w 1536"/>
              <a:gd name="T25" fmla="*/ 480 h 624"/>
              <a:gd name="T26" fmla="*/ 288 w 1536"/>
              <a:gd name="T27" fmla="*/ 432 h 624"/>
              <a:gd name="T28" fmla="*/ 240 w 1536"/>
              <a:gd name="T29" fmla="*/ 528 h 624"/>
              <a:gd name="T30" fmla="*/ 48 w 1536"/>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6" h="624">
                <a:moveTo>
                  <a:pt x="48" y="624"/>
                </a:moveTo>
                <a:lnTo>
                  <a:pt x="0" y="0"/>
                </a:lnTo>
                <a:lnTo>
                  <a:pt x="288" y="48"/>
                </a:lnTo>
                <a:lnTo>
                  <a:pt x="528" y="0"/>
                </a:lnTo>
                <a:lnTo>
                  <a:pt x="624" y="288"/>
                </a:lnTo>
                <a:lnTo>
                  <a:pt x="768" y="144"/>
                </a:lnTo>
                <a:lnTo>
                  <a:pt x="1008" y="288"/>
                </a:lnTo>
                <a:lnTo>
                  <a:pt x="1200" y="288"/>
                </a:lnTo>
                <a:lnTo>
                  <a:pt x="1440" y="384"/>
                </a:lnTo>
                <a:lnTo>
                  <a:pt x="1536" y="528"/>
                </a:lnTo>
                <a:lnTo>
                  <a:pt x="1248" y="384"/>
                </a:lnTo>
                <a:lnTo>
                  <a:pt x="1056" y="432"/>
                </a:lnTo>
                <a:lnTo>
                  <a:pt x="768" y="480"/>
                </a:lnTo>
                <a:lnTo>
                  <a:pt x="288" y="432"/>
                </a:lnTo>
                <a:lnTo>
                  <a:pt x="240" y="528"/>
                </a:lnTo>
                <a:lnTo>
                  <a:pt x="48" y="624"/>
                </a:lnTo>
                <a:close/>
              </a:path>
            </a:pathLst>
          </a:custGeom>
          <a:gradFill rotWithShape="1">
            <a:gsLst>
              <a:gs pos="0">
                <a:schemeClr val="tx1"/>
              </a:gs>
              <a:gs pos="100000">
                <a:srgbClr val="333300"/>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6023" name="Picture 15" descr="FIL43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4860926"/>
            <a:ext cx="16002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891" name="Freeform 11"/>
          <p:cNvSpPr>
            <a:spLocks/>
          </p:cNvSpPr>
          <p:nvPr/>
        </p:nvSpPr>
        <p:spPr bwMode="auto">
          <a:xfrm>
            <a:off x="1524000" y="5541963"/>
            <a:ext cx="1371600" cy="1352550"/>
          </a:xfrm>
          <a:custGeom>
            <a:avLst/>
            <a:gdLst>
              <a:gd name="T0" fmla="*/ 384 w 816"/>
              <a:gd name="T1" fmla="*/ 528 h 1152"/>
              <a:gd name="T2" fmla="*/ 192 w 816"/>
              <a:gd name="T3" fmla="*/ 96 h 1152"/>
              <a:gd name="T4" fmla="*/ 0 w 816"/>
              <a:gd name="T5" fmla="*/ 0 h 1152"/>
              <a:gd name="T6" fmla="*/ 0 w 816"/>
              <a:gd name="T7" fmla="*/ 1152 h 1152"/>
              <a:gd name="T8" fmla="*/ 480 w 816"/>
              <a:gd name="T9" fmla="*/ 384 h 1152"/>
              <a:gd name="T10" fmla="*/ 672 w 816"/>
              <a:gd name="T11" fmla="*/ 480 h 1152"/>
              <a:gd name="T12" fmla="*/ 816 w 816"/>
              <a:gd name="T13" fmla="*/ 672 h 1152"/>
              <a:gd name="T14" fmla="*/ 240 w 816"/>
              <a:gd name="T15" fmla="*/ 720 h 1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6" h="1152">
                <a:moveTo>
                  <a:pt x="384" y="528"/>
                </a:moveTo>
                <a:lnTo>
                  <a:pt x="192" y="96"/>
                </a:lnTo>
                <a:lnTo>
                  <a:pt x="0" y="0"/>
                </a:lnTo>
                <a:lnTo>
                  <a:pt x="0" y="1152"/>
                </a:lnTo>
                <a:lnTo>
                  <a:pt x="480" y="384"/>
                </a:lnTo>
                <a:lnTo>
                  <a:pt x="672" y="480"/>
                </a:lnTo>
                <a:lnTo>
                  <a:pt x="816" y="672"/>
                </a:lnTo>
                <a:lnTo>
                  <a:pt x="240" y="720"/>
                </a:lnTo>
              </a:path>
            </a:pathLst>
          </a:custGeom>
          <a:gradFill rotWithShape="1">
            <a:gsLst>
              <a:gs pos="0">
                <a:srgbClr val="333300"/>
              </a:gs>
              <a:gs pos="50000">
                <a:srgbClr val="004600"/>
              </a:gs>
              <a:gs pos="100000">
                <a:srgbClr val="3333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50892" name="Text Box 12"/>
          <p:cNvSpPr txBox="1">
            <a:spLocks noChangeArrowheads="1"/>
          </p:cNvSpPr>
          <p:nvPr/>
        </p:nvSpPr>
        <p:spPr bwMode="auto">
          <a:xfrm>
            <a:off x="1313688" y="728302"/>
            <a:ext cx="994562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VNI-Helve-Condense" pitchFamily="2" charset="0"/>
                <a:cs typeface="Arial" panose="020B0604020202020204" pitchFamily="34" charset="0"/>
              </a:defRPr>
            </a:lvl1pPr>
            <a:lvl2pPr marL="742950" indent="-285750">
              <a:defRPr sz="2000">
                <a:solidFill>
                  <a:schemeClr val="tx1"/>
                </a:solidFill>
                <a:latin typeface="VNI-Helve-Condense" pitchFamily="2" charset="0"/>
                <a:cs typeface="Arial" panose="020B0604020202020204" pitchFamily="34" charset="0"/>
              </a:defRPr>
            </a:lvl2pPr>
            <a:lvl3pPr marL="1143000" indent="-228600">
              <a:defRPr sz="2000">
                <a:solidFill>
                  <a:schemeClr val="tx1"/>
                </a:solidFill>
                <a:latin typeface="VNI-Helve-Condense" pitchFamily="2" charset="0"/>
                <a:cs typeface="Arial" panose="020B0604020202020204" pitchFamily="34" charset="0"/>
              </a:defRPr>
            </a:lvl3pPr>
            <a:lvl4pPr marL="1600200" indent="-228600">
              <a:defRPr sz="2000">
                <a:solidFill>
                  <a:schemeClr val="tx1"/>
                </a:solidFill>
                <a:latin typeface="VNI-Helve-Condense" pitchFamily="2" charset="0"/>
                <a:cs typeface="Arial" panose="020B0604020202020204" pitchFamily="34" charset="0"/>
              </a:defRPr>
            </a:lvl4pPr>
            <a:lvl5pPr marL="2057400" indent="-228600">
              <a:defRPr sz="2000">
                <a:solidFill>
                  <a:schemeClr val="tx1"/>
                </a:solidFill>
                <a:latin typeface="VNI-Helve-Condense" pitchFamily="2"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NI-Helve-Condense" pitchFamily="2"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NI-Helve-Condense" pitchFamily="2"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NI-Helve-Condense" pitchFamily="2"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NI-Helve-Condense" pitchFamily="2" charset="0"/>
                <a:cs typeface="Arial" panose="020B0604020202020204" pitchFamily="34" charset="0"/>
              </a:defRPr>
            </a:lvl9pPr>
          </a:lstStyle>
          <a:p>
            <a:pPr eaLnBrk="1" hangingPunct="1">
              <a:spcBef>
                <a:spcPct val="50000"/>
              </a:spcBef>
            </a:pPr>
            <a:r>
              <a:rPr lang="en-US" altLang="en-US" sz="2800" dirty="0">
                <a:solidFill>
                  <a:schemeClr val="accent5">
                    <a:lumMod val="50000"/>
                  </a:schemeClr>
                </a:solidFill>
                <a:latin typeface="Times New Roman" panose="02020603050405020304" pitchFamily="18" charset="0"/>
                <a:cs typeface="Times New Roman" panose="02020603050405020304" pitchFamily="18" charset="0"/>
              </a:rPr>
              <a:t>C8: </a:t>
            </a:r>
            <a:r>
              <a:rPr lang="en-US" altLang="en-US" sz="2800" dirty="0" err="1">
                <a:solidFill>
                  <a:schemeClr val="accent5">
                    <a:lumMod val="50000"/>
                  </a:schemeClr>
                </a:solidFill>
                <a:latin typeface="Times New Roman" panose="02020603050405020304" pitchFamily="18" charset="0"/>
                <a:cs typeface="Times New Roman" panose="02020603050405020304" pitchFamily="18" charset="0"/>
              </a:rPr>
              <a:t>Mặt</a:t>
            </a:r>
            <a:r>
              <a:rPr lang="en-US" alt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50000"/>
                  </a:schemeClr>
                </a:solidFill>
                <a:latin typeface="Times New Roman" panose="02020603050405020304" pitchFamily="18" charset="0"/>
                <a:cs typeface="Times New Roman" panose="02020603050405020304" pitchFamily="18" charset="0"/>
              </a:rPr>
              <a:t>Trời</a:t>
            </a:r>
            <a:r>
              <a:rPr lang="en-US" alt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50000"/>
                  </a:schemeClr>
                </a:solidFill>
                <a:latin typeface="Times New Roman" panose="02020603050405020304" pitchFamily="18" charset="0"/>
                <a:cs typeface="Times New Roman" panose="02020603050405020304" pitchFamily="18" charset="0"/>
              </a:rPr>
              <a:t>mọc</a:t>
            </a:r>
            <a:r>
              <a:rPr lang="en-US" altLang="en-US" sz="2800" dirty="0">
                <a:solidFill>
                  <a:schemeClr val="accent5">
                    <a:lumMod val="50000"/>
                  </a:schemeClr>
                </a:solidFill>
                <a:latin typeface="Times New Roman" panose="02020603050405020304" pitchFamily="18" charset="0"/>
                <a:cs typeface="Times New Roman" panose="02020603050405020304" pitchFamily="18" charset="0"/>
              </a:rPr>
              <a:t> ở </a:t>
            </a:r>
            <a:r>
              <a:rPr lang="en-US" altLang="en-US" sz="2800" dirty="0" err="1">
                <a:solidFill>
                  <a:schemeClr val="accent5">
                    <a:lumMod val="50000"/>
                  </a:schemeClr>
                </a:solidFill>
                <a:latin typeface="Times New Roman" panose="02020603050405020304" pitchFamily="18" charset="0"/>
                <a:cs typeface="Times New Roman" panose="02020603050405020304" pitchFamily="18" charset="0"/>
              </a:rPr>
              <a:t>đằng</a:t>
            </a:r>
            <a:r>
              <a:rPr lang="en-US" alt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50000"/>
                  </a:schemeClr>
                </a:solidFill>
                <a:latin typeface="Times New Roman" panose="02020603050405020304" pitchFamily="18" charset="0"/>
                <a:cs typeface="Times New Roman" panose="02020603050405020304" pitchFamily="18" charset="0"/>
              </a:rPr>
              <a:t>Đông</a:t>
            </a:r>
            <a:r>
              <a:rPr lang="en-US" alt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50000"/>
                  </a:schemeClr>
                </a:solidFill>
                <a:latin typeface="Times New Roman" panose="02020603050405020304" pitchFamily="18" charset="0"/>
                <a:cs typeface="Times New Roman" panose="02020603050405020304" pitchFamily="18" charset="0"/>
              </a:rPr>
              <a:t>lặn</a:t>
            </a:r>
            <a:r>
              <a:rPr lang="en-US" altLang="en-US" sz="2800" dirty="0">
                <a:solidFill>
                  <a:schemeClr val="accent5">
                    <a:lumMod val="50000"/>
                  </a:schemeClr>
                </a:solidFill>
                <a:latin typeface="Times New Roman" panose="02020603050405020304" pitchFamily="18" charset="0"/>
                <a:cs typeface="Times New Roman" panose="02020603050405020304" pitchFamily="18" charset="0"/>
              </a:rPr>
              <a:t> ở </a:t>
            </a:r>
            <a:r>
              <a:rPr lang="en-US" altLang="en-US" sz="2800" dirty="0" err="1">
                <a:solidFill>
                  <a:schemeClr val="accent5">
                    <a:lumMod val="50000"/>
                  </a:schemeClr>
                </a:solidFill>
                <a:latin typeface="Times New Roman" panose="02020603050405020304" pitchFamily="18" charset="0"/>
                <a:cs typeface="Times New Roman" panose="02020603050405020304" pitchFamily="18" charset="0"/>
              </a:rPr>
              <a:t>đằng</a:t>
            </a:r>
            <a:r>
              <a:rPr lang="en-US" alt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50000"/>
                  </a:schemeClr>
                </a:solidFill>
                <a:latin typeface="Times New Roman" panose="02020603050405020304" pitchFamily="18" charset="0"/>
                <a:cs typeface="Times New Roman" panose="02020603050405020304" pitchFamily="18" charset="0"/>
              </a:rPr>
              <a:t>Tây</a:t>
            </a:r>
            <a:r>
              <a:rPr lang="en-US" alt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50000"/>
                  </a:schemeClr>
                </a:solidFill>
                <a:latin typeface="Times New Roman" panose="02020603050405020304" pitchFamily="18" charset="0"/>
                <a:cs typeface="Times New Roman" panose="02020603050405020304" pitchFamily="18" charset="0"/>
              </a:rPr>
              <a:t>Như</a:t>
            </a:r>
            <a:r>
              <a:rPr lang="en-US" alt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50000"/>
                  </a:schemeClr>
                </a:solidFill>
                <a:latin typeface="Times New Roman" panose="02020603050405020304" pitchFamily="18" charset="0"/>
                <a:cs typeface="Times New Roman" panose="02020603050405020304" pitchFamily="18" charset="0"/>
              </a:rPr>
              <a:t>vậy</a:t>
            </a:r>
            <a:r>
              <a:rPr lang="en-US" alt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50000"/>
                  </a:schemeClr>
                </a:solidFill>
                <a:latin typeface="Times New Roman" panose="02020603050405020304" pitchFamily="18" charset="0"/>
                <a:cs typeface="Times New Roman" panose="02020603050405020304" pitchFamily="18" charset="0"/>
              </a:rPr>
              <a:t>có</a:t>
            </a:r>
            <a:r>
              <a:rPr lang="en-US" alt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50000"/>
                  </a:schemeClr>
                </a:solidFill>
                <a:latin typeface="Times New Roman" panose="02020603050405020304" pitchFamily="18" charset="0"/>
                <a:cs typeface="Times New Roman" panose="02020603050405020304" pitchFamily="18" charset="0"/>
              </a:rPr>
              <a:t>phải</a:t>
            </a:r>
            <a:r>
              <a:rPr lang="en-US" alt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50000"/>
                  </a:schemeClr>
                </a:solidFill>
                <a:latin typeface="Times New Roman" panose="02020603050405020304" pitchFamily="18" charset="0"/>
                <a:cs typeface="Times New Roman" panose="02020603050405020304" pitchFamily="18" charset="0"/>
              </a:rPr>
              <a:t>là</a:t>
            </a:r>
            <a:r>
              <a:rPr lang="en-US" alt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50000"/>
                  </a:schemeClr>
                </a:solidFill>
                <a:latin typeface="Times New Roman" panose="02020603050405020304" pitchFamily="18" charset="0"/>
                <a:cs typeface="Times New Roman" panose="02020603050405020304" pitchFamily="18" charset="0"/>
              </a:rPr>
              <a:t>Mặt</a:t>
            </a:r>
            <a:r>
              <a:rPr lang="en-US" alt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50000"/>
                  </a:schemeClr>
                </a:solidFill>
                <a:latin typeface="Times New Roman" panose="02020603050405020304" pitchFamily="18" charset="0"/>
                <a:cs typeface="Times New Roman" panose="02020603050405020304" pitchFamily="18" charset="0"/>
              </a:rPr>
              <a:t>Trời</a:t>
            </a:r>
            <a:r>
              <a:rPr lang="en-US" alt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50000"/>
                  </a:schemeClr>
                </a:solidFill>
                <a:latin typeface="Times New Roman" panose="02020603050405020304" pitchFamily="18" charset="0"/>
                <a:cs typeface="Times New Roman" panose="02020603050405020304" pitchFamily="18" charset="0"/>
              </a:rPr>
              <a:t>chuyển</a:t>
            </a:r>
            <a:r>
              <a:rPr lang="en-US" alt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50000"/>
                  </a:schemeClr>
                </a:solidFill>
                <a:latin typeface="Times New Roman" panose="02020603050405020304" pitchFamily="18" charset="0"/>
                <a:cs typeface="Times New Roman" panose="02020603050405020304" pitchFamily="18" charset="0"/>
              </a:rPr>
              <a:t>động</a:t>
            </a:r>
            <a:r>
              <a:rPr lang="en-US" alt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50000"/>
                  </a:schemeClr>
                </a:solidFill>
                <a:latin typeface="Times New Roman" panose="02020603050405020304" pitchFamily="18" charset="0"/>
                <a:cs typeface="Times New Roman" panose="02020603050405020304" pitchFamily="18" charset="0"/>
              </a:rPr>
              <a:t>còn</a:t>
            </a:r>
            <a:r>
              <a:rPr lang="en-US" alt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50000"/>
                  </a:schemeClr>
                </a:solidFill>
                <a:latin typeface="Times New Roman" panose="02020603050405020304" pitchFamily="18" charset="0"/>
                <a:cs typeface="Times New Roman" panose="02020603050405020304" pitchFamily="18" charset="0"/>
              </a:rPr>
              <a:t>Trái</a:t>
            </a:r>
            <a:r>
              <a:rPr lang="en-US" alt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50000"/>
                  </a:schemeClr>
                </a:solidFill>
                <a:latin typeface="Times New Roman" panose="02020603050405020304" pitchFamily="18" charset="0"/>
                <a:cs typeface="Times New Roman" panose="02020603050405020304" pitchFamily="18" charset="0"/>
              </a:rPr>
              <a:t>Đất</a:t>
            </a:r>
            <a:r>
              <a:rPr lang="en-US" alt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50000"/>
                  </a:schemeClr>
                </a:solidFill>
                <a:latin typeface="Times New Roman" panose="02020603050405020304" pitchFamily="18" charset="0"/>
                <a:cs typeface="Times New Roman" panose="02020603050405020304" pitchFamily="18" charset="0"/>
              </a:rPr>
              <a:t>đứng</a:t>
            </a:r>
            <a:r>
              <a:rPr lang="en-US" alt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50000"/>
                  </a:schemeClr>
                </a:solidFill>
                <a:latin typeface="Times New Roman" panose="02020603050405020304" pitchFamily="18" charset="0"/>
                <a:cs typeface="Times New Roman" panose="02020603050405020304" pitchFamily="18" charset="0"/>
              </a:rPr>
              <a:t>yên</a:t>
            </a:r>
            <a:r>
              <a:rPr lang="en-US" alt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50000"/>
                  </a:schemeClr>
                </a:solidFill>
                <a:latin typeface="Times New Roman" panose="02020603050405020304" pitchFamily="18" charset="0"/>
                <a:cs typeface="Times New Roman" panose="02020603050405020304" pitchFamily="18" charset="0"/>
              </a:rPr>
              <a:t>không</a:t>
            </a:r>
            <a:r>
              <a:rPr lang="en-US" altLang="en-US" sz="2800" dirty="0">
                <a:solidFill>
                  <a:schemeClr val="accent5">
                    <a:lumMod val="50000"/>
                  </a:schemeClr>
                </a:solidFill>
                <a:latin typeface="Times New Roman" panose="02020603050405020304" pitchFamily="18" charset="0"/>
                <a:cs typeface="Times New Roman" panose="02020603050405020304" pitchFamily="18" charset="0"/>
              </a:rPr>
              <a:t>?</a:t>
            </a:r>
            <a:endParaRPr lang="en-US" altLang="en-US" sz="23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50894" name="Text Box 14"/>
          <p:cNvSpPr txBox="1">
            <a:spLocks noChangeArrowheads="1"/>
          </p:cNvSpPr>
          <p:nvPr/>
        </p:nvSpPr>
        <p:spPr bwMode="auto">
          <a:xfrm>
            <a:off x="1737360" y="2551965"/>
            <a:ext cx="900684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defRPr/>
            </a:pPr>
            <a:r>
              <a:rPr lang="en-US" altLang="en-US" sz="2400" dirty="0" err="1">
                <a:solidFill>
                  <a:srgbClr val="FF0000"/>
                </a:solidFill>
                <a:latin typeface="Times New Roman" panose="02020603050405020304" pitchFamily="18" charset="0"/>
                <a:cs typeface="Times New Roman" panose="02020603050405020304" pitchFamily="18" charset="0"/>
              </a:rPr>
              <a:t>Mặt</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Trời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thay</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đổi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vị</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trí</a:t>
            </a:r>
            <a:r>
              <a:rPr lang="en-US" altLang="en-US" sz="2400" dirty="0">
                <a:solidFill>
                  <a:srgbClr val="FF0000"/>
                </a:solidFill>
                <a:latin typeface="Times New Roman" panose="02020603050405020304" pitchFamily="18" charset="0"/>
                <a:cs typeface="Times New Roman" panose="02020603050405020304" pitchFamily="18" charset="0"/>
              </a:rPr>
              <a:t> so </a:t>
            </a:r>
            <a:r>
              <a:rPr lang="en-US" altLang="en-US" sz="2400" dirty="0" err="1">
                <a:solidFill>
                  <a:srgbClr val="FF0000"/>
                </a:solidFill>
                <a:latin typeface="Times New Roman" panose="02020603050405020304" pitchFamily="18" charset="0"/>
                <a:cs typeface="Times New Roman" panose="02020603050405020304" pitchFamily="18" charset="0"/>
              </a:rPr>
              <a:t>với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một</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điểm</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mốc</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gắn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với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Trái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Đất</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núi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cây</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cối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vì</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vậy</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có</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thể</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coi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Mặt</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Trời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chuyển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động</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khi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lấy</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mốc</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là</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Trái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Đất</a:t>
            </a:r>
            <a:r>
              <a:rPr lang="en-US" altLang="en-US" sz="2400" dirty="0">
                <a:solidFill>
                  <a:srgbClr val="FF0000"/>
                </a:solidFill>
                <a:latin typeface="Times New Roman" panose="02020603050405020304" pitchFamily="18" charset="0"/>
                <a:cs typeface="Times New Roman" panose="02020603050405020304" pitchFamily="18" charset="0"/>
              </a:rPr>
              <a:t>.</a:t>
            </a:r>
          </a:p>
        </p:txBody>
      </p:sp>
      <p:sp>
        <p:nvSpPr>
          <p:cNvPr id="250896" name="Oval 16"/>
          <p:cNvSpPr>
            <a:spLocks noChangeArrowheads="1"/>
          </p:cNvSpPr>
          <p:nvPr/>
        </p:nvSpPr>
        <p:spPr bwMode="auto">
          <a:xfrm>
            <a:off x="1313688" y="1809749"/>
            <a:ext cx="2133600" cy="609600"/>
          </a:xfrm>
          <a:prstGeom prst="ellipse">
            <a:avLst/>
          </a:prstGeom>
          <a:solidFill>
            <a:srgbClr val="FFFF99"/>
          </a:solidFill>
          <a:ln w="9525">
            <a:solidFill>
              <a:srgbClr val="FF0000"/>
            </a:solidFill>
            <a:round/>
            <a:headEnd/>
            <a:tailEnd/>
          </a:ln>
          <a:effectLst>
            <a:outerShdw dist="107763" dir="8100000" algn="ctr" rotWithShape="0">
              <a:srgbClr val="66CCFF"/>
            </a:outerShdw>
          </a:effectLst>
        </p:spPr>
        <p:txBody>
          <a:bodyPr wrap="none" anchor="ctr"/>
          <a:lstStyle/>
          <a:p>
            <a:pPr algn="ctr" eaLnBrk="1" hangingPunct="1">
              <a:defRPr/>
            </a:pPr>
            <a:r>
              <a:rPr lang="en-US" sz="2500" u="sng"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Trả</a:t>
            </a:r>
            <a:r>
              <a:rPr lang="en-US" sz="2500" u="sng"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500" u="sng"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lời</a:t>
            </a:r>
            <a:r>
              <a:rPr lang="en-US" sz="2500" u="sng" dirty="0">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p:txBody>
      </p:sp>
      <p:sp>
        <p:nvSpPr>
          <p:cNvPr id="15" name="Rectangle 2"/>
          <p:cNvSpPr txBox="1">
            <a:spLocks noChangeArrowheads="1"/>
          </p:cNvSpPr>
          <p:nvPr/>
        </p:nvSpPr>
        <p:spPr bwMode="auto">
          <a:xfrm>
            <a:off x="1" y="0"/>
            <a:ext cx="12191999" cy="561975"/>
          </a:xfrm>
          <a:prstGeom prst="rect">
            <a:avLst/>
          </a:prstGeom>
          <a:solidFill>
            <a:schemeClr val="accent6">
              <a:lumMod val="40000"/>
              <a:lumOff val="60000"/>
            </a:schemeClr>
          </a:solidFill>
          <a:ln>
            <a:solidFill>
              <a:schemeClr val="accent1"/>
            </a:solidFill>
          </a:ln>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defRPr/>
            </a:pPr>
            <a:r>
              <a:rPr lang="en-US" sz="3200" b="1" dirty="0" err="1">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sz="3200" b="1" dirty="0">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 </a:t>
            </a:r>
            <a:r>
              <a:rPr lang="en-US" sz="3200" b="1" dirty="0" err="1">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a:t>
            </a:r>
            <a:r>
              <a:rPr lang="en-US" sz="3200" b="1" dirty="0">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 </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CHUYỂN ĐỘNG CƠ HỌC</a:t>
            </a:r>
            <a:endParaRPr lang="en-US" sz="3900" b="1" kern="0" dirty="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9012400"/>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50892"/>
                                        </p:tgtEl>
                                        <p:attrNameLst>
                                          <p:attrName>style.visibility</p:attrName>
                                        </p:attrNameLst>
                                      </p:cBhvr>
                                      <p:to>
                                        <p:strVal val="visible"/>
                                      </p:to>
                                    </p:set>
                                    <p:animEffect transition="in" filter="checkerboard(across)">
                                      <p:cBhvr>
                                        <p:cTn id="7" dur="500"/>
                                        <p:tgtEl>
                                          <p:spTgt spid="250892"/>
                                        </p:tgtEl>
                                      </p:cBhvr>
                                    </p:animEffect>
                                  </p:childTnLst>
                                </p:cTn>
                              </p:par>
                              <p:par>
                                <p:cTn id="8" presetID="0" presetClass="path" presetSubtype="0" repeatCount="indefinite" accel="50000" decel="50000" fill="hold" nodeType="withEffect">
                                  <p:stCondLst>
                                    <p:cond delay="0"/>
                                  </p:stCondLst>
                                  <p:childTnLst>
                                    <p:animMotion origin="layout" path="M -3.33333E-6 -4.07407E-6 C -0.01666 -0.03935 -0.06111 -0.1706 -0.10208 -0.23495 C -0.14305 -0.29953 -0.18993 -0.35 -0.24583 -0.3868 C -0.30191 -0.42361 -0.37118 -0.45416 -0.4375 -0.45555 C -0.50382 -0.45694 -0.58437 -0.42708 -0.64375 -0.39537 C -0.70312 -0.36388 -0.75 -0.31713 -0.79375 -0.26643 C -0.8375 -0.21574 -0.88281 -0.12777 -0.90625 -0.09143 " pathEditMode="relative" rAng="0" ptsTypes="aaaaaaa">
                                      <p:cBhvr>
                                        <p:cTn id="9" dur="15000" fill="hold"/>
                                        <p:tgtEl>
                                          <p:spTgt spid="250883"/>
                                        </p:tgtEl>
                                        <p:attrNameLst>
                                          <p:attrName>ppt_x</p:attrName>
                                          <p:attrName>ppt_y</p:attrName>
                                        </p:attrNameLst>
                                      </p:cBhvr>
                                      <p:rCtr x="-45313" y="-22847"/>
                                    </p:animMotion>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250896"/>
                                        </p:tgtEl>
                                        <p:attrNameLst>
                                          <p:attrName>style.visibility</p:attrName>
                                        </p:attrNameLst>
                                      </p:cBhvr>
                                      <p:to>
                                        <p:strVal val="visible"/>
                                      </p:to>
                                    </p:set>
                                    <p:animEffect transition="in" filter="diamond(in)">
                                      <p:cBhvr>
                                        <p:cTn id="14" dur="2000"/>
                                        <p:tgtEl>
                                          <p:spTgt spid="250896"/>
                                        </p:tgtEl>
                                      </p:cBhvr>
                                    </p:animEffect>
                                  </p:childTnLst>
                                </p:cTn>
                              </p:par>
                            </p:childTnLst>
                          </p:cTn>
                        </p:par>
                        <p:par>
                          <p:cTn id="15" fill="hold" nodeType="afterGroup">
                            <p:stCondLst>
                              <p:cond delay="2000"/>
                            </p:stCondLst>
                            <p:childTnLst>
                              <p:par>
                                <p:cTn id="16" presetID="3" presetClass="entr" presetSubtype="10" fill="hold" grpId="0" nodeType="afterEffect">
                                  <p:stCondLst>
                                    <p:cond delay="0"/>
                                  </p:stCondLst>
                                  <p:childTnLst>
                                    <p:set>
                                      <p:cBhvr>
                                        <p:cTn id="17" dur="1" fill="hold">
                                          <p:stCondLst>
                                            <p:cond delay="0"/>
                                          </p:stCondLst>
                                        </p:cTn>
                                        <p:tgtEl>
                                          <p:spTgt spid="250894"/>
                                        </p:tgtEl>
                                        <p:attrNameLst>
                                          <p:attrName>style.visibility</p:attrName>
                                        </p:attrNameLst>
                                      </p:cBhvr>
                                      <p:to>
                                        <p:strVal val="visible"/>
                                      </p:to>
                                    </p:set>
                                    <p:animEffect transition="in" filter="blinds(horizontal)">
                                      <p:cBhvr>
                                        <p:cTn id="18" dur="500"/>
                                        <p:tgtEl>
                                          <p:spTgt spid="250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92" grpId="0"/>
      <p:bldP spid="250894" grpId="0"/>
      <p:bldP spid="25089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hỗ dành sẵn cho Nội dung 2"/>
          <p:cNvSpPr>
            <a:spLocks noGrp="1"/>
          </p:cNvSpPr>
          <p:nvPr>
            <p:ph idx="1"/>
          </p:nvPr>
        </p:nvSpPr>
        <p:spPr>
          <a:xfrm>
            <a:off x="106869" y="611405"/>
            <a:ext cx="6925527" cy="3800339"/>
          </a:xfrm>
        </p:spPr>
        <p:txBody>
          <a:bodyPr anchor="ctr">
            <a:noAutofit/>
          </a:bodyPr>
          <a:lstStyle/>
          <a:p>
            <a:pPr marL="0" indent="0" algn="just">
              <a:lnSpc>
                <a:spcPct val="150000"/>
              </a:lnSpc>
              <a:buNone/>
              <a:defRPr/>
            </a:pPr>
            <a:r>
              <a:rPr lang="en-US" altLang="en-US" b="1" u="sng" dirty="0">
                <a:solidFill>
                  <a:schemeClr val="tx2"/>
                </a:solidFill>
                <a:latin typeface="Times New Roman" panose="02020603050405020304" pitchFamily="18" charset="0"/>
                <a:cs typeface="Times New Roman" panose="02020603050405020304" pitchFamily="18" charset="0"/>
              </a:rPr>
              <a:t>III. </a:t>
            </a:r>
            <a:r>
              <a:rPr lang="en-US" altLang="en-US" b="1" u="sng" dirty="0" err="1">
                <a:solidFill>
                  <a:schemeClr val="tx2"/>
                </a:solidFill>
                <a:latin typeface="Times New Roman" panose="02020603050405020304" pitchFamily="18" charset="0"/>
                <a:cs typeface="Times New Roman" panose="02020603050405020304" pitchFamily="18" charset="0"/>
              </a:rPr>
              <a:t>Một</a:t>
            </a:r>
            <a:r>
              <a:rPr lang="en-US" altLang="en-US" b="1" u="sng" dirty="0">
                <a:solidFill>
                  <a:schemeClr val="tx2"/>
                </a:solidFill>
                <a:latin typeface="Times New Roman" panose="02020603050405020304" pitchFamily="18" charset="0"/>
                <a:cs typeface="Times New Roman" panose="02020603050405020304" pitchFamily="18" charset="0"/>
              </a:rPr>
              <a:t> </a:t>
            </a:r>
            <a:r>
              <a:rPr lang="en-US" altLang="en-US" b="1" u="sng" dirty="0" err="1">
                <a:solidFill>
                  <a:schemeClr val="tx2"/>
                </a:solidFill>
                <a:latin typeface="Times New Roman" panose="02020603050405020304" pitchFamily="18" charset="0"/>
                <a:cs typeface="Times New Roman" panose="02020603050405020304" pitchFamily="18" charset="0"/>
              </a:rPr>
              <a:t>số</a:t>
            </a:r>
            <a:r>
              <a:rPr lang="en-US" altLang="en-US" b="1" u="sng" dirty="0">
                <a:solidFill>
                  <a:schemeClr val="tx2"/>
                </a:solidFill>
                <a:latin typeface="Times New Roman" panose="02020603050405020304" pitchFamily="18" charset="0"/>
                <a:cs typeface="Times New Roman" panose="02020603050405020304" pitchFamily="18" charset="0"/>
              </a:rPr>
              <a:t> </a:t>
            </a:r>
            <a:r>
              <a:rPr lang="en-US" altLang="en-US" b="1" u="sng" dirty="0" err="1">
                <a:solidFill>
                  <a:schemeClr val="tx2"/>
                </a:solidFill>
                <a:latin typeface="Times New Roman" panose="02020603050405020304" pitchFamily="18" charset="0"/>
                <a:cs typeface="Times New Roman" panose="02020603050405020304" pitchFamily="18" charset="0"/>
              </a:rPr>
              <a:t>chuyển</a:t>
            </a:r>
            <a:r>
              <a:rPr lang="en-US" altLang="en-US" b="1" u="sng" dirty="0">
                <a:solidFill>
                  <a:schemeClr val="tx2"/>
                </a:solidFill>
                <a:latin typeface="Times New Roman" panose="02020603050405020304" pitchFamily="18" charset="0"/>
                <a:cs typeface="Times New Roman" panose="02020603050405020304" pitchFamily="18" charset="0"/>
              </a:rPr>
              <a:t> </a:t>
            </a:r>
            <a:r>
              <a:rPr lang="en-US" altLang="en-US" b="1" u="sng" dirty="0" err="1">
                <a:solidFill>
                  <a:schemeClr val="tx2"/>
                </a:solidFill>
                <a:latin typeface="Times New Roman" panose="02020603050405020304" pitchFamily="18" charset="0"/>
                <a:cs typeface="Times New Roman" panose="02020603050405020304" pitchFamily="18" charset="0"/>
              </a:rPr>
              <a:t>động</a:t>
            </a:r>
            <a:r>
              <a:rPr lang="en-US" altLang="en-US" b="1" u="sng" dirty="0">
                <a:solidFill>
                  <a:schemeClr val="tx2"/>
                </a:solidFill>
                <a:latin typeface="Times New Roman" panose="02020603050405020304" pitchFamily="18" charset="0"/>
                <a:cs typeface="Times New Roman" panose="02020603050405020304" pitchFamily="18" charset="0"/>
              </a:rPr>
              <a:t> </a:t>
            </a:r>
            <a:r>
              <a:rPr lang="en-US" altLang="en-US" b="1" u="sng" dirty="0" err="1">
                <a:solidFill>
                  <a:schemeClr val="tx2"/>
                </a:solidFill>
                <a:latin typeface="Times New Roman" panose="02020603050405020304" pitchFamily="18" charset="0"/>
                <a:cs typeface="Times New Roman" panose="02020603050405020304" pitchFamily="18" charset="0"/>
              </a:rPr>
              <a:t>thường</a:t>
            </a:r>
            <a:r>
              <a:rPr lang="en-US" altLang="en-US" b="1" u="sng" dirty="0">
                <a:solidFill>
                  <a:schemeClr val="tx2"/>
                </a:solidFill>
                <a:latin typeface="Times New Roman" panose="02020603050405020304" pitchFamily="18" charset="0"/>
                <a:cs typeface="Times New Roman" panose="02020603050405020304" pitchFamily="18" charset="0"/>
              </a:rPr>
              <a:t> </a:t>
            </a:r>
            <a:r>
              <a:rPr lang="en-US" altLang="en-US" b="1" u="sng" dirty="0" err="1">
                <a:solidFill>
                  <a:schemeClr val="tx2"/>
                </a:solidFill>
                <a:latin typeface="Times New Roman" panose="02020603050405020304" pitchFamily="18" charset="0"/>
                <a:cs typeface="Times New Roman" panose="02020603050405020304" pitchFamily="18" charset="0"/>
              </a:rPr>
              <a:t>gặp</a:t>
            </a:r>
            <a:endParaRPr lang="en-US" altLang="en-US" b="1" u="sng" dirty="0">
              <a:solidFill>
                <a:schemeClr val="tx2"/>
              </a:solidFill>
              <a:latin typeface="Times New Roman" panose="02020603050405020304" pitchFamily="18" charset="0"/>
              <a:cs typeface="Times New Roman" panose="02020603050405020304" pitchFamily="18" charset="0"/>
            </a:endParaRPr>
          </a:p>
          <a:p>
            <a:pPr algn="just">
              <a:lnSpc>
                <a:spcPct val="150000"/>
              </a:lnSpc>
              <a:buFontTx/>
              <a:buChar char="-"/>
              <a:defRPr/>
            </a:pPr>
            <a:r>
              <a:rPr lang="en-US" altLang="en-US" sz="2400" dirty="0" err="1">
                <a:solidFill>
                  <a:schemeClr val="tx2"/>
                </a:solidFill>
                <a:latin typeface="Times New Roman" panose="02020603050405020304" pitchFamily="18" charset="0"/>
                <a:cs typeface="Times New Roman" panose="02020603050405020304" pitchFamily="18" charset="0"/>
              </a:rPr>
              <a:t>Đường</a:t>
            </a:r>
            <a:r>
              <a:rPr lang="en-US" altLang="en-US" sz="2400" dirty="0">
                <a:solidFill>
                  <a:schemeClr val="tx2"/>
                </a:solidFill>
                <a:latin typeface="Times New Roman" panose="02020603050405020304" pitchFamily="18" charset="0"/>
                <a:cs typeface="Times New Roman" panose="02020603050405020304" pitchFamily="18" charset="0"/>
              </a:rPr>
              <a:t> </a:t>
            </a:r>
            <a:r>
              <a:rPr lang="en-US" altLang="en-US" sz="2400" dirty="0" err="1">
                <a:solidFill>
                  <a:schemeClr val="tx2"/>
                </a:solidFill>
                <a:latin typeface="Times New Roman" panose="02020603050405020304" pitchFamily="18" charset="0"/>
                <a:cs typeface="Times New Roman" panose="02020603050405020304" pitchFamily="18" charset="0"/>
              </a:rPr>
              <a:t>mà</a:t>
            </a:r>
            <a:r>
              <a:rPr lang="en-US" altLang="en-US" sz="2400" dirty="0">
                <a:solidFill>
                  <a:schemeClr val="tx2"/>
                </a:solidFill>
                <a:latin typeface="Times New Roman" panose="02020603050405020304" pitchFamily="18" charset="0"/>
                <a:cs typeface="Times New Roman" panose="02020603050405020304" pitchFamily="18" charset="0"/>
              </a:rPr>
              <a:t> </a:t>
            </a:r>
            <a:r>
              <a:rPr lang="en-US" altLang="en-US" sz="2400" dirty="0" err="1">
                <a:solidFill>
                  <a:schemeClr val="tx2"/>
                </a:solidFill>
                <a:latin typeface="Times New Roman" panose="02020603050405020304" pitchFamily="18" charset="0"/>
                <a:cs typeface="Times New Roman" panose="02020603050405020304" pitchFamily="18" charset="0"/>
              </a:rPr>
              <a:t>các</a:t>
            </a:r>
            <a:r>
              <a:rPr lang="en-US" altLang="en-US" sz="2400" dirty="0">
                <a:solidFill>
                  <a:schemeClr val="tx2"/>
                </a:solidFill>
                <a:latin typeface="Times New Roman" panose="02020603050405020304" pitchFamily="18" charset="0"/>
                <a:cs typeface="Times New Roman" panose="02020603050405020304" pitchFamily="18" charset="0"/>
              </a:rPr>
              <a:t> </a:t>
            </a:r>
            <a:r>
              <a:rPr lang="en-US" altLang="en-US" sz="2400" dirty="0" err="1">
                <a:solidFill>
                  <a:schemeClr val="tx2"/>
                </a:solidFill>
                <a:latin typeface="Times New Roman" panose="02020603050405020304" pitchFamily="18" charset="0"/>
                <a:cs typeface="Times New Roman" panose="02020603050405020304" pitchFamily="18" charset="0"/>
              </a:rPr>
              <a:t>vật</a:t>
            </a:r>
            <a:r>
              <a:rPr lang="en-US" altLang="en-US" sz="2400" dirty="0">
                <a:solidFill>
                  <a:schemeClr val="tx2"/>
                </a:solidFill>
                <a:latin typeface="Times New Roman" panose="02020603050405020304" pitchFamily="18" charset="0"/>
                <a:cs typeface="Times New Roman" panose="02020603050405020304" pitchFamily="18" charset="0"/>
              </a:rPr>
              <a:t> </a:t>
            </a:r>
            <a:r>
              <a:rPr lang="en-US" altLang="en-US" sz="2400" dirty="0" err="1">
                <a:solidFill>
                  <a:schemeClr val="tx2"/>
                </a:solidFill>
                <a:latin typeface="Times New Roman" panose="02020603050405020304" pitchFamily="18" charset="0"/>
                <a:cs typeface="Times New Roman" panose="02020603050405020304" pitchFamily="18" charset="0"/>
              </a:rPr>
              <a:t>vạch</a:t>
            </a:r>
            <a:r>
              <a:rPr lang="en-US" altLang="en-US" sz="2400" dirty="0">
                <a:solidFill>
                  <a:schemeClr val="tx2"/>
                </a:solidFill>
                <a:latin typeface="Times New Roman" panose="02020603050405020304" pitchFamily="18" charset="0"/>
                <a:cs typeface="Times New Roman" panose="02020603050405020304" pitchFamily="18" charset="0"/>
              </a:rPr>
              <a:t> </a:t>
            </a:r>
            <a:r>
              <a:rPr lang="en-US" altLang="en-US" sz="2400" dirty="0" err="1">
                <a:solidFill>
                  <a:schemeClr val="tx2"/>
                </a:solidFill>
                <a:latin typeface="Times New Roman" panose="02020603050405020304" pitchFamily="18" charset="0"/>
                <a:cs typeface="Times New Roman" panose="02020603050405020304" pitchFamily="18" charset="0"/>
              </a:rPr>
              <a:t>ra</a:t>
            </a:r>
            <a:r>
              <a:rPr lang="en-US" altLang="en-US" sz="2400" dirty="0">
                <a:solidFill>
                  <a:schemeClr val="tx2"/>
                </a:solidFill>
                <a:latin typeface="Times New Roman" panose="02020603050405020304" pitchFamily="18" charset="0"/>
                <a:cs typeface="Times New Roman" panose="02020603050405020304" pitchFamily="18" charset="0"/>
              </a:rPr>
              <a:t> </a:t>
            </a:r>
            <a:r>
              <a:rPr lang="en-US" altLang="en-US" sz="2400" dirty="0" err="1">
                <a:solidFill>
                  <a:schemeClr val="tx2"/>
                </a:solidFill>
                <a:latin typeface="Times New Roman" panose="02020603050405020304" pitchFamily="18" charset="0"/>
                <a:cs typeface="Times New Roman" panose="02020603050405020304" pitchFamily="18" charset="0"/>
              </a:rPr>
              <a:t>khi</a:t>
            </a:r>
            <a:r>
              <a:rPr lang="en-US" altLang="en-US" sz="2400" dirty="0">
                <a:solidFill>
                  <a:schemeClr val="tx2"/>
                </a:solidFill>
                <a:latin typeface="Times New Roman" panose="02020603050405020304" pitchFamily="18" charset="0"/>
                <a:cs typeface="Times New Roman" panose="02020603050405020304" pitchFamily="18" charset="0"/>
              </a:rPr>
              <a:t> </a:t>
            </a:r>
            <a:r>
              <a:rPr lang="en-US" altLang="en-US" sz="2400" dirty="0" err="1">
                <a:solidFill>
                  <a:schemeClr val="tx2"/>
                </a:solidFill>
                <a:latin typeface="Times New Roman" panose="02020603050405020304" pitchFamily="18" charset="0"/>
                <a:cs typeface="Times New Roman" panose="02020603050405020304" pitchFamily="18" charset="0"/>
              </a:rPr>
              <a:t>chuyển</a:t>
            </a:r>
            <a:r>
              <a:rPr lang="en-US" altLang="en-US" sz="2400" dirty="0">
                <a:solidFill>
                  <a:schemeClr val="tx2"/>
                </a:solidFill>
                <a:latin typeface="Times New Roman" panose="02020603050405020304" pitchFamily="18" charset="0"/>
                <a:cs typeface="Times New Roman" panose="02020603050405020304" pitchFamily="18" charset="0"/>
              </a:rPr>
              <a:t> </a:t>
            </a:r>
            <a:r>
              <a:rPr lang="en-US" altLang="en-US" sz="2400" dirty="0" err="1">
                <a:solidFill>
                  <a:schemeClr val="tx2"/>
                </a:solidFill>
                <a:latin typeface="Times New Roman" panose="02020603050405020304" pitchFamily="18" charset="0"/>
                <a:cs typeface="Times New Roman" panose="02020603050405020304" pitchFamily="18" charset="0"/>
              </a:rPr>
              <a:t>động</a:t>
            </a:r>
            <a:r>
              <a:rPr lang="en-US" altLang="en-US" sz="2400" dirty="0">
                <a:solidFill>
                  <a:schemeClr val="tx2"/>
                </a:solidFill>
                <a:latin typeface="Times New Roman" panose="02020603050405020304" pitchFamily="18" charset="0"/>
                <a:cs typeface="Times New Roman" panose="02020603050405020304" pitchFamily="18" charset="0"/>
              </a:rPr>
              <a:t> </a:t>
            </a:r>
            <a:r>
              <a:rPr lang="en-US" altLang="en-US" sz="2400" dirty="0" err="1">
                <a:solidFill>
                  <a:schemeClr val="tx2"/>
                </a:solidFill>
                <a:latin typeface="Times New Roman" panose="02020603050405020304" pitchFamily="18" charset="0"/>
                <a:cs typeface="Times New Roman" panose="02020603050405020304" pitchFamily="18" charset="0"/>
              </a:rPr>
              <a:t>gọi</a:t>
            </a:r>
            <a:r>
              <a:rPr lang="en-US" altLang="en-US" sz="2400" dirty="0">
                <a:solidFill>
                  <a:schemeClr val="tx2"/>
                </a:solidFill>
                <a:latin typeface="Times New Roman" panose="02020603050405020304" pitchFamily="18" charset="0"/>
                <a:cs typeface="Times New Roman" panose="02020603050405020304" pitchFamily="18" charset="0"/>
              </a:rPr>
              <a:t> </a:t>
            </a:r>
            <a:r>
              <a:rPr lang="en-US" altLang="en-US" sz="2400" dirty="0" err="1">
                <a:solidFill>
                  <a:schemeClr val="tx2"/>
                </a:solidFill>
                <a:latin typeface="Times New Roman" panose="02020603050405020304" pitchFamily="18" charset="0"/>
                <a:cs typeface="Times New Roman" panose="02020603050405020304" pitchFamily="18" charset="0"/>
              </a:rPr>
              <a:t>là</a:t>
            </a:r>
            <a:r>
              <a:rPr lang="en-US" altLang="en-US" sz="2400" dirty="0">
                <a:solidFill>
                  <a:schemeClr val="tx2"/>
                </a:solidFill>
                <a:latin typeface="Times New Roman" panose="02020603050405020304" pitchFamily="18" charset="0"/>
                <a:cs typeface="Times New Roman" panose="02020603050405020304" pitchFamily="18" charset="0"/>
              </a:rPr>
              <a:t> </a:t>
            </a:r>
            <a:r>
              <a:rPr lang="en-US" altLang="en-US" sz="2400" b="1" dirty="0" err="1">
                <a:solidFill>
                  <a:schemeClr val="tx2"/>
                </a:solidFill>
                <a:latin typeface="Times New Roman" panose="02020603050405020304" pitchFamily="18" charset="0"/>
                <a:cs typeface="Times New Roman" panose="02020603050405020304" pitchFamily="18" charset="0"/>
              </a:rPr>
              <a:t>quỹ</a:t>
            </a:r>
            <a:r>
              <a:rPr lang="en-US" altLang="en-US" sz="2400" b="1" dirty="0">
                <a:solidFill>
                  <a:schemeClr val="tx2"/>
                </a:solidFill>
                <a:latin typeface="Times New Roman" panose="02020603050405020304" pitchFamily="18" charset="0"/>
                <a:cs typeface="Times New Roman" panose="02020603050405020304" pitchFamily="18" charset="0"/>
              </a:rPr>
              <a:t> </a:t>
            </a:r>
            <a:r>
              <a:rPr lang="en-US" altLang="en-US" sz="2400" b="1" dirty="0" err="1">
                <a:solidFill>
                  <a:schemeClr val="tx2"/>
                </a:solidFill>
                <a:latin typeface="Times New Roman" panose="02020603050405020304" pitchFamily="18" charset="0"/>
                <a:cs typeface="Times New Roman" panose="02020603050405020304" pitchFamily="18" charset="0"/>
              </a:rPr>
              <a:t>đạo</a:t>
            </a:r>
            <a:r>
              <a:rPr lang="en-US" altLang="en-US" sz="2400" b="1" dirty="0">
                <a:solidFill>
                  <a:schemeClr val="tx2"/>
                </a:solidFill>
                <a:latin typeface="Times New Roman" panose="02020603050405020304" pitchFamily="18" charset="0"/>
                <a:cs typeface="Times New Roman" panose="02020603050405020304" pitchFamily="18" charset="0"/>
              </a:rPr>
              <a:t> </a:t>
            </a:r>
            <a:r>
              <a:rPr lang="en-US" altLang="en-US" sz="2400" b="1" dirty="0" err="1">
                <a:solidFill>
                  <a:schemeClr val="tx2"/>
                </a:solidFill>
                <a:latin typeface="Times New Roman" panose="02020603050405020304" pitchFamily="18" charset="0"/>
                <a:cs typeface="Times New Roman" panose="02020603050405020304" pitchFamily="18" charset="0"/>
              </a:rPr>
              <a:t>chuyển</a:t>
            </a:r>
            <a:r>
              <a:rPr lang="en-US" altLang="en-US" sz="2400" b="1" dirty="0">
                <a:solidFill>
                  <a:schemeClr val="tx2"/>
                </a:solidFill>
                <a:latin typeface="Times New Roman" panose="02020603050405020304" pitchFamily="18" charset="0"/>
                <a:cs typeface="Times New Roman" panose="02020603050405020304" pitchFamily="18" charset="0"/>
              </a:rPr>
              <a:t> </a:t>
            </a:r>
            <a:r>
              <a:rPr lang="en-US" altLang="en-US" sz="2400" b="1" dirty="0" err="1">
                <a:solidFill>
                  <a:schemeClr val="tx2"/>
                </a:solidFill>
                <a:latin typeface="Times New Roman" panose="02020603050405020304" pitchFamily="18" charset="0"/>
                <a:cs typeface="Times New Roman" panose="02020603050405020304" pitchFamily="18" charset="0"/>
              </a:rPr>
              <a:t>động</a:t>
            </a:r>
            <a:r>
              <a:rPr lang="en-US" altLang="en-US" sz="2400" dirty="0">
                <a:solidFill>
                  <a:schemeClr val="tx2"/>
                </a:solidFill>
                <a:latin typeface="Times New Roman" panose="02020603050405020304" pitchFamily="18" charset="0"/>
                <a:cs typeface="Times New Roman" panose="02020603050405020304" pitchFamily="18" charset="0"/>
              </a:rPr>
              <a:t>.</a:t>
            </a:r>
          </a:p>
          <a:p>
            <a:pPr algn="just">
              <a:lnSpc>
                <a:spcPct val="150000"/>
              </a:lnSpc>
              <a:buFontTx/>
              <a:buChar char="-"/>
              <a:defRPr/>
            </a:pPr>
            <a:r>
              <a:rPr lang="en-US" altLang="en-US" sz="2400" dirty="0" err="1">
                <a:solidFill>
                  <a:schemeClr val="tx2"/>
                </a:solidFill>
                <a:latin typeface="Times New Roman" panose="02020603050405020304" pitchFamily="18" charset="0"/>
                <a:cs typeface="Times New Roman" panose="02020603050405020304" pitchFamily="18" charset="0"/>
              </a:rPr>
              <a:t>Các</a:t>
            </a:r>
            <a:r>
              <a:rPr lang="en-US" altLang="en-US" sz="2400" dirty="0">
                <a:solidFill>
                  <a:schemeClr val="tx2"/>
                </a:solidFill>
                <a:latin typeface="Times New Roman" panose="02020603050405020304" pitchFamily="18" charset="0"/>
                <a:cs typeface="Times New Roman" panose="02020603050405020304" pitchFamily="18" charset="0"/>
              </a:rPr>
              <a:t> </a:t>
            </a:r>
            <a:r>
              <a:rPr lang="en-US" altLang="en-US" sz="2400" dirty="0" err="1">
                <a:solidFill>
                  <a:schemeClr val="tx2"/>
                </a:solidFill>
                <a:latin typeface="Times New Roman" panose="02020603050405020304" pitchFamily="18" charset="0"/>
                <a:cs typeface="Times New Roman" panose="02020603050405020304" pitchFamily="18" charset="0"/>
              </a:rPr>
              <a:t>dạng</a:t>
            </a:r>
            <a:r>
              <a:rPr lang="en-US" altLang="en-US" sz="2400" dirty="0">
                <a:solidFill>
                  <a:schemeClr val="tx2"/>
                </a:solidFill>
                <a:latin typeface="Times New Roman" panose="02020603050405020304" pitchFamily="18" charset="0"/>
                <a:cs typeface="Times New Roman" panose="02020603050405020304" pitchFamily="18" charset="0"/>
              </a:rPr>
              <a:t> </a:t>
            </a:r>
            <a:r>
              <a:rPr lang="en-US" altLang="en-US" sz="2400" dirty="0" err="1">
                <a:solidFill>
                  <a:schemeClr val="tx2"/>
                </a:solidFill>
                <a:latin typeface="Times New Roman" panose="02020603050405020304" pitchFamily="18" charset="0"/>
                <a:cs typeface="Times New Roman" panose="02020603050405020304" pitchFamily="18" charset="0"/>
              </a:rPr>
              <a:t>chuyển</a:t>
            </a:r>
            <a:r>
              <a:rPr lang="en-US" altLang="en-US" sz="2400" dirty="0">
                <a:solidFill>
                  <a:schemeClr val="tx2"/>
                </a:solidFill>
                <a:latin typeface="Times New Roman" panose="02020603050405020304" pitchFamily="18" charset="0"/>
                <a:cs typeface="Times New Roman" panose="02020603050405020304" pitchFamily="18" charset="0"/>
              </a:rPr>
              <a:t> </a:t>
            </a:r>
            <a:r>
              <a:rPr lang="en-US" altLang="en-US" sz="2400" dirty="0" err="1">
                <a:solidFill>
                  <a:schemeClr val="tx2"/>
                </a:solidFill>
                <a:latin typeface="Times New Roman" panose="02020603050405020304" pitchFamily="18" charset="0"/>
                <a:cs typeface="Times New Roman" panose="02020603050405020304" pitchFamily="18" charset="0"/>
              </a:rPr>
              <a:t>động</a:t>
            </a:r>
            <a:r>
              <a:rPr lang="en-US" altLang="en-US" sz="2400" dirty="0">
                <a:solidFill>
                  <a:schemeClr val="tx2"/>
                </a:solidFill>
                <a:latin typeface="Times New Roman" panose="02020603050405020304" pitchFamily="18" charset="0"/>
                <a:cs typeface="Times New Roman" panose="02020603050405020304" pitchFamily="18" charset="0"/>
              </a:rPr>
              <a:t> </a:t>
            </a:r>
            <a:r>
              <a:rPr lang="en-US" altLang="en-US" sz="2400" dirty="0" err="1">
                <a:solidFill>
                  <a:schemeClr val="tx2"/>
                </a:solidFill>
                <a:latin typeface="Times New Roman" panose="02020603050405020304" pitchFamily="18" charset="0"/>
                <a:cs typeface="Times New Roman" panose="02020603050405020304" pitchFamily="18" charset="0"/>
              </a:rPr>
              <a:t>cơ</a:t>
            </a:r>
            <a:r>
              <a:rPr lang="en-US" altLang="en-US" sz="2400" dirty="0">
                <a:solidFill>
                  <a:schemeClr val="tx2"/>
                </a:solidFill>
                <a:latin typeface="Times New Roman" panose="02020603050405020304" pitchFamily="18" charset="0"/>
                <a:cs typeface="Times New Roman" panose="02020603050405020304" pitchFamily="18" charset="0"/>
              </a:rPr>
              <a:t> </a:t>
            </a:r>
            <a:r>
              <a:rPr lang="en-US" altLang="en-US" sz="2400" dirty="0" err="1">
                <a:solidFill>
                  <a:schemeClr val="tx2"/>
                </a:solidFill>
                <a:latin typeface="Times New Roman" panose="02020603050405020304" pitchFamily="18" charset="0"/>
                <a:cs typeface="Times New Roman" panose="02020603050405020304" pitchFamily="18" charset="0"/>
              </a:rPr>
              <a:t>học</a:t>
            </a:r>
            <a:r>
              <a:rPr lang="en-US" altLang="en-US" sz="2400" dirty="0">
                <a:solidFill>
                  <a:schemeClr val="tx2"/>
                </a:solidFill>
                <a:latin typeface="Times New Roman" panose="02020603050405020304" pitchFamily="18" charset="0"/>
                <a:cs typeface="Times New Roman" panose="02020603050405020304" pitchFamily="18" charset="0"/>
              </a:rPr>
              <a:t> </a:t>
            </a:r>
            <a:r>
              <a:rPr lang="en-US" altLang="en-US" sz="2400" dirty="0" err="1">
                <a:solidFill>
                  <a:schemeClr val="tx2"/>
                </a:solidFill>
                <a:latin typeface="Times New Roman" panose="02020603050405020304" pitchFamily="18" charset="0"/>
                <a:cs typeface="Times New Roman" panose="02020603050405020304" pitchFamily="18" charset="0"/>
              </a:rPr>
              <a:t>thường</a:t>
            </a:r>
            <a:r>
              <a:rPr lang="en-US" altLang="en-US" sz="2400" dirty="0">
                <a:solidFill>
                  <a:schemeClr val="tx2"/>
                </a:solidFill>
                <a:latin typeface="Times New Roman" panose="02020603050405020304" pitchFamily="18" charset="0"/>
                <a:cs typeface="Times New Roman" panose="02020603050405020304" pitchFamily="18" charset="0"/>
              </a:rPr>
              <a:t> </a:t>
            </a:r>
            <a:r>
              <a:rPr lang="en-US" altLang="en-US" sz="2400" dirty="0" err="1">
                <a:solidFill>
                  <a:schemeClr val="tx2"/>
                </a:solidFill>
                <a:latin typeface="Times New Roman" panose="02020603050405020304" pitchFamily="18" charset="0"/>
                <a:cs typeface="Times New Roman" panose="02020603050405020304" pitchFamily="18" charset="0"/>
              </a:rPr>
              <a:t>gặp</a:t>
            </a:r>
            <a:r>
              <a:rPr lang="en-US" altLang="en-US" sz="2400" dirty="0">
                <a:solidFill>
                  <a:schemeClr val="tx2"/>
                </a:solidFill>
                <a:latin typeface="Times New Roman" panose="02020603050405020304" pitchFamily="18" charset="0"/>
                <a:cs typeface="Times New Roman" panose="02020603050405020304" pitchFamily="18" charset="0"/>
              </a:rPr>
              <a:t> </a:t>
            </a:r>
            <a:r>
              <a:rPr lang="en-US" altLang="en-US" sz="2400" dirty="0" err="1">
                <a:solidFill>
                  <a:schemeClr val="tx2"/>
                </a:solidFill>
                <a:latin typeface="Times New Roman" panose="02020603050405020304" pitchFamily="18" charset="0"/>
                <a:cs typeface="Times New Roman" panose="02020603050405020304" pitchFamily="18" charset="0"/>
              </a:rPr>
              <a:t>là</a:t>
            </a:r>
            <a:r>
              <a:rPr lang="en-US" altLang="en-US" sz="2400" dirty="0">
                <a:solidFill>
                  <a:schemeClr val="tx2"/>
                </a:solidFill>
                <a:latin typeface="Times New Roman" panose="02020603050405020304" pitchFamily="18" charset="0"/>
                <a:cs typeface="Times New Roman" panose="02020603050405020304" pitchFamily="18" charset="0"/>
              </a:rPr>
              <a:t>: </a:t>
            </a:r>
            <a:r>
              <a:rPr lang="en-US" altLang="en-US" sz="2400" b="1" dirty="0" err="1">
                <a:solidFill>
                  <a:schemeClr val="tx2"/>
                </a:solidFill>
                <a:latin typeface="Times New Roman" panose="02020603050405020304" pitchFamily="18" charset="0"/>
                <a:cs typeface="Times New Roman" panose="02020603050405020304" pitchFamily="18" charset="0"/>
              </a:rPr>
              <a:t>Chuyển</a:t>
            </a:r>
            <a:r>
              <a:rPr lang="en-US" altLang="en-US" sz="2400" b="1" dirty="0">
                <a:solidFill>
                  <a:schemeClr val="tx2"/>
                </a:solidFill>
                <a:latin typeface="Times New Roman" panose="02020603050405020304" pitchFamily="18" charset="0"/>
                <a:cs typeface="Times New Roman" panose="02020603050405020304" pitchFamily="18" charset="0"/>
              </a:rPr>
              <a:t> </a:t>
            </a:r>
            <a:r>
              <a:rPr lang="en-US" altLang="en-US" sz="2400" b="1" dirty="0" err="1">
                <a:solidFill>
                  <a:schemeClr val="tx2"/>
                </a:solidFill>
                <a:latin typeface="Times New Roman" panose="02020603050405020304" pitchFamily="18" charset="0"/>
                <a:cs typeface="Times New Roman" panose="02020603050405020304" pitchFamily="18" charset="0"/>
              </a:rPr>
              <a:t>động</a:t>
            </a:r>
            <a:r>
              <a:rPr lang="en-US" altLang="en-US" sz="2400" b="1" dirty="0">
                <a:solidFill>
                  <a:schemeClr val="tx2"/>
                </a:solidFill>
                <a:latin typeface="Times New Roman" panose="02020603050405020304" pitchFamily="18" charset="0"/>
                <a:cs typeface="Times New Roman" panose="02020603050405020304" pitchFamily="18" charset="0"/>
              </a:rPr>
              <a:t> </a:t>
            </a:r>
            <a:r>
              <a:rPr lang="en-US" altLang="en-US" sz="2400" b="1" dirty="0" err="1">
                <a:solidFill>
                  <a:schemeClr val="tx2"/>
                </a:solidFill>
                <a:latin typeface="Times New Roman" panose="02020603050405020304" pitchFamily="18" charset="0"/>
                <a:cs typeface="Times New Roman" panose="02020603050405020304" pitchFamily="18" charset="0"/>
              </a:rPr>
              <a:t>thẳng</a:t>
            </a:r>
            <a:r>
              <a:rPr lang="en-US" altLang="en-US" sz="2400" dirty="0">
                <a:solidFill>
                  <a:schemeClr val="tx2"/>
                </a:solidFill>
                <a:latin typeface="Times New Roman" panose="02020603050405020304" pitchFamily="18" charset="0"/>
                <a:cs typeface="Times New Roman" panose="02020603050405020304" pitchFamily="18" charset="0"/>
              </a:rPr>
              <a:t>, </a:t>
            </a:r>
            <a:r>
              <a:rPr lang="en-US" altLang="en-US" sz="2400" b="1" dirty="0" err="1">
                <a:solidFill>
                  <a:schemeClr val="tx2"/>
                </a:solidFill>
                <a:latin typeface="Times New Roman" panose="02020603050405020304" pitchFamily="18" charset="0"/>
                <a:cs typeface="Times New Roman" panose="02020603050405020304" pitchFamily="18" charset="0"/>
              </a:rPr>
              <a:t>chuyển</a:t>
            </a:r>
            <a:r>
              <a:rPr lang="en-US" altLang="en-US" sz="2400" b="1" dirty="0">
                <a:solidFill>
                  <a:schemeClr val="tx2"/>
                </a:solidFill>
                <a:latin typeface="Times New Roman" panose="02020603050405020304" pitchFamily="18" charset="0"/>
                <a:cs typeface="Times New Roman" panose="02020603050405020304" pitchFamily="18" charset="0"/>
              </a:rPr>
              <a:t> </a:t>
            </a:r>
            <a:r>
              <a:rPr lang="en-US" altLang="en-US" sz="2400" b="1" dirty="0" err="1">
                <a:solidFill>
                  <a:schemeClr val="tx2"/>
                </a:solidFill>
                <a:latin typeface="Times New Roman" panose="02020603050405020304" pitchFamily="18" charset="0"/>
                <a:cs typeface="Times New Roman" panose="02020603050405020304" pitchFamily="18" charset="0"/>
              </a:rPr>
              <a:t>động</a:t>
            </a:r>
            <a:r>
              <a:rPr lang="en-US" altLang="en-US" sz="2400" b="1" dirty="0">
                <a:solidFill>
                  <a:schemeClr val="tx2"/>
                </a:solidFill>
                <a:latin typeface="Times New Roman" panose="02020603050405020304" pitchFamily="18" charset="0"/>
                <a:cs typeface="Times New Roman" panose="02020603050405020304" pitchFamily="18" charset="0"/>
              </a:rPr>
              <a:t> cong</a:t>
            </a:r>
            <a:r>
              <a:rPr lang="en-US" altLang="en-US" sz="2400" dirty="0">
                <a:solidFill>
                  <a:schemeClr val="tx2"/>
                </a:solidFill>
                <a:latin typeface="Times New Roman" panose="02020603050405020304" pitchFamily="18" charset="0"/>
                <a:cs typeface="Times New Roman" panose="02020603050405020304" pitchFamily="18" charset="0"/>
              </a:rPr>
              <a:t>. </a:t>
            </a:r>
            <a:r>
              <a:rPr lang="en-US" altLang="en-US" sz="2400" b="1" dirty="0" err="1">
                <a:solidFill>
                  <a:schemeClr val="tx2"/>
                </a:solidFill>
                <a:latin typeface="Times New Roman" panose="02020603050405020304" pitchFamily="18" charset="0"/>
                <a:cs typeface="Times New Roman" panose="02020603050405020304" pitchFamily="18" charset="0"/>
              </a:rPr>
              <a:t>Chuyển</a:t>
            </a:r>
            <a:r>
              <a:rPr lang="en-US" altLang="en-US" sz="2400" b="1" dirty="0">
                <a:solidFill>
                  <a:schemeClr val="tx2"/>
                </a:solidFill>
                <a:latin typeface="Times New Roman" panose="02020603050405020304" pitchFamily="18" charset="0"/>
                <a:cs typeface="Times New Roman" panose="02020603050405020304" pitchFamily="18" charset="0"/>
              </a:rPr>
              <a:t> </a:t>
            </a:r>
            <a:r>
              <a:rPr lang="en-US" altLang="en-US" sz="2400" b="1" dirty="0" err="1">
                <a:solidFill>
                  <a:schemeClr val="tx2"/>
                </a:solidFill>
                <a:latin typeface="Times New Roman" panose="02020603050405020304" pitchFamily="18" charset="0"/>
                <a:cs typeface="Times New Roman" panose="02020603050405020304" pitchFamily="18" charset="0"/>
              </a:rPr>
              <a:t>động</a:t>
            </a:r>
            <a:r>
              <a:rPr lang="en-US" altLang="en-US" sz="2400" b="1" dirty="0">
                <a:solidFill>
                  <a:schemeClr val="tx2"/>
                </a:solidFill>
                <a:latin typeface="Times New Roman" panose="02020603050405020304" pitchFamily="18" charset="0"/>
                <a:cs typeface="Times New Roman" panose="02020603050405020304" pitchFamily="18" charset="0"/>
              </a:rPr>
              <a:t> </a:t>
            </a:r>
            <a:r>
              <a:rPr lang="en-US" altLang="en-US" sz="2400" b="1" dirty="0" err="1">
                <a:solidFill>
                  <a:schemeClr val="tx2"/>
                </a:solidFill>
                <a:latin typeface="Times New Roman" panose="02020603050405020304" pitchFamily="18" charset="0"/>
                <a:cs typeface="Times New Roman" panose="02020603050405020304" pitchFamily="18" charset="0"/>
              </a:rPr>
              <a:t>tròn</a:t>
            </a:r>
            <a:r>
              <a:rPr lang="en-US" altLang="en-US" sz="2400" dirty="0">
                <a:solidFill>
                  <a:schemeClr val="tx2"/>
                </a:solidFill>
                <a:latin typeface="Times New Roman" panose="02020603050405020304" pitchFamily="18" charset="0"/>
                <a:cs typeface="Times New Roman" panose="02020603050405020304" pitchFamily="18" charset="0"/>
              </a:rPr>
              <a:t> </a:t>
            </a:r>
            <a:r>
              <a:rPr lang="en-US" altLang="en-US" sz="2400" dirty="0" err="1">
                <a:solidFill>
                  <a:schemeClr val="tx2"/>
                </a:solidFill>
                <a:latin typeface="Times New Roman" panose="02020603050405020304" pitchFamily="18" charset="0"/>
                <a:cs typeface="Times New Roman" panose="02020603050405020304" pitchFamily="18" charset="0"/>
              </a:rPr>
              <a:t>là</a:t>
            </a:r>
            <a:r>
              <a:rPr lang="en-US" altLang="en-US" sz="2400" dirty="0">
                <a:solidFill>
                  <a:schemeClr val="tx2"/>
                </a:solidFill>
                <a:latin typeface="Times New Roman" panose="02020603050405020304" pitchFamily="18" charset="0"/>
                <a:cs typeface="Times New Roman" panose="02020603050405020304" pitchFamily="18" charset="0"/>
              </a:rPr>
              <a:t> </a:t>
            </a:r>
            <a:r>
              <a:rPr lang="en-US" altLang="en-US" sz="2400" dirty="0" err="1">
                <a:solidFill>
                  <a:schemeClr val="tx2"/>
                </a:solidFill>
                <a:latin typeface="Times New Roman" panose="02020603050405020304" pitchFamily="18" charset="0"/>
                <a:cs typeface="Times New Roman" panose="02020603050405020304" pitchFamily="18" charset="0"/>
              </a:rPr>
              <a:t>một</a:t>
            </a:r>
            <a:r>
              <a:rPr lang="en-US" altLang="en-US" sz="2400" dirty="0">
                <a:solidFill>
                  <a:schemeClr val="tx2"/>
                </a:solidFill>
                <a:latin typeface="Times New Roman" panose="02020603050405020304" pitchFamily="18" charset="0"/>
                <a:cs typeface="Times New Roman" panose="02020603050405020304" pitchFamily="18" charset="0"/>
              </a:rPr>
              <a:t>  </a:t>
            </a:r>
            <a:r>
              <a:rPr lang="en-US" altLang="en-US" sz="2400" dirty="0" err="1">
                <a:solidFill>
                  <a:schemeClr val="tx2"/>
                </a:solidFill>
                <a:latin typeface="Times New Roman" panose="02020603050405020304" pitchFamily="18" charset="0"/>
                <a:cs typeface="Times New Roman" panose="02020603050405020304" pitchFamily="18" charset="0"/>
              </a:rPr>
              <a:t>chuyển</a:t>
            </a:r>
            <a:r>
              <a:rPr lang="en-US" altLang="en-US" sz="2400" dirty="0">
                <a:solidFill>
                  <a:schemeClr val="tx2"/>
                </a:solidFill>
                <a:latin typeface="Times New Roman" panose="02020603050405020304" pitchFamily="18" charset="0"/>
                <a:cs typeface="Times New Roman" panose="02020603050405020304" pitchFamily="18" charset="0"/>
              </a:rPr>
              <a:t> </a:t>
            </a:r>
            <a:r>
              <a:rPr lang="en-US" altLang="en-US" sz="2400" dirty="0" err="1">
                <a:solidFill>
                  <a:schemeClr val="tx2"/>
                </a:solidFill>
                <a:latin typeface="Times New Roman" panose="02020603050405020304" pitchFamily="18" charset="0"/>
                <a:cs typeface="Times New Roman" panose="02020603050405020304" pitchFamily="18" charset="0"/>
              </a:rPr>
              <a:t>động</a:t>
            </a:r>
            <a:r>
              <a:rPr lang="en-US" altLang="en-US" sz="2400" dirty="0">
                <a:solidFill>
                  <a:schemeClr val="tx2"/>
                </a:solidFill>
                <a:latin typeface="Times New Roman" panose="02020603050405020304" pitchFamily="18" charset="0"/>
                <a:cs typeface="Times New Roman" panose="02020603050405020304" pitchFamily="18" charset="0"/>
              </a:rPr>
              <a:t> </a:t>
            </a:r>
            <a:r>
              <a:rPr lang="en-US" altLang="en-US" sz="2400" dirty="0" err="1">
                <a:solidFill>
                  <a:schemeClr val="tx2"/>
                </a:solidFill>
                <a:latin typeface="Times New Roman" panose="02020603050405020304" pitchFamily="18" charset="0"/>
                <a:cs typeface="Times New Roman" panose="02020603050405020304" pitchFamily="18" charset="0"/>
              </a:rPr>
              <a:t>cong</a:t>
            </a:r>
            <a:r>
              <a:rPr lang="en-US" altLang="en-US" sz="2400" dirty="0">
                <a:solidFill>
                  <a:schemeClr val="tx2"/>
                </a:solidFill>
                <a:latin typeface="Times New Roman" panose="02020603050405020304" pitchFamily="18" charset="0"/>
                <a:cs typeface="Times New Roman" panose="02020603050405020304" pitchFamily="18" charset="0"/>
              </a:rPr>
              <a:t> </a:t>
            </a:r>
            <a:r>
              <a:rPr lang="en-US" altLang="en-US" sz="2400" dirty="0" err="1">
                <a:solidFill>
                  <a:schemeClr val="tx2"/>
                </a:solidFill>
                <a:latin typeface="Times New Roman" panose="02020603050405020304" pitchFamily="18" charset="0"/>
                <a:cs typeface="Times New Roman" panose="02020603050405020304" pitchFamily="18" charset="0"/>
              </a:rPr>
              <a:t>đặc</a:t>
            </a:r>
            <a:r>
              <a:rPr lang="en-US" altLang="en-US" sz="2400" dirty="0">
                <a:solidFill>
                  <a:schemeClr val="tx2"/>
                </a:solidFill>
                <a:latin typeface="Times New Roman" panose="02020603050405020304" pitchFamily="18" charset="0"/>
                <a:cs typeface="Times New Roman" panose="02020603050405020304" pitchFamily="18" charset="0"/>
              </a:rPr>
              <a:t> </a:t>
            </a:r>
            <a:r>
              <a:rPr lang="en-US" altLang="en-US" sz="2400" dirty="0" err="1">
                <a:solidFill>
                  <a:schemeClr val="tx2"/>
                </a:solidFill>
                <a:latin typeface="Times New Roman" panose="02020603050405020304" pitchFamily="18" charset="0"/>
                <a:cs typeface="Times New Roman" panose="02020603050405020304" pitchFamily="18" charset="0"/>
              </a:rPr>
              <a:t>biệt</a:t>
            </a:r>
            <a:r>
              <a:rPr lang="en-US" altLang="en-US" sz="2400" dirty="0">
                <a:solidFill>
                  <a:schemeClr val="tx2"/>
                </a:solidFill>
                <a:latin typeface="Times New Roman" panose="02020603050405020304" pitchFamily="18" charset="0"/>
                <a:cs typeface="Times New Roman" panose="02020603050405020304" pitchFamily="18" charset="0"/>
              </a:rPr>
              <a:t>. </a:t>
            </a:r>
          </a:p>
        </p:txBody>
      </p:sp>
      <p:sp>
        <p:nvSpPr>
          <p:cNvPr id="3" name="Rectangle 2"/>
          <p:cNvSpPr txBox="1">
            <a:spLocks noChangeArrowheads="1"/>
          </p:cNvSpPr>
          <p:nvPr/>
        </p:nvSpPr>
        <p:spPr bwMode="auto">
          <a:xfrm>
            <a:off x="1" y="-36576"/>
            <a:ext cx="12191999" cy="561975"/>
          </a:xfrm>
          <a:prstGeom prst="rect">
            <a:avLst/>
          </a:prstGeom>
          <a:solidFill>
            <a:schemeClr val="accent6">
              <a:lumMod val="40000"/>
              <a:lumOff val="60000"/>
            </a:schemeClr>
          </a:solidFill>
          <a:ln>
            <a:solidFill>
              <a:schemeClr val="accent1"/>
            </a:solidFill>
          </a:ln>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defRPr/>
            </a:pPr>
            <a:r>
              <a:rPr lang="en-US" sz="3200" b="1" dirty="0" err="1">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sz="3200" b="1" dirty="0">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 </a:t>
            </a:r>
            <a:r>
              <a:rPr lang="en-US" sz="3200" b="1" dirty="0" err="1">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a:t>
            </a:r>
            <a:r>
              <a:rPr lang="en-US" sz="3200" b="1" dirty="0">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 </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CHUYỂN ĐỘNG CƠ HỌC</a:t>
            </a:r>
            <a:endParaRPr lang="en-US" sz="3900" b="1" kern="0" dirty="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pic>
        <p:nvPicPr>
          <p:cNvPr id="4" name="Picture 4" descr="d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074650" y="4098050"/>
            <a:ext cx="2095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0" descr="bong ban 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03382" y="948300"/>
            <a:ext cx="4443167" cy="2098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9"/>
          <p:cNvSpPr txBox="1">
            <a:spLocks noChangeArrowheads="1"/>
          </p:cNvSpPr>
          <p:nvPr/>
        </p:nvSpPr>
        <p:spPr bwMode="auto">
          <a:xfrm>
            <a:off x="8523216" y="6193550"/>
            <a:ext cx="31983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endParaRPr lang="en-US" sz="2400" dirty="0">
              <a:latin typeface="Times New Roman" panose="02020603050405020304" pitchFamily="18" charset="0"/>
              <a:cs typeface="Times New Roman" panose="02020603050405020304" pitchFamily="18" charset="0"/>
            </a:endParaRPr>
          </a:p>
        </p:txBody>
      </p:sp>
      <p:sp>
        <p:nvSpPr>
          <p:cNvPr id="8" name="Text Box 8"/>
          <p:cNvSpPr txBox="1">
            <a:spLocks noChangeArrowheads="1"/>
          </p:cNvSpPr>
          <p:nvPr/>
        </p:nvSpPr>
        <p:spPr bwMode="auto">
          <a:xfrm>
            <a:off x="1615983" y="6193550"/>
            <a:ext cx="15087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bay</a:t>
            </a:r>
          </a:p>
        </p:txBody>
      </p:sp>
      <p:sp>
        <p:nvSpPr>
          <p:cNvPr id="9" name="Text Box 14"/>
          <p:cNvSpPr txBox="1">
            <a:spLocks noChangeArrowheads="1"/>
          </p:cNvSpPr>
          <p:nvPr/>
        </p:nvSpPr>
        <p:spPr bwMode="auto">
          <a:xfrm>
            <a:off x="8941300" y="3243560"/>
            <a:ext cx="2362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a:t>
            </a:r>
            <a:endParaRPr lang="en-US" sz="2400" dirty="0">
              <a:latin typeface="Times New Roman" panose="02020603050405020304" pitchFamily="18" charset="0"/>
              <a:cs typeface="Times New Roman" panose="02020603050405020304" pitchFamily="18" charset="0"/>
            </a:endParaRPr>
          </a:p>
        </p:txBody>
      </p:sp>
      <p:pic>
        <p:nvPicPr>
          <p:cNvPr id="10" name="Picture 6" descr="may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6869" y="4743105"/>
            <a:ext cx="7185849" cy="140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547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arn(inVertical)">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barn(inVertical)">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barn(inVertical)">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 y="18288"/>
            <a:ext cx="12191999" cy="561975"/>
          </a:xfrm>
          <a:prstGeom prst="rect">
            <a:avLst/>
          </a:prstGeom>
          <a:solidFill>
            <a:schemeClr val="accent6">
              <a:lumMod val="40000"/>
              <a:lumOff val="60000"/>
            </a:schemeClr>
          </a:solidFill>
          <a:ln>
            <a:solidFill>
              <a:schemeClr val="accent1"/>
            </a:solidFill>
          </a:ln>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defRPr/>
            </a:pPr>
            <a:r>
              <a:rPr lang="en-US" sz="3200" b="1" dirty="0" err="1">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sz="3200" b="1" dirty="0">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 </a:t>
            </a:r>
            <a:r>
              <a:rPr lang="en-US" sz="3200" b="1" dirty="0" err="1">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a:t>
            </a:r>
            <a:r>
              <a:rPr lang="en-US" sz="3200" b="1" dirty="0">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 </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CHUYỂN ĐỘNG CƠ HỌC</a:t>
            </a:r>
            <a:endParaRPr lang="en-US" sz="3900" b="1" kern="0" dirty="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243015" y="781824"/>
            <a:ext cx="8878824" cy="954107"/>
          </a:xfrm>
          <a:prstGeom prst="rect">
            <a:avLst/>
          </a:prstGeom>
        </p:spPr>
        <p:txBody>
          <a:bodyPr wrap="square">
            <a:spAutoFit/>
          </a:bodyPr>
          <a:lstStyle/>
          <a:p>
            <a:pPr>
              <a:spcBef>
                <a:spcPct val="50000"/>
              </a:spcBef>
              <a:defRPr/>
            </a:pPr>
            <a:r>
              <a:rPr lang="en-US" sz="2800" dirty="0">
                <a:solidFill>
                  <a:schemeClr val="tx2"/>
                </a:solidFill>
                <a:latin typeface="Times New Roman" panose="02020603050405020304" pitchFamily="18" charset="0"/>
                <a:cs typeface="Times New Roman" panose="02020603050405020304" pitchFamily="18" charset="0"/>
              </a:rPr>
              <a:t>C9: </a:t>
            </a:r>
            <a:r>
              <a:rPr lang="en-US" sz="2800" dirty="0" err="1">
                <a:solidFill>
                  <a:schemeClr val="tx2"/>
                </a:solidFill>
                <a:latin typeface="Times New Roman" panose="02020603050405020304" pitchFamily="18" charset="0"/>
                <a:cs typeface="Times New Roman" panose="02020603050405020304" pitchFamily="18" charset="0"/>
              </a:rPr>
              <a:t>Hãy</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tìm</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thêm</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ví</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dụ</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về</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chuyển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động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thẳng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chuyển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động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cong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chuyển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động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tròn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thường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gặp</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trong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đời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sống</a:t>
            </a:r>
            <a:r>
              <a:rPr lang="en-US" sz="2800" dirty="0">
                <a:solidFill>
                  <a:schemeClr val="tx2"/>
                </a:solidFill>
                <a:latin typeface="Times New Roman" panose="02020603050405020304" pitchFamily="18" charset="0"/>
                <a:cs typeface="Times New Roman" panose="02020603050405020304" pitchFamily="18" charset="0"/>
              </a:rPr>
              <a:t>?</a:t>
            </a:r>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6" name="Freeform 4"/>
          <p:cNvSpPr>
            <a:spLocks/>
          </p:cNvSpPr>
          <p:nvPr/>
        </p:nvSpPr>
        <p:spPr bwMode="auto">
          <a:xfrm>
            <a:off x="2562225" y="2891601"/>
            <a:ext cx="6350" cy="1587"/>
          </a:xfrm>
          <a:custGeom>
            <a:avLst/>
            <a:gdLst>
              <a:gd name="T0" fmla="*/ 0 w 11"/>
              <a:gd name="T1" fmla="*/ 11 w 11"/>
              <a:gd name="T2" fmla="*/ 0 w 11"/>
            </a:gdLst>
            <a:ahLst/>
            <a:cxnLst>
              <a:cxn ang="0">
                <a:pos x="T0" y="0"/>
              </a:cxn>
              <a:cxn ang="0">
                <a:pos x="T1" y="0"/>
              </a:cxn>
              <a:cxn ang="0">
                <a:pos x="T2" y="0"/>
              </a:cxn>
            </a:cxnLst>
            <a:rect l="0" t="0" r="r" b="b"/>
            <a:pathLst>
              <a:path w="11">
                <a:moveTo>
                  <a:pt x="0" y="0"/>
                </a:moveTo>
                <a:lnTo>
                  <a:pt x="11" y="0"/>
                </a:lnTo>
                <a:lnTo>
                  <a:pt x="0" y="0"/>
                </a:lnTo>
                <a:close/>
              </a:path>
            </a:pathLst>
          </a:custGeom>
          <a:solidFill>
            <a:srgbClr val="DE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7" name="Freeform 5"/>
          <p:cNvSpPr>
            <a:spLocks/>
          </p:cNvSpPr>
          <p:nvPr/>
        </p:nvSpPr>
        <p:spPr bwMode="auto">
          <a:xfrm>
            <a:off x="2693988" y="2969387"/>
            <a:ext cx="4762" cy="1588"/>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8" name="Freeform 6"/>
          <p:cNvSpPr>
            <a:spLocks/>
          </p:cNvSpPr>
          <p:nvPr/>
        </p:nvSpPr>
        <p:spPr bwMode="auto">
          <a:xfrm>
            <a:off x="2633663" y="3120201"/>
            <a:ext cx="6350" cy="1587"/>
          </a:xfrm>
          <a:custGeom>
            <a:avLst/>
            <a:gdLst>
              <a:gd name="T0" fmla="*/ 0 w 14"/>
              <a:gd name="T1" fmla="*/ 14 w 14"/>
              <a:gd name="T2" fmla="*/ 0 w 14"/>
            </a:gdLst>
            <a:ahLst/>
            <a:cxnLst>
              <a:cxn ang="0">
                <a:pos x="T0" y="0"/>
              </a:cxn>
              <a:cxn ang="0">
                <a:pos x="T1" y="0"/>
              </a:cxn>
              <a:cxn ang="0">
                <a:pos x="T2" y="0"/>
              </a:cxn>
            </a:cxnLst>
            <a:rect l="0" t="0" r="r" b="b"/>
            <a:pathLst>
              <a:path w="14">
                <a:moveTo>
                  <a:pt x="0" y="0"/>
                </a:moveTo>
                <a:lnTo>
                  <a:pt x="1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9" name="Freeform 7"/>
          <p:cNvSpPr>
            <a:spLocks/>
          </p:cNvSpPr>
          <p:nvPr/>
        </p:nvSpPr>
        <p:spPr bwMode="auto">
          <a:xfrm>
            <a:off x="2659063" y="3120201"/>
            <a:ext cx="6350" cy="1587"/>
          </a:xfrm>
          <a:custGeom>
            <a:avLst/>
            <a:gdLst>
              <a:gd name="T0" fmla="*/ 0 w 12"/>
              <a:gd name="T1" fmla="*/ 12 w 12"/>
              <a:gd name="T2" fmla="*/ 0 w 12"/>
            </a:gdLst>
            <a:ahLst/>
            <a:cxnLst>
              <a:cxn ang="0">
                <a:pos x="T0" y="0"/>
              </a:cxn>
              <a:cxn ang="0">
                <a:pos x="T1" y="0"/>
              </a:cxn>
              <a:cxn ang="0">
                <a:pos x="T2" y="0"/>
              </a:cxn>
            </a:cxnLst>
            <a:rect l="0" t="0" r="r" b="b"/>
            <a:pathLst>
              <a:path w="12">
                <a:moveTo>
                  <a:pt x="0" y="0"/>
                </a:moveTo>
                <a:lnTo>
                  <a:pt x="1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10" name="Rectangle 8"/>
          <p:cNvSpPr>
            <a:spLocks noChangeArrowheads="1"/>
          </p:cNvSpPr>
          <p:nvPr/>
        </p:nvSpPr>
        <p:spPr bwMode="auto">
          <a:xfrm>
            <a:off x="3221039" y="3120201"/>
            <a:ext cx="317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11" name="Freeform 9"/>
          <p:cNvSpPr>
            <a:spLocks/>
          </p:cNvSpPr>
          <p:nvPr/>
        </p:nvSpPr>
        <p:spPr bwMode="auto">
          <a:xfrm>
            <a:off x="1693863" y="3159887"/>
            <a:ext cx="4762" cy="1588"/>
          </a:xfrm>
          <a:custGeom>
            <a:avLst/>
            <a:gdLst>
              <a:gd name="T0" fmla="*/ 0 w 9"/>
              <a:gd name="T1" fmla="*/ 9 w 9"/>
              <a:gd name="T2" fmla="*/ 0 w 9"/>
            </a:gdLst>
            <a:ahLst/>
            <a:cxnLst>
              <a:cxn ang="0">
                <a:pos x="T0" y="0"/>
              </a:cxn>
              <a:cxn ang="0">
                <a:pos x="T1" y="0"/>
              </a:cxn>
              <a:cxn ang="0">
                <a:pos x="T2" y="0"/>
              </a:cxn>
            </a:cxnLst>
            <a:rect l="0" t="0" r="r" b="b"/>
            <a:pathLst>
              <a:path w="9">
                <a:moveTo>
                  <a:pt x="0" y="0"/>
                </a:moveTo>
                <a:lnTo>
                  <a:pt x="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12" name="Freeform 10"/>
          <p:cNvSpPr>
            <a:spLocks/>
          </p:cNvSpPr>
          <p:nvPr/>
        </p:nvSpPr>
        <p:spPr bwMode="auto">
          <a:xfrm>
            <a:off x="2828925" y="3367851"/>
            <a:ext cx="25400" cy="1587"/>
          </a:xfrm>
          <a:custGeom>
            <a:avLst/>
            <a:gdLst>
              <a:gd name="T0" fmla="*/ 0 w 49"/>
              <a:gd name="T1" fmla="*/ 49 w 49"/>
              <a:gd name="T2" fmla="*/ 0 w 49"/>
            </a:gdLst>
            <a:ahLst/>
            <a:cxnLst>
              <a:cxn ang="0">
                <a:pos x="T0" y="0"/>
              </a:cxn>
              <a:cxn ang="0">
                <a:pos x="T1" y="0"/>
              </a:cxn>
              <a:cxn ang="0">
                <a:pos x="T2" y="0"/>
              </a:cxn>
            </a:cxnLst>
            <a:rect l="0" t="0" r="r" b="b"/>
            <a:pathLst>
              <a:path w="49">
                <a:moveTo>
                  <a:pt x="0" y="0"/>
                </a:moveTo>
                <a:lnTo>
                  <a:pt x="4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13" name="Freeform 11"/>
          <p:cNvSpPr>
            <a:spLocks/>
          </p:cNvSpPr>
          <p:nvPr/>
        </p:nvSpPr>
        <p:spPr bwMode="auto">
          <a:xfrm>
            <a:off x="2978151" y="3371026"/>
            <a:ext cx="4763" cy="1587"/>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14" name="Freeform 12"/>
          <p:cNvSpPr>
            <a:spLocks/>
          </p:cNvSpPr>
          <p:nvPr/>
        </p:nvSpPr>
        <p:spPr bwMode="auto">
          <a:xfrm>
            <a:off x="2416175" y="3385312"/>
            <a:ext cx="6350" cy="1588"/>
          </a:xfrm>
          <a:custGeom>
            <a:avLst/>
            <a:gdLst>
              <a:gd name="T0" fmla="*/ 0 w 12"/>
              <a:gd name="T1" fmla="*/ 12 w 12"/>
              <a:gd name="T2" fmla="*/ 0 w 12"/>
            </a:gdLst>
            <a:ahLst/>
            <a:cxnLst>
              <a:cxn ang="0">
                <a:pos x="T0" y="0"/>
              </a:cxn>
              <a:cxn ang="0">
                <a:pos x="T1" y="0"/>
              </a:cxn>
              <a:cxn ang="0">
                <a:pos x="T2" y="0"/>
              </a:cxn>
            </a:cxnLst>
            <a:rect l="0" t="0" r="r" b="b"/>
            <a:pathLst>
              <a:path w="12">
                <a:moveTo>
                  <a:pt x="0" y="0"/>
                </a:move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effectLst>
                <a:outerShdw blurRad="38100" dist="38100" dir="2700000" algn="tl">
                  <a:srgbClr val="000000">
                    <a:alpha val="43137"/>
                  </a:srgbClr>
                </a:outerShdw>
              </a:effectLst>
              <a:cs typeface="Arial" charset="0"/>
            </a:endParaRPr>
          </a:p>
        </p:txBody>
      </p:sp>
      <p:pic>
        <p:nvPicPr>
          <p:cNvPr id="15" name="Picture 18" descr="CHOPPE_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073896" y="1907780"/>
            <a:ext cx="2133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9" descr="01_09_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54608" y="5894832"/>
            <a:ext cx="450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0" descr="EARTH"/>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228275"/>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1" descr="MOON_S_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02213" y="3410712"/>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5696" y="3841913"/>
            <a:ext cx="381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597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35" presetClass="path" presetSubtype="0" accel="50000" decel="50000" fill="hold" nodeType="afterEffect">
                                  <p:stCondLst>
                                    <p:cond delay="0"/>
                                  </p:stCondLst>
                                  <p:childTnLst>
                                    <p:animMotion origin="layout" path="M 0.0 -1.92788E-6 L -0.875 -0.01109 " pathEditMode="relative" rAng="0" ptsTypes="AA">
                                      <p:cBhvr>
                                        <p:cTn id="9" dur="2000" fill="hold"/>
                                        <p:tgtEl>
                                          <p:spTgt spid="15"/>
                                        </p:tgtEl>
                                        <p:attrNameLst>
                                          <p:attrName>ppt_x</p:attrName>
                                          <p:attrName>ppt_y</p:attrName>
                                        </p:attrNameLst>
                                      </p:cBhvr>
                                      <p:rCtr x="-43750" y="-555"/>
                                    </p:animMotion>
                                  </p:childTnLst>
                                </p:cTn>
                              </p:par>
                            </p:childTnLst>
                          </p:cTn>
                        </p:par>
                        <p:par>
                          <p:cTn id="10" fill="hold">
                            <p:stCondLst>
                              <p:cond delay="2000"/>
                            </p:stCondLst>
                            <p:childTnLst>
                              <p:par>
                                <p:cTn id="11" presetID="1" presetClass="exit" presetSubtype="0" fill="hold" nodeType="afterEffect">
                                  <p:stCondLst>
                                    <p:cond delay="0"/>
                                  </p:stCondLst>
                                  <p:childTnLst>
                                    <p:set>
                                      <p:cBhvr>
                                        <p:cTn id="12" dur="1" fill="hold">
                                          <p:stCondLst>
                                            <p:cond delay="0"/>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plus(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par>
                          <p:cTn id="22" fill="hold">
                            <p:stCondLst>
                              <p:cond delay="0"/>
                            </p:stCondLst>
                            <p:childTnLst>
                              <p:par>
                                <p:cTn id="23" presetID="0" presetClass="path" presetSubtype="0" accel="50000" decel="50000" fill="hold" nodeType="afterEffect">
                                  <p:stCondLst>
                                    <p:cond delay="0"/>
                                  </p:stCondLst>
                                  <p:childTnLst>
                                    <p:animMotion origin="layout" path="M 5.55556E-7 -0.00832 C 0.05295 -0.38164 0.10625 -0.7545 0.25035 -0.74826 C 0.39462 -0.74156 0.7625 -0.09755 0.86493 0.03329 " pathEditMode="relative" rAng="0" ptsTypes="aaA">
                                      <p:cBhvr>
                                        <p:cTn id="24" dur="5000" fill="hold"/>
                                        <p:tgtEl>
                                          <p:spTgt spid="16"/>
                                        </p:tgtEl>
                                        <p:attrNameLst>
                                          <p:attrName>ppt_x</p:attrName>
                                          <p:attrName>ppt_y</p:attrName>
                                        </p:attrNameLst>
                                      </p:cBhvr>
                                      <p:rCtr x="43247" y="-35229"/>
                                    </p:animMotion>
                                  </p:childTnLst>
                                </p:cTn>
                              </p:par>
                            </p:childTnLst>
                          </p:cTn>
                        </p:par>
                        <p:par>
                          <p:cTn id="25" fill="hold">
                            <p:stCondLst>
                              <p:cond delay="5000"/>
                            </p:stCondLst>
                            <p:childTnLst>
                              <p:par>
                                <p:cTn id="26" presetID="1" presetClass="exit" presetSubtype="0" fill="hold" nodeType="afterEffect">
                                  <p:stCondLst>
                                    <p:cond delay="0"/>
                                  </p:stCondLst>
                                  <p:childTnLst>
                                    <p:set>
                                      <p:cBhvr>
                                        <p:cTn id="27" dur="1" fill="hold">
                                          <p:stCondLst>
                                            <p:cond delay="0"/>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par>
                          <p:cTn id="35" fill="hold">
                            <p:stCondLst>
                              <p:cond delay="0"/>
                            </p:stCondLst>
                            <p:childTnLst>
                              <p:par>
                                <p:cTn id="36" presetID="1" presetClass="path" presetSubtype="0" repeatCount="indefinite" fill="hold" nodeType="afterEffect">
                                  <p:stCondLst>
                                    <p:cond delay="0"/>
                                  </p:stCondLst>
                                  <p:childTnLst>
                                    <p:animMotion origin="layout" path="M -0.00225 0.00301 C 0.06667 0.00301 0.12275 0.07767 0.12275 0.16944 C 0.12275 0.26121 0.06667 0.33588 -0.00225 0.33588 C -0.07118 0.33588 -0.12725 0.26121 -0.12725 0.16944 C -0.12725 0.07767 -0.07118 0.00301 -0.00225 0.00301 Z " pathEditMode="relative" rAng="0" ptsTypes="fffff">
                                      <p:cBhvr>
                                        <p:cTn id="37" dur="10000" fill="hold"/>
                                        <p:tgtEl>
                                          <p:spTgt spid="18"/>
                                        </p:tgtEl>
                                        <p:attrNameLst>
                                          <p:attrName>ppt_x</p:attrName>
                                          <p:attrName>ppt_y</p:attrName>
                                        </p:attrNameLst>
                                      </p:cBhvr>
                                      <p:rCtr x="0" y="166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Oval 2"/>
          <p:cNvSpPr>
            <a:spLocks noChangeArrowheads="1"/>
          </p:cNvSpPr>
          <p:nvPr/>
        </p:nvSpPr>
        <p:spPr bwMode="auto">
          <a:xfrm>
            <a:off x="2566988" y="3070226"/>
            <a:ext cx="6697662" cy="3095625"/>
          </a:xfrm>
          <a:prstGeom prst="ellipse">
            <a:avLst/>
          </a:prstGeom>
          <a:noFill/>
          <a:ln w="19050">
            <a:solidFill>
              <a:srgbClr val="66FFCC"/>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cs typeface="Arial" charset="0"/>
            </a:endParaRPr>
          </a:p>
        </p:txBody>
      </p:sp>
      <p:pic>
        <p:nvPicPr>
          <p:cNvPr id="90115" name="Picture 3" descr="SUN_MED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933826"/>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4" descr="ST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056689" y="2781301"/>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5" descr="ST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40464" y="4006851"/>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8" name="Picture 6" descr="ST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56364" y="3719514"/>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9" name="Picture 7" descr="ST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43701" y="3430589"/>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0" name="Picture 8" descr="ST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35864" y="3933826"/>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1" name="Picture 9" descr="ST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96451" y="3646489"/>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2" name="Picture 10" descr="ST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66989" y="3573464"/>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3" name="Picture 11" descr="ST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03614" y="3789364"/>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4" name="Picture 12" descr="ST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47851" y="2924176"/>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5" name="Picture 13" descr="ST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63751" y="3933826"/>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6" name="Picture 14" descr="ST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40914" y="5446714"/>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7" name="Picture 15" descr="ST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759826" y="6670676"/>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8" name="Picture 16" descr="ST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08664" y="6670676"/>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9" name="Picture 17" descr="ST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48526" y="6670676"/>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30" name="Picture 18" descr="ST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67214" y="2995614"/>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31" name="Picture 19" descr="ST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08664" y="2420939"/>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32" name="Picture 20" descr="ST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59601" y="2781301"/>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5653" name="Picture 21" descr="TraiDat"/>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3100" y="2924175"/>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34" name="Text Box 22"/>
          <p:cNvSpPr txBox="1">
            <a:spLocks noChangeArrowheads="1"/>
          </p:cNvSpPr>
          <p:nvPr/>
        </p:nvSpPr>
        <p:spPr bwMode="auto">
          <a:xfrm>
            <a:off x="1752600" y="2286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VNI-Helve-Condense" pitchFamily="2" charset="0"/>
                <a:cs typeface="Arial" panose="020B0604020202020204" pitchFamily="34" charset="0"/>
              </a:defRPr>
            </a:lvl1pPr>
            <a:lvl2pPr marL="742950" indent="-285750">
              <a:defRPr sz="2000">
                <a:solidFill>
                  <a:schemeClr val="tx1"/>
                </a:solidFill>
                <a:latin typeface="VNI-Helve-Condense" pitchFamily="2" charset="0"/>
                <a:cs typeface="Arial" panose="020B0604020202020204" pitchFamily="34" charset="0"/>
              </a:defRPr>
            </a:lvl2pPr>
            <a:lvl3pPr marL="1143000" indent="-228600">
              <a:defRPr sz="2000">
                <a:solidFill>
                  <a:schemeClr val="tx1"/>
                </a:solidFill>
                <a:latin typeface="VNI-Helve-Condense" pitchFamily="2" charset="0"/>
                <a:cs typeface="Arial" panose="020B0604020202020204" pitchFamily="34" charset="0"/>
              </a:defRPr>
            </a:lvl3pPr>
            <a:lvl4pPr marL="1600200" indent="-228600">
              <a:defRPr sz="2000">
                <a:solidFill>
                  <a:schemeClr val="tx1"/>
                </a:solidFill>
                <a:latin typeface="VNI-Helve-Condense" pitchFamily="2" charset="0"/>
                <a:cs typeface="Arial" panose="020B0604020202020204" pitchFamily="34" charset="0"/>
              </a:defRPr>
            </a:lvl4pPr>
            <a:lvl5pPr marL="2057400" indent="-228600">
              <a:defRPr sz="2000">
                <a:solidFill>
                  <a:schemeClr val="tx1"/>
                </a:solidFill>
                <a:latin typeface="VNI-Helve-Condense" pitchFamily="2"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NI-Helve-Condense" pitchFamily="2"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NI-Helve-Condense" pitchFamily="2"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NI-Helve-Condense" pitchFamily="2"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NI-Helve-Condense" pitchFamily="2" charset="0"/>
                <a:cs typeface="Arial" panose="020B0604020202020204" pitchFamily="34" charset="0"/>
              </a:defRPr>
            </a:lvl9pPr>
          </a:lstStyle>
          <a:p>
            <a:pPr algn="ctr"/>
            <a:r>
              <a:rPr lang="en-US" altLang="en-US" sz="2400" b="1">
                <a:solidFill>
                  <a:schemeClr val="bg1"/>
                </a:solidFill>
                <a:latin typeface="Times New Roman" panose="02020603050405020304" pitchFamily="18" charset="0"/>
              </a:rPr>
              <a:t>Trái Đất quay quanh mặt trời</a:t>
            </a:r>
          </a:p>
        </p:txBody>
      </p:sp>
      <p:sp>
        <p:nvSpPr>
          <p:cNvPr id="37" name="Rectangle 2"/>
          <p:cNvSpPr txBox="1">
            <a:spLocks noChangeArrowheads="1"/>
          </p:cNvSpPr>
          <p:nvPr/>
        </p:nvSpPr>
        <p:spPr bwMode="auto">
          <a:xfrm>
            <a:off x="1" y="18288"/>
            <a:ext cx="12191999" cy="561975"/>
          </a:xfrm>
          <a:prstGeom prst="rect">
            <a:avLst/>
          </a:prstGeom>
          <a:solidFill>
            <a:schemeClr val="accent6">
              <a:lumMod val="40000"/>
              <a:lumOff val="60000"/>
            </a:schemeClr>
          </a:solidFill>
          <a:ln>
            <a:solidFill>
              <a:schemeClr val="accent1"/>
            </a:solidFill>
          </a:ln>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defRPr/>
            </a:pPr>
            <a:r>
              <a:rPr lang="en-US" sz="3200" b="1" dirty="0" err="1">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sz="3200" b="1" dirty="0">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 </a:t>
            </a:r>
            <a:r>
              <a:rPr lang="en-US" sz="3200" b="1" dirty="0" err="1">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a:t>
            </a:r>
            <a:r>
              <a:rPr lang="en-US" sz="3200" b="1" dirty="0">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 </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CHUYỂN ĐỘNG CƠ HỌC</a:t>
            </a:r>
            <a:endParaRPr lang="en-US" sz="3900" b="1" kern="0" dirty="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8" name="Rectangle 37"/>
          <p:cNvSpPr/>
          <p:nvPr/>
        </p:nvSpPr>
        <p:spPr>
          <a:xfrm>
            <a:off x="243015" y="781824"/>
            <a:ext cx="8878824" cy="954107"/>
          </a:xfrm>
          <a:prstGeom prst="rect">
            <a:avLst/>
          </a:prstGeom>
        </p:spPr>
        <p:txBody>
          <a:bodyPr wrap="square">
            <a:spAutoFit/>
          </a:bodyPr>
          <a:lstStyle/>
          <a:p>
            <a:pPr>
              <a:spcBef>
                <a:spcPct val="50000"/>
              </a:spcBef>
              <a:defRPr/>
            </a:pPr>
            <a:r>
              <a:rPr lang="en-US" sz="2800" dirty="0">
                <a:solidFill>
                  <a:schemeClr val="tx2"/>
                </a:solidFill>
                <a:latin typeface="Times New Roman" panose="02020603050405020304" pitchFamily="18" charset="0"/>
                <a:cs typeface="Times New Roman" panose="02020603050405020304" pitchFamily="18" charset="0"/>
              </a:rPr>
              <a:t>C9: </a:t>
            </a:r>
            <a:r>
              <a:rPr lang="en-US" sz="2800" dirty="0" err="1">
                <a:solidFill>
                  <a:schemeClr val="tx2"/>
                </a:solidFill>
                <a:latin typeface="Times New Roman" panose="02020603050405020304" pitchFamily="18" charset="0"/>
                <a:cs typeface="Times New Roman" panose="02020603050405020304" pitchFamily="18" charset="0"/>
              </a:rPr>
              <a:t>Hãy</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tìm</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thêm</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ví</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dụ</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về</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chuyển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động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thẳng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chuyển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động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cong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chuyển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động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tròn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thường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gặp</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trong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đời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sống</a:t>
            </a:r>
            <a:r>
              <a:rPr lang="en-US" sz="2800" dirty="0">
                <a:solidFill>
                  <a:schemeClr val="tx2"/>
                </a:solidFill>
                <a:latin typeface="Times New Roman" panose="02020603050405020304" pitchFamily="18" charset="0"/>
                <a:cs typeface="Times New Roman" panose="02020603050405020304" pitchFamily="18" charset="0"/>
              </a:rPr>
              <a:t>?</a:t>
            </a:r>
            <a:endParaRPr lang="en-US" sz="24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1125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repeatCount="indefinite" fill="hold" nodeType="withEffect">
                                  <p:stCondLst>
                                    <p:cond delay="0"/>
                                  </p:stCondLst>
                                  <p:childTnLst>
                                    <p:animMotion origin="layout" path="M 1.66667E-6 2.31214E-7 C 0.20243 2.31214E-7 0.36719 0.10035 0.36719 0.22405 C 0.36719 0.34821 0.20243 0.44902 1.66667E-6 0.44902 C -0.20261 0.44902 -0.36719 0.34821 -0.36719 0.22405 C -0.36719 0.10035 -0.20261 2.31214E-7 1.66667E-6 2.31214E-7 Z " pathEditMode="relative" rAng="0" ptsTypes="fffff">
                                      <p:cBhvr>
                                        <p:cTn id="6" dur="5000" fill="hold"/>
                                        <p:tgtEl>
                                          <p:spTgt spid="325653"/>
                                        </p:tgtEl>
                                        <p:attrNameLst>
                                          <p:attrName>ppt_x</p:attrName>
                                          <p:attrName>ppt_y</p:attrName>
                                        </p:attrNameLst>
                                      </p:cBhvr>
                                      <p:rCtr x="0" y="224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8" name="Group 317"/>
          <p:cNvGrpSpPr>
            <a:grpSpLocks/>
          </p:cNvGrpSpPr>
          <p:nvPr/>
        </p:nvGrpSpPr>
        <p:grpSpPr bwMode="auto">
          <a:xfrm>
            <a:off x="59811" y="2452938"/>
            <a:ext cx="5696711" cy="2575535"/>
            <a:chOff x="-768" y="2496"/>
            <a:chExt cx="6624" cy="1824"/>
          </a:xfrm>
        </p:grpSpPr>
        <p:sp>
          <p:nvSpPr>
            <p:cNvPr id="10" name="Rectangle 12"/>
            <p:cNvSpPr>
              <a:spLocks noChangeArrowheads="1"/>
            </p:cNvSpPr>
            <p:nvPr/>
          </p:nvSpPr>
          <p:spPr bwMode="auto">
            <a:xfrm>
              <a:off x="0" y="4021"/>
              <a:ext cx="5760" cy="299"/>
            </a:xfrm>
            <a:prstGeom prst="rect">
              <a:avLst/>
            </a:prstGeom>
            <a:gradFill rotWithShape="1">
              <a:gsLst>
                <a:gs pos="0">
                  <a:schemeClr val="bg2"/>
                </a:gs>
                <a:gs pos="50000">
                  <a:srgbClr val="D3D3D3"/>
                </a:gs>
                <a:gs pos="100000">
                  <a:schemeClr val="bg2"/>
                </a:gs>
              </a:gsLst>
              <a:lin ang="0" scaled="1"/>
            </a:gradFill>
            <a:ln w="9525">
              <a:solidFill>
                <a:srgbClr val="9D9D9D"/>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cs typeface="Arial" charset="0"/>
              </a:endParaRPr>
            </a:p>
          </p:txBody>
        </p:sp>
        <p:pic>
          <p:nvPicPr>
            <p:cNvPr id="91149" name="Picture 13" descr="FIL39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612"/>
              <a:ext cx="5760"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1150" name="Group 110"/>
            <p:cNvGrpSpPr>
              <a:grpSpLocks/>
            </p:cNvGrpSpPr>
            <p:nvPr/>
          </p:nvGrpSpPr>
          <p:grpSpPr bwMode="auto">
            <a:xfrm>
              <a:off x="-768" y="2496"/>
              <a:ext cx="6624" cy="1512"/>
              <a:chOff x="-768" y="2160"/>
              <a:chExt cx="6624" cy="1809"/>
            </a:xfrm>
          </p:grpSpPr>
          <p:grpSp>
            <p:nvGrpSpPr>
              <p:cNvPr id="91151" name="Group 109"/>
              <p:cNvGrpSpPr>
                <a:grpSpLocks/>
              </p:cNvGrpSpPr>
              <p:nvPr/>
            </p:nvGrpSpPr>
            <p:grpSpPr bwMode="auto">
              <a:xfrm>
                <a:off x="-768" y="2160"/>
                <a:ext cx="6624" cy="528"/>
                <a:chOff x="-384" y="2160"/>
                <a:chExt cx="6240" cy="624"/>
              </a:xfrm>
            </p:grpSpPr>
            <p:sp>
              <p:nvSpPr>
                <p:cNvPr id="24" name="Freeform 104"/>
                <p:cNvSpPr>
                  <a:spLocks/>
                </p:cNvSpPr>
                <p:nvPr/>
              </p:nvSpPr>
              <p:spPr bwMode="auto">
                <a:xfrm>
                  <a:off x="0" y="2256"/>
                  <a:ext cx="5808" cy="144"/>
                </a:xfrm>
                <a:custGeom>
                  <a:avLst/>
                  <a:gdLst>
                    <a:gd name="T0" fmla="*/ 0 w 5280"/>
                    <a:gd name="T1" fmla="*/ 24 h 216"/>
                    <a:gd name="T2" fmla="*/ 1536 w 5280"/>
                    <a:gd name="T3" fmla="*/ 216 h 216"/>
                    <a:gd name="T4" fmla="*/ 3696 w 5280"/>
                    <a:gd name="T5" fmla="*/ 24 h 216"/>
                    <a:gd name="T6" fmla="*/ 5280 w 5280"/>
                    <a:gd name="T7" fmla="*/ 72 h 216"/>
                  </a:gdLst>
                  <a:ahLst/>
                  <a:cxnLst>
                    <a:cxn ang="0">
                      <a:pos x="T0" y="T1"/>
                    </a:cxn>
                    <a:cxn ang="0">
                      <a:pos x="T2" y="T3"/>
                    </a:cxn>
                    <a:cxn ang="0">
                      <a:pos x="T4" y="T5"/>
                    </a:cxn>
                    <a:cxn ang="0">
                      <a:pos x="T6" y="T7"/>
                    </a:cxn>
                  </a:cxnLst>
                  <a:rect l="0" t="0" r="r" b="b"/>
                  <a:pathLst>
                    <a:path w="5280" h="216">
                      <a:moveTo>
                        <a:pt x="0" y="24"/>
                      </a:moveTo>
                      <a:cubicBezTo>
                        <a:pt x="460" y="120"/>
                        <a:pt x="920" y="216"/>
                        <a:pt x="1536" y="216"/>
                      </a:cubicBezTo>
                      <a:cubicBezTo>
                        <a:pt x="2152" y="216"/>
                        <a:pt x="3072" y="48"/>
                        <a:pt x="3696" y="24"/>
                      </a:cubicBezTo>
                      <a:cubicBezTo>
                        <a:pt x="4320" y="0"/>
                        <a:pt x="4800" y="36"/>
                        <a:pt x="5280" y="7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25" name="Freeform 105"/>
                <p:cNvSpPr>
                  <a:spLocks/>
                </p:cNvSpPr>
                <p:nvPr/>
              </p:nvSpPr>
              <p:spPr bwMode="auto">
                <a:xfrm>
                  <a:off x="0" y="2160"/>
                  <a:ext cx="5808" cy="288"/>
                </a:xfrm>
                <a:custGeom>
                  <a:avLst/>
                  <a:gdLst>
                    <a:gd name="T0" fmla="*/ 0 w 5280"/>
                    <a:gd name="T1" fmla="*/ 0 h 440"/>
                    <a:gd name="T2" fmla="*/ 2352 w 5280"/>
                    <a:gd name="T3" fmla="*/ 384 h 440"/>
                    <a:gd name="T4" fmla="*/ 4128 w 5280"/>
                    <a:gd name="T5" fmla="*/ 336 h 440"/>
                    <a:gd name="T6" fmla="*/ 5280 w 5280"/>
                    <a:gd name="T7" fmla="*/ 336 h 440"/>
                  </a:gdLst>
                  <a:ahLst/>
                  <a:cxnLst>
                    <a:cxn ang="0">
                      <a:pos x="T0" y="T1"/>
                    </a:cxn>
                    <a:cxn ang="0">
                      <a:pos x="T2" y="T3"/>
                    </a:cxn>
                    <a:cxn ang="0">
                      <a:pos x="T4" y="T5"/>
                    </a:cxn>
                    <a:cxn ang="0">
                      <a:pos x="T6" y="T7"/>
                    </a:cxn>
                  </a:cxnLst>
                  <a:rect l="0" t="0" r="r" b="b"/>
                  <a:pathLst>
                    <a:path w="5280" h="440">
                      <a:moveTo>
                        <a:pt x="0" y="0"/>
                      </a:moveTo>
                      <a:cubicBezTo>
                        <a:pt x="832" y="164"/>
                        <a:pt x="1664" y="328"/>
                        <a:pt x="2352" y="384"/>
                      </a:cubicBezTo>
                      <a:cubicBezTo>
                        <a:pt x="3040" y="440"/>
                        <a:pt x="3640" y="344"/>
                        <a:pt x="4128" y="336"/>
                      </a:cubicBezTo>
                      <a:cubicBezTo>
                        <a:pt x="4616" y="328"/>
                        <a:pt x="5088" y="336"/>
                        <a:pt x="5280" y="33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26" name="Freeform 107"/>
                <p:cNvSpPr>
                  <a:spLocks/>
                </p:cNvSpPr>
                <p:nvPr/>
              </p:nvSpPr>
              <p:spPr bwMode="auto">
                <a:xfrm>
                  <a:off x="0" y="2639"/>
                  <a:ext cx="5856" cy="95"/>
                </a:xfrm>
                <a:custGeom>
                  <a:avLst/>
                  <a:gdLst>
                    <a:gd name="T0" fmla="*/ 0 w 5904"/>
                    <a:gd name="T1" fmla="*/ 104 h 168"/>
                    <a:gd name="T2" fmla="*/ 2208 w 5904"/>
                    <a:gd name="T3" fmla="*/ 152 h 168"/>
                    <a:gd name="T4" fmla="*/ 3696 w 5904"/>
                    <a:gd name="T5" fmla="*/ 8 h 168"/>
                    <a:gd name="T6" fmla="*/ 5904 w 5904"/>
                    <a:gd name="T7" fmla="*/ 104 h 168"/>
                  </a:gdLst>
                  <a:ahLst/>
                  <a:cxnLst>
                    <a:cxn ang="0">
                      <a:pos x="T0" y="T1"/>
                    </a:cxn>
                    <a:cxn ang="0">
                      <a:pos x="T2" y="T3"/>
                    </a:cxn>
                    <a:cxn ang="0">
                      <a:pos x="T4" y="T5"/>
                    </a:cxn>
                    <a:cxn ang="0">
                      <a:pos x="T6" y="T7"/>
                    </a:cxn>
                  </a:cxnLst>
                  <a:rect l="0" t="0" r="r" b="b"/>
                  <a:pathLst>
                    <a:path w="5904" h="168">
                      <a:moveTo>
                        <a:pt x="0" y="104"/>
                      </a:moveTo>
                      <a:cubicBezTo>
                        <a:pt x="796" y="136"/>
                        <a:pt x="1592" y="168"/>
                        <a:pt x="2208" y="152"/>
                      </a:cubicBezTo>
                      <a:cubicBezTo>
                        <a:pt x="2824" y="136"/>
                        <a:pt x="3080" y="16"/>
                        <a:pt x="3696" y="8"/>
                      </a:cubicBezTo>
                      <a:cubicBezTo>
                        <a:pt x="4312" y="0"/>
                        <a:pt x="5108" y="52"/>
                        <a:pt x="5904" y="10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27" name="Freeform 108"/>
                <p:cNvSpPr>
                  <a:spLocks/>
                </p:cNvSpPr>
                <p:nvPr/>
              </p:nvSpPr>
              <p:spPr bwMode="auto">
                <a:xfrm>
                  <a:off x="-384" y="2543"/>
                  <a:ext cx="6144" cy="239"/>
                </a:xfrm>
                <a:custGeom>
                  <a:avLst/>
                  <a:gdLst>
                    <a:gd name="T0" fmla="*/ 0 w 5760"/>
                    <a:gd name="T1" fmla="*/ 0 h 192"/>
                    <a:gd name="T2" fmla="*/ 1152 w 5760"/>
                    <a:gd name="T3" fmla="*/ 192 h 192"/>
                    <a:gd name="T4" fmla="*/ 3696 w 5760"/>
                    <a:gd name="T5" fmla="*/ 0 h 192"/>
                    <a:gd name="T6" fmla="*/ 5760 w 5760"/>
                    <a:gd name="T7" fmla="*/ 192 h 192"/>
                  </a:gdLst>
                  <a:ahLst/>
                  <a:cxnLst>
                    <a:cxn ang="0">
                      <a:pos x="T0" y="T1"/>
                    </a:cxn>
                    <a:cxn ang="0">
                      <a:pos x="T2" y="T3"/>
                    </a:cxn>
                    <a:cxn ang="0">
                      <a:pos x="T4" y="T5"/>
                    </a:cxn>
                    <a:cxn ang="0">
                      <a:pos x="T6" y="T7"/>
                    </a:cxn>
                  </a:cxnLst>
                  <a:rect l="0" t="0" r="r" b="b"/>
                  <a:pathLst>
                    <a:path w="5760" h="192">
                      <a:moveTo>
                        <a:pt x="0" y="0"/>
                      </a:moveTo>
                      <a:cubicBezTo>
                        <a:pt x="268" y="96"/>
                        <a:pt x="536" y="192"/>
                        <a:pt x="1152" y="192"/>
                      </a:cubicBezTo>
                      <a:cubicBezTo>
                        <a:pt x="1768" y="192"/>
                        <a:pt x="2928" y="0"/>
                        <a:pt x="3696" y="0"/>
                      </a:cubicBezTo>
                      <a:cubicBezTo>
                        <a:pt x="4464" y="0"/>
                        <a:pt x="5112" y="96"/>
                        <a:pt x="5760" y="19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effectLst>
                      <a:outerShdw blurRad="38100" dist="38100" dir="2700000" algn="tl">
                        <a:srgbClr val="000000">
                          <a:alpha val="43137"/>
                        </a:srgbClr>
                      </a:outerShdw>
                    </a:effectLst>
                    <a:cs typeface="Arial" charset="0"/>
                  </a:endParaRPr>
                </a:p>
              </p:txBody>
            </p:sp>
          </p:grpSp>
          <p:pic>
            <p:nvPicPr>
              <p:cNvPr id="91152" name="Picture 16" descr="FIL38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6" y="3408"/>
                <a:ext cx="200"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5"/>
              <p:cNvSpPr>
                <a:spLocks noChangeArrowheads="1"/>
              </p:cNvSpPr>
              <p:nvPr/>
            </p:nvSpPr>
            <p:spPr bwMode="auto">
              <a:xfrm>
                <a:off x="3840" y="2304"/>
                <a:ext cx="48" cy="1632"/>
              </a:xfrm>
              <a:prstGeom prst="rect">
                <a:avLst/>
              </a:prstGeom>
              <a:solidFill>
                <a:srgbClr val="747370"/>
              </a:solidFill>
              <a:ln w="9525">
                <a:solidFill>
                  <a:srgbClr val="74737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cs typeface="Arial" charset="0"/>
                </a:endParaRPr>
              </a:p>
            </p:txBody>
          </p:sp>
          <p:grpSp>
            <p:nvGrpSpPr>
              <p:cNvPr id="91154" name="Group 102"/>
              <p:cNvGrpSpPr>
                <a:grpSpLocks/>
              </p:cNvGrpSpPr>
              <p:nvPr/>
            </p:nvGrpSpPr>
            <p:grpSpPr bwMode="auto">
              <a:xfrm>
                <a:off x="3672" y="2274"/>
                <a:ext cx="480" cy="192"/>
                <a:chOff x="3672" y="2256"/>
                <a:chExt cx="480" cy="336"/>
              </a:xfrm>
            </p:grpSpPr>
            <p:sp>
              <p:nvSpPr>
                <p:cNvPr id="21" name="Freeform 97"/>
                <p:cNvSpPr>
                  <a:spLocks/>
                </p:cNvSpPr>
                <p:nvPr/>
              </p:nvSpPr>
              <p:spPr bwMode="auto">
                <a:xfrm>
                  <a:off x="3696" y="2255"/>
                  <a:ext cx="432" cy="337"/>
                </a:xfrm>
                <a:custGeom>
                  <a:avLst/>
                  <a:gdLst>
                    <a:gd name="T0" fmla="*/ 0 w 432"/>
                    <a:gd name="T1" fmla="*/ 0 h 336"/>
                    <a:gd name="T2" fmla="*/ 0 w 432"/>
                    <a:gd name="T3" fmla="*/ 144 h 336"/>
                    <a:gd name="T4" fmla="*/ 432 w 432"/>
                    <a:gd name="T5" fmla="*/ 336 h 336"/>
                    <a:gd name="T6" fmla="*/ 432 w 432"/>
                    <a:gd name="T7" fmla="*/ 192 h 336"/>
                  </a:gdLst>
                  <a:ahLst/>
                  <a:cxnLst>
                    <a:cxn ang="0">
                      <a:pos x="T0" y="T1"/>
                    </a:cxn>
                    <a:cxn ang="0">
                      <a:pos x="T2" y="T3"/>
                    </a:cxn>
                    <a:cxn ang="0">
                      <a:pos x="T4" y="T5"/>
                    </a:cxn>
                    <a:cxn ang="0">
                      <a:pos x="T6" y="T7"/>
                    </a:cxn>
                  </a:cxnLst>
                  <a:rect l="0" t="0" r="r" b="b"/>
                  <a:pathLst>
                    <a:path w="432" h="336">
                      <a:moveTo>
                        <a:pt x="0" y="0"/>
                      </a:moveTo>
                      <a:lnTo>
                        <a:pt x="0" y="144"/>
                      </a:lnTo>
                      <a:lnTo>
                        <a:pt x="432" y="336"/>
                      </a:lnTo>
                      <a:lnTo>
                        <a:pt x="432" y="192"/>
                      </a:lnTo>
                    </a:path>
                  </a:pathLst>
                </a:custGeom>
                <a:noFill/>
                <a:ln w="9525">
                  <a:solidFill>
                    <a:srgbClr val="74737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22" name="AutoShape 98"/>
                <p:cNvSpPr>
                  <a:spLocks noChangeArrowheads="1"/>
                </p:cNvSpPr>
                <p:nvPr/>
              </p:nvSpPr>
              <p:spPr bwMode="auto">
                <a:xfrm>
                  <a:off x="3672" y="2255"/>
                  <a:ext cx="48" cy="48"/>
                </a:xfrm>
                <a:prstGeom prst="pentagon">
                  <a:avLst/>
                </a:prstGeom>
                <a:solidFill>
                  <a:schemeClr val="bg2"/>
                </a:solidFill>
                <a:ln w="9525">
                  <a:solidFill>
                    <a:srgbClr val="74737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23" name="AutoShape 100"/>
                <p:cNvSpPr>
                  <a:spLocks noChangeArrowheads="1"/>
                </p:cNvSpPr>
                <p:nvPr/>
              </p:nvSpPr>
              <p:spPr bwMode="auto">
                <a:xfrm>
                  <a:off x="4104" y="2440"/>
                  <a:ext cx="48" cy="48"/>
                </a:xfrm>
                <a:prstGeom prst="pentagon">
                  <a:avLst/>
                </a:prstGeom>
                <a:solidFill>
                  <a:schemeClr val="bg2"/>
                </a:solidFill>
                <a:ln w="9525">
                  <a:solidFill>
                    <a:srgbClr val="74737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cs typeface="Arial" charset="0"/>
                  </a:endParaRPr>
                </a:p>
              </p:txBody>
            </p:sp>
          </p:grpSp>
          <p:grpSp>
            <p:nvGrpSpPr>
              <p:cNvPr id="91155" name="Group 103"/>
              <p:cNvGrpSpPr>
                <a:grpSpLocks/>
              </p:cNvGrpSpPr>
              <p:nvPr/>
            </p:nvGrpSpPr>
            <p:grpSpPr bwMode="auto">
              <a:xfrm>
                <a:off x="3672" y="2496"/>
                <a:ext cx="480" cy="192"/>
                <a:chOff x="3672" y="2526"/>
                <a:chExt cx="480" cy="354"/>
              </a:xfrm>
            </p:grpSpPr>
            <p:sp>
              <p:nvSpPr>
                <p:cNvPr id="18" name="Freeform 96"/>
                <p:cNvSpPr>
                  <a:spLocks/>
                </p:cNvSpPr>
                <p:nvPr/>
              </p:nvSpPr>
              <p:spPr bwMode="auto">
                <a:xfrm>
                  <a:off x="3696" y="2544"/>
                  <a:ext cx="432" cy="335"/>
                </a:xfrm>
                <a:custGeom>
                  <a:avLst/>
                  <a:gdLst>
                    <a:gd name="T0" fmla="*/ 0 w 432"/>
                    <a:gd name="T1" fmla="*/ 0 h 336"/>
                    <a:gd name="T2" fmla="*/ 0 w 432"/>
                    <a:gd name="T3" fmla="*/ 144 h 336"/>
                    <a:gd name="T4" fmla="*/ 432 w 432"/>
                    <a:gd name="T5" fmla="*/ 336 h 336"/>
                    <a:gd name="T6" fmla="*/ 432 w 432"/>
                    <a:gd name="T7" fmla="*/ 192 h 336"/>
                  </a:gdLst>
                  <a:ahLst/>
                  <a:cxnLst>
                    <a:cxn ang="0">
                      <a:pos x="T0" y="T1"/>
                    </a:cxn>
                    <a:cxn ang="0">
                      <a:pos x="T2" y="T3"/>
                    </a:cxn>
                    <a:cxn ang="0">
                      <a:pos x="T4" y="T5"/>
                    </a:cxn>
                    <a:cxn ang="0">
                      <a:pos x="T6" y="T7"/>
                    </a:cxn>
                  </a:cxnLst>
                  <a:rect l="0" t="0" r="r" b="b"/>
                  <a:pathLst>
                    <a:path w="432" h="336">
                      <a:moveTo>
                        <a:pt x="0" y="0"/>
                      </a:moveTo>
                      <a:lnTo>
                        <a:pt x="0" y="144"/>
                      </a:lnTo>
                      <a:lnTo>
                        <a:pt x="432" y="336"/>
                      </a:lnTo>
                      <a:lnTo>
                        <a:pt x="432" y="192"/>
                      </a:lnTo>
                    </a:path>
                  </a:pathLst>
                </a:custGeom>
                <a:noFill/>
                <a:ln w="9525">
                  <a:solidFill>
                    <a:srgbClr val="74737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19" name="AutoShape 99"/>
                <p:cNvSpPr>
                  <a:spLocks noChangeArrowheads="1"/>
                </p:cNvSpPr>
                <p:nvPr/>
              </p:nvSpPr>
              <p:spPr bwMode="auto">
                <a:xfrm>
                  <a:off x="3672" y="2526"/>
                  <a:ext cx="48" cy="49"/>
                </a:xfrm>
                <a:prstGeom prst="pentagon">
                  <a:avLst/>
                </a:prstGeom>
                <a:solidFill>
                  <a:schemeClr val="bg2"/>
                </a:solidFill>
                <a:ln w="9525">
                  <a:solidFill>
                    <a:srgbClr val="74737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20" name="AutoShape 101"/>
                <p:cNvSpPr>
                  <a:spLocks noChangeArrowheads="1"/>
                </p:cNvSpPr>
                <p:nvPr/>
              </p:nvSpPr>
              <p:spPr bwMode="auto">
                <a:xfrm>
                  <a:off x="4104" y="2720"/>
                  <a:ext cx="48" cy="49"/>
                </a:xfrm>
                <a:prstGeom prst="pentagon">
                  <a:avLst/>
                </a:prstGeom>
                <a:solidFill>
                  <a:schemeClr val="bg2"/>
                </a:solidFill>
                <a:ln w="9525">
                  <a:solidFill>
                    <a:srgbClr val="74737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cs typeface="Arial" charset="0"/>
                  </a:endParaRPr>
                </a:p>
              </p:txBody>
            </p:sp>
          </p:grpSp>
        </p:grpSp>
      </p:grpSp>
      <p:grpSp>
        <p:nvGrpSpPr>
          <p:cNvPr id="28" name="Group 318"/>
          <p:cNvGrpSpPr>
            <a:grpSpLocks/>
          </p:cNvGrpSpPr>
          <p:nvPr/>
        </p:nvGrpSpPr>
        <p:grpSpPr bwMode="auto">
          <a:xfrm>
            <a:off x="207264" y="5224197"/>
            <a:ext cx="2528433" cy="992048"/>
            <a:chOff x="0" y="3504"/>
            <a:chExt cx="2592" cy="816"/>
          </a:xfrm>
        </p:grpSpPr>
        <p:grpSp>
          <p:nvGrpSpPr>
            <p:cNvPr id="91142" name="Group 90"/>
            <p:cNvGrpSpPr>
              <a:grpSpLocks/>
            </p:cNvGrpSpPr>
            <p:nvPr/>
          </p:nvGrpSpPr>
          <p:grpSpPr bwMode="auto">
            <a:xfrm>
              <a:off x="1643" y="3564"/>
              <a:ext cx="217" cy="226"/>
              <a:chOff x="2160" y="2126"/>
              <a:chExt cx="222" cy="223"/>
            </a:xfrm>
          </p:grpSpPr>
          <p:sp>
            <p:nvSpPr>
              <p:cNvPr id="31" name="Oval 86"/>
              <p:cNvSpPr>
                <a:spLocks noChangeArrowheads="1"/>
              </p:cNvSpPr>
              <p:nvPr/>
            </p:nvSpPr>
            <p:spPr bwMode="auto">
              <a:xfrm>
                <a:off x="2185" y="2126"/>
                <a:ext cx="87" cy="7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32" name="AutoShape 87"/>
              <p:cNvSpPr>
                <a:spLocks noChangeArrowheads="1"/>
              </p:cNvSpPr>
              <p:nvPr/>
            </p:nvSpPr>
            <p:spPr bwMode="auto">
              <a:xfrm>
                <a:off x="2160" y="2208"/>
                <a:ext cx="141" cy="141"/>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33" name="Rectangle 88"/>
              <p:cNvSpPr>
                <a:spLocks noChangeArrowheads="1"/>
              </p:cNvSpPr>
              <p:nvPr/>
            </p:nvSpPr>
            <p:spPr bwMode="auto">
              <a:xfrm rot="-2011301">
                <a:off x="2211" y="2230"/>
                <a:ext cx="47" cy="111"/>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34" name="Rectangle 89"/>
              <p:cNvSpPr>
                <a:spLocks noChangeArrowheads="1"/>
              </p:cNvSpPr>
              <p:nvPr/>
            </p:nvSpPr>
            <p:spPr bwMode="auto">
              <a:xfrm rot="-6037868">
                <a:off x="2273" y="2237"/>
                <a:ext cx="46" cy="13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cs typeface="Arial" charset="0"/>
                </a:endParaRPr>
              </a:p>
            </p:txBody>
          </p:sp>
        </p:grpSp>
        <p:pic>
          <p:nvPicPr>
            <p:cNvPr id="91143" name="Picture 85" descr="FIL45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0" y="3504"/>
              <a:ext cx="2592"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Hình chữ nhật 34"/>
          <p:cNvSpPr/>
          <p:nvPr/>
        </p:nvSpPr>
        <p:spPr>
          <a:xfrm>
            <a:off x="178332" y="671603"/>
            <a:ext cx="5690616" cy="523220"/>
          </a:xfrm>
          <a:prstGeom prst="rect">
            <a:avLst/>
          </a:prstGeom>
        </p:spPr>
        <p:txBody>
          <a:bodyPr wrap="square">
            <a:spAutoFit/>
          </a:bodyPr>
          <a:lstStyle/>
          <a:p>
            <a:pPr eaLnBrk="1" hangingPunct="1">
              <a:defRPr/>
            </a:pPr>
            <a:r>
              <a:rPr lang="en-US" sz="2800" b="1" u="sng" dirty="0">
                <a:solidFill>
                  <a:schemeClr val="tx2"/>
                </a:solidFill>
                <a:latin typeface="Times New Roman" pitchFamily="18" charset="0"/>
                <a:cs typeface="Times New Roman" pitchFamily="18" charset="0"/>
              </a:rPr>
              <a:t>IV. </a:t>
            </a:r>
            <a:r>
              <a:rPr lang="en-US" sz="2800" b="1" u="sng" dirty="0" err="1">
                <a:solidFill>
                  <a:schemeClr val="tx2"/>
                </a:solidFill>
                <a:latin typeface="Times New Roman" pitchFamily="18" charset="0"/>
                <a:cs typeface="Times New Roman" pitchFamily="18" charset="0"/>
              </a:rPr>
              <a:t>Vận</a:t>
            </a:r>
            <a:r>
              <a:rPr lang="en-US" sz="2800" b="1" u="sng" dirty="0">
                <a:solidFill>
                  <a:schemeClr val="tx2"/>
                </a:solidFill>
                <a:latin typeface="Times New Roman" pitchFamily="18" charset="0"/>
                <a:cs typeface="Times New Roman" pitchFamily="18" charset="0"/>
              </a:rPr>
              <a:t> </a:t>
            </a:r>
            <a:r>
              <a:rPr lang="en-US" sz="2800" b="1" u="sng" dirty="0" err="1">
                <a:solidFill>
                  <a:schemeClr val="tx2"/>
                </a:solidFill>
                <a:latin typeface="Times New Roman" pitchFamily="18" charset="0"/>
                <a:cs typeface="Times New Roman" pitchFamily="18" charset="0"/>
              </a:rPr>
              <a:t>dụng</a:t>
            </a:r>
            <a:r>
              <a:rPr lang="en-US" sz="2800" b="1" u="sng" dirty="0">
                <a:solidFill>
                  <a:schemeClr val="tx2"/>
                </a:solidFill>
                <a:latin typeface="Times New Roman" pitchFamily="18" charset="0"/>
                <a:cs typeface="Times New Roman" pitchFamily="18" charset="0"/>
              </a:rPr>
              <a:t>:</a:t>
            </a:r>
          </a:p>
        </p:txBody>
      </p:sp>
      <p:sp>
        <p:nvSpPr>
          <p:cNvPr id="30" name="Rectangle 2"/>
          <p:cNvSpPr txBox="1">
            <a:spLocks noChangeArrowheads="1"/>
          </p:cNvSpPr>
          <p:nvPr/>
        </p:nvSpPr>
        <p:spPr bwMode="auto">
          <a:xfrm>
            <a:off x="1" y="18288"/>
            <a:ext cx="12191999" cy="561975"/>
          </a:xfrm>
          <a:prstGeom prst="rect">
            <a:avLst/>
          </a:prstGeom>
          <a:solidFill>
            <a:schemeClr val="accent6">
              <a:lumMod val="40000"/>
              <a:lumOff val="60000"/>
            </a:schemeClr>
          </a:solidFill>
          <a:ln>
            <a:solidFill>
              <a:schemeClr val="accent1"/>
            </a:solidFill>
          </a:ln>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defRPr/>
            </a:pPr>
            <a:r>
              <a:rPr lang="en-US" sz="3200" b="1" dirty="0" err="1">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sz="3200" b="1" dirty="0">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 </a:t>
            </a:r>
            <a:r>
              <a:rPr lang="en-US" sz="3200" b="1" dirty="0" err="1">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a:t>
            </a:r>
            <a:r>
              <a:rPr lang="en-US" sz="3200" b="1" dirty="0">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 </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CHUYỂN ĐỘNG CƠ HỌC</a:t>
            </a:r>
            <a:endParaRPr lang="en-US" sz="3900" b="1" kern="0" dirty="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2201054" y="6290359"/>
            <a:ext cx="1764792" cy="461665"/>
          </a:xfrm>
          <a:prstGeom prst="rect">
            <a:avLst/>
          </a:prstGeom>
          <a:noFill/>
        </p:spPr>
        <p:txBody>
          <a:bodyPr wrap="square" rtlCol="0">
            <a:spAutoFit/>
          </a:bodyPr>
          <a:lstStyle/>
          <a:p>
            <a:r>
              <a:rPr lang="en-US" sz="2400" dirty="0" err="1">
                <a:solidFill>
                  <a:schemeClr val="tx2"/>
                </a:solidFill>
                <a:latin typeface="Times New Roman" panose="02020603050405020304" pitchFamily="18" charset="0"/>
                <a:cs typeface="Times New Roman" panose="02020603050405020304" pitchFamily="18" charset="0"/>
              </a:rPr>
              <a:t>Hình</a:t>
            </a:r>
            <a:r>
              <a:rPr lang="en-US" sz="2400" dirty="0">
                <a:solidFill>
                  <a:schemeClr val="tx2"/>
                </a:solidFill>
                <a:latin typeface="Times New Roman" panose="02020603050405020304" pitchFamily="18" charset="0"/>
                <a:cs typeface="Times New Roman" panose="02020603050405020304" pitchFamily="18" charset="0"/>
              </a:rPr>
              <a:t> 1.4</a:t>
            </a:r>
          </a:p>
        </p:txBody>
      </p:sp>
      <p:graphicFrame>
        <p:nvGraphicFramePr>
          <p:cNvPr id="36" name="Content Placeholder 3"/>
          <p:cNvGraphicFramePr>
            <a:graphicFrameLocks/>
          </p:cNvGraphicFramePr>
          <p:nvPr>
            <p:extLst>
              <p:ext uri="{D42A27DB-BD31-4B8C-83A1-F6EECF244321}">
                <p14:modId xmlns:p14="http://schemas.microsoft.com/office/powerpoint/2010/main" val="4048069775"/>
              </p:ext>
            </p:extLst>
          </p:nvPr>
        </p:nvGraphicFramePr>
        <p:xfrm>
          <a:off x="6698626" y="3344476"/>
          <a:ext cx="5157739" cy="3185953"/>
        </p:xfrm>
        <a:graphic>
          <a:graphicData uri="http://schemas.openxmlformats.org/drawingml/2006/table">
            <a:tbl>
              <a:tblPr firstRow="1" bandRow="1">
                <a:tableStyleId>{93296810-A885-4BE3-A3E7-6D5BEEA58F35}</a:tableStyleId>
              </a:tblPr>
              <a:tblGrid>
                <a:gridCol w="1678681">
                  <a:extLst>
                    <a:ext uri="{9D8B030D-6E8A-4147-A177-3AD203B41FA5}">
                      <a16:colId xmlns:a16="http://schemas.microsoft.com/office/drawing/2014/main" val="20000"/>
                    </a:ext>
                  </a:extLst>
                </a:gridCol>
                <a:gridCol w="848289">
                  <a:extLst>
                    <a:ext uri="{9D8B030D-6E8A-4147-A177-3AD203B41FA5}">
                      <a16:colId xmlns:a16="http://schemas.microsoft.com/office/drawing/2014/main" val="20001"/>
                    </a:ext>
                  </a:extLst>
                </a:gridCol>
                <a:gridCol w="944929">
                  <a:extLst>
                    <a:ext uri="{9D8B030D-6E8A-4147-A177-3AD203B41FA5}">
                      <a16:colId xmlns:a16="http://schemas.microsoft.com/office/drawing/2014/main" val="20002"/>
                    </a:ext>
                  </a:extLst>
                </a:gridCol>
                <a:gridCol w="966405">
                  <a:extLst>
                    <a:ext uri="{9D8B030D-6E8A-4147-A177-3AD203B41FA5}">
                      <a16:colId xmlns:a16="http://schemas.microsoft.com/office/drawing/2014/main" val="20003"/>
                    </a:ext>
                  </a:extLst>
                </a:gridCol>
                <a:gridCol w="719435">
                  <a:extLst>
                    <a:ext uri="{9D8B030D-6E8A-4147-A177-3AD203B41FA5}">
                      <a16:colId xmlns:a16="http://schemas.microsoft.com/office/drawing/2014/main" val="20004"/>
                    </a:ext>
                  </a:extLst>
                </a:gridCol>
              </a:tblGrid>
              <a:tr h="534193">
                <a:tc rowSpan="2">
                  <a:txBody>
                    <a:bodyPr/>
                    <a:lstStyle/>
                    <a:p>
                      <a:r>
                        <a:rPr lang="en-US" dirty="0" err="1">
                          <a:solidFill>
                            <a:schemeClr val="bg1"/>
                          </a:solidFill>
                          <a:latin typeface="Times New Roman" panose="02020603050405020304" pitchFamily="18" charset="0"/>
                          <a:cs typeface="Times New Roman" panose="02020603050405020304" pitchFamily="18" charset="0"/>
                        </a:rPr>
                        <a:t>Vật</a:t>
                      </a:r>
                      <a:r>
                        <a:rPr lang="en-US" baseline="0" dirty="0">
                          <a:solidFill>
                            <a:schemeClr val="bg1"/>
                          </a:solidFill>
                          <a:latin typeface="Times New Roman" panose="02020603050405020304" pitchFamily="18" charset="0"/>
                          <a:cs typeface="Times New Roman" panose="02020603050405020304" pitchFamily="18" charset="0"/>
                        </a:rPr>
                        <a:t> </a:t>
                      </a:r>
                      <a:r>
                        <a:rPr lang="en-US" baseline="0" dirty="0" err="1">
                          <a:solidFill>
                            <a:schemeClr val="bg1"/>
                          </a:solidFill>
                          <a:latin typeface="Times New Roman" panose="02020603050405020304" pitchFamily="18" charset="0"/>
                          <a:cs typeface="Times New Roman" panose="02020603050405020304" pitchFamily="18" charset="0"/>
                        </a:rPr>
                        <a:t>xét</a:t>
                      </a:r>
                      <a:r>
                        <a:rPr lang="en-US" baseline="0" dirty="0">
                          <a:solidFill>
                            <a:schemeClr val="bg1"/>
                          </a:solidFill>
                          <a:latin typeface="Times New Roman" panose="02020603050405020304" pitchFamily="18" charset="0"/>
                          <a:cs typeface="Times New Roman" panose="02020603050405020304" pitchFamily="18" charset="0"/>
                        </a:rPr>
                        <a:t> </a:t>
                      </a:r>
                      <a:r>
                        <a:rPr lang="en-US" baseline="0" dirty="0" err="1">
                          <a:solidFill>
                            <a:schemeClr val="bg1"/>
                          </a:solidFill>
                          <a:latin typeface="Times New Roman" panose="02020603050405020304" pitchFamily="18" charset="0"/>
                          <a:cs typeface="Times New Roman" panose="02020603050405020304" pitchFamily="18" charset="0"/>
                        </a:rPr>
                        <a:t>trạng</a:t>
                      </a:r>
                      <a:r>
                        <a:rPr lang="en-US" baseline="0" dirty="0">
                          <a:solidFill>
                            <a:schemeClr val="bg1"/>
                          </a:solidFill>
                          <a:latin typeface="Times New Roman" panose="02020603050405020304" pitchFamily="18" charset="0"/>
                          <a:cs typeface="Times New Roman" panose="02020603050405020304" pitchFamily="18" charset="0"/>
                        </a:rPr>
                        <a:t> </a:t>
                      </a:r>
                      <a:r>
                        <a:rPr lang="en-US" baseline="0" dirty="0" err="1">
                          <a:solidFill>
                            <a:schemeClr val="bg1"/>
                          </a:solidFill>
                          <a:latin typeface="Times New Roman" panose="02020603050405020304" pitchFamily="18" charset="0"/>
                          <a:cs typeface="Times New Roman" panose="02020603050405020304" pitchFamily="18" charset="0"/>
                        </a:rPr>
                        <a:t>thái</a:t>
                      </a:r>
                      <a:r>
                        <a:rPr lang="en-US" baseline="0" dirty="0">
                          <a:solidFill>
                            <a:schemeClr val="bg1"/>
                          </a:solidFill>
                          <a:latin typeface="Times New Roman" panose="02020603050405020304" pitchFamily="18" charset="0"/>
                          <a:cs typeface="Times New Roman" panose="02020603050405020304" pitchFamily="18" charset="0"/>
                        </a:rPr>
                        <a:t> CĐ, ĐY</a:t>
                      </a:r>
                      <a:endParaRPr lang="en-US" dirty="0">
                        <a:solidFill>
                          <a:schemeClr val="bg1"/>
                        </a:solidFill>
                        <a:latin typeface="Times New Roman" panose="02020603050405020304" pitchFamily="18" charset="0"/>
                        <a:cs typeface="Times New Roman" panose="02020603050405020304" pitchFamily="18" charset="0"/>
                      </a:endParaRPr>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So </a:t>
                      </a: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với</a:t>
                      </a: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vật</a:t>
                      </a: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mốc</a:t>
                      </a: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 </a:t>
                      </a:r>
                      <a:endParaRPr kumimoji="0" lang="en-US" sz="1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85870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Ô </a:t>
                      </a: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tô</a:t>
                      </a:r>
                      <a:endParaRPr kumimoji="0" lang="en-US"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Người</a:t>
                      </a: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lái</a:t>
                      </a: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xe</a:t>
                      </a:r>
                      <a:endParaRPr kumimoji="0" lang="en-US"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Người</a:t>
                      </a: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bên</a:t>
                      </a: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đường</a:t>
                      </a:r>
                      <a:endParaRPr kumimoji="0" lang="en-US"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Cây</a:t>
                      </a: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cột</a:t>
                      </a: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điện</a:t>
                      </a:r>
                      <a:endParaRPr kumimoji="0" lang="en-US"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434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Ô </a:t>
                      </a: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tô</a:t>
                      </a:r>
                      <a:endParaRPr kumimoji="0" lang="en-US"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a:tc>
                <a:tc>
                  <a:txBody>
                    <a:bodyPr/>
                    <a:lstStyle/>
                    <a:p>
                      <a:r>
                        <a:rPr lang="en-US" dirty="0">
                          <a:solidFill>
                            <a:schemeClr val="tx2"/>
                          </a:solidFill>
                          <a:latin typeface="Times New Roman" panose="02020603050405020304" pitchFamily="18" charset="0"/>
                          <a:cs typeface="Times New Roman" panose="02020603050405020304" pitchFamily="18" charset="0"/>
                        </a:rPr>
                        <a:t>X</a:t>
                      </a:r>
                    </a:p>
                  </a:txBody>
                  <a:tcPr/>
                </a:tc>
                <a:tc>
                  <a:txBody>
                    <a:bodyPr/>
                    <a:lstStyle/>
                    <a:p>
                      <a:endParaRPr lang="en-US" dirty="0">
                        <a:solidFill>
                          <a:schemeClr val="tx2"/>
                        </a:solidFill>
                        <a:latin typeface="Times New Roman" panose="02020603050405020304" pitchFamily="18" charset="0"/>
                        <a:cs typeface="Times New Roman" panose="02020603050405020304" pitchFamily="18" charset="0"/>
                      </a:endParaRPr>
                    </a:p>
                  </a:txBody>
                  <a:tcPr/>
                </a:tc>
                <a:tc>
                  <a:txBody>
                    <a:bodyPr/>
                    <a:lstStyle/>
                    <a:p>
                      <a:endParaRPr lang="en-US" dirty="0">
                        <a:solidFill>
                          <a:schemeClr val="tx2"/>
                        </a:solidFill>
                        <a:latin typeface="Times New Roman" panose="02020603050405020304" pitchFamily="18" charset="0"/>
                        <a:cs typeface="Times New Roman" panose="02020603050405020304" pitchFamily="18" charset="0"/>
                      </a:endParaRPr>
                    </a:p>
                  </a:txBody>
                  <a:tcPr/>
                </a:tc>
                <a:tc>
                  <a:txBody>
                    <a:bodyPr/>
                    <a:lstStyle/>
                    <a:p>
                      <a:endParaRPr lang="en-US">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434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Người</a:t>
                      </a: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lái</a:t>
                      </a: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xe</a:t>
                      </a:r>
                      <a:endParaRPr kumimoji="0" lang="en-US"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a:tc>
                <a:tc>
                  <a:txBody>
                    <a:bodyPr/>
                    <a:lstStyle/>
                    <a:p>
                      <a:endParaRPr lang="en-US">
                        <a:solidFill>
                          <a:schemeClr val="tx2"/>
                        </a:solidFill>
                        <a:latin typeface="Times New Roman" panose="02020603050405020304" pitchFamily="18" charset="0"/>
                        <a:cs typeface="Times New Roman" panose="02020603050405020304" pitchFamily="18" charset="0"/>
                      </a:endParaRPr>
                    </a:p>
                  </a:txBody>
                  <a:tcPr/>
                </a:tc>
                <a:tc>
                  <a:txBody>
                    <a:bodyPr/>
                    <a:lstStyle/>
                    <a:p>
                      <a:r>
                        <a:rPr lang="en-US" dirty="0">
                          <a:solidFill>
                            <a:schemeClr val="tx2"/>
                          </a:solidFill>
                          <a:latin typeface="Times New Roman" panose="02020603050405020304" pitchFamily="18" charset="0"/>
                          <a:cs typeface="Times New Roman" panose="02020603050405020304" pitchFamily="18" charset="0"/>
                        </a:rPr>
                        <a:t>X</a:t>
                      </a:r>
                    </a:p>
                  </a:txBody>
                  <a:tcPr/>
                </a:tc>
                <a:tc>
                  <a:txBody>
                    <a:bodyPr/>
                    <a:lstStyle/>
                    <a:p>
                      <a:endParaRPr lang="en-US">
                        <a:solidFill>
                          <a:schemeClr val="tx2"/>
                        </a:solidFill>
                        <a:latin typeface="Times New Roman" panose="02020603050405020304" pitchFamily="18" charset="0"/>
                        <a:cs typeface="Times New Roman" panose="02020603050405020304" pitchFamily="18" charset="0"/>
                      </a:endParaRPr>
                    </a:p>
                  </a:txBody>
                  <a:tcPr/>
                </a:tc>
                <a:tc>
                  <a:txBody>
                    <a:bodyPr/>
                    <a:lstStyle/>
                    <a:p>
                      <a:endParaRPr lang="en-US">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6010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Người</a:t>
                      </a: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bên</a:t>
                      </a: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đường</a:t>
                      </a:r>
                      <a:endParaRPr kumimoji="0" lang="en-US"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a:tc>
                <a:tc>
                  <a:txBody>
                    <a:bodyPr/>
                    <a:lstStyle/>
                    <a:p>
                      <a:endParaRPr lang="en-US">
                        <a:solidFill>
                          <a:schemeClr val="tx2"/>
                        </a:solidFill>
                        <a:latin typeface="Times New Roman" panose="02020603050405020304" pitchFamily="18" charset="0"/>
                        <a:cs typeface="Times New Roman" panose="02020603050405020304" pitchFamily="18" charset="0"/>
                      </a:endParaRPr>
                    </a:p>
                  </a:txBody>
                  <a:tcPr/>
                </a:tc>
                <a:tc>
                  <a:txBody>
                    <a:bodyPr/>
                    <a:lstStyle/>
                    <a:p>
                      <a:endParaRPr lang="en-US" dirty="0">
                        <a:solidFill>
                          <a:schemeClr val="tx2"/>
                        </a:solidFill>
                        <a:latin typeface="Times New Roman" panose="02020603050405020304" pitchFamily="18" charset="0"/>
                        <a:cs typeface="Times New Roman" panose="02020603050405020304" pitchFamily="18" charset="0"/>
                      </a:endParaRPr>
                    </a:p>
                  </a:txBody>
                  <a:tcPr/>
                </a:tc>
                <a:tc>
                  <a:txBody>
                    <a:bodyPr/>
                    <a:lstStyle/>
                    <a:p>
                      <a:r>
                        <a:rPr lang="en-US" dirty="0">
                          <a:solidFill>
                            <a:schemeClr val="tx2"/>
                          </a:solidFill>
                          <a:latin typeface="Times New Roman" panose="02020603050405020304" pitchFamily="18" charset="0"/>
                          <a:cs typeface="Times New Roman" panose="02020603050405020304" pitchFamily="18" charset="0"/>
                        </a:rPr>
                        <a:t>X</a:t>
                      </a:r>
                    </a:p>
                  </a:txBody>
                  <a:tcPr/>
                </a:tc>
                <a:tc>
                  <a:txBody>
                    <a:bodyPr/>
                    <a:lstStyle/>
                    <a:p>
                      <a:endParaRPr lang="en-US" dirty="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3434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Cây</a:t>
                      </a: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cột</a:t>
                      </a: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điện</a:t>
                      </a:r>
                      <a:endParaRPr kumimoji="0" lang="en-US"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a:tc>
                <a:tc>
                  <a:txBody>
                    <a:bodyPr/>
                    <a:lstStyle/>
                    <a:p>
                      <a:endParaRPr lang="en-US" dirty="0">
                        <a:solidFill>
                          <a:schemeClr val="tx2"/>
                        </a:solidFill>
                        <a:latin typeface="Times New Roman" panose="02020603050405020304" pitchFamily="18" charset="0"/>
                        <a:cs typeface="Times New Roman" panose="02020603050405020304" pitchFamily="18" charset="0"/>
                      </a:endParaRPr>
                    </a:p>
                  </a:txBody>
                  <a:tcPr/>
                </a:tc>
                <a:tc>
                  <a:txBody>
                    <a:bodyPr/>
                    <a:lstStyle/>
                    <a:p>
                      <a:endParaRPr lang="en-US" dirty="0">
                        <a:solidFill>
                          <a:schemeClr val="tx2"/>
                        </a:solidFill>
                        <a:latin typeface="Times New Roman" panose="02020603050405020304" pitchFamily="18" charset="0"/>
                        <a:cs typeface="Times New Roman" panose="02020603050405020304" pitchFamily="18" charset="0"/>
                      </a:endParaRPr>
                    </a:p>
                  </a:txBody>
                  <a:tcPr/>
                </a:tc>
                <a:tc>
                  <a:txBody>
                    <a:bodyPr/>
                    <a:lstStyle/>
                    <a:p>
                      <a:endParaRPr lang="en-US" dirty="0">
                        <a:solidFill>
                          <a:schemeClr val="tx2"/>
                        </a:solidFill>
                        <a:latin typeface="Times New Roman" panose="02020603050405020304" pitchFamily="18" charset="0"/>
                        <a:cs typeface="Times New Roman" panose="02020603050405020304" pitchFamily="18" charset="0"/>
                      </a:endParaRPr>
                    </a:p>
                  </a:txBody>
                  <a:tcPr/>
                </a:tc>
                <a:tc>
                  <a:txBody>
                    <a:bodyPr/>
                    <a:lstStyle/>
                    <a:p>
                      <a:r>
                        <a:rPr lang="en-US" dirty="0">
                          <a:solidFill>
                            <a:schemeClr val="tx2"/>
                          </a:solidFill>
                          <a:latin typeface="Times New Roman" panose="02020603050405020304" pitchFamily="18" charset="0"/>
                          <a:cs typeface="Times New Roman" panose="02020603050405020304" pitchFamily="18" charset="0"/>
                        </a:rPr>
                        <a:t>X</a:t>
                      </a:r>
                    </a:p>
                  </a:txBody>
                  <a:tcPr/>
                </a:tc>
                <a:extLst>
                  <a:ext uri="{0D108BD9-81ED-4DB2-BD59-A6C34878D82A}">
                    <a16:rowId xmlns:a16="http://schemas.microsoft.com/office/drawing/2014/main" val="10005"/>
                  </a:ext>
                </a:extLst>
              </a:tr>
            </a:tbl>
          </a:graphicData>
        </a:graphic>
      </p:graphicFrame>
      <p:sp>
        <p:nvSpPr>
          <p:cNvPr id="37" name="Title 1"/>
          <p:cNvSpPr txBox="1">
            <a:spLocks/>
          </p:cNvSpPr>
          <p:nvPr/>
        </p:nvSpPr>
        <p:spPr>
          <a:xfrm>
            <a:off x="207264" y="1144034"/>
            <a:ext cx="5401806" cy="106724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PHT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2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 </a:t>
            </a:r>
            <a:endParaRPr lang="en-US" sz="5400" dirty="0">
              <a:latin typeface="Times New Roman" panose="02020603050405020304" pitchFamily="18" charset="0"/>
              <a:cs typeface="Times New Roman" panose="02020603050405020304" pitchFamily="18" charset="0"/>
            </a:endParaRPr>
          </a:p>
        </p:txBody>
      </p:sp>
      <p:sp>
        <p:nvSpPr>
          <p:cNvPr id="38" name="Title 1"/>
          <p:cNvSpPr txBox="1">
            <a:spLocks/>
          </p:cNvSpPr>
          <p:nvPr/>
        </p:nvSpPr>
        <p:spPr>
          <a:xfrm>
            <a:off x="6223244" y="781382"/>
            <a:ext cx="5836335" cy="237046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2000" b="1" u="sng" dirty="0" err="1">
                <a:latin typeface="Times New Roman" panose="02020603050405020304" pitchFamily="18" charset="0"/>
                <a:cs typeface="Times New Roman" panose="02020603050405020304" pitchFamily="18" charset="0"/>
              </a:rPr>
              <a:t>Phiếu</a:t>
            </a:r>
            <a:r>
              <a:rPr lang="en-US" sz="2000" b="1" u="sng" dirty="0">
                <a:latin typeface="Times New Roman" panose="02020603050405020304" pitchFamily="18" charset="0"/>
                <a:cs typeface="Times New Roman" panose="02020603050405020304" pitchFamily="18" charset="0"/>
              </a:rPr>
              <a:t> </a:t>
            </a:r>
            <a:r>
              <a:rPr lang="en-US" sz="2000" b="1" u="sng" dirty="0" err="1">
                <a:latin typeface="Times New Roman" panose="02020603050405020304" pitchFamily="18" charset="0"/>
                <a:cs typeface="Times New Roman" panose="02020603050405020304" pitchFamily="18" charset="0"/>
              </a:rPr>
              <a:t>học</a:t>
            </a:r>
            <a:r>
              <a:rPr lang="en-US" sz="2000" b="1" u="sng" dirty="0">
                <a:latin typeface="Times New Roman" panose="02020603050405020304" pitchFamily="18" charset="0"/>
                <a:cs typeface="Times New Roman" panose="02020603050405020304" pitchFamily="18" charset="0"/>
              </a:rPr>
              <a:t> </a:t>
            </a:r>
            <a:r>
              <a:rPr lang="en-US" sz="2000" b="1" u="sng" dirty="0" err="1">
                <a:latin typeface="Times New Roman" panose="02020603050405020304" pitchFamily="18" charset="0"/>
                <a:cs typeface="Times New Roman" panose="02020603050405020304" pitchFamily="18" charset="0"/>
              </a:rPr>
              <a:t>tập</a:t>
            </a:r>
            <a:r>
              <a:rPr lang="en-US" sz="2000" b="1" u="sng" dirty="0">
                <a:latin typeface="Times New Roman" panose="02020603050405020304" pitchFamily="18" charset="0"/>
                <a:cs typeface="Times New Roman" panose="02020603050405020304" pitchFamily="18" charset="0"/>
              </a:rPr>
              <a:t> </a:t>
            </a:r>
            <a:r>
              <a:rPr lang="en-US" sz="2000" b="1" u="sng" dirty="0" err="1">
                <a:latin typeface="Times New Roman" panose="02020603050405020304" pitchFamily="18" charset="0"/>
                <a:cs typeface="Times New Roman" panose="02020603050405020304" pitchFamily="18" charset="0"/>
              </a:rPr>
              <a:t>số</a:t>
            </a:r>
            <a:r>
              <a:rPr lang="en-US" sz="2000" b="1" u="sng" dirty="0">
                <a:latin typeface="Times New Roman" panose="02020603050405020304" pitchFamily="18" charset="0"/>
                <a:cs typeface="Times New Roman" panose="02020603050405020304" pitchFamily="18" charset="0"/>
              </a:rPr>
              <a:t> 2: </a:t>
            </a:r>
          </a:p>
          <a:p>
            <a:pPr algn="just"/>
            <a:r>
              <a:rPr lang="en-US" sz="2000" dirty="0">
                <a:latin typeface="Times New Roman" panose="02020603050405020304" pitchFamily="18" charset="0"/>
                <a:cs typeface="Times New Roman" panose="02020603050405020304" pitchFamily="18" charset="0"/>
              </a:rPr>
              <a:t>1. </a:t>
            </a:r>
            <a:r>
              <a:rPr lang="en-US" sz="2000" dirty="0" err="1">
                <a:latin typeface="Times New Roman" panose="02020603050405020304" pitchFamily="18" charset="0"/>
                <a:cs typeface="Times New Roman" panose="02020603050405020304" pitchFamily="18" charset="0"/>
              </a:rPr>
              <a:t>Ghi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(CĐ), </a:t>
            </a:r>
            <a:r>
              <a:rPr lang="en-US" sz="2000" dirty="0" err="1">
                <a:latin typeface="Times New Roman" panose="02020603050405020304" pitchFamily="18" charset="0"/>
                <a:cs typeface="Times New Roman" panose="02020603050405020304" pitchFamily="18" charset="0"/>
              </a:rPr>
              <a:t>đứng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yên</a:t>
            </a:r>
            <a:r>
              <a:rPr lang="en-US" sz="2000" dirty="0">
                <a:latin typeface="Times New Roman" panose="02020603050405020304" pitchFamily="18" charset="0"/>
                <a:cs typeface="Times New Roman" panose="02020603050405020304" pitchFamily="18" charset="0"/>
              </a:rPr>
              <a:t> (ĐY)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xét</a:t>
            </a:r>
            <a:r>
              <a:rPr lang="en-US" sz="2000" dirty="0">
                <a:latin typeface="Times New Roman" panose="02020603050405020304" pitchFamily="18" charset="0"/>
                <a:cs typeface="Times New Roman" panose="02020603050405020304" pitchFamily="18" charset="0"/>
              </a:rPr>
              <a:t> so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ô </a:t>
            </a:r>
            <a:r>
              <a:rPr lang="en-US" sz="2000" dirty="0" err="1">
                <a:latin typeface="Times New Roman" panose="02020603050405020304" pitchFamily="18" charset="0"/>
                <a:cs typeface="Times New Roman" panose="02020603050405020304" pitchFamily="18" charset="0"/>
              </a:rPr>
              <a:t>tương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ứng</a:t>
            </a:r>
            <a:r>
              <a:rPr lang="en-US"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2. </a:t>
            </a:r>
            <a:r>
              <a:rPr lang="en-US" altLang="en-US" sz="2000" dirty="0" err="1">
                <a:latin typeface="Times New Roman" panose="02020603050405020304" pitchFamily="18" charset="0"/>
                <a:cs typeface="Times New Roman" panose="02020603050405020304" pitchFamily="18" charset="0"/>
              </a:rPr>
              <a:t>Có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người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nói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khoảng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cách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từ</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vật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tới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vật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mốc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thay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đổi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thì</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vật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đứng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yên</a:t>
            </a:r>
            <a:r>
              <a:rPr lang="en-US" altLang="en-US" sz="2000" dirty="0">
                <a:latin typeface="Times New Roman" panose="02020603050405020304" pitchFamily="18" charset="0"/>
                <a:cs typeface="Times New Roman" panose="02020603050405020304" pitchFamily="18" charset="0"/>
              </a:rPr>
              <a:t> so </a:t>
            </a:r>
            <a:r>
              <a:rPr lang="en-US" altLang="en-US" sz="2000" dirty="0" err="1">
                <a:latin typeface="Times New Roman" panose="02020603050405020304" pitchFamily="18" charset="0"/>
                <a:cs typeface="Times New Roman" panose="02020603050405020304" pitchFamily="18" charset="0"/>
              </a:rPr>
              <a:t>với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vật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mốc</a:t>
            </a:r>
            <a:r>
              <a:rPr lang="en-US" altLang="en-US" sz="2000" dirty="0">
                <a:latin typeface="Times New Roman" panose="02020603050405020304" pitchFamily="18" charset="0"/>
                <a:cs typeface="Times New Roman" panose="02020603050405020304" pitchFamily="18" charset="0"/>
              </a:rPr>
              <a:t>”.</a:t>
            </a:r>
            <a:r>
              <a:rPr lang="vi-VN" altLang="en-US" sz="2000" dirty="0">
                <a:latin typeface="Times New Roman" panose="02020603050405020304" pitchFamily="18" charset="0"/>
                <a:cs typeface="Times New Roman" panose="02020603050405020304" pitchFamily="18" charset="0"/>
              </a:rPr>
              <a:t> T</a:t>
            </a:r>
            <a:r>
              <a:rPr lang="en-US" altLang="en-US" sz="2000" dirty="0" err="1">
                <a:latin typeface="Times New Roman" panose="02020603050405020304" pitchFamily="18" charset="0"/>
                <a:cs typeface="Times New Roman" panose="02020603050405020304" pitchFamily="18" charset="0"/>
              </a:rPr>
              <a:t>heo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em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nói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như</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thế</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phải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lúc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nào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cũng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đúng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Hãy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tìm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ví</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dụ</a:t>
            </a:r>
            <a:r>
              <a:rPr lang="en-US" altLang="en-US" sz="2000" dirty="0">
                <a:latin typeface="Times New Roman" panose="02020603050405020304" pitchFamily="18" charset="0"/>
                <a:cs typeface="Times New Roman" panose="02020603050405020304" pitchFamily="18" charset="0"/>
              </a:rPr>
              <a:t> minh </a:t>
            </a:r>
            <a:r>
              <a:rPr lang="en-US" altLang="en-US" sz="2000" dirty="0" err="1">
                <a:latin typeface="Times New Roman" panose="02020603050405020304" pitchFamily="18" charset="0"/>
                <a:cs typeface="Times New Roman" panose="02020603050405020304" pitchFamily="18" charset="0"/>
              </a:rPr>
              <a:t>họa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lập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luận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của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mình</a:t>
            </a:r>
            <a:r>
              <a:rPr lang="en-US" altLang="en-US"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0746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repeatCount="indefinite" accel="50000" decel="50000" fill="hold" nodeType="withEffect">
                                  <p:stCondLst>
                                    <p:cond delay="0"/>
                                  </p:stCondLst>
                                  <p:childTnLst>
                                    <p:animMotion origin="layout" path="M 0.00157 0.00139 L 0.9349 0.00139 " pathEditMode="fixed" rAng="0" ptsTypes="AA">
                                      <p:cBhvr>
                                        <p:cTn id="6" dur="10000" fill="hold"/>
                                        <p:tgtEl>
                                          <p:spTgt spid="28"/>
                                        </p:tgtEl>
                                        <p:attrNameLst>
                                          <p:attrName>ppt_x</p:attrName>
                                          <p:attrName>ppt_y</p:attrName>
                                        </p:attrNameLst>
                                      </p:cBhvr>
                                      <p:rCtr x="4666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0649929"/>
              </p:ext>
            </p:extLst>
          </p:nvPr>
        </p:nvGraphicFramePr>
        <p:xfrm>
          <a:off x="3730753" y="664379"/>
          <a:ext cx="8247887" cy="3241795"/>
        </p:xfrm>
        <a:graphic>
          <a:graphicData uri="http://schemas.openxmlformats.org/drawingml/2006/table">
            <a:tbl>
              <a:tblPr firstRow="1" bandRow="1">
                <a:tableStyleId>{93296810-A885-4BE3-A3E7-6D5BEEA58F35}</a:tableStyleId>
              </a:tblPr>
              <a:tblGrid>
                <a:gridCol w="1477963">
                  <a:extLst>
                    <a:ext uri="{9D8B030D-6E8A-4147-A177-3AD203B41FA5}">
                      <a16:colId xmlns:a16="http://schemas.microsoft.com/office/drawing/2014/main" val="20000"/>
                    </a:ext>
                  </a:extLst>
                </a:gridCol>
                <a:gridCol w="1612323">
                  <a:extLst>
                    <a:ext uri="{9D8B030D-6E8A-4147-A177-3AD203B41FA5}">
                      <a16:colId xmlns:a16="http://schemas.microsoft.com/office/drawing/2014/main" val="20001"/>
                    </a:ext>
                  </a:extLst>
                </a:gridCol>
                <a:gridCol w="1722254">
                  <a:extLst>
                    <a:ext uri="{9D8B030D-6E8A-4147-A177-3AD203B41FA5}">
                      <a16:colId xmlns:a16="http://schemas.microsoft.com/office/drawing/2014/main" val="20002"/>
                    </a:ext>
                  </a:extLst>
                </a:gridCol>
                <a:gridCol w="1823024">
                  <a:extLst>
                    <a:ext uri="{9D8B030D-6E8A-4147-A177-3AD203B41FA5}">
                      <a16:colId xmlns:a16="http://schemas.microsoft.com/office/drawing/2014/main" val="20003"/>
                    </a:ext>
                  </a:extLst>
                </a:gridCol>
                <a:gridCol w="1612323">
                  <a:extLst>
                    <a:ext uri="{9D8B030D-6E8A-4147-A177-3AD203B41FA5}">
                      <a16:colId xmlns:a16="http://schemas.microsoft.com/office/drawing/2014/main" val="20004"/>
                    </a:ext>
                  </a:extLst>
                </a:gridCol>
              </a:tblGrid>
              <a:tr h="361296">
                <a:tc rowSpan="2">
                  <a:txBody>
                    <a:bodyPr/>
                    <a:lstStyle/>
                    <a:p>
                      <a:r>
                        <a:rPr lang="en-US" dirty="0" err="1">
                          <a:solidFill>
                            <a:schemeClr val="bg1"/>
                          </a:solidFill>
                          <a:latin typeface="Times New Roman" panose="02020603050405020304" pitchFamily="18" charset="0"/>
                          <a:cs typeface="Times New Roman" panose="02020603050405020304" pitchFamily="18" charset="0"/>
                        </a:rPr>
                        <a:t>Vật</a:t>
                      </a:r>
                      <a:r>
                        <a:rPr lang="en-US" baseline="0" dirty="0">
                          <a:solidFill>
                            <a:schemeClr val="bg1"/>
                          </a:solidFill>
                          <a:latin typeface="Times New Roman" panose="02020603050405020304" pitchFamily="18" charset="0"/>
                          <a:cs typeface="Times New Roman" panose="02020603050405020304" pitchFamily="18" charset="0"/>
                        </a:rPr>
                        <a:t> </a:t>
                      </a:r>
                      <a:r>
                        <a:rPr lang="en-US" baseline="0" dirty="0" err="1">
                          <a:solidFill>
                            <a:schemeClr val="bg1"/>
                          </a:solidFill>
                          <a:latin typeface="Times New Roman" panose="02020603050405020304" pitchFamily="18" charset="0"/>
                          <a:cs typeface="Times New Roman" panose="02020603050405020304" pitchFamily="18" charset="0"/>
                        </a:rPr>
                        <a:t>xét</a:t>
                      </a:r>
                      <a:r>
                        <a:rPr lang="en-US" baseline="0" dirty="0">
                          <a:solidFill>
                            <a:schemeClr val="bg1"/>
                          </a:solidFill>
                          <a:latin typeface="Times New Roman" panose="02020603050405020304" pitchFamily="18" charset="0"/>
                          <a:cs typeface="Times New Roman" panose="02020603050405020304" pitchFamily="18" charset="0"/>
                        </a:rPr>
                        <a:t> </a:t>
                      </a:r>
                      <a:r>
                        <a:rPr lang="en-US" baseline="0" dirty="0" err="1">
                          <a:solidFill>
                            <a:schemeClr val="bg1"/>
                          </a:solidFill>
                          <a:latin typeface="Times New Roman" panose="02020603050405020304" pitchFamily="18" charset="0"/>
                          <a:cs typeface="Times New Roman" panose="02020603050405020304" pitchFamily="18" charset="0"/>
                        </a:rPr>
                        <a:t>trạng</a:t>
                      </a:r>
                      <a:r>
                        <a:rPr lang="en-US" baseline="0" dirty="0">
                          <a:solidFill>
                            <a:schemeClr val="bg1"/>
                          </a:solidFill>
                          <a:latin typeface="Times New Roman" panose="02020603050405020304" pitchFamily="18" charset="0"/>
                          <a:cs typeface="Times New Roman" panose="02020603050405020304" pitchFamily="18" charset="0"/>
                        </a:rPr>
                        <a:t> </a:t>
                      </a:r>
                      <a:r>
                        <a:rPr lang="en-US" baseline="0" dirty="0" err="1">
                          <a:solidFill>
                            <a:schemeClr val="bg1"/>
                          </a:solidFill>
                          <a:latin typeface="Times New Roman" panose="02020603050405020304" pitchFamily="18" charset="0"/>
                          <a:cs typeface="Times New Roman" panose="02020603050405020304" pitchFamily="18" charset="0"/>
                        </a:rPr>
                        <a:t>thái</a:t>
                      </a:r>
                      <a:r>
                        <a:rPr lang="en-US" baseline="0" dirty="0">
                          <a:solidFill>
                            <a:schemeClr val="bg1"/>
                          </a:solidFill>
                          <a:latin typeface="Times New Roman" panose="02020603050405020304" pitchFamily="18" charset="0"/>
                          <a:cs typeface="Times New Roman" panose="02020603050405020304" pitchFamily="18" charset="0"/>
                        </a:rPr>
                        <a:t> CĐ, ĐY</a:t>
                      </a:r>
                      <a:endParaRPr lang="en-US" dirty="0">
                        <a:solidFill>
                          <a:schemeClr val="bg1"/>
                        </a:solidFill>
                        <a:latin typeface="Times New Roman" panose="02020603050405020304" pitchFamily="18" charset="0"/>
                        <a:cs typeface="Times New Roman" panose="02020603050405020304" pitchFamily="18" charset="0"/>
                      </a:endParaRPr>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So </a:t>
                      </a: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với</a:t>
                      </a: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vật</a:t>
                      </a: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mốc</a:t>
                      </a: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 </a:t>
                      </a:r>
                      <a:endParaRPr kumimoji="0" lang="en-US" sz="1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066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Ô </a:t>
                      </a: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tô</a:t>
                      </a:r>
                      <a:endParaRPr kumimoji="0" lang="en-US"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Người</a:t>
                      </a: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lái</a:t>
                      </a: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xe</a:t>
                      </a:r>
                      <a:endParaRPr kumimoji="0" lang="en-US"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Người</a:t>
                      </a: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bên</a:t>
                      </a: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đường</a:t>
                      </a:r>
                      <a:endParaRPr kumimoji="0" lang="en-US"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Cây</a:t>
                      </a: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cột</a:t>
                      </a: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điện</a:t>
                      </a:r>
                      <a:endParaRPr kumimoji="0" lang="en-US"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627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Ô </a:t>
                      </a: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tô</a:t>
                      </a:r>
                      <a:endParaRPr kumimoji="0" lang="en-US"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a:tc>
                <a:tc>
                  <a:txBody>
                    <a:bodyPr/>
                    <a:lstStyle/>
                    <a:p>
                      <a:pPr algn="ctr"/>
                      <a:r>
                        <a:rPr lang="en-US" dirty="0">
                          <a:solidFill>
                            <a:schemeClr val="tx2"/>
                          </a:solidFill>
                          <a:latin typeface="Times New Roman" panose="02020603050405020304" pitchFamily="18" charset="0"/>
                          <a:cs typeface="Times New Roman" panose="02020603050405020304" pitchFamily="18" charset="0"/>
                        </a:rPr>
                        <a:t>X</a:t>
                      </a:r>
                    </a:p>
                  </a:txBody>
                  <a:tcPr/>
                </a:tc>
                <a:tc>
                  <a:txBody>
                    <a:bodyPr/>
                    <a:lstStyle/>
                    <a:p>
                      <a:pPr algn="ctr"/>
                      <a:endParaRPr lang="en-US"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endParaRPr lang="en-US"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endParaRPr lang="en-US" dirty="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5011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Người</a:t>
                      </a: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lái</a:t>
                      </a: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xe</a:t>
                      </a:r>
                      <a:endParaRPr kumimoji="0" lang="en-US"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dirty="0">
                          <a:solidFill>
                            <a:schemeClr val="tx2"/>
                          </a:solidFill>
                          <a:latin typeface="Times New Roman" panose="02020603050405020304" pitchFamily="18" charset="0"/>
                          <a:cs typeface="Times New Roman" panose="02020603050405020304" pitchFamily="18" charset="0"/>
                        </a:rPr>
                        <a:t>X</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tx2"/>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6322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Người</a:t>
                      </a: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bên</a:t>
                      </a: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đường</a:t>
                      </a:r>
                      <a:endParaRPr kumimoji="0" lang="en-US"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a:solidFill>
                            <a:schemeClr val="tx2"/>
                          </a:solidFill>
                          <a:latin typeface="Times New Roman" panose="02020603050405020304" pitchFamily="18" charset="0"/>
                          <a:cs typeface="Times New Roman" panose="02020603050405020304" pitchFamily="18" charset="0"/>
                        </a:rPr>
                        <a:t> </a:t>
                      </a:r>
                      <a:endParaRPr lang="en-US" dirty="0">
                        <a:solidFill>
                          <a:schemeClr val="tx2"/>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dirty="0">
                          <a:solidFill>
                            <a:schemeClr val="tx2"/>
                          </a:solidFill>
                          <a:latin typeface="Times New Roman" panose="02020603050405020304" pitchFamily="18" charset="0"/>
                          <a:cs typeface="Times New Roman" panose="02020603050405020304" pitchFamily="18" charset="0"/>
                        </a:rPr>
                        <a:t>X</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5011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Cây</a:t>
                      </a: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cột</a:t>
                      </a: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1800" u="none" strike="noStrike" cap="none" normalizeH="0" baseline="0" dirty="0" err="1">
                          <a:ln>
                            <a:noFill/>
                          </a:ln>
                          <a:effectLst/>
                          <a:latin typeface="Times New Roman" panose="02020603050405020304" pitchFamily="18" charset="0"/>
                          <a:cs typeface="Times New Roman" panose="02020603050405020304" pitchFamily="18" charset="0"/>
                        </a:rPr>
                        <a:t>điện</a:t>
                      </a:r>
                      <a:endParaRPr kumimoji="0" lang="en-US" sz="18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tx2"/>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tx2"/>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dirty="0">
                          <a:solidFill>
                            <a:schemeClr val="tx2"/>
                          </a:solidFill>
                          <a:latin typeface="Times New Roman" panose="02020603050405020304" pitchFamily="18" charset="0"/>
                          <a:cs typeface="Times New Roman" panose="02020603050405020304" pitchFamily="18" charset="0"/>
                        </a:rPr>
                        <a:t>X</a:t>
                      </a:r>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6537960" y="90547"/>
            <a:ext cx="4041648" cy="461665"/>
          </a:xfrm>
          <a:prstGeom prst="rect">
            <a:avLst/>
          </a:prstGeom>
          <a:noFill/>
        </p:spPr>
        <p:txBody>
          <a:bodyPr wrap="square" rtlCol="0">
            <a:spAutoFit/>
          </a:bodyPr>
          <a:lstStyle/>
          <a:p>
            <a:r>
              <a:rPr lang="en-US" sz="2400" b="1" dirty="0" err="1">
                <a:solidFill>
                  <a:schemeClr val="tx2"/>
                </a:solidFill>
                <a:latin typeface="Times New Roman" panose="02020603050405020304" pitchFamily="18" charset="0"/>
                <a:cs typeface="Times New Roman" panose="02020603050405020304" pitchFamily="18" charset="0"/>
              </a:rPr>
              <a:t>Kết</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quả</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phiếu</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học</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tập</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số</a:t>
            </a:r>
            <a:r>
              <a:rPr lang="en-US" sz="2400" b="1" dirty="0">
                <a:solidFill>
                  <a:schemeClr val="tx2"/>
                </a:solidFill>
                <a:latin typeface="Times New Roman" panose="02020603050405020304" pitchFamily="18" charset="0"/>
                <a:cs typeface="Times New Roman" panose="02020603050405020304" pitchFamily="18" charset="0"/>
              </a:rPr>
              <a:t> 2</a:t>
            </a:r>
          </a:p>
        </p:txBody>
      </p:sp>
      <p:sp>
        <p:nvSpPr>
          <p:cNvPr id="6" name="TextBox 5"/>
          <p:cNvSpPr txBox="1"/>
          <p:nvPr/>
        </p:nvSpPr>
        <p:spPr>
          <a:xfrm>
            <a:off x="91440" y="552212"/>
            <a:ext cx="3557016" cy="1323439"/>
          </a:xfrm>
          <a:prstGeom prst="rect">
            <a:avLst/>
          </a:prstGeom>
          <a:noFill/>
        </p:spPr>
        <p:txBody>
          <a:bodyPr wrap="square" rtlCol="0">
            <a:spAutoFit/>
          </a:bodyPr>
          <a:lstStyle/>
          <a:p>
            <a:pPr algn="just"/>
            <a:r>
              <a:rPr lang="en-US" sz="2000" dirty="0">
                <a:solidFill>
                  <a:schemeClr val="tx2"/>
                </a:solidFill>
                <a:latin typeface="Times New Roman" panose="02020603050405020304" pitchFamily="18" charset="0"/>
                <a:cs typeface="Times New Roman" panose="02020603050405020304" pitchFamily="18" charset="0"/>
              </a:rPr>
              <a:t>1. </a:t>
            </a:r>
            <a:r>
              <a:rPr lang="en-US" sz="2000" dirty="0" err="1">
                <a:solidFill>
                  <a:schemeClr val="tx2"/>
                </a:solidFill>
                <a:latin typeface="Times New Roman" panose="02020603050405020304" pitchFamily="18" charset="0"/>
                <a:cs typeface="Times New Roman" panose="02020603050405020304" pitchFamily="18" charset="0"/>
              </a:rPr>
              <a:t>Ghi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trạng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thái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chuyển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động</a:t>
            </a:r>
            <a:r>
              <a:rPr lang="en-US" sz="2000" dirty="0">
                <a:solidFill>
                  <a:schemeClr val="tx2"/>
                </a:solidFill>
                <a:latin typeface="Times New Roman" panose="02020603050405020304" pitchFamily="18" charset="0"/>
                <a:cs typeface="Times New Roman" panose="02020603050405020304" pitchFamily="18" charset="0"/>
              </a:rPr>
              <a:t> (CĐ), </a:t>
            </a:r>
            <a:r>
              <a:rPr lang="en-US" sz="2000" dirty="0" err="1">
                <a:solidFill>
                  <a:schemeClr val="tx2"/>
                </a:solidFill>
                <a:latin typeface="Times New Roman" panose="02020603050405020304" pitchFamily="18" charset="0"/>
                <a:cs typeface="Times New Roman" panose="02020603050405020304" pitchFamily="18" charset="0"/>
              </a:rPr>
              <a:t>đứng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yên</a:t>
            </a:r>
            <a:r>
              <a:rPr lang="en-US" sz="2000" dirty="0">
                <a:solidFill>
                  <a:schemeClr val="tx2"/>
                </a:solidFill>
                <a:latin typeface="Times New Roman" panose="02020603050405020304" pitchFamily="18" charset="0"/>
                <a:cs typeface="Times New Roman" panose="02020603050405020304" pitchFamily="18" charset="0"/>
              </a:rPr>
              <a:t> (ĐY) </a:t>
            </a:r>
            <a:r>
              <a:rPr lang="en-US" sz="2000" dirty="0" err="1">
                <a:solidFill>
                  <a:schemeClr val="tx2"/>
                </a:solidFill>
                <a:latin typeface="Times New Roman" panose="02020603050405020304" pitchFamily="18" charset="0"/>
                <a:cs typeface="Times New Roman" panose="02020603050405020304" pitchFamily="18" charset="0"/>
              </a:rPr>
              <a:t>của</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các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vật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được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xét</a:t>
            </a:r>
            <a:r>
              <a:rPr lang="en-US" sz="2000" dirty="0">
                <a:solidFill>
                  <a:schemeClr val="tx2"/>
                </a:solidFill>
                <a:latin typeface="Times New Roman" panose="02020603050405020304" pitchFamily="18" charset="0"/>
                <a:cs typeface="Times New Roman" panose="02020603050405020304" pitchFamily="18" charset="0"/>
              </a:rPr>
              <a:t> so </a:t>
            </a:r>
            <a:r>
              <a:rPr lang="en-US" sz="2000" dirty="0" err="1">
                <a:solidFill>
                  <a:schemeClr val="tx2"/>
                </a:solidFill>
                <a:latin typeface="Times New Roman" panose="02020603050405020304" pitchFamily="18" charset="0"/>
                <a:cs typeface="Times New Roman" panose="02020603050405020304" pitchFamily="18" charset="0"/>
              </a:rPr>
              <a:t>với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từng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vật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mốc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có</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trong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bảng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vào</a:t>
            </a:r>
            <a:r>
              <a:rPr lang="en-US" sz="2000" dirty="0">
                <a:solidFill>
                  <a:schemeClr val="tx2"/>
                </a:solidFill>
                <a:latin typeface="Times New Roman" panose="02020603050405020304" pitchFamily="18" charset="0"/>
                <a:cs typeface="Times New Roman" panose="02020603050405020304" pitchFamily="18" charset="0"/>
              </a:rPr>
              <a:t> ô </a:t>
            </a:r>
            <a:r>
              <a:rPr lang="en-US" sz="2000" dirty="0" err="1">
                <a:solidFill>
                  <a:schemeClr val="tx2"/>
                </a:solidFill>
                <a:latin typeface="Times New Roman" panose="02020603050405020304" pitchFamily="18" charset="0"/>
                <a:cs typeface="Times New Roman" panose="02020603050405020304" pitchFamily="18" charset="0"/>
              </a:rPr>
              <a:t>tương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ứng</a:t>
            </a:r>
            <a:r>
              <a:rPr lang="en-US" sz="2000" dirty="0">
                <a:solidFill>
                  <a:schemeClr val="tx2"/>
                </a:solidFill>
                <a:latin typeface="Times New Roman" panose="02020603050405020304" pitchFamily="18" charset="0"/>
                <a:cs typeface="Times New Roman" panose="02020603050405020304" pitchFamily="18" charset="0"/>
              </a:rPr>
              <a:t>.</a:t>
            </a:r>
          </a:p>
        </p:txBody>
      </p:sp>
      <p:sp>
        <p:nvSpPr>
          <p:cNvPr id="7" name="Rectangle 6"/>
          <p:cNvSpPr/>
          <p:nvPr/>
        </p:nvSpPr>
        <p:spPr>
          <a:xfrm>
            <a:off x="3784451" y="4274848"/>
            <a:ext cx="5830824" cy="1966215"/>
          </a:xfrm>
          <a:prstGeom prst="rect">
            <a:avLst/>
          </a:prstGeom>
        </p:spPr>
        <p:txBody>
          <a:bodyPr wrap="square">
            <a:spAutoFit/>
          </a:bodyPr>
          <a:lstStyle/>
          <a:p>
            <a:pPr algn="just">
              <a:defRPr/>
            </a:pPr>
            <a:r>
              <a:rPr lang="en-US" sz="2400" u="sng" dirty="0" err="1">
                <a:solidFill>
                  <a:srgbClr val="FF0000"/>
                </a:solidFill>
                <a:latin typeface="Times New Roman" panose="02020603050405020304" pitchFamily="18" charset="0"/>
                <a:cs typeface="Times New Roman" panose="02020603050405020304" pitchFamily="18" charset="0"/>
              </a:rPr>
              <a:t>Trả</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lời</a:t>
            </a:r>
            <a:r>
              <a:rPr lang="en-US" sz="2400" u="sng" dirty="0">
                <a:solidFill>
                  <a:srgbClr val="FF0000"/>
                </a:solidFill>
                <a:latin typeface="Times New Roman" panose="02020603050405020304" pitchFamily="18" charset="0"/>
                <a:cs typeface="Times New Roman" panose="02020603050405020304" pitchFamily="18" charset="0"/>
              </a:rPr>
              <a:t>:</a:t>
            </a:r>
            <a:r>
              <a:rPr lang="vi-VN"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Khoảng</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cách</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từ</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vật</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tới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vật</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mốc</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không</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thay</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đổi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thì</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vật</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đứng</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yên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nói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như</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vậy</a:t>
            </a:r>
            <a:r>
              <a:rPr lang="vi-VN"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không</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phải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lúc</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nào</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cũng</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đúng</a:t>
            </a:r>
            <a:r>
              <a:rPr lang="en-US" altLang="en-US" sz="2400" dirty="0">
                <a:solidFill>
                  <a:srgbClr val="FF0000"/>
                </a:solidFill>
                <a:latin typeface="Times New Roman" panose="02020603050405020304" pitchFamily="18" charset="0"/>
                <a:cs typeface="Times New Roman" panose="02020603050405020304" pitchFamily="18" charset="0"/>
              </a:rPr>
              <a:t>,</a:t>
            </a:r>
            <a:r>
              <a:rPr lang="vi-VN"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sai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với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trường</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hợp</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vật</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chuyển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động</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tròn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quanh</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vật</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mốc</a:t>
            </a:r>
            <a:r>
              <a:rPr lang="en-US" altLang="en-US" sz="2400" dirty="0">
                <a:solidFill>
                  <a:srgbClr val="FF0000"/>
                </a:solidFill>
                <a:latin typeface="Times New Roman" panose="02020603050405020304" pitchFamily="18" charset="0"/>
                <a:cs typeface="Times New Roman" panose="02020603050405020304" pitchFamily="18" charset="0"/>
              </a:rPr>
              <a:t>.</a:t>
            </a:r>
          </a:p>
          <a:p>
            <a:pPr algn="just">
              <a:defRPr/>
            </a:pPr>
            <a:r>
              <a:rPr lang="en-US" altLang="en-US" sz="2400" dirty="0">
                <a:solidFill>
                  <a:srgbClr val="FF0000"/>
                </a:solidFill>
                <a:latin typeface="Times New Roman" panose="02020603050405020304" pitchFamily="18" charset="0"/>
                <a:cs typeface="Times New Roman" panose="02020603050405020304" pitchFamily="18" charset="0"/>
              </a:rPr>
              <a:t>VD</a:t>
            </a:r>
            <a:r>
              <a:rPr lang="en-US" sz="2400"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2400" dirty="0" err="1">
                <a:solidFill>
                  <a:srgbClr val="FF0000"/>
                </a:solidFill>
                <a:latin typeface="Times New Roman" panose="02020603050405020304" pitchFamily="18" charset="0"/>
                <a:cs typeface="Times New Roman" panose="02020603050405020304" pitchFamily="18" charset="0"/>
              </a:rPr>
              <a:t>Chuyển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tròn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đầu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kim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đồng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hồ</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9" name="Rectangle 8"/>
          <p:cNvSpPr/>
          <p:nvPr/>
        </p:nvSpPr>
        <p:spPr>
          <a:xfrm>
            <a:off x="0" y="3935248"/>
            <a:ext cx="3648456" cy="2246769"/>
          </a:xfrm>
          <a:prstGeom prst="rect">
            <a:avLst/>
          </a:prstGeom>
        </p:spPr>
        <p:txBody>
          <a:bodyPr wrap="square">
            <a:spAutoFit/>
          </a:bodyPr>
          <a:lstStyle/>
          <a:p>
            <a:pPr algn="just"/>
            <a:r>
              <a:rPr lang="en-US" sz="2000" dirty="0">
                <a:solidFill>
                  <a:schemeClr val="tx2"/>
                </a:solidFill>
                <a:latin typeface="Times New Roman" panose="02020603050405020304" pitchFamily="18" charset="0"/>
                <a:cs typeface="Times New Roman" panose="02020603050405020304" pitchFamily="18" charset="0"/>
              </a:rPr>
              <a:t>2. </a:t>
            </a:r>
            <a:r>
              <a:rPr lang="en-US" altLang="en-US" sz="2000" dirty="0" err="1">
                <a:solidFill>
                  <a:schemeClr val="tx2"/>
                </a:solidFill>
                <a:latin typeface="Times New Roman" panose="02020603050405020304" pitchFamily="18" charset="0"/>
                <a:cs typeface="Times New Roman" panose="02020603050405020304" pitchFamily="18" charset="0"/>
              </a:rPr>
              <a:t>Có</a:t>
            </a:r>
            <a:r>
              <a:rPr lang="en-US" altLang="en-US" sz="2000" dirty="0">
                <a:solidFill>
                  <a:schemeClr val="tx2"/>
                </a:solidFill>
                <a:latin typeface="Times New Roman" panose="02020603050405020304" pitchFamily="18" charset="0"/>
                <a:cs typeface="Times New Roman" panose="02020603050405020304" pitchFamily="18" charset="0"/>
              </a:rPr>
              <a:t> </a:t>
            </a:r>
            <a:r>
              <a:rPr lang="en-US" altLang="en-US" sz="2000" dirty="0" err="1">
                <a:solidFill>
                  <a:schemeClr val="tx2"/>
                </a:solidFill>
                <a:latin typeface="Times New Roman" panose="02020603050405020304" pitchFamily="18" charset="0"/>
                <a:cs typeface="Times New Roman" panose="02020603050405020304" pitchFamily="18" charset="0"/>
              </a:rPr>
              <a:t>người</a:t>
            </a:r>
            <a:r>
              <a:rPr lang="en-US" altLang="en-US" sz="2000" dirty="0">
                <a:solidFill>
                  <a:schemeClr val="tx2"/>
                </a:solidFill>
                <a:latin typeface="Times New Roman" panose="02020603050405020304" pitchFamily="18" charset="0"/>
                <a:cs typeface="Times New Roman" panose="02020603050405020304" pitchFamily="18" charset="0"/>
              </a:rPr>
              <a:t> </a:t>
            </a:r>
            <a:r>
              <a:rPr lang="en-US" altLang="en-US" sz="2000" dirty="0" err="1">
                <a:solidFill>
                  <a:schemeClr val="tx2"/>
                </a:solidFill>
                <a:latin typeface="Times New Roman" panose="02020603050405020304" pitchFamily="18" charset="0"/>
                <a:cs typeface="Times New Roman" panose="02020603050405020304" pitchFamily="18" charset="0"/>
              </a:rPr>
              <a:t>nói</a:t>
            </a:r>
            <a:r>
              <a:rPr lang="en-US" altLang="en-US" sz="2000" dirty="0">
                <a:solidFill>
                  <a:schemeClr val="tx2"/>
                </a:solidFill>
                <a:latin typeface="Times New Roman" panose="02020603050405020304" pitchFamily="18" charset="0"/>
                <a:cs typeface="Times New Roman" panose="02020603050405020304" pitchFamily="18" charset="0"/>
              </a:rPr>
              <a:t>: “</a:t>
            </a:r>
            <a:r>
              <a:rPr lang="en-US" altLang="en-US" sz="2000" dirty="0" err="1">
                <a:solidFill>
                  <a:schemeClr val="tx2"/>
                </a:solidFill>
                <a:latin typeface="Times New Roman" panose="02020603050405020304" pitchFamily="18" charset="0"/>
                <a:cs typeface="Times New Roman" panose="02020603050405020304" pitchFamily="18" charset="0"/>
              </a:rPr>
              <a:t>Khi</a:t>
            </a:r>
            <a:r>
              <a:rPr lang="en-US" altLang="en-US" sz="2000" dirty="0">
                <a:solidFill>
                  <a:schemeClr val="tx2"/>
                </a:solidFill>
                <a:latin typeface="Times New Roman" panose="02020603050405020304" pitchFamily="18" charset="0"/>
                <a:cs typeface="Times New Roman" panose="02020603050405020304" pitchFamily="18" charset="0"/>
              </a:rPr>
              <a:t> </a:t>
            </a:r>
            <a:r>
              <a:rPr lang="en-US" altLang="en-US" sz="2000" dirty="0" err="1">
                <a:solidFill>
                  <a:schemeClr val="tx2"/>
                </a:solidFill>
                <a:latin typeface="Times New Roman" panose="02020603050405020304" pitchFamily="18" charset="0"/>
                <a:cs typeface="Times New Roman" panose="02020603050405020304" pitchFamily="18" charset="0"/>
              </a:rPr>
              <a:t>khoảng</a:t>
            </a:r>
            <a:r>
              <a:rPr lang="en-US" altLang="en-US" sz="2000" dirty="0">
                <a:solidFill>
                  <a:schemeClr val="tx2"/>
                </a:solidFill>
                <a:latin typeface="Times New Roman" panose="02020603050405020304" pitchFamily="18" charset="0"/>
                <a:cs typeface="Times New Roman" panose="02020603050405020304" pitchFamily="18" charset="0"/>
              </a:rPr>
              <a:t> </a:t>
            </a:r>
            <a:r>
              <a:rPr lang="en-US" altLang="en-US" sz="2000" dirty="0" err="1">
                <a:solidFill>
                  <a:schemeClr val="tx2"/>
                </a:solidFill>
                <a:latin typeface="Times New Roman" panose="02020603050405020304" pitchFamily="18" charset="0"/>
                <a:cs typeface="Times New Roman" panose="02020603050405020304" pitchFamily="18" charset="0"/>
              </a:rPr>
              <a:t>cách</a:t>
            </a:r>
            <a:r>
              <a:rPr lang="en-US" altLang="en-US" sz="2000" dirty="0">
                <a:solidFill>
                  <a:schemeClr val="tx2"/>
                </a:solidFill>
                <a:latin typeface="Times New Roman" panose="02020603050405020304" pitchFamily="18" charset="0"/>
                <a:cs typeface="Times New Roman" panose="02020603050405020304" pitchFamily="18" charset="0"/>
              </a:rPr>
              <a:t> </a:t>
            </a:r>
            <a:r>
              <a:rPr lang="en-US" altLang="en-US" sz="2000" dirty="0" err="1">
                <a:solidFill>
                  <a:schemeClr val="tx2"/>
                </a:solidFill>
                <a:latin typeface="Times New Roman" panose="02020603050405020304" pitchFamily="18" charset="0"/>
                <a:cs typeface="Times New Roman" panose="02020603050405020304" pitchFamily="18" charset="0"/>
              </a:rPr>
              <a:t>từ</a:t>
            </a:r>
            <a:r>
              <a:rPr lang="en-US" altLang="en-US" sz="2000" dirty="0">
                <a:solidFill>
                  <a:schemeClr val="tx2"/>
                </a:solidFill>
                <a:latin typeface="Times New Roman" panose="02020603050405020304" pitchFamily="18" charset="0"/>
                <a:cs typeface="Times New Roman" panose="02020603050405020304" pitchFamily="18" charset="0"/>
              </a:rPr>
              <a:t> </a:t>
            </a:r>
            <a:r>
              <a:rPr lang="en-US" altLang="en-US" sz="2000" dirty="0" err="1">
                <a:solidFill>
                  <a:schemeClr val="tx2"/>
                </a:solidFill>
                <a:latin typeface="Times New Roman" panose="02020603050405020304" pitchFamily="18" charset="0"/>
                <a:cs typeface="Times New Roman" panose="02020603050405020304" pitchFamily="18" charset="0"/>
              </a:rPr>
              <a:t>vật</a:t>
            </a:r>
            <a:r>
              <a:rPr lang="en-US" altLang="en-US" sz="2000" dirty="0">
                <a:solidFill>
                  <a:schemeClr val="tx2"/>
                </a:solidFill>
                <a:latin typeface="Times New Roman" panose="02020603050405020304" pitchFamily="18" charset="0"/>
                <a:cs typeface="Times New Roman" panose="02020603050405020304" pitchFamily="18" charset="0"/>
              </a:rPr>
              <a:t> </a:t>
            </a:r>
            <a:r>
              <a:rPr lang="en-US" altLang="en-US" sz="2000" dirty="0" err="1">
                <a:solidFill>
                  <a:schemeClr val="tx2"/>
                </a:solidFill>
                <a:latin typeface="Times New Roman" panose="02020603050405020304" pitchFamily="18" charset="0"/>
                <a:cs typeface="Times New Roman" panose="02020603050405020304" pitchFamily="18" charset="0"/>
              </a:rPr>
              <a:t>tới</a:t>
            </a:r>
            <a:r>
              <a:rPr lang="en-US" altLang="en-US" sz="2000" dirty="0">
                <a:solidFill>
                  <a:schemeClr val="tx2"/>
                </a:solidFill>
                <a:latin typeface="Times New Roman" panose="02020603050405020304" pitchFamily="18" charset="0"/>
                <a:cs typeface="Times New Roman" panose="02020603050405020304" pitchFamily="18" charset="0"/>
              </a:rPr>
              <a:t> </a:t>
            </a:r>
            <a:r>
              <a:rPr lang="en-US" altLang="en-US" sz="2000" dirty="0" err="1">
                <a:solidFill>
                  <a:schemeClr val="tx2"/>
                </a:solidFill>
                <a:latin typeface="Times New Roman" panose="02020603050405020304" pitchFamily="18" charset="0"/>
                <a:cs typeface="Times New Roman" panose="02020603050405020304" pitchFamily="18" charset="0"/>
              </a:rPr>
              <a:t>vật</a:t>
            </a:r>
            <a:r>
              <a:rPr lang="en-US" altLang="en-US" sz="2000" dirty="0">
                <a:solidFill>
                  <a:schemeClr val="tx2"/>
                </a:solidFill>
                <a:latin typeface="Times New Roman" panose="02020603050405020304" pitchFamily="18" charset="0"/>
                <a:cs typeface="Times New Roman" panose="02020603050405020304" pitchFamily="18" charset="0"/>
              </a:rPr>
              <a:t> </a:t>
            </a:r>
            <a:r>
              <a:rPr lang="en-US" altLang="en-US" sz="2000" dirty="0" err="1">
                <a:solidFill>
                  <a:schemeClr val="tx2"/>
                </a:solidFill>
                <a:latin typeface="Times New Roman" panose="02020603050405020304" pitchFamily="18" charset="0"/>
                <a:cs typeface="Times New Roman" panose="02020603050405020304" pitchFamily="18" charset="0"/>
              </a:rPr>
              <a:t>mốc</a:t>
            </a:r>
            <a:r>
              <a:rPr lang="en-US" altLang="en-US" sz="2000" dirty="0">
                <a:solidFill>
                  <a:schemeClr val="tx2"/>
                </a:solidFill>
                <a:latin typeface="Times New Roman" panose="02020603050405020304" pitchFamily="18" charset="0"/>
                <a:cs typeface="Times New Roman" panose="02020603050405020304" pitchFamily="18" charset="0"/>
              </a:rPr>
              <a:t> </a:t>
            </a:r>
            <a:r>
              <a:rPr lang="en-US" altLang="en-US" sz="2000" dirty="0" err="1">
                <a:solidFill>
                  <a:schemeClr val="tx2"/>
                </a:solidFill>
                <a:latin typeface="Times New Roman" panose="02020603050405020304" pitchFamily="18" charset="0"/>
                <a:cs typeface="Times New Roman" panose="02020603050405020304" pitchFamily="18" charset="0"/>
              </a:rPr>
              <a:t>không</a:t>
            </a:r>
            <a:r>
              <a:rPr lang="en-US" altLang="en-US" sz="2000" dirty="0">
                <a:solidFill>
                  <a:schemeClr val="tx2"/>
                </a:solidFill>
                <a:latin typeface="Times New Roman" panose="02020603050405020304" pitchFamily="18" charset="0"/>
                <a:cs typeface="Times New Roman" panose="02020603050405020304" pitchFamily="18" charset="0"/>
              </a:rPr>
              <a:t> </a:t>
            </a:r>
            <a:r>
              <a:rPr lang="en-US" altLang="en-US" sz="2000" dirty="0" err="1">
                <a:solidFill>
                  <a:schemeClr val="tx2"/>
                </a:solidFill>
                <a:latin typeface="Times New Roman" panose="02020603050405020304" pitchFamily="18" charset="0"/>
                <a:cs typeface="Times New Roman" panose="02020603050405020304" pitchFamily="18" charset="0"/>
              </a:rPr>
              <a:t>thay</a:t>
            </a:r>
            <a:r>
              <a:rPr lang="en-US" altLang="en-US" sz="2000" dirty="0">
                <a:solidFill>
                  <a:schemeClr val="tx2"/>
                </a:solidFill>
                <a:latin typeface="Times New Roman" panose="02020603050405020304" pitchFamily="18" charset="0"/>
                <a:cs typeface="Times New Roman" panose="02020603050405020304" pitchFamily="18" charset="0"/>
              </a:rPr>
              <a:t> </a:t>
            </a:r>
            <a:r>
              <a:rPr lang="en-US" altLang="en-US" sz="2000" dirty="0" err="1">
                <a:solidFill>
                  <a:schemeClr val="tx2"/>
                </a:solidFill>
                <a:latin typeface="Times New Roman" panose="02020603050405020304" pitchFamily="18" charset="0"/>
                <a:cs typeface="Times New Roman" panose="02020603050405020304" pitchFamily="18" charset="0"/>
              </a:rPr>
              <a:t>đổi</a:t>
            </a:r>
            <a:r>
              <a:rPr lang="en-US" altLang="en-US" sz="2000" dirty="0">
                <a:solidFill>
                  <a:schemeClr val="tx2"/>
                </a:solidFill>
                <a:latin typeface="Times New Roman" panose="02020603050405020304" pitchFamily="18" charset="0"/>
                <a:cs typeface="Times New Roman" panose="02020603050405020304" pitchFamily="18" charset="0"/>
              </a:rPr>
              <a:t> </a:t>
            </a:r>
            <a:r>
              <a:rPr lang="en-US" altLang="en-US" sz="2000" dirty="0" err="1">
                <a:solidFill>
                  <a:schemeClr val="tx2"/>
                </a:solidFill>
                <a:latin typeface="Times New Roman" panose="02020603050405020304" pitchFamily="18" charset="0"/>
                <a:cs typeface="Times New Roman" panose="02020603050405020304" pitchFamily="18" charset="0"/>
              </a:rPr>
              <a:t>thì</a:t>
            </a:r>
            <a:r>
              <a:rPr lang="en-US" altLang="en-US" sz="2000" dirty="0">
                <a:solidFill>
                  <a:schemeClr val="tx2"/>
                </a:solidFill>
                <a:latin typeface="Times New Roman" panose="02020603050405020304" pitchFamily="18" charset="0"/>
                <a:cs typeface="Times New Roman" panose="02020603050405020304" pitchFamily="18" charset="0"/>
              </a:rPr>
              <a:t> </a:t>
            </a:r>
            <a:r>
              <a:rPr lang="en-US" altLang="en-US" sz="2000" dirty="0" err="1">
                <a:solidFill>
                  <a:schemeClr val="tx2"/>
                </a:solidFill>
                <a:latin typeface="Times New Roman" panose="02020603050405020304" pitchFamily="18" charset="0"/>
                <a:cs typeface="Times New Roman" panose="02020603050405020304" pitchFamily="18" charset="0"/>
              </a:rPr>
              <a:t>vật</a:t>
            </a:r>
            <a:r>
              <a:rPr lang="en-US" altLang="en-US" sz="2000" dirty="0">
                <a:solidFill>
                  <a:schemeClr val="tx2"/>
                </a:solidFill>
                <a:latin typeface="Times New Roman" panose="02020603050405020304" pitchFamily="18" charset="0"/>
                <a:cs typeface="Times New Roman" panose="02020603050405020304" pitchFamily="18" charset="0"/>
              </a:rPr>
              <a:t> </a:t>
            </a:r>
            <a:r>
              <a:rPr lang="en-US" altLang="en-US" sz="2000" dirty="0" err="1">
                <a:solidFill>
                  <a:schemeClr val="tx2"/>
                </a:solidFill>
                <a:latin typeface="Times New Roman" panose="02020603050405020304" pitchFamily="18" charset="0"/>
                <a:cs typeface="Times New Roman" panose="02020603050405020304" pitchFamily="18" charset="0"/>
              </a:rPr>
              <a:t>đứng</a:t>
            </a:r>
            <a:r>
              <a:rPr lang="en-US" altLang="en-US" sz="2000" dirty="0">
                <a:solidFill>
                  <a:schemeClr val="tx2"/>
                </a:solidFill>
                <a:latin typeface="Times New Roman" panose="02020603050405020304" pitchFamily="18" charset="0"/>
                <a:cs typeface="Times New Roman" panose="02020603050405020304" pitchFamily="18" charset="0"/>
              </a:rPr>
              <a:t> </a:t>
            </a:r>
            <a:r>
              <a:rPr lang="en-US" altLang="en-US" sz="2000" dirty="0" err="1">
                <a:solidFill>
                  <a:schemeClr val="tx2"/>
                </a:solidFill>
                <a:latin typeface="Times New Roman" panose="02020603050405020304" pitchFamily="18" charset="0"/>
                <a:cs typeface="Times New Roman" panose="02020603050405020304" pitchFamily="18" charset="0"/>
              </a:rPr>
              <a:t>yên</a:t>
            </a:r>
            <a:r>
              <a:rPr lang="en-US" altLang="en-US" sz="2000" dirty="0">
                <a:solidFill>
                  <a:schemeClr val="tx2"/>
                </a:solidFill>
                <a:latin typeface="Times New Roman" panose="02020603050405020304" pitchFamily="18" charset="0"/>
                <a:cs typeface="Times New Roman" panose="02020603050405020304" pitchFamily="18" charset="0"/>
              </a:rPr>
              <a:t> so </a:t>
            </a:r>
            <a:r>
              <a:rPr lang="en-US" altLang="en-US" sz="2000" dirty="0" err="1">
                <a:solidFill>
                  <a:schemeClr val="tx2"/>
                </a:solidFill>
                <a:latin typeface="Times New Roman" panose="02020603050405020304" pitchFamily="18" charset="0"/>
                <a:cs typeface="Times New Roman" panose="02020603050405020304" pitchFamily="18" charset="0"/>
              </a:rPr>
              <a:t>với</a:t>
            </a:r>
            <a:r>
              <a:rPr lang="en-US" altLang="en-US" sz="2000" dirty="0">
                <a:solidFill>
                  <a:schemeClr val="tx2"/>
                </a:solidFill>
                <a:latin typeface="Times New Roman" panose="02020603050405020304" pitchFamily="18" charset="0"/>
                <a:cs typeface="Times New Roman" panose="02020603050405020304" pitchFamily="18" charset="0"/>
              </a:rPr>
              <a:t> </a:t>
            </a:r>
            <a:r>
              <a:rPr lang="en-US" altLang="en-US" sz="2000" dirty="0" err="1">
                <a:solidFill>
                  <a:schemeClr val="tx2"/>
                </a:solidFill>
                <a:latin typeface="Times New Roman" panose="02020603050405020304" pitchFamily="18" charset="0"/>
                <a:cs typeface="Times New Roman" panose="02020603050405020304" pitchFamily="18" charset="0"/>
              </a:rPr>
              <a:t>vật</a:t>
            </a:r>
            <a:r>
              <a:rPr lang="en-US" altLang="en-US" sz="2000" dirty="0">
                <a:solidFill>
                  <a:schemeClr val="tx2"/>
                </a:solidFill>
                <a:latin typeface="Times New Roman" panose="02020603050405020304" pitchFamily="18" charset="0"/>
                <a:cs typeface="Times New Roman" panose="02020603050405020304" pitchFamily="18" charset="0"/>
              </a:rPr>
              <a:t> </a:t>
            </a:r>
            <a:r>
              <a:rPr lang="en-US" altLang="en-US" sz="2000" dirty="0" err="1">
                <a:solidFill>
                  <a:schemeClr val="tx2"/>
                </a:solidFill>
                <a:latin typeface="Times New Roman" panose="02020603050405020304" pitchFamily="18" charset="0"/>
                <a:cs typeface="Times New Roman" panose="02020603050405020304" pitchFamily="18" charset="0"/>
              </a:rPr>
              <a:t>mốc</a:t>
            </a:r>
            <a:r>
              <a:rPr lang="en-US" altLang="en-US" sz="2000" dirty="0">
                <a:solidFill>
                  <a:schemeClr val="tx2"/>
                </a:solidFill>
                <a:latin typeface="Times New Roman" panose="02020603050405020304" pitchFamily="18" charset="0"/>
                <a:cs typeface="Times New Roman" panose="02020603050405020304" pitchFamily="18" charset="0"/>
              </a:rPr>
              <a:t>”.</a:t>
            </a:r>
            <a:r>
              <a:rPr lang="vi-VN" altLang="en-US" sz="2000" dirty="0">
                <a:solidFill>
                  <a:schemeClr val="tx2"/>
                </a:solidFill>
                <a:latin typeface="Times New Roman" panose="02020603050405020304" pitchFamily="18" charset="0"/>
                <a:cs typeface="Times New Roman" panose="02020603050405020304" pitchFamily="18" charset="0"/>
              </a:rPr>
              <a:t> T</a:t>
            </a:r>
            <a:r>
              <a:rPr lang="en-US" altLang="en-US" sz="2000" dirty="0" err="1">
                <a:solidFill>
                  <a:schemeClr val="tx2"/>
                </a:solidFill>
                <a:latin typeface="Times New Roman" panose="02020603050405020304" pitchFamily="18" charset="0"/>
                <a:cs typeface="Times New Roman" panose="02020603050405020304" pitchFamily="18" charset="0"/>
              </a:rPr>
              <a:t>heo</a:t>
            </a:r>
            <a:r>
              <a:rPr lang="en-US" altLang="en-US" sz="2000" dirty="0">
                <a:solidFill>
                  <a:schemeClr val="tx2"/>
                </a:solidFill>
                <a:latin typeface="Times New Roman" panose="02020603050405020304" pitchFamily="18" charset="0"/>
                <a:cs typeface="Times New Roman" panose="02020603050405020304" pitchFamily="18" charset="0"/>
              </a:rPr>
              <a:t> </a:t>
            </a:r>
            <a:r>
              <a:rPr lang="en-US" altLang="en-US" sz="2000" dirty="0" err="1">
                <a:solidFill>
                  <a:schemeClr val="tx2"/>
                </a:solidFill>
                <a:latin typeface="Times New Roman" panose="02020603050405020304" pitchFamily="18" charset="0"/>
                <a:cs typeface="Times New Roman" panose="02020603050405020304" pitchFamily="18" charset="0"/>
              </a:rPr>
              <a:t>em</a:t>
            </a:r>
            <a:r>
              <a:rPr lang="en-US" altLang="en-US" sz="2000" dirty="0">
                <a:solidFill>
                  <a:schemeClr val="tx2"/>
                </a:solidFill>
                <a:latin typeface="Times New Roman" panose="02020603050405020304" pitchFamily="18" charset="0"/>
                <a:cs typeface="Times New Roman" panose="02020603050405020304" pitchFamily="18" charset="0"/>
              </a:rPr>
              <a:t>, </a:t>
            </a:r>
            <a:r>
              <a:rPr lang="en-US" altLang="en-US" sz="2000" dirty="0" err="1">
                <a:solidFill>
                  <a:schemeClr val="tx2"/>
                </a:solidFill>
                <a:latin typeface="Times New Roman" panose="02020603050405020304" pitchFamily="18" charset="0"/>
                <a:cs typeface="Times New Roman" panose="02020603050405020304" pitchFamily="18" charset="0"/>
              </a:rPr>
              <a:t>nói</a:t>
            </a:r>
            <a:r>
              <a:rPr lang="en-US" altLang="en-US" sz="2000" dirty="0">
                <a:solidFill>
                  <a:schemeClr val="tx2"/>
                </a:solidFill>
                <a:latin typeface="Times New Roman" panose="02020603050405020304" pitchFamily="18" charset="0"/>
                <a:cs typeface="Times New Roman" panose="02020603050405020304" pitchFamily="18" charset="0"/>
              </a:rPr>
              <a:t> </a:t>
            </a:r>
            <a:r>
              <a:rPr lang="en-US" altLang="en-US" sz="2000" dirty="0" err="1">
                <a:solidFill>
                  <a:schemeClr val="tx2"/>
                </a:solidFill>
                <a:latin typeface="Times New Roman" panose="02020603050405020304" pitchFamily="18" charset="0"/>
                <a:cs typeface="Times New Roman" panose="02020603050405020304" pitchFamily="18" charset="0"/>
              </a:rPr>
              <a:t>như</a:t>
            </a:r>
            <a:r>
              <a:rPr lang="en-US" altLang="en-US" sz="2000" dirty="0">
                <a:solidFill>
                  <a:schemeClr val="tx2"/>
                </a:solidFill>
                <a:latin typeface="Times New Roman" panose="02020603050405020304" pitchFamily="18" charset="0"/>
                <a:cs typeface="Times New Roman" panose="02020603050405020304" pitchFamily="18" charset="0"/>
              </a:rPr>
              <a:t> </a:t>
            </a:r>
            <a:r>
              <a:rPr lang="en-US" altLang="en-US" sz="2000" dirty="0" err="1">
                <a:solidFill>
                  <a:schemeClr val="tx2"/>
                </a:solidFill>
                <a:latin typeface="Times New Roman" panose="02020603050405020304" pitchFamily="18" charset="0"/>
                <a:cs typeface="Times New Roman" panose="02020603050405020304" pitchFamily="18" charset="0"/>
              </a:rPr>
              <a:t>thế</a:t>
            </a:r>
            <a:r>
              <a:rPr lang="en-US" altLang="en-US" sz="2000" dirty="0">
                <a:solidFill>
                  <a:schemeClr val="tx2"/>
                </a:solidFill>
                <a:latin typeface="Times New Roman" panose="02020603050405020304" pitchFamily="18" charset="0"/>
                <a:cs typeface="Times New Roman" panose="02020603050405020304" pitchFamily="18" charset="0"/>
              </a:rPr>
              <a:t> </a:t>
            </a:r>
            <a:r>
              <a:rPr lang="en-US" altLang="en-US" sz="2000" dirty="0" err="1">
                <a:solidFill>
                  <a:schemeClr val="tx2"/>
                </a:solidFill>
                <a:latin typeface="Times New Roman" panose="02020603050405020304" pitchFamily="18" charset="0"/>
                <a:cs typeface="Times New Roman" panose="02020603050405020304" pitchFamily="18" charset="0"/>
              </a:rPr>
              <a:t>có</a:t>
            </a:r>
            <a:r>
              <a:rPr lang="en-US" altLang="en-US" sz="2000" dirty="0">
                <a:solidFill>
                  <a:schemeClr val="tx2"/>
                </a:solidFill>
                <a:latin typeface="Times New Roman" panose="02020603050405020304" pitchFamily="18" charset="0"/>
                <a:cs typeface="Times New Roman" panose="02020603050405020304" pitchFamily="18" charset="0"/>
              </a:rPr>
              <a:t> </a:t>
            </a:r>
            <a:r>
              <a:rPr lang="en-US" altLang="en-US" sz="2000" dirty="0" err="1">
                <a:solidFill>
                  <a:schemeClr val="tx2"/>
                </a:solidFill>
                <a:latin typeface="Times New Roman" panose="02020603050405020304" pitchFamily="18" charset="0"/>
                <a:cs typeface="Times New Roman" panose="02020603050405020304" pitchFamily="18" charset="0"/>
              </a:rPr>
              <a:t>phải</a:t>
            </a:r>
            <a:r>
              <a:rPr lang="en-US" altLang="en-US" sz="2000" dirty="0">
                <a:solidFill>
                  <a:schemeClr val="tx2"/>
                </a:solidFill>
                <a:latin typeface="Times New Roman" panose="02020603050405020304" pitchFamily="18" charset="0"/>
                <a:cs typeface="Times New Roman" panose="02020603050405020304" pitchFamily="18" charset="0"/>
              </a:rPr>
              <a:t> </a:t>
            </a:r>
            <a:r>
              <a:rPr lang="en-US" altLang="en-US" sz="2000" dirty="0" err="1">
                <a:solidFill>
                  <a:schemeClr val="tx2"/>
                </a:solidFill>
                <a:latin typeface="Times New Roman" panose="02020603050405020304" pitchFamily="18" charset="0"/>
                <a:cs typeface="Times New Roman" panose="02020603050405020304" pitchFamily="18" charset="0"/>
              </a:rPr>
              <a:t>lúc</a:t>
            </a:r>
            <a:r>
              <a:rPr lang="en-US" altLang="en-US" sz="2000" dirty="0">
                <a:solidFill>
                  <a:schemeClr val="tx2"/>
                </a:solidFill>
                <a:latin typeface="Times New Roman" panose="02020603050405020304" pitchFamily="18" charset="0"/>
                <a:cs typeface="Times New Roman" panose="02020603050405020304" pitchFamily="18" charset="0"/>
              </a:rPr>
              <a:t> </a:t>
            </a:r>
            <a:r>
              <a:rPr lang="en-US" altLang="en-US" sz="2000" dirty="0" err="1">
                <a:solidFill>
                  <a:schemeClr val="tx2"/>
                </a:solidFill>
                <a:latin typeface="Times New Roman" panose="02020603050405020304" pitchFamily="18" charset="0"/>
                <a:cs typeface="Times New Roman" panose="02020603050405020304" pitchFamily="18" charset="0"/>
              </a:rPr>
              <a:t>nào</a:t>
            </a:r>
            <a:r>
              <a:rPr lang="en-US" altLang="en-US" sz="2000" dirty="0">
                <a:solidFill>
                  <a:schemeClr val="tx2"/>
                </a:solidFill>
                <a:latin typeface="Times New Roman" panose="02020603050405020304" pitchFamily="18" charset="0"/>
                <a:cs typeface="Times New Roman" panose="02020603050405020304" pitchFamily="18" charset="0"/>
              </a:rPr>
              <a:t> </a:t>
            </a:r>
            <a:r>
              <a:rPr lang="en-US" altLang="en-US" sz="2000" dirty="0" err="1">
                <a:solidFill>
                  <a:schemeClr val="tx2"/>
                </a:solidFill>
                <a:latin typeface="Times New Roman" panose="02020603050405020304" pitchFamily="18" charset="0"/>
                <a:cs typeface="Times New Roman" panose="02020603050405020304" pitchFamily="18" charset="0"/>
              </a:rPr>
              <a:t>cũng</a:t>
            </a:r>
            <a:r>
              <a:rPr lang="en-US" altLang="en-US" sz="2000" dirty="0">
                <a:solidFill>
                  <a:schemeClr val="tx2"/>
                </a:solidFill>
                <a:latin typeface="Times New Roman" panose="02020603050405020304" pitchFamily="18" charset="0"/>
                <a:cs typeface="Times New Roman" panose="02020603050405020304" pitchFamily="18" charset="0"/>
              </a:rPr>
              <a:t> </a:t>
            </a:r>
            <a:r>
              <a:rPr lang="en-US" altLang="en-US" sz="2000" dirty="0" err="1">
                <a:solidFill>
                  <a:schemeClr val="tx2"/>
                </a:solidFill>
                <a:latin typeface="Times New Roman" panose="02020603050405020304" pitchFamily="18" charset="0"/>
                <a:cs typeface="Times New Roman" panose="02020603050405020304" pitchFamily="18" charset="0"/>
              </a:rPr>
              <a:t>đúng</a:t>
            </a:r>
            <a:r>
              <a:rPr lang="en-US" altLang="en-US" sz="2000" dirty="0">
                <a:solidFill>
                  <a:schemeClr val="tx2"/>
                </a:solidFill>
                <a:latin typeface="Times New Roman" panose="02020603050405020304" pitchFamily="18" charset="0"/>
                <a:cs typeface="Times New Roman" panose="02020603050405020304" pitchFamily="18" charset="0"/>
              </a:rPr>
              <a:t> </a:t>
            </a:r>
            <a:r>
              <a:rPr lang="en-US" altLang="en-US" sz="2000" dirty="0" err="1">
                <a:solidFill>
                  <a:schemeClr val="tx2"/>
                </a:solidFill>
                <a:latin typeface="Times New Roman" panose="02020603050405020304" pitchFamily="18" charset="0"/>
                <a:cs typeface="Times New Roman" panose="02020603050405020304" pitchFamily="18" charset="0"/>
              </a:rPr>
              <a:t>không</a:t>
            </a:r>
            <a:r>
              <a:rPr lang="en-US" altLang="en-US" sz="2000" dirty="0">
                <a:solidFill>
                  <a:schemeClr val="tx2"/>
                </a:solidFill>
                <a:latin typeface="Times New Roman" panose="02020603050405020304" pitchFamily="18" charset="0"/>
                <a:cs typeface="Times New Roman" panose="02020603050405020304" pitchFamily="18" charset="0"/>
              </a:rPr>
              <a:t>? </a:t>
            </a:r>
            <a:r>
              <a:rPr lang="en-US" altLang="en-US" sz="2000" dirty="0" err="1">
                <a:solidFill>
                  <a:schemeClr val="tx2"/>
                </a:solidFill>
                <a:latin typeface="Times New Roman" panose="02020603050405020304" pitchFamily="18" charset="0"/>
                <a:cs typeface="Times New Roman" panose="02020603050405020304" pitchFamily="18" charset="0"/>
              </a:rPr>
              <a:t>Hãy</a:t>
            </a:r>
            <a:r>
              <a:rPr lang="en-US" altLang="en-US" sz="2000" dirty="0">
                <a:solidFill>
                  <a:schemeClr val="tx2"/>
                </a:solidFill>
                <a:latin typeface="Times New Roman" panose="02020603050405020304" pitchFamily="18" charset="0"/>
                <a:cs typeface="Times New Roman" panose="02020603050405020304" pitchFamily="18" charset="0"/>
              </a:rPr>
              <a:t> </a:t>
            </a:r>
            <a:r>
              <a:rPr lang="en-US" altLang="en-US" sz="2000" dirty="0" err="1">
                <a:solidFill>
                  <a:schemeClr val="tx2"/>
                </a:solidFill>
                <a:latin typeface="Times New Roman" panose="02020603050405020304" pitchFamily="18" charset="0"/>
                <a:cs typeface="Times New Roman" panose="02020603050405020304" pitchFamily="18" charset="0"/>
              </a:rPr>
              <a:t>tìm</a:t>
            </a:r>
            <a:r>
              <a:rPr lang="en-US" altLang="en-US" sz="2000" dirty="0">
                <a:solidFill>
                  <a:schemeClr val="tx2"/>
                </a:solidFill>
                <a:latin typeface="Times New Roman" panose="02020603050405020304" pitchFamily="18" charset="0"/>
                <a:cs typeface="Times New Roman" panose="02020603050405020304" pitchFamily="18" charset="0"/>
              </a:rPr>
              <a:t> </a:t>
            </a:r>
            <a:r>
              <a:rPr lang="en-US" altLang="en-US" sz="2000" dirty="0" err="1">
                <a:solidFill>
                  <a:schemeClr val="tx2"/>
                </a:solidFill>
                <a:latin typeface="Times New Roman" panose="02020603050405020304" pitchFamily="18" charset="0"/>
                <a:cs typeface="Times New Roman" panose="02020603050405020304" pitchFamily="18" charset="0"/>
              </a:rPr>
              <a:t>ví</a:t>
            </a:r>
            <a:r>
              <a:rPr lang="en-US" altLang="en-US" sz="2000" dirty="0">
                <a:solidFill>
                  <a:schemeClr val="tx2"/>
                </a:solidFill>
                <a:latin typeface="Times New Roman" panose="02020603050405020304" pitchFamily="18" charset="0"/>
                <a:cs typeface="Times New Roman" panose="02020603050405020304" pitchFamily="18" charset="0"/>
              </a:rPr>
              <a:t> </a:t>
            </a:r>
            <a:r>
              <a:rPr lang="en-US" altLang="en-US" sz="2000" dirty="0" err="1">
                <a:solidFill>
                  <a:schemeClr val="tx2"/>
                </a:solidFill>
                <a:latin typeface="Times New Roman" panose="02020603050405020304" pitchFamily="18" charset="0"/>
                <a:cs typeface="Times New Roman" panose="02020603050405020304" pitchFamily="18" charset="0"/>
              </a:rPr>
              <a:t>dụ</a:t>
            </a:r>
            <a:r>
              <a:rPr lang="en-US" altLang="en-US" sz="2000" dirty="0">
                <a:solidFill>
                  <a:schemeClr val="tx2"/>
                </a:solidFill>
                <a:latin typeface="Times New Roman" panose="02020603050405020304" pitchFamily="18" charset="0"/>
                <a:cs typeface="Times New Roman" panose="02020603050405020304" pitchFamily="18" charset="0"/>
              </a:rPr>
              <a:t> minh </a:t>
            </a:r>
            <a:r>
              <a:rPr lang="en-US" altLang="en-US" sz="2000" dirty="0" err="1">
                <a:solidFill>
                  <a:schemeClr val="tx2"/>
                </a:solidFill>
                <a:latin typeface="Times New Roman" panose="02020603050405020304" pitchFamily="18" charset="0"/>
                <a:cs typeface="Times New Roman" panose="02020603050405020304" pitchFamily="18" charset="0"/>
              </a:rPr>
              <a:t>họa</a:t>
            </a:r>
            <a:r>
              <a:rPr lang="en-US" altLang="en-US" sz="2000" dirty="0">
                <a:solidFill>
                  <a:schemeClr val="tx2"/>
                </a:solidFill>
                <a:latin typeface="Times New Roman" panose="02020603050405020304" pitchFamily="18" charset="0"/>
                <a:cs typeface="Times New Roman" panose="02020603050405020304" pitchFamily="18" charset="0"/>
              </a:rPr>
              <a:t> </a:t>
            </a:r>
            <a:r>
              <a:rPr lang="en-US" altLang="en-US" sz="2000" dirty="0" err="1">
                <a:solidFill>
                  <a:schemeClr val="tx2"/>
                </a:solidFill>
                <a:latin typeface="Times New Roman" panose="02020603050405020304" pitchFamily="18" charset="0"/>
                <a:cs typeface="Times New Roman" panose="02020603050405020304" pitchFamily="18" charset="0"/>
              </a:rPr>
              <a:t>cho</a:t>
            </a:r>
            <a:r>
              <a:rPr lang="en-US" altLang="en-US" sz="2000" dirty="0">
                <a:solidFill>
                  <a:schemeClr val="tx2"/>
                </a:solidFill>
                <a:latin typeface="Times New Roman" panose="02020603050405020304" pitchFamily="18" charset="0"/>
                <a:cs typeface="Times New Roman" panose="02020603050405020304" pitchFamily="18" charset="0"/>
              </a:rPr>
              <a:t> </a:t>
            </a:r>
            <a:r>
              <a:rPr lang="en-US" altLang="en-US" sz="2000" dirty="0" err="1">
                <a:solidFill>
                  <a:schemeClr val="tx2"/>
                </a:solidFill>
                <a:latin typeface="Times New Roman" panose="02020603050405020304" pitchFamily="18" charset="0"/>
                <a:cs typeface="Times New Roman" panose="02020603050405020304" pitchFamily="18" charset="0"/>
              </a:rPr>
              <a:t>lập</a:t>
            </a:r>
            <a:r>
              <a:rPr lang="en-US" altLang="en-US" sz="2000" dirty="0">
                <a:solidFill>
                  <a:schemeClr val="tx2"/>
                </a:solidFill>
                <a:latin typeface="Times New Roman" panose="02020603050405020304" pitchFamily="18" charset="0"/>
                <a:cs typeface="Times New Roman" panose="02020603050405020304" pitchFamily="18" charset="0"/>
              </a:rPr>
              <a:t> </a:t>
            </a:r>
            <a:r>
              <a:rPr lang="en-US" altLang="en-US" sz="2000" dirty="0" err="1">
                <a:solidFill>
                  <a:schemeClr val="tx2"/>
                </a:solidFill>
                <a:latin typeface="Times New Roman" panose="02020603050405020304" pitchFamily="18" charset="0"/>
                <a:cs typeface="Times New Roman" panose="02020603050405020304" pitchFamily="18" charset="0"/>
              </a:rPr>
              <a:t>luận</a:t>
            </a:r>
            <a:r>
              <a:rPr lang="en-US" altLang="en-US" sz="2000" dirty="0">
                <a:solidFill>
                  <a:schemeClr val="tx2"/>
                </a:solidFill>
                <a:latin typeface="Times New Roman" panose="02020603050405020304" pitchFamily="18" charset="0"/>
                <a:cs typeface="Times New Roman" panose="02020603050405020304" pitchFamily="18" charset="0"/>
              </a:rPr>
              <a:t> </a:t>
            </a:r>
            <a:r>
              <a:rPr lang="en-US" altLang="en-US" sz="2000" dirty="0" err="1">
                <a:solidFill>
                  <a:schemeClr val="tx2"/>
                </a:solidFill>
                <a:latin typeface="Times New Roman" panose="02020603050405020304" pitchFamily="18" charset="0"/>
                <a:cs typeface="Times New Roman" panose="02020603050405020304" pitchFamily="18" charset="0"/>
              </a:rPr>
              <a:t>của</a:t>
            </a:r>
            <a:r>
              <a:rPr lang="en-US" altLang="en-US" sz="2000" dirty="0">
                <a:solidFill>
                  <a:schemeClr val="tx2"/>
                </a:solidFill>
                <a:latin typeface="Times New Roman" panose="02020603050405020304" pitchFamily="18" charset="0"/>
                <a:cs typeface="Times New Roman" panose="02020603050405020304" pitchFamily="18" charset="0"/>
              </a:rPr>
              <a:t> </a:t>
            </a:r>
            <a:r>
              <a:rPr lang="en-US" altLang="en-US" sz="2000" dirty="0" err="1">
                <a:solidFill>
                  <a:schemeClr val="tx2"/>
                </a:solidFill>
                <a:latin typeface="Times New Roman" panose="02020603050405020304" pitchFamily="18" charset="0"/>
                <a:cs typeface="Times New Roman" panose="02020603050405020304" pitchFamily="18" charset="0"/>
              </a:rPr>
              <a:t>mình</a:t>
            </a:r>
            <a:r>
              <a:rPr lang="en-US" altLang="en-US" sz="2000" dirty="0">
                <a:solidFill>
                  <a:schemeClr val="tx2"/>
                </a:solidFill>
                <a:latin typeface="Times New Roman" panose="02020603050405020304" pitchFamily="18" charset="0"/>
                <a:cs typeface="Times New Roman" panose="02020603050405020304" pitchFamily="18" charset="0"/>
              </a:rPr>
              <a:t>. </a:t>
            </a:r>
            <a:endParaRPr lang="en-US" sz="2000" dirty="0">
              <a:solidFill>
                <a:schemeClr val="tx2"/>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381874" y="2313270"/>
            <a:ext cx="1156086" cy="369332"/>
          </a:xfrm>
          <a:prstGeom prst="rect">
            <a:avLst/>
          </a:prstGeom>
        </p:spPr>
        <p:txBody>
          <a:bodyPr wrap="none">
            <a:spAutoFit/>
          </a:bodyPr>
          <a:lstStyle/>
          <a:p>
            <a:pPr algn="ctr"/>
            <a:r>
              <a:rPr lang="en-US" dirty="0" err="1">
                <a:solidFill>
                  <a:srgbClr val="FF0000"/>
                </a:solidFill>
                <a:latin typeface="Times New Roman" panose="02020603050405020304" pitchFamily="18" charset="0"/>
                <a:cs typeface="Times New Roman" panose="02020603050405020304" pitchFamily="18" charset="0"/>
              </a:rPr>
              <a:t>Đứng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yên</a:t>
            </a:r>
            <a:r>
              <a:rPr lang="en-US" dirty="0">
                <a:solidFill>
                  <a:srgbClr val="FF0000"/>
                </a:solidFill>
                <a:latin typeface="Times New Roman" panose="02020603050405020304" pitchFamily="18" charset="0"/>
                <a:cs typeface="Times New Roman" panose="02020603050405020304" pitchFamily="18" charset="0"/>
              </a:rPr>
              <a:t> </a:t>
            </a:r>
          </a:p>
        </p:txBody>
      </p:sp>
      <p:sp>
        <p:nvSpPr>
          <p:cNvPr id="12" name="Rectangle 11"/>
          <p:cNvSpPr/>
          <p:nvPr/>
        </p:nvSpPr>
        <p:spPr>
          <a:xfrm>
            <a:off x="7041957" y="1616883"/>
            <a:ext cx="1156086" cy="369332"/>
          </a:xfrm>
          <a:prstGeom prst="rect">
            <a:avLst/>
          </a:prstGeom>
        </p:spPr>
        <p:txBody>
          <a:bodyPr wrap="none">
            <a:spAutoFit/>
          </a:bodyPr>
          <a:lstStyle/>
          <a:p>
            <a:pPr algn="ctr"/>
            <a:r>
              <a:rPr lang="en-US" dirty="0" err="1">
                <a:solidFill>
                  <a:srgbClr val="FF0000"/>
                </a:solidFill>
                <a:latin typeface="Times New Roman" panose="02020603050405020304" pitchFamily="18" charset="0"/>
                <a:cs typeface="Times New Roman" panose="02020603050405020304" pitchFamily="18" charset="0"/>
              </a:rPr>
              <a:t>Đứng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yên</a:t>
            </a:r>
            <a:r>
              <a:rPr lang="en-US" dirty="0">
                <a:solidFill>
                  <a:srgbClr val="FF0000"/>
                </a:solidFill>
                <a:latin typeface="Times New Roman" panose="02020603050405020304" pitchFamily="18" charset="0"/>
                <a:cs typeface="Times New Roman" panose="02020603050405020304" pitchFamily="18" charset="0"/>
              </a:rPr>
              <a:t> </a:t>
            </a:r>
          </a:p>
        </p:txBody>
      </p:sp>
      <p:sp>
        <p:nvSpPr>
          <p:cNvPr id="13" name="Rectangle 12"/>
          <p:cNvSpPr/>
          <p:nvPr/>
        </p:nvSpPr>
        <p:spPr>
          <a:xfrm>
            <a:off x="10569387" y="2774017"/>
            <a:ext cx="1156086" cy="369332"/>
          </a:xfrm>
          <a:prstGeom prst="rect">
            <a:avLst/>
          </a:prstGeom>
        </p:spPr>
        <p:txBody>
          <a:bodyPr wrap="none">
            <a:spAutoFit/>
          </a:bodyPr>
          <a:lstStyle/>
          <a:p>
            <a:pPr algn="ctr"/>
            <a:r>
              <a:rPr lang="en-US" dirty="0" err="1">
                <a:solidFill>
                  <a:srgbClr val="FF0000"/>
                </a:solidFill>
                <a:latin typeface="Times New Roman" panose="02020603050405020304" pitchFamily="18" charset="0"/>
                <a:cs typeface="Times New Roman" panose="02020603050405020304" pitchFamily="18" charset="0"/>
              </a:rPr>
              <a:t>Đứng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yên</a:t>
            </a:r>
            <a:r>
              <a:rPr lang="en-US" dirty="0">
                <a:solidFill>
                  <a:srgbClr val="FF0000"/>
                </a:solidFill>
                <a:latin typeface="Times New Roman" panose="02020603050405020304" pitchFamily="18" charset="0"/>
                <a:cs typeface="Times New Roman" panose="02020603050405020304" pitchFamily="18" charset="0"/>
              </a:rPr>
              <a:t> </a:t>
            </a:r>
          </a:p>
        </p:txBody>
      </p:sp>
      <p:sp>
        <p:nvSpPr>
          <p:cNvPr id="14" name="Rectangle 13"/>
          <p:cNvSpPr/>
          <p:nvPr/>
        </p:nvSpPr>
        <p:spPr>
          <a:xfrm>
            <a:off x="8925621" y="3427395"/>
            <a:ext cx="1156086" cy="369332"/>
          </a:xfrm>
          <a:prstGeom prst="rect">
            <a:avLst/>
          </a:prstGeom>
        </p:spPr>
        <p:txBody>
          <a:bodyPr wrap="none">
            <a:spAutoFit/>
          </a:bodyPr>
          <a:lstStyle/>
          <a:p>
            <a:pPr algn="ctr"/>
            <a:r>
              <a:rPr lang="en-US" dirty="0" err="1">
                <a:solidFill>
                  <a:srgbClr val="FF0000"/>
                </a:solidFill>
                <a:latin typeface="Times New Roman" panose="02020603050405020304" pitchFamily="18" charset="0"/>
                <a:cs typeface="Times New Roman" panose="02020603050405020304" pitchFamily="18" charset="0"/>
              </a:rPr>
              <a:t>Đứng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yên</a:t>
            </a:r>
            <a:r>
              <a:rPr lang="en-US" dirty="0">
                <a:solidFill>
                  <a:srgbClr val="FF0000"/>
                </a:solidFill>
                <a:latin typeface="Times New Roman" panose="02020603050405020304" pitchFamily="18" charset="0"/>
                <a:cs typeface="Times New Roman" panose="02020603050405020304" pitchFamily="18" charset="0"/>
              </a:rPr>
              <a:t> </a:t>
            </a:r>
          </a:p>
        </p:txBody>
      </p:sp>
      <p:sp>
        <p:nvSpPr>
          <p:cNvPr id="16" name="Rectangle 15"/>
          <p:cNvSpPr/>
          <p:nvPr/>
        </p:nvSpPr>
        <p:spPr>
          <a:xfrm>
            <a:off x="8763718" y="1660416"/>
            <a:ext cx="1479892" cy="369332"/>
          </a:xfrm>
          <a:prstGeom prst="rect">
            <a:avLst/>
          </a:prstGeom>
        </p:spPr>
        <p:txBody>
          <a:bodyPr wrap="none">
            <a:spAutoFit/>
          </a:bodyPr>
          <a:lstStyle/>
          <a:p>
            <a:pPr algn="ctr"/>
            <a:r>
              <a:rPr lang="en-US" dirty="0" err="1">
                <a:solidFill>
                  <a:srgbClr val="FF0000"/>
                </a:solidFill>
                <a:latin typeface="Times New Roman" panose="02020603050405020304" pitchFamily="18" charset="0"/>
                <a:cs typeface="Times New Roman" panose="02020603050405020304" pitchFamily="18" charset="0"/>
              </a:rPr>
              <a:t>Chuyển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động</a:t>
            </a:r>
            <a:r>
              <a:rPr lang="en-US" dirty="0">
                <a:solidFill>
                  <a:srgbClr val="FF0000"/>
                </a:solidFill>
                <a:latin typeface="Times New Roman" panose="02020603050405020304" pitchFamily="18" charset="0"/>
                <a:cs typeface="Times New Roman" panose="02020603050405020304" pitchFamily="18" charset="0"/>
              </a:rPr>
              <a:t> </a:t>
            </a:r>
          </a:p>
        </p:txBody>
      </p:sp>
      <p:sp>
        <p:nvSpPr>
          <p:cNvPr id="17" name="Rectangle 16"/>
          <p:cNvSpPr/>
          <p:nvPr/>
        </p:nvSpPr>
        <p:spPr>
          <a:xfrm>
            <a:off x="5219971" y="2796639"/>
            <a:ext cx="1479892" cy="369332"/>
          </a:xfrm>
          <a:prstGeom prst="rect">
            <a:avLst/>
          </a:prstGeom>
        </p:spPr>
        <p:txBody>
          <a:bodyPr wrap="none">
            <a:spAutoFit/>
          </a:bodyPr>
          <a:lstStyle/>
          <a:p>
            <a:pPr algn="ctr"/>
            <a:r>
              <a:rPr lang="en-US" dirty="0" err="1">
                <a:solidFill>
                  <a:srgbClr val="FF0000"/>
                </a:solidFill>
                <a:latin typeface="Times New Roman" panose="02020603050405020304" pitchFamily="18" charset="0"/>
                <a:cs typeface="Times New Roman" panose="02020603050405020304" pitchFamily="18" charset="0"/>
              </a:rPr>
              <a:t>Chuyển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động</a:t>
            </a:r>
            <a:r>
              <a:rPr lang="en-US" dirty="0">
                <a:solidFill>
                  <a:srgbClr val="FF0000"/>
                </a:solidFill>
                <a:latin typeface="Times New Roman" panose="02020603050405020304" pitchFamily="18" charset="0"/>
                <a:cs typeface="Times New Roman" panose="02020603050405020304" pitchFamily="18" charset="0"/>
              </a:rPr>
              <a:t> </a:t>
            </a:r>
          </a:p>
        </p:txBody>
      </p:sp>
      <p:sp>
        <p:nvSpPr>
          <p:cNvPr id="18" name="Rectangle 17"/>
          <p:cNvSpPr/>
          <p:nvPr/>
        </p:nvSpPr>
        <p:spPr>
          <a:xfrm>
            <a:off x="5219971" y="3427395"/>
            <a:ext cx="1479892" cy="369332"/>
          </a:xfrm>
          <a:prstGeom prst="rect">
            <a:avLst/>
          </a:prstGeom>
        </p:spPr>
        <p:txBody>
          <a:bodyPr wrap="none">
            <a:spAutoFit/>
          </a:bodyPr>
          <a:lstStyle/>
          <a:p>
            <a:pPr algn="ctr"/>
            <a:r>
              <a:rPr lang="en-US" dirty="0" err="1">
                <a:solidFill>
                  <a:srgbClr val="FF0000"/>
                </a:solidFill>
                <a:latin typeface="Times New Roman" panose="02020603050405020304" pitchFamily="18" charset="0"/>
                <a:cs typeface="Times New Roman" panose="02020603050405020304" pitchFamily="18" charset="0"/>
              </a:rPr>
              <a:t>Chuyển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động</a:t>
            </a:r>
            <a:r>
              <a:rPr lang="en-US" dirty="0">
                <a:solidFill>
                  <a:srgbClr val="FF0000"/>
                </a:solidFill>
                <a:latin typeface="Times New Roman" panose="02020603050405020304" pitchFamily="18" charset="0"/>
                <a:cs typeface="Times New Roman" panose="02020603050405020304" pitchFamily="18" charset="0"/>
              </a:rPr>
              <a:t> </a:t>
            </a:r>
          </a:p>
        </p:txBody>
      </p:sp>
      <p:sp>
        <p:nvSpPr>
          <p:cNvPr id="19" name="Rectangle 18"/>
          <p:cNvSpPr/>
          <p:nvPr/>
        </p:nvSpPr>
        <p:spPr>
          <a:xfrm>
            <a:off x="7017756" y="2796639"/>
            <a:ext cx="1479892" cy="369332"/>
          </a:xfrm>
          <a:prstGeom prst="rect">
            <a:avLst/>
          </a:prstGeom>
        </p:spPr>
        <p:txBody>
          <a:bodyPr wrap="none">
            <a:spAutoFit/>
          </a:bodyPr>
          <a:lstStyle/>
          <a:p>
            <a:pPr algn="ctr"/>
            <a:r>
              <a:rPr lang="en-US" dirty="0" err="1">
                <a:solidFill>
                  <a:srgbClr val="FF0000"/>
                </a:solidFill>
                <a:latin typeface="Times New Roman" panose="02020603050405020304" pitchFamily="18" charset="0"/>
                <a:cs typeface="Times New Roman" panose="02020603050405020304" pitchFamily="18" charset="0"/>
              </a:rPr>
              <a:t>Chuyển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động</a:t>
            </a:r>
            <a:r>
              <a:rPr lang="en-US" dirty="0">
                <a:solidFill>
                  <a:srgbClr val="FF0000"/>
                </a:solidFill>
                <a:latin typeface="Times New Roman" panose="02020603050405020304" pitchFamily="18" charset="0"/>
                <a:cs typeface="Times New Roman" panose="02020603050405020304" pitchFamily="18" charset="0"/>
              </a:rPr>
              <a:t> </a:t>
            </a:r>
          </a:p>
        </p:txBody>
      </p:sp>
      <p:sp>
        <p:nvSpPr>
          <p:cNvPr id="20" name="Rectangle 19"/>
          <p:cNvSpPr/>
          <p:nvPr/>
        </p:nvSpPr>
        <p:spPr>
          <a:xfrm>
            <a:off x="7017756" y="3423947"/>
            <a:ext cx="1479892" cy="369332"/>
          </a:xfrm>
          <a:prstGeom prst="rect">
            <a:avLst/>
          </a:prstGeom>
        </p:spPr>
        <p:txBody>
          <a:bodyPr wrap="none">
            <a:spAutoFit/>
          </a:bodyPr>
          <a:lstStyle/>
          <a:p>
            <a:pPr algn="ctr"/>
            <a:r>
              <a:rPr lang="en-US" dirty="0" err="1">
                <a:solidFill>
                  <a:srgbClr val="FF0000"/>
                </a:solidFill>
                <a:latin typeface="Times New Roman" panose="02020603050405020304" pitchFamily="18" charset="0"/>
                <a:cs typeface="Times New Roman" panose="02020603050405020304" pitchFamily="18" charset="0"/>
              </a:rPr>
              <a:t>Chuyển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động</a:t>
            </a:r>
            <a:r>
              <a:rPr lang="en-US" dirty="0">
                <a:solidFill>
                  <a:srgbClr val="FF0000"/>
                </a:solidFill>
                <a:latin typeface="Times New Roman" panose="02020603050405020304" pitchFamily="18" charset="0"/>
                <a:cs typeface="Times New Roman" panose="02020603050405020304" pitchFamily="18" charset="0"/>
              </a:rPr>
              <a:t> </a:t>
            </a:r>
          </a:p>
        </p:txBody>
      </p:sp>
      <p:sp>
        <p:nvSpPr>
          <p:cNvPr id="21" name="Rectangle 20"/>
          <p:cNvSpPr/>
          <p:nvPr/>
        </p:nvSpPr>
        <p:spPr>
          <a:xfrm>
            <a:off x="8763718" y="2313270"/>
            <a:ext cx="1479892" cy="369332"/>
          </a:xfrm>
          <a:prstGeom prst="rect">
            <a:avLst/>
          </a:prstGeom>
        </p:spPr>
        <p:txBody>
          <a:bodyPr wrap="none">
            <a:spAutoFit/>
          </a:bodyPr>
          <a:lstStyle/>
          <a:p>
            <a:pPr algn="ctr"/>
            <a:r>
              <a:rPr lang="en-US" dirty="0" err="1">
                <a:solidFill>
                  <a:srgbClr val="FF0000"/>
                </a:solidFill>
                <a:latin typeface="Times New Roman" panose="02020603050405020304" pitchFamily="18" charset="0"/>
                <a:cs typeface="Times New Roman" panose="02020603050405020304" pitchFamily="18" charset="0"/>
              </a:rPr>
              <a:t>Chuyển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động</a:t>
            </a:r>
            <a:r>
              <a:rPr lang="en-US" dirty="0">
                <a:solidFill>
                  <a:srgbClr val="FF0000"/>
                </a:solidFill>
                <a:latin typeface="Times New Roman" panose="02020603050405020304" pitchFamily="18" charset="0"/>
                <a:cs typeface="Times New Roman" panose="02020603050405020304" pitchFamily="18" charset="0"/>
              </a:rPr>
              <a:t> </a:t>
            </a:r>
          </a:p>
        </p:txBody>
      </p:sp>
      <p:sp>
        <p:nvSpPr>
          <p:cNvPr id="22" name="Rectangle 21"/>
          <p:cNvSpPr/>
          <p:nvPr/>
        </p:nvSpPr>
        <p:spPr>
          <a:xfrm>
            <a:off x="10407484" y="1703949"/>
            <a:ext cx="1479892" cy="369332"/>
          </a:xfrm>
          <a:prstGeom prst="rect">
            <a:avLst/>
          </a:prstGeom>
        </p:spPr>
        <p:txBody>
          <a:bodyPr wrap="none">
            <a:spAutoFit/>
          </a:bodyPr>
          <a:lstStyle/>
          <a:p>
            <a:pPr algn="ctr"/>
            <a:r>
              <a:rPr lang="en-US" dirty="0" err="1">
                <a:solidFill>
                  <a:srgbClr val="FF0000"/>
                </a:solidFill>
                <a:latin typeface="Times New Roman" panose="02020603050405020304" pitchFamily="18" charset="0"/>
                <a:cs typeface="Times New Roman" panose="02020603050405020304" pitchFamily="18" charset="0"/>
              </a:rPr>
              <a:t>Chuyển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động</a:t>
            </a:r>
            <a:r>
              <a:rPr lang="en-US" dirty="0">
                <a:solidFill>
                  <a:srgbClr val="FF0000"/>
                </a:solidFill>
                <a:latin typeface="Times New Roman" panose="02020603050405020304" pitchFamily="18" charset="0"/>
                <a:cs typeface="Times New Roman" panose="02020603050405020304" pitchFamily="18" charset="0"/>
              </a:rPr>
              <a:t> </a:t>
            </a:r>
          </a:p>
        </p:txBody>
      </p:sp>
      <p:sp>
        <p:nvSpPr>
          <p:cNvPr id="23" name="Rectangle 22"/>
          <p:cNvSpPr/>
          <p:nvPr/>
        </p:nvSpPr>
        <p:spPr>
          <a:xfrm>
            <a:off x="10407484" y="2313270"/>
            <a:ext cx="1479892" cy="369332"/>
          </a:xfrm>
          <a:prstGeom prst="rect">
            <a:avLst/>
          </a:prstGeom>
        </p:spPr>
        <p:txBody>
          <a:bodyPr wrap="none">
            <a:spAutoFit/>
          </a:bodyPr>
          <a:lstStyle/>
          <a:p>
            <a:pPr algn="ctr"/>
            <a:r>
              <a:rPr lang="en-US" dirty="0" err="1">
                <a:solidFill>
                  <a:srgbClr val="FF0000"/>
                </a:solidFill>
                <a:latin typeface="Times New Roman" panose="02020603050405020304" pitchFamily="18" charset="0"/>
                <a:cs typeface="Times New Roman" panose="02020603050405020304" pitchFamily="18" charset="0"/>
              </a:rPr>
              <a:t>Chuyển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động</a:t>
            </a:r>
            <a:r>
              <a:rPr lang="en-US" dirty="0">
                <a:solidFill>
                  <a:srgbClr val="FF0000"/>
                </a:solidFill>
                <a:latin typeface="Times New Roman" panose="02020603050405020304" pitchFamily="18" charset="0"/>
                <a:cs typeface="Times New Roman" panose="02020603050405020304" pitchFamily="18" charset="0"/>
              </a:rPr>
              <a:t> </a:t>
            </a:r>
          </a:p>
        </p:txBody>
      </p:sp>
      <p:pic>
        <p:nvPicPr>
          <p:cNvPr id="24" name="Picture 5" descr="d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912096" y="4274848"/>
            <a:ext cx="2089159" cy="208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117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inVertical)">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6" presetClass="entr" presetSubtype="16"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circle(in)">
                                      <p:cBhvr>
                                        <p:cTn id="5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3" grpId="0"/>
      <p:bldP spid="14" grpId="0"/>
      <p:bldP spid="16" grpId="0"/>
      <p:bldP spid="17" grpId="0"/>
      <p:bldP spid="18" grpId="0"/>
      <p:bldP spid="19" grpId="0"/>
      <p:bldP spid="20" grpId="0"/>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p:cNvSpPr>
            <a:spLocks noGrp="1"/>
          </p:cNvSpPr>
          <p:nvPr>
            <p:ph idx="1"/>
          </p:nvPr>
        </p:nvSpPr>
        <p:spPr>
          <a:xfrm>
            <a:off x="5546496" y="837677"/>
            <a:ext cx="6248400" cy="5957673"/>
          </a:xfrm>
        </p:spPr>
        <p:txBody>
          <a:bodyPr>
            <a:normAutofit/>
          </a:bodyPr>
          <a:lstStyle/>
          <a:p>
            <a:pPr algn="just"/>
            <a:r>
              <a:rPr lang="vi-VN" altLang="en-US" sz="2400" dirty="0">
                <a:latin typeface="+mj-lt"/>
              </a:rPr>
              <a:t>Chuyển động là gì, đứng yên là gì?</a:t>
            </a:r>
          </a:p>
          <a:p>
            <a:pPr algn="just"/>
            <a:r>
              <a:rPr lang="vi-VN" altLang="en-US" sz="2400" dirty="0">
                <a:latin typeface="+mj-lt"/>
              </a:rPr>
              <a:t>Thế nào là chuyển động đều, chuyển động không đều? </a:t>
            </a:r>
          </a:p>
          <a:p>
            <a:pPr algn="just"/>
            <a:r>
              <a:rPr lang="vi-VN" altLang="en-US" sz="2400" dirty="0">
                <a:latin typeface="+mj-lt"/>
              </a:rPr>
              <a:t>Lực có quan hệ với vận tốc như thế nào?</a:t>
            </a:r>
          </a:p>
          <a:p>
            <a:pPr algn="just"/>
            <a:r>
              <a:rPr lang="vi-VN" altLang="en-US" sz="2400" dirty="0">
                <a:latin typeface="+mj-lt"/>
              </a:rPr>
              <a:t>Quán tính là gì?</a:t>
            </a:r>
          </a:p>
          <a:p>
            <a:pPr algn="just"/>
            <a:r>
              <a:rPr lang="vi-VN" altLang="en-US" sz="2400" dirty="0">
                <a:latin typeface="+mj-lt"/>
              </a:rPr>
              <a:t>Áp suất là gì? Áp suất gây ra bởi chất rắn, chất lỏng, áp suất khí quyển có gì khác nhau?</a:t>
            </a:r>
          </a:p>
          <a:p>
            <a:pPr algn="just"/>
            <a:r>
              <a:rPr lang="vi-VN" altLang="en-US" sz="2400" dirty="0">
                <a:latin typeface="+mj-lt"/>
              </a:rPr>
              <a:t>Lực đẩy Ác-si-met là gì? Khi nào thì vật nổi, khi nào thì vật chìm?</a:t>
            </a:r>
          </a:p>
          <a:p>
            <a:pPr algn="just"/>
            <a:r>
              <a:rPr lang="vi-VN" altLang="en-US" sz="2400" dirty="0">
                <a:latin typeface="+mj-lt"/>
              </a:rPr>
              <a:t>Công Cơ học là gì?</a:t>
            </a:r>
          </a:p>
          <a:p>
            <a:pPr algn="just"/>
            <a:r>
              <a:rPr lang="vi-VN" altLang="en-US" sz="2400" dirty="0">
                <a:latin typeface="+mj-lt"/>
              </a:rPr>
              <a:t>Công suất đặc trưng cho tính chất nào của việc thực hiện công? </a:t>
            </a:r>
          </a:p>
          <a:p>
            <a:pPr algn="just"/>
            <a:r>
              <a:rPr lang="vi-VN" altLang="en-US" sz="2400" dirty="0">
                <a:latin typeface="+mj-lt"/>
              </a:rPr>
              <a:t>Cơ năng, động năng, thế năng là gì ?</a:t>
            </a:r>
            <a:endParaRPr lang="en-US" altLang="en-US" sz="2400" dirty="0">
              <a:latin typeface="+mj-lt"/>
            </a:endParaRPr>
          </a:p>
        </p:txBody>
      </p:sp>
      <p:sp>
        <p:nvSpPr>
          <p:cNvPr id="4" name="Rectangle 2"/>
          <p:cNvSpPr txBox="1">
            <a:spLocks noChangeArrowheads="1"/>
          </p:cNvSpPr>
          <p:nvPr/>
        </p:nvSpPr>
        <p:spPr bwMode="auto">
          <a:xfrm>
            <a:off x="2075688" y="51816"/>
            <a:ext cx="7726680" cy="63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3300" b="1" kern="0" dirty="0">
                <a:solidFill>
                  <a:srgbClr val="CC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CHƯƠNG I: CƠ HỌC</a:t>
            </a:r>
          </a:p>
        </p:txBody>
      </p:sp>
      <p:pic>
        <p:nvPicPr>
          <p:cNvPr id="286724" name="Picture 4" descr="Bình dưỡng khí oxy cần thiết cho người lặn sâu | by Hồng Nhung Lê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4725" y="3895763"/>
            <a:ext cx="4417423" cy="259155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635" y="688848"/>
            <a:ext cx="4959605" cy="3206915"/>
          </a:xfrm>
          <a:prstGeom prst="rect">
            <a:avLst/>
          </a:prstGeom>
        </p:spPr>
      </p:pic>
    </p:spTree>
    <p:extLst>
      <p:ext uri="{BB962C8B-B14F-4D97-AF65-F5344CB8AC3E}">
        <p14:creationId xmlns:p14="http://schemas.microsoft.com/office/powerpoint/2010/main" val="87037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6724"/>
                                        </p:tgtEl>
                                        <p:attrNameLst>
                                          <p:attrName>style.visibility</p:attrName>
                                        </p:attrNameLst>
                                      </p:cBhvr>
                                      <p:to>
                                        <p:strVal val="visible"/>
                                      </p:to>
                                    </p:set>
                                    <p:animEffect transition="in" filter="wipe(down)">
                                      <p:cBhvr>
                                        <p:cTn id="7" dur="500"/>
                                        <p:tgtEl>
                                          <p:spTgt spid="2867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5778">
                                            <p:txEl>
                                              <p:pRg st="0" end="0"/>
                                            </p:txEl>
                                          </p:spTgt>
                                        </p:tgtEl>
                                        <p:attrNameLst>
                                          <p:attrName>style.visibility</p:attrName>
                                        </p:attrNameLst>
                                      </p:cBhvr>
                                      <p:to>
                                        <p:strVal val="visible"/>
                                      </p:to>
                                    </p:set>
                                    <p:animEffect transition="in" filter="wipe(up)">
                                      <p:cBhvr>
                                        <p:cTn id="12" dur="500"/>
                                        <p:tgtEl>
                                          <p:spTgt spid="7577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5778">
                                            <p:txEl>
                                              <p:pRg st="1" end="1"/>
                                            </p:txEl>
                                          </p:spTgt>
                                        </p:tgtEl>
                                        <p:attrNameLst>
                                          <p:attrName>style.visibility</p:attrName>
                                        </p:attrNameLst>
                                      </p:cBhvr>
                                      <p:to>
                                        <p:strVal val="visible"/>
                                      </p:to>
                                    </p:set>
                                    <p:animEffect transition="in" filter="wipe(up)">
                                      <p:cBhvr>
                                        <p:cTn id="17" dur="500"/>
                                        <p:tgtEl>
                                          <p:spTgt spid="7577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5778">
                                            <p:txEl>
                                              <p:pRg st="2" end="2"/>
                                            </p:txEl>
                                          </p:spTgt>
                                        </p:tgtEl>
                                        <p:attrNameLst>
                                          <p:attrName>style.visibility</p:attrName>
                                        </p:attrNameLst>
                                      </p:cBhvr>
                                      <p:to>
                                        <p:strVal val="visible"/>
                                      </p:to>
                                    </p:set>
                                    <p:animEffect transition="in" filter="wipe(up)">
                                      <p:cBhvr>
                                        <p:cTn id="22" dur="500"/>
                                        <p:tgtEl>
                                          <p:spTgt spid="7577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5778">
                                            <p:txEl>
                                              <p:pRg st="3" end="3"/>
                                            </p:txEl>
                                          </p:spTgt>
                                        </p:tgtEl>
                                        <p:attrNameLst>
                                          <p:attrName>style.visibility</p:attrName>
                                        </p:attrNameLst>
                                      </p:cBhvr>
                                      <p:to>
                                        <p:strVal val="visible"/>
                                      </p:to>
                                    </p:set>
                                    <p:animEffect transition="in" filter="wipe(up)">
                                      <p:cBhvr>
                                        <p:cTn id="27" dur="500"/>
                                        <p:tgtEl>
                                          <p:spTgt spid="7577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5778">
                                            <p:txEl>
                                              <p:pRg st="4" end="4"/>
                                            </p:txEl>
                                          </p:spTgt>
                                        </p:tgtEl>
                                        <p:attrNameLst>
                                          <p:attrName>style.visibility</p:attrName>
                                        </p:attrNameLst>
                                      </p:cBhvr>
                                      <p:to>
                                        <p:strVal val="visible"/>
                                      </p:to>
                                    </p:set>
                                    <p:animEffect transition="in" filter="wipe(up)">
                                      <p:cBhvr>
                                        <p:cTn id="32" dur="500"/>
                                        <p:tgtEl>
                                          <p:spTgt spid="7577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5778">
                                            <p:txEl>
                                              <p:pRg st="5" end="5"/>
                                            </p:txEl>
                                          </p:spTgt>
                                        </p:tgtEl>
                                        <p:attrNameLst>
                                          <p:attrName>style.visibility</p:attrName>
                                        </p:attrNameLst>
                                      </p:cBhvr>
                                      <p:to>
                                        <p:strVal val="visible"/>
                                      </p:to>
                                    </p:set>
                                    <p:animEffect transition="in" filter="wipe(up)">
                                      <p:cBhvr>
                                        <p:cTn id="37" dur="500"/>
                                        <p:tgtEl>
                                          <p:spTgt spid="7577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5778">
                                            <p:txEl>
                                              <p:pRg st="6" end="6"/>
                                            </p:txEl>
                                          </p:spTgt>
                                        </p:tgtEl>
                                        <p:attrNameLst>
                                          <p:attrName>style.visibility</p:attrName>
                                        </p:attrNameLst>
                                      </p:cBhvr>
                                      <p:to>
                                        <p:strVal val="visible"/>
                                      </p:to>
                                    </p:set>
                                    <p:animEffect transition="in" filter="wipe(up)">
                                      <p:cBhvr>
                                        <p:cTn id="42" dur="500"/>
                                        <p:tgtEl>
                                          <p:spTgt spid="7577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75778">
                                            <p:txEl>
                                              <p:pRg st="7" end="7"/>
                                            </p:txEl>
                                          </p:spTgt>
                                        </p:tgtEl>
                                        <p:attrNameLst>
                                          <p:attrName>style.visibility</p:attrName>
                                        </p:attrNameLst>
                                      </p:cBhvr>
                                      <p:to>
                                        <p:strVal val="visible"/>
                                      </p:to>
                                    </p:set>
                                    <p:animEffect transition="in" filter="wipe(up)">
                                      <p:cBhvr>
                                        <p:cTn id="47" dur="500"/>
                                        <p:tgtEl>
                                          <p:spTgt spid="7577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75778">
                                            <p:txEl>
                                              <p:pRg st="8" end="8"/>
                                            </p:txEl>
                                          </p:spTgt>
                                        </p:tgtEl>
                                        <p:attrNameLst>
                                          <p:attrName>style.visibility</p:attrName>
                                        </p:attrNameLst>
                                      </p:cBhvr>
                                      <p:to>
                                        <p:strVal val="visible"/>
                                      </p:to>
                                    </p:set>
                                    <p:animEffect transition="in" filter="wipe(up)">
                                      <p:cBhvr>
                                        <p:cTn id="52" dur="500"/>
                                        <p:tgtEl>
                                          <p:spTgt spid="7577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6" name="Picture 12"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0864" y="4837114"/>
            <a:ext cx="2365375" cy="85407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9413" y="4189414"/>
            <a:ext cx="2616200" cy="935037"/>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5300" y="3048000"/>
            <a:ext cx="4235450" cy="2211388"/>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3401" y="3119439"/>
            <a:ext cx="3776663" cy="935037"/>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7501" y="2112963"/>
            <a:ext cx="3992563" cy="1312862"/>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5300" y="2876550"/>
            <a:ext cx="4216400" cy="736600"/>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75450" y="1150938"/>
            <a:ext cx="3784600" cy="1096962"/>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35301" y="1276350"/>
            <a:ext cx="4100513" cy="2338388"/>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1960564"/>
            <a:ext cx="3506788" cy="27781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p:cNvSpPr txBox="1">
            <a:spLocks noChangeArrowheads="1"/>
          </p:cNvSpPr>
          <p:nvPr/>
        </p:nvSpPr>
        <p:spPr bwMode="auto">
          <a:xfrm>
            <a:off x="1" y="18288"/>
            <a:ext cx="12191999" cy="561975"/>
          </a:xfrm>
          <a:prstGeom prst="rect">
            <a:avLst/>
          </a:prstGeom>
          <a:solidFill>
            <a:schemeClr val="accent6">
              <a:lumMod val="40000"/>
              <a:lumOff val="60000"/>
            </a:schemeClr>
          </a:solidFill>
          <a:ln>
            <a:solidFill>
              <a:schemeClr val="accent1"/>
            </a:solidFill>
          </a:ln>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defRPr/>
            </a:pPr>
            <a:r>
              <a:rPr lang="en-US" sz="3200" b="1" dirty="0" err="1">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sz="3200" b="1" dirty="0">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 </a:t>
            </a:r>
            <a:r>
              <a:rPr lang="en-US" sz="3200" b="1" dirty="0" err="1">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a:t>
            </a:r>
            <a:r>
              <a:rPr lang="en-US" sz="3200" b="1" dirty="0">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 </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CHUYỂN ĐỘNG CƠ HỌC</a:t>
            </a:r>
            <a:endParaRPr lang="en-US" sz="3900" b="1" kern="0" dirty="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7693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ney-jake-and-the-neverland-pirates-clip-art-images--29662.gif"/>
          <p:cNvPicPr>
            <a:picLocks noChangeAspect="1"/>
          </p:cNvPicPr>
          <p:nvPr/>
        </p:nvPicPr>
        <p:blipFill>
          <a:blip r:embed="rId2" cstate="print"/>
          <a:stretch>
            <a:fillRect/>
          </a:stretch>
        </p:blipFill>
        <p:spPr>
          <a:xfrm>
            <a:off x="4572000" y="1524000"/>
            <a:ext cx="4724400" cy="4953000"/>
          </a:xfrm>
          <a:prstGeom prst="rect">
            <a:avLst/>
          </a:prstGeom>
        </p:spPr>
      </p:pic>
      <p:pic>
        <p:nvPicPr>
          <p:cNvPr id="7" name="Picture 6" descr="1757a1bdb9a1b22.jpg">
            <a:hlinkClick r:id="rId3" action="ppaction://hlinksldjump"/>
          </p:cNvPr>
          <p:cNvPicPr>
            <a:picLocks noChangeAspect="1"/>
          </p:cNvPicPr>
          <p:nvPr/>
        </p:nvPicPr>
        <p:blipFill>
          <a:blip r:embed="rId4" cstate="print"/>
          <a:stretch>
            <a:fillRect/>
          </a:stretch>
        </p:blipFill>
        <p:spPr>
          <a:xfrm>
            <a:off x="7620001" y="4191000"/>
            <a:ext cx="1272503" cy="749300"/>
          </a:xfrm>
          <a:prstGeom prst="rect">
            <a:avLst/>
          </a:prstGeom>
        </p:spPr>
      </p:pic>
      <p:sp>
        <p:nvSpPr>
          <p:cNvPr id="10" name="Rectangle 9">
            <a:extLst>
              <a:ext uri="{FF2B5EF4-FFF2-40B4-BE49-F238E27FC236}">
                <a16:creationId xmlns:a16="http://schemas.microsoft.com/office/drawing/2014/main" id="{BD7A2930-7667-43D2-8B42-8AF6C3389138}"/>
              </a:ext>
            </a:extLst>
          </p:cNvPr>
          <p:cNvSpPr/>
          <p:nvPr/>
        </p:nvSpPr>
        <p:spPr>
          <a:xfrm>
            <a:off x="4038600" y="152400"/>
            <a:ext cx="4876800" cy="1295400"/>
          </a:xfrm>
          <a:prstGeom prst="rect">
            <a:avLst/>
          </a:prstGeom>
          <a:noFill/>
        </p:spPr>
        <p:txBody>
          <a:bodyPr wrap="none" lIns="91440" tIns="45720" rIns="91440" bIns="45720" numCol="1">
            <a:prstTxWarp prst="textDeflate">
              <a:avLst/>
            </a:prstTxWarp>
            <a:spAutoFit/>
          </a:bodyPr>
          <a:lstStyle/>
          <a:p>
            <a:pPr algn="ctr"/>
            <a:r>
              <a:rPr lang="en-US" sz="8000" b="1" dirty="0">
                <a:ln w="12700" cmpd="sng">
                  <a:solidFill>
                    <a:schemeClr val="accent4"/>
                  </a:solidFill>
                  <a:prstDash val="solid"/>
                </a:ln>
                <a:solidFill>
                  <a:schemeClr val="tx2">
                    <a:lumMod val="20000"/>
                    <a:lumOff val="80000"/>
                  </a:schemeClr>
                </a:solidFill>
                <a:latin typeface="Tahoma" panose="020B0604030504040204" pitchFamily="34" charset="0"/>
                <a:ea typeface="Tahoma" panose="020B0604030504040204" pitchFamily="34" charset="0"/>
                <a:cs typeface="Tahoma" panose="020B0604030504040204" pitchFamily="34" charset="0"/>
              </a:rPr>
              <a:t>JACK TÌM KHO BÁU </a:t>
            </a:r>
          </a:p>
        </p:txBody>
      </p:sp>
    </p:spTree>
    <p:extLst>
      <p:ext uri="{BB962C8B-B14F-4D97-AF65-F5344CB8AC3E}">
        <p14:creationId xmlns:p14="http://schemas.microsoft.com/office/powerpoint/2010/main" val="25608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Desktop\game_scre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free-clip-art-pirate-ship-cliparts-that-you-can-download-to--29666.png"/>
          <p:cNvPicPr>
            <a:picLocks noChangeAspect="1"/>
          </p:cNvPicPr>
          <p:nvPr/>
        </p:nvPicPr>
        <p:blipFill>
          <a:blip r:embed="rId3" cstate="print"/>
          <a:stretch>
            <a:fillRect/>
          </a:stretch>
        </p:blipFill>
        <p:spPr>
          <a:xfrm>
            <a:off x="3352800" y="838200"/>
            <a:ext cx="3505200" cy="2503714"/>
          </a:xfrm>
          <a:prstGeom prst="rect">
            <a:avLst/>
          </a:prstGeom>
        </p:spPr>
      </p:pic>
      <p:pic>
        <p:nvPicPr>
          <p:cNvPr id="9" name="Picture 8" descr="disney-jake-and-the-neverland-pirates-clip-art-images--29662.gif"/>
          <p:cNvPicPr>
            <a:picLocks noChangeAspect="1"/>
          </p:cNvPicPr>
          <p:nvPr/>
        </p:nvPicPr>
        <p:blipFill>
          <a:blip r:embed="rId4" cstate="print"/>
          <a:stretch>
            <a:fillRect/>
          </a:stretch>
        </p:blipFill>
        <p:spPr>
          <a:xfrm>
            <a:off x="6553200" y="1143000"/>
            <a:ext cx="2286000" cy="1981200"/>
          </a:xfrm>
          <a:prstGeom prst="rect">
            <a:avLst/>
          </a:prstGeom>
        </p:spPr>
      </p:pic>
      <p:pic>
        <p:nvPicPr>
          <p:cNvPr id="10" name="Picture 9" descr="020cafd9e8d2e8024e60e3d66391fe0e.png">
            <a:hlinkClick r:id="rId5" action="ppaction://hlinksldjump"/>
          </p:cNvPr>
          <p:cNvPicPr>
            <a:picLocks noChangeAspect="1"/>
          </p:cNvPicPr>
          <p:nvPr/>
        </p:nvPicPr>
        <p:blipFill>
          <a:blip r:embed="rId6" cstate="print"/>
          <a:stretch>
            <a:fillRect/>
          </a:stretch>
        </p:blipFill>
        <p:spPr>
          <a:xfrm>
            <a:off x="6781800" y="5105400"/>
            <a:ext cx="2438400" cy="2209800"/>
          </a:xfrm>
          <a:prstGeom prst="rect">
            <a:avLst/>
          </a:prstGeom>
        </p:spPr>
      </p:pic>
      <p:pic>
        <p:nvPicPr>
          <p:cNvPr id="12" name="Picture 11" descr="fb44a5326e85d476b1b0027a81526e0e.png">
            <a:hlinkClick r:id="rId7" action="ppaction://hlinksldjump"/>
          </p:cNvPr>
          <p:cNvPicPr>
            <a:picLocks noChangeAspect="1"/>
          </p:cNvPicPr>
          <p:nvPr/>
        </p:nvPicPr>
        <p:blipFill>
          <a:blip r:embed="rId8" cstate="print"/>
          <a:stretch>
            <a:fillRect/>
          </a:stretch>
        </p:blipFill>
        <p:spPr>
          <a:xfrm>
            <a:off x="4572000" y="5562600"/>
            <a:ext cx="1905000" cy="1295400"/>
          </a:xfrm>
          <a:prstGeom prst="rect">
            <a:avLst/>
          </a:prstGeom>
        </p:spPr>
      </p:pic>
      <p:pic>
        <p:nvPicPr>
          <p:cNvPr id="13" name="Picture 12" descr="41de1940fddd4979ee9c546aa68145dc.png">
            <a:hlinkClick r:id="rId9" action="ppaction://hlinksldjump"/>
          </p:cNvPr>
          <p:cNvPicPr>
            <a:picLocks noChangeAspect="1"/>
          </p:cNvPicPr>
          <p:nvPr/>
        </p:nvPicPr>
        <p:blipFill>
          <a:blip r:embed="rId10" cstate="print"/>
          <a:stretch>
            <a:fillRect/>
          </a:stretch>
        </p:blipFill>
        <p:spPr>
          <a:xfrm>
            <a:off x="8686800" y="5029200"/>
            <a:ext cx="2133600" cy="2133600"/>
          </a:xfrm>
          <a:prstGeom prst="rect">
            <a:avLst/>
          </a:prstGeom>
        </p:spPr>
      </p:pic>
      <p:pic>
        <p:nvPicPr>
          <p:cNvPr id="14" name="Picture 7" descr="C:\Users\ADMIN\Desktop\Doreamon cau ca\animated-tropical-fish-5-2.gif">
            <a:hlinkClick r:id="rId7" action="ppaction://hlinksldjump"/>
          </p:cNvPr>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4274" y="3383347"/>
            <a:ext cx="799726" cy="6285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0719548b26d2f34b9b299abba325ffd.png">
            <a:hlinkClick r:id="rId12" action="ppaction://hlinksldjump"/>
          </p:cNvPr>
          <p:cNvPicPr>
            <a:picLocks noChangeAspect="1"/>
          </p:cNvPicPr>
          <p:nvPr/>
        </p:nvPicPr>
        <p:blipFill>
          <a:blip r:embed="rId13" cstate="print"/>
          <a:stretch>
            <a:fillRect/>
          </a:stretch>
        </p:blipFill>
        <p:spPr>
          <a:xfrm>
            <a:off x="2057400" y="5257800"/>
            <a:ext cx="2133600" cy="1600200"/>
          </a:xfrm>
          <a:prstGeom prst="rect">
            <a:avLst/>
          </a:prstGeom>
        </p:spPr>
      </p:pic>
      <p:pic>
        <p:nvPicPr>
          <p:cNvPr id="11" name="Picture 10" descr="3e0d0b8091e5297e6b938ce3eaa17115.png"/>
          <p:cNvPicPr>
            <a:picLocks noChangeAspect="1"/>
          </p:cNvPicPr>
          <p:nvPr/>
        </p:nvPicPr>
        <p:blipFill>
          <a:blip r:embed="rId14" cstate="print"/>
          <a:stretch>
            <a:fillRect/>
          </a:stretch>
        </p:blipFill>
        <p:spPr>
          <a:xfrm flipH="1">
            <a:off x="10668000" y="3657600"/>
            <a:ext cx="2090890" cy="1145940"/>
          </a:xfrm>
          <a:prstGeom prst="rect">
            <a:avLst/>
          </a:prstGeom>
        </p:spPr>
      </p:pic>
    </p:spTree>
    <p:extLst>
      <p:ext uri="{BB962C8B-B14F-4D97-AF65-F5344CB8AC3E}">
        <p14:creationId xmlns:p14="http://schemas.microsoft.com/office/powerpoint/2010/main" val="100138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11022E-16 -0.02777 L 1.11022E-16 -4.44444E-6 " pathEditMode="relative" rAng="0" ptsTypes="AA">
                                      <p:cBhvr>
                                        <p:cTn id="6" dur="2000" fill="hold"/>
                                        <p:tgtEl>
                                          <p:spTgt spid="9"/>
                                        </p:tgtEl>
                                        <p:attrNameLst>
                                          <p:attrName>ppt_x</p:attrName>
                                          <p:attrName>ppt_y</p:attrName>
                                        </p:attrNameLst>
                                      </p:cBhvr>
                                      <p:rCtr x="0" y="14"/>
                                    </p:animMotion>
                                  </p:childTnLst>
                                </p:cTn>
                              </p:par>
                              <p:par>
                                <p:cTn id="7" presetID="63" presetClass="path" presetSubtype="0" repeatCount="indefinite" accel="50000" decel="50000" fill="hold" nodeType="withEffect">
                                  <p:stCondLst>
                                    <p:cond delay="0"/>
                                  </p:stCondLst>
                                  <p:childTnLst>
                                    <p:animMotion origin="layout" path="M -6.93889E-18 -3.35805E-6 L 1.12708 0.0034 " pathEditMode="relative" rAng="0" ptsTypes="AA">
                                      <p:cBhvr>
                                        <p:cTn id="8" dur="27000" fill="hold"/>
                                        <p:tgtEl>
                                          <p:spTgt spid="14"/>
                                        </p:tgtEl>
                                        <p:attrNameLst>
                                          <p:attrName>ppt_x</p:attrName>
                                          <p:attrName>ppt_y</p:attrName>
                                        </p:attrNameLst>
                                      </p:cBhvr>
                                      <p:rCtr x="56354" y="154"/>
                                    </p:animMotion>
                                  </p:childTnLst>
                                </p:cTn>
                              </p:par>
                              <p:par>
                                <p:cTn id="9" presetID="35" presetClass="path" presetSubtype="0" accel="50000" decel="50000" fill="hold" nodeType="withEffect">
                                  <p:stCondLst>
                                    <p:cond delay="0"/>
                                  </p:stCondLst>
                                  <p:childTnLst>
                                    <p:animMotion origin="layout" path="M 0 -3.33333E-6 L -1.15 -3.33333E-6 " pathEditMode="relative" rAng="0" ptsTypes="AA">
                                      <p:cBhvr>
                                        <p:cTn id="10" dur="26000" fill="hold"/>
                                        <p:tgtEl>
                                          <p:spTgt spid="11"/>
                                        </p:tgtEl>
                                        <p:attrNameLst>
                                          <p:attrName>ppt_x</p:attrName>
                                          <p:attrName>ppt_y</p:attrName>
                                        </p:attrNameLst>
                                      </p:cBhvr>
                                      <p:rCtr x="-575"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1" presetClass="exit" presetSubtype="0" fill="hold" nodeType="afterEffect">
                                  <p:stCondLst>
                                    <p:cond delay="200"/>
                                  </p:stCondLst>
                                  <p:childTnLst>
                                    <p:set>
                                      <p:cBhvr>
                                        <p:cTn id="15"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64" presetClass="path" presetSubtype="0" accel="50000" decel="50000" fill="hold" nodeType="withEffect">
                                  <p:stCondLst>
                                    <p:cond delay="0"/>
                                  </p:stCondLst>
                                  <p:childTnLst>
                                    <p:animMotion origin="layout" path="M 0 -3.33333E-6 L 0.15 -0.42777 " pathEditMode="relative" rAng="0" ptsTypes="AA">
                                      <p:cBhvr>
                                        <p:cTn id="20" dur="2000" fill="hold"/>
                                        <p:tgtEl>
                                          <p:spTgt spid="7"/>
                                        </p:tgtEl>
                                        <p:attrNameLst>
                                          <p:attrName>ppt_x</p:attrName>
                                          <p:attrName>ppt_y</p:attrName>
                                        </p:attrNameLst>
                                      </p:cBhvr>
                                      <p:rCtr x="75" y="-214"/>
                                    </p:animMotion>
                                  </p:childTnLst>
                                </p:cTn>
                              </p:par>
                            </p:childTnLst>
                          </p:cTn>
                        </p:par>
                        <p:par>
                          <p:cTn id="21" fill="hold">
                            <p:stCondLst>
                              <p:cond delay="2000"/>
                            </p:stCondLst>
                            <p:childTnLst>
                              <p:par>
                                <p:cTn id="22" presetID="47" presetClass="exit" presetSubtype="0" fill="hold" nodeType="afterEffect">
                                  <p:stCondLst>
                                    <p:cond delay="0"/>
                                  </p:stCondLst>
                                  <p:childTnLst>
                                    <p:animEffect transition="out" filter="fade">
                                      <p:cBhvr>
                                        <p:cTn id="23" dur="1000"/>
                                        <p:tgtEl>
                                          <p:spTgt spid="7"/>
                                        </p:tgtEl>
                                      </p:cBhvr>
                                    </p:animEffect>
                                    <p:anim calcmode="lin" valueType="num">
                                      <p:cBhvr>
                                        <p:cTn id="24" dur="1000"/>
                                        <p:tgtEl>
                                          <p:spTgt spid="7"/>
                                        </p:tgtEl>
                                        <p:attrNameLst>
                                          <p:attrName>ppt_x</p:attrName>
                                        </p:attrNameLst>
                                      </p:cBhvr>
                                      <p:tavLst>
                                        <p:tav tm="0">
                                          <p:val>
                                            <p:strVal val="ppt_x"/>
                                          </p:val>
                                        </p:tav>
                                        <p:tav tm="100000">
                                          <p:val>
                                            <p:strVal val="ppt_x"/>
                                          </p:val>
                                        </p:tav>
                                      </p:tavLst>
                                    </p:anim>
                                    <p:anim calcmode="lin" valueType="num">
                                      <p:cBhvr>
                                        <p:cTn id="25" dur="1000"/>
                                        <p:tgtEl>
                                          <p:spTgt spid="7"/>
                                        </p:tgtEl>
                                        <p:attrNameLst>
                                          <p:attrName>ppt_y</p:attrName>
                                        </p:attrNameLst>
                                      </p:cBhvr>
                                      <p:tavLst>
                                        <p:tav tm="0">
                                          <p:val>
                                            <p:strVal val="ppt_y"/>
                                          </p:val>
                                        </p:tav>
                                        <p:tav tm="100000">
                                          <p:val>
                                            <p:strVal val="ppt_y-.1"/>
                                          </p:val>
                                        </p:tav>
                                      </p:tavLst>
                                    </p:anim>
                                    <p:set>
                                      <p:cBhvr>
                                        <p:cTn id="2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withEffect">
                                  <p:stCondLst>
                                    <p:cond delay="0"/>
                                  </p:stCondLst>
                                  <p:childTnLst>
                                    <p:animMotion origin="layout" path="M 5.55112E-17 4.44444E-6 L -0.1125 -0.46112 " pathEditMode="relative" rAng="0" ptsTypes="AA">
                                      <p:cBhvr>
                                        <p:cTn id="31" dur="2000" fill="hold"/>
                                        <p:tgtEl>
                                          <p:spTgt spid="12"/>
                                        </p:tgtEl>
                                        <p:attrNameLst>
                                          <p:attrName>ppt_x</p:attrName>
                                          <p:attrName>ppt_y</p:attrName>
                                        </p:attrNameLst>
                                      </p:cBhvr>
                                      <p:rCtr x="-56" y="-231"/>
                                    </p:animMotion>
                                  </p:childTnLst>
                                </p:cTn>
                              </p:par>
                            </p:childTnLst>
                          </p:cTn>
                        </p:par>
                        <p:par>
                          <p:cTn id="32" fill="hold">
                            <p:stCondLst>
                              <p:cond delay="2000"/>
                            </p:stCondLst>
                            <p:childTnLst>
                              <p:par>
                                <p:cTn id="33" presetID="47" presetClass="exit" presetSubtype="0" fill="hold" nodeType="afterEffect">
                                  <p:stCondLst>
                                    <p:cond delay="0"/>
                                  </p:stCondLst>
                                  <p:childTnLst>
                                    <p:animEffect transition="out" filter="fade">
                                      <p:cBhvr>
                                        <p:cTn id="34" dur="1000"/>
                                        <p:tgtEl>
                                          <p:spTgt spid="12"/>
                                        </p:tgtEl>
                                      </p:cBhvr>
                                    </p:animEffect>
                                    <p:anim calcmode="lin" valueType="num">
                                      <p:cBhvr>
                                        <p:cTn id="35" dur="1000"/>
                                        <p:tgtEl>
                                          <p:spTgt spid="12"/>
                                        </p:tgtEl>
                                        <p:attrNameLst>
                                          <p:attrName>ppt_x</p:attrName>
                                        </p:attrNameLst>
                                      </p:cBhvr>
                                      <p:tavLst>
                                        <p:tav tm="0">
                                          <p:val>
                                            <p:strVal val="ppt_x"/>
                                          </p:val>
                                        </p:tav>
                                        <p:tav tm="100000">
                                          <p:val>
                                            <p:strVal val="ppt_x"/>
                                          </p:val>
                                        </p:tav>
                                      </p:tavLst>
                                    </p:anim>
                                    <p:anim calcmode="lin" valueType="num">
                                      <p:cBhvr>
                                        <p:cTn id="36" dur="1000"/>
                                        <p:tgtEl>
                                          <p:spTgt spid="12"/>
                                        </p:tgtEl>
                                        <p:attrNameLst>
                                          <p:attrName>ppt_y</p:attrName>
                                        </p:attrNameLst>
                                      </p:cBhvr>
                                      <p:tavLst>
                                        <p:tav tm="0">
                                          <p:val>
                                            <p:strVal val="ppt_y"/>
                                          </p:val>
                                        </p:tav>
                                        <p:tav tm="100000">
                                          <p:val>
                                            <p:strVal val="ppt_y-.1"/>
                                          </p:val>
                                        </p:tav>
                                      </p:tavLst>
                                    </p:anim>
                                    <p:set>
                                      <p:cBhvr>
                                        <p:cTn id="37"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42" presetClass="path" presetSubtype="0" accel="50000" decel="50000" fill="remove" nodeType="clickEffect">
                                  <p:stCondLst>
                                    <p:cond delay="0"/>
                                  </p:stCondLst>
                                  <p:childTnLst>
                                    <p:animMotion origin="layout" path="M -3.33333E-6 4.44444E-6 L -0.38333 -0.45 " pathEditMode="relative" rAng="0" ptsTypes="AA">
                                      <p:cBhvr>
                                        <p:cTn id="42" dur="2000" fill="hold"/>
                                        <p:tgtEl>
                                          <p:spTgt spid="10"/>
                                        </p:tgtEl>
                                        <p:attrNameLst>
                                          <p:attrName>ppt_x</p:attrName>
                                          <p:attrName>ppt_y</p:attrName>
                                        </p:attrNameLst>
                                      </p:cBhvr>
                                      <p:rCtr x="-192" y="-225"/>
                                    </p:animMotion>
                                  </p:childTnLst>
                                </p:cTn>
                              </p:par>
                            </p:childTnLst>
                          </p:cTn>
                        </p:par>
                        <p:par>
                          <p:cTn id="43" fill="hold">
                            <p:stCondLst>
                              <p:cond delay="2000"/>
                            </p:stCondLst>
                            <p:childTnLst>
                              <p:par>
                                <p:cTn id="44" presetID="47" presetClass="exit" presetSubtype="0" fill="hold" nodeType="afterEffect">
                                  <p:stCondLst>
                                    <p:cond delay="0"/>
                                  </p:stCondLst>
                                  <p:childTnLst>
                                    <p:animEffect transition="out" filter="fade">
                                      <p:cBhvr>
                                        <p:cTn id="45" dur="1000"/>
                                        <p:tgtEl>
                                          <p:spTgt spid="10"/>
                                        </p:tgtEl>
                                      </p:cBhvr>
                                    </p:animEffect>
                                    <p:anim calcmode="lin" valueType="num">
                                      <p:cBhvr>
                                        <p:cTn id="46" dur="1000"/>
                                        <p:tgtEl>
                                          <p:spTgt spid="10"/>
                                        </p:tgtEl>
                                        <p:attrNameLst>
                                          <p:attrName>ppt_x</p:attrName>
                                        </p:attrNameLst>
                                      </p:cBhvr>
                                      <p:tavLst>
                                        <p:tav tm="0">
                                          <p:val>
                                            <p:strVal val="ppt_x"/>
                                          </p:val>
                                        </p:tav>
                                        <p:tav tm="100000">
                                          <p:val>
                                            <p:strVal val="ppt_x"/>
                                          </p:val>
                                        </p:tav>
                                      </p:tavLst>
                                    </p:anim>
                                    <p:anim calcmode="lin" valueType="num">
                                      <p:cBhvr>
                                        <p:cTn id="47" dur="1000"/>
                                        <p:tgtEl>
                                          <p:spTgt spid="10"/>
                                        </p:tgtEl>
                                        <p:attrNameLst>
                                          <p:attrName>ppt_y</p:attrName>
                                        </p:attrNameLst>
                                      </p:cBhvr>
                                      <p:tavLst>
                                        <p:tav tm="0">
                                          <p:val>
                                            <p:strVal val="ppt_y"/>
                                          </p:val>
                                        </p:tav>
                                        <p:tav tm="100000">
                                          <p:val>
                                            <p:strVal val="ppt_y-.1"/>
                                          </p:val>
                                        </p:tav>
                                      </p:tavLst>
                                    </p:anim>
                                    <p:set>
                                      <p:cBhvr>
                                        <p:cTn id="48"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9" restart="whenNotActive" fill="hold" evtFilter="cancelBubble" nodeType="interactiveSeq">
                <p:stCondLst>
                  <p:cond evt="onClick" delay="0">
                    <p:tgtEl>
                      <p:spTgt spid="13"/>
                    </p:tgtEl>
                  </p:cond>
                </p:stCondLst>
                <p:endSync evt="end" delay="0">
                  <p:rtn val="all"/>
                </p:endSync>
                <p:childTnLst>
                  <p:par>
                    <p:cTn id="50" fill="hold">
                      <p:stCondLst>
                        <p:cond delay="0"/>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0 1.11111E-6 L -0.575 -0.43333 " pathEditMode="relative" rAng="0" ptsTypes="AA">
                                      <p:cBhvr>
                                        <p:cTn id="53" dur="2000" fill="hold"/>
                                        <p:tgtEl>
                                          <p:spTgt spid="13"/>
                                        </p:tgtEl>
                                        <p:attrNameLst>
                                          <p:attrName>ppt_x</p:attrName>
                                          <p:attrName>ppt_y</p:attrName>
                                        </p:attrNameLst>
                                      </p:cBhvr>
                                      <p:rCtr x="-287" y="-217"/>
                                    </p:animMotion>
                                  </p:childTnLst>
                                </p:cTn>
                              </p:par>
                            </p:childTnLst>
                          </p:cTn>
                        </p:par>
                        <p:par>
                          <p:cTn id="54" fill="hold">
                            <p:stCondLst>
                              <p:cond delay="2000"/>
                            </p:stCondLst>
                            <p:childTnLst>
                              <p:par>
                                <p:cTn id="55" presetID="47" presetClass="exit" presetSubtype="0" fill="hold" nodeType="afterEffect">
                                  <p:stCondLst>
                                    <p:cond delay="0"/>
                                  </p:stCondLst>
                                  <p:childTnLst>
                                    <p:animEffect transition="out" filter="fade">
                                      <p:cBhvr>
                                        <p:cTn id="56" dur="1000"/>
                                        <p:tgtEl>
                                          <p:spTgt spid="13"/>
                                        </p:tgtEl>
                                      </p:cBhvr>
                                    </p:animEffect>
                                    <p:anim calcmode="lin" valueType="num">
                                      <p:cBhvr>
                                        <p:cTn id="57" dur="1000"/>
                                        <p:tgtEl>
                                          <p:spTgt spid="13"/>
                                        </p:tgtEl>
                                        <p:attrNameLst>
                                          <p:attrName>ppt_x</p:attrName>
                                        </p:attrNameLst>
                                      </p:cBhvr>
                                      <p:tavLst>
                                        <p:tav tm="0">
                                          <p:val>
                                            <p:strVal val="ppt_x"/>
                                          </p:val>
                                        </p:tav>
                                        <p:tav tm="100000">
                                          <p:val>
                                            <p:strVal val="ppt_x"/>
                                          </p:val>
                                        </p:tav>
                                      </p:tavLst>
                                    </p:anim>
                                    <p:anim calcmode="lin" valueType="num">
                                      <p:cBhvr>
                                        <p:cTn id="58" dur="1000"/>
                                        <p:tgtEl>
                                          <p:spTgt spid="13"/>
                                        </p:tgtEl>
                                        <p:attrNameLst>
                                          <p:attrName>ppt_y</p:attrName>
                                        </p:attrNameLst>
                                      </p:cBhvr>
                                      <p:tavLst>
                                        <p:tav tm="0">
                                          <p:val>
                                            <p:strVal val="ppt_y"/>
                                          </p:val>
                                        </p:tav>
                                        <p:tav tm="100000">
                                          <p:val>
                                            <p:strVal val="ppt_y-.1"/>
                                          </p:val>
                                        </p:tav>
                                      </p:tavLst>
                                    </p:anim>
                                    <p:set>
                                      <p:cBhvr>
                                        <p:cTn id="59"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562099" y="91981"/>
            <a:ext cx="9791701" cy="242261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562099" y="258976"/>
            <a:ext cx="9791701" cy="1631216"/>
          </a:xfrm>
          <a:prstGeom prst="rect">
            <a:avLst/>
          </a:prstGeom>
          <a:noFill/>
        </p:spPr>
        <p:txBody>
          <a:bodyPr wrap="square" rtlCol="0">
            <a:spAutoFit/>
          </a:bodyPr>
          <a:lstStyle/>
          <a:p>
            <a:r>
              <a:rPr lang="vi-VN" sz="2000" b="1" dirty="0">
                <a:solidFill>
                  <a:schemeClr val="accent5">
                    <a:lumMod val="50000"/>
                  </a:schemeClr>
                </a:solidFill>
                <a:latin typeface="Times New Roman" panose="02020603050405020304" pitchFamily="18" charset="0"/>
                <a:cs typeface="Times New Roman" panose="02020603050405020304" pitchFamily="18" charset="0"/>
              </a:rPr>
              <a:t>Trong các phát biểu sau đây, phát biểu nào là đúng khi nói về chuyển động cơ học?</a:t>
            </a:r>
            <a:endParaRPr lang="en-US" sz="2000" b="1" dirty="0">
              <a:solidFill>
                <a:schemeClr val="accent5">
                  <a:lumMod val="50000"/>
                </a:schemeClr>
              </a:solidFill>
              <a:latin typeface="Times New Roman" panose="02020603050405020304" pitchFamily="18" charset="0"/>
              <a:cs typeface="Times New Roman" panose="02020603050405020304" pitchFamily="18" charset="0"/>
            </a:endParaRPr>
          </a:p>
          <a:p>
            <a:r>
              <a:rPr lang="vi-VN" sz="2000" dirty="0">
                <a:solidFill>
                  <a:schemeClr val="accent5">
                    <a:lumMod val="50000"/>
                  </a:schemeClr>
                </a:solidFill>
                <a:latin typeface="Times New Roman" panose="02020603050405020304" pitchFamily="18" charset="0"/>
                <a:cs typeface="Times New Roman" panose="02020603050405020304" pitchFamily="18" charset="0"/>
              </a:rPr>
              <a:t>A. Chuyển động cơ học là sự dịch chuyển của vật.</a:t>
            </a:r>
          </a:p>
          <a:p>
            <a:r>
              <a:rPr lang="vi-VN" sz="2000" dirty="0">
                <a:solidFill>
                  <a:schemeClr val="accent5">
                    <a:lumMod val="50000"/>
                  </a:schemeClr>
                </a:solidFill>
                <a:latin typeface="Times New Roman" panose="02020603050405020304" pitchFamily="18" charset="0"/>
                <a:cs typeface="Times New Roman" panose="02020603050405020304" pitchFamily="18" charset="0"/>
              </a:rPr>
              <a:t>B. Chuyển động cơ học là sự thay đổi vị trí của vật này so với vật khác theo thời gian.</a:t>
            </a:r>
          </a:p>
          <a:p>
            <a:r>
              <a:rPr lang="vi-VN" sz="2000" dirty="0">
                <a:solidFill>
                  <a:schemeClr val="accent5">
                    <a:lumMod val="50000"/>
                  </a:schemeClr>
                </a:solidFill>
                <a:latin typeface="Times New Roman" panose="02020603050405020304" pitchFamily="18" charset="0"/>
                <a:cs typeface="Times New Roman" panose="02020603050405020304" pitchFamily="18" charset="0"/>
              </a:rPr>
              <a:t>C. Chuyển động cơ học là sự thay đổi vận tốc của vật.</a:t>
            </a:r>
          </a:p>
          <a:p>
            <a:r>
              <a:rPr lang="vi-VN" sz="2000" dirty="0">
                <a:solidFill>
                  <a:schemeClr val="accent5">
                    <a:lumMod val="50000"/>
                  </a:schemeClr>
                </a:solidFill>
                <a:latin typeface="Times New Roman" panose="02020603050405020304" pitchFamily="18" charset="0"/>
                <a:cs typeface="Times New Roman" panose="02020603050405020304" pitchFamily="18" charset="0"/>
              </a:rPr>
              <a:t>D. Chuyển động cơ học là chuyển dời vị trí của vật.</a:t>
            </a:r>
          </a:p>
        </p:txBody>
      </p:sp>
      <p:sp>
        <p:nvSpPr>
          <p:cNvPr id="15" name="Rectangle 14"/>
          <p:cNvSpPr/>
          <p:nvPr/>
        </p:nvSpPr>
        <p:spPr>
          <a:xfrm>
            <a:off x="4257674" y="2917686"/>
            <a:ext cx="4086226" cy="17899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000">
              <a:latin typeface="Times New Roman" panose="02020603050405020304" pitchFamily="18" charset="0"/>
              <a:cs typeface="Times New Roman" panose="02020603050405020304" pitchFamily="18" charset="0"/>
            </a:endParaRPr>
          </a:p>
        </p:txBody>
      </p:sp>
      <p:sp>
        <p:nvSpPr>
          <p:cNvPr id="16" name="TextBox 15"/>
          <p:cNvSpPr txBox="1"/>
          <p:nvPr/>
        </p:nvSpPr>
        <p:spPr>
          <a:xfrm>
            <a:off x="4648200" y="3137986"/>
            <a:ext cx="3419475" cy="1569660"/>
          </a:xfrm>
          <a:prstGeom prst="rect">
            <a:avLst/>
          </a:prstGeom>
          <a:noFill/>
        </p:spPr>
        <p:txBody>
          <a:bodyPr wrap="square" rtlCol="0">
            <a:spAutoFit/>
          </a:bodyPr>
          <a:lstStyle/>
          <a:p>
            <a:r>
              <a:rPr lang="vi-VN" sz="2400" dirty="0">
                <a:solidFill>
                  <a:srgbClr val="FF0000"/>
                </a:solidFill>
                <a:latin typeface="Times New Roman" panose="02020603050405020304" pitchFamily="18" charset="0"/>
                <a:cs typeface="Times New Roman" panose="02020603050405020304" pitchFamily="18" charset="0"/>
              </a:rPr>
              <a:t>B. Chuyển động cơ học là sự thay đổi vị trí của vật này so với vật khác theo thời gian.</a:t>
            </a:r>
          </a:p>
        </p:txBody>
      </p:sp>
      <p:pic>
        <p:nvPicPr>
          <p:cNvPr id="9" name="Picture 8" descr="disney-jake-and-the-neverland-pirates-clip-art-images--29662.gif">
            <a:hlinkClick r:id="rId2" action="ppaction://hlinksldjump"/>
          </p:cNvPr>
          <p:cNvPicPr>
            <a:picLocks noChangeAspect="1"/>
          </p:cNvPicPr>
          <p:nvPr/>
        </p:nvPicPr>
        <p:blipFill>
          <a:blip r:embed="rId3" cstate="print"/>
          <a:stretch>
            <a:fillRect/>
          </a:stretch>
        </p:blipFill>
        <p:spPr>
          <a:xfrm>
            <a:off x="8458198" y="3535668"/>
            <a:ext cx="2838450" cy="2952750"/>
          </a:xfrm>
          <a:prstGeom prst="rect">
            <a:avLst/>
          </a:prstGeom>
        </p:spPr>
      </p:pic>
      <p:pic>
        <p:nvPicPr>
          <p:cNvPr id="17" name="Picture 16" descr="disney-jake-and-the-neverland-pirates-clip-art-images--29681.gif">
            <a:hlinkClick r:id="rId2" action="ppaction://hlinksldjump"/>
          </p:cNvPr>
          <p:cNvPicPr>
            <a:picLocks noChangeAspect="1"/>
          </p:cNvPicPr>
          <p:nvPr/>
        </p:nvPicPr>
        <p:blipFill>
          <a:blip r:embed="rId4" cstate="print"/>
          <a:stretch>
            <a:fillRect/>
          </a:stretch>
        </p:blipFill>
        <p:spPr>
          <a:xfrm>
            <a:off x="1900236" y="3535667"/>
            <a:ext cx="2286000" cy="2733675"/>
          </a:xfrm>
          <a:prstGeom prst="rect">
            <a:avLst/>
          </a:prstGeom>
        </p:spPr>
      </p:pic>
      <p:pic>
        <p:nvPicPr>
          <p:cNvPr id="20" name="Picture 19" descr="020cafd9e8d2e8024e60e3d66391fe0e.png">
            <a:hlinkClick r:id="rId2" action="ppaction://hlinksldjump"/>
          </p:cNvPr>
          <p:cNvPicPr>
            <a:picLocks noChangeAspect="1"/>
          </p:cNvPicPr>
          <p:nvPr/>
        </p:nvPicPr>
        <p:blipFill>
          <a:blip r:embed="rId5" cstate="print"/>
          <a:stretch>
            <a:fillRect/>
          </a:stretch>
        </p:blipFill>
        <p:spPr>
          <a:xfrm>
            <a:off x="4495801" y="4343400"/>
            <a:ext cx="3684181" cy="2514600"/>
          </a:xfrm>
          <a:prstGeom prst="rect">
            <a:avLst/>
          </a:prstGeom>
        </p:spPr>
      </p:pic>
    </p:spTree>
    <p:extLst>
      <p:ext uri="{BB962C8B-B14F-4D97-AF65-F5344CB8AC3E}">
        <p14:creationId xmlns:p14="http://schemas.microsoft.com/office/powerpoint/2010/main" val="196790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90562" y="300980"/>
            <a:ext cx="10925175" cy="216563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990725" y="414303"/>
            <a:ext cx="7905749" cy="1938992"/>
          </a:xfrm>
          <a:prstGeom prst="rect">
            <a:avLst/>
          </a:prstGeom>
          <a:noFill/>
        </p:spPr>
        <p:txBody>
          <a:bodyPr wrap="square" rtlCol="0">
            <a:spAutoFit/>
          </a:bodyPr>
          <a:lstStyle/>
          <a:p>
            <a:r>
              <a:rPr lang="vi-VN" sz="2000" dirty="0">
                <a:solidFill>
                  <a:schemeClr val="tx2"/>
                </a:solidFill>
                <a:latin typeface="Times New Roman" panose="02020603050405020304" pitchFamily="18" charset="0"/>
                <a:cs typeface="Times New Roman" panose="02020603050405020304" pitchFamily="18" charset="0"/>
              </a:rPr>
              <a:t>Quan sát một đoàn tàu đang chạy vào ga, trong các câu mô tả sau đây, câu mô tả nào là sai?</a:t>
            </a:r>
          </a:p>
          <a:p>
            <a:r>
              <a:rPr lang="vi-VN" sz="2000" dirty="0">
                <a:solidFill>
                  <a:schemeClr val="tx2"/>
                </a:solidFill>
                <a:latin typeface="Times New Roman" panose="02020603050405020304" pitchFamily="18" charset="0"/>
                <a:cs typeface="Times New Roman" panose="02020603050405020304" pitchFamily="18" charset="0"/>
              </a:rPr>
              <a:t>A. Đoàn tàu đang chuyển động so với nhà ga.</a:t>
            </a:r>
          </a:p>
          <a:p>
            <a:r>
              <a:rPr lang="vi-VN" sz="2000" dirty="0">
                <a:solidFill>
                  <a:schemeClr val="tx2"/>
                </a:solidFill>
                <a:latin typeface="Times New Roman" panose="02020603050405020304" pitchFamily="18" charset="0"/>
                <a:cs typeface="Times New Roman" panose="02020603050405020304" pitchFamily="18" charset="0"/>
              </a:rPr>
              <a:t>B. Đoàn tàu đang đứng yên so với người lái tàu.</a:t>
            </a:r>
          </a:p>
          <a:p>
            <a:r>
              <a:rPr lang="vi-VN" sz="2000" dirty="0">
                <a:solidFill>
                  <a:schemeClr val="tx2"/>
                </a:solidFill>
                <a:latin typeface="Times New Roman" panose="02020603050405020304" pitchFamily="18" charset="0"/>
                <a:cs typeface="Times New Roman" panose="02020603050405020304" pitchFamily="18" charset="0"/>
              </a:rPr>
              <a:t>C. Đoàn tàu đang chuyển động so với hành khách đang ngồi trên tàu.</a:t>
            </a:r>
          </a:p>
          <a:p>
            <a:r>
              <a:rPr lang="vi-VN" sz="2000" dirty="0">
                <a:solidFill>
                  <a:schemeClr val="tx2"/>
                </a:solidFill>
                <a:latin typeface="Times New Roman" panose="02020603050405020304" pitchFamily="18" charset="0"/>
                <a:cs typeface="Times New Roman" panose="02020603050405020304" pitchFamily="18" charset="0"/>
              </a:rPr>
              <a:t>D. Đoàn tàu đang chuyển động so với hành khách đang đứng dưới sân ga.</a:t>
            </a:r>
          </a:p>
        </p:txBody>
      </p:sp>
      <p:sp>
        <p:nvSpPr>
          <p:cNvPr id="15" name="Rectangle 14"/>
          <p:cNvSpPr/>
          <p:nvPr/>
        </p:nvSpPr>
        <p:spPr>
          <a:xfrm>
            <a:off x="4133850" y="2790825"/>
            <a:ext cx="4343400" cy="2057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000">
              <a:latin typeface="Times New Roman" panose="02020603050405020304" pitchFamily="18" charset="0"/>
              <a:cs typeface="Times New Roman" panose="02020603050405020304" pitchFamily="18" charset="0"/>
            </a:endParaRPr>
          </a:p>
        </p:txBody>
      </p:sp>
      <p:sp>
        <p:nvSpPr>
          <p:cNvPr id="16" name="TextBox 15"/>
          <p:cNvSpPr txBox="1"/>
          <p:nvPr/>
        </p:nvSpPr>
        <p:spPr>
          <a:xfrm>
            <a:off x="4362450" y="2857142"/>
            <a:ext cx="4000499" cy="1200151"/>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C. </a:t>
            </a:r>
            <a:r>
              <a:rPr lang="en-US" sz="2400" dirty="0" err="1">
                <a:solidFill>
                  <a:srgbClr val="FF0000"/>
                </a:solidFill>
                <a:latin typeface="Times New Roman" panose="02020603050405020304" pitchFamily="18" charset="0"/>
                <a:cs typeface="Times New Roman" panose="02020603050405020304" pitchFamily="18" charset="0"/>
              </a:rPr>
              <a:t>Đoàn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tàu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đang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chuyển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động</a:t>
            </a:r>
            <a:r>
              <a:rPr lang="en-US" sz="2400" dirty="0">
                <a:solidFill>
                  <a:srgbClr val="FF0000"/>
                </a:solidFill>
                <a:latin typeface="Times New Roman" panose="02020603050405020304" pitchFamily="18" charset="0"/>
                <a:cs typeface="Times New Roman" panose="02020603050405020304" pitchFamily="18" charset="0"/>
              </a:rPr>
              <a:t> so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hành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khách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đang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ngồi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tàu</a:t>
            </a:r>
            <a:r>
              <a:rPr lang="en-US" sz="2400" dirty="0">
                <a:solidFill>
                  <a:srgbClr val="FF0000"/>
                </a:solidFill>
                <a:latin typeface="Times New Roman" panose="02020603050405020304" pitchFamily="18" charset="0"/>
                <a:cs typeface="Times New Roman" panose="02020603050405020304" pitchFamily="18" charset="0"/>
              </a:rPr>
              <a:t>.</a:t>
            </a:r>
          </a:p>
        </p:txBody>
      </p:sp>
      <p:pic>
        <p:nvPicPr>
          <p:cNvPr id="9" name="Picture 8" descr="disney-jake-and-the-neverland-pirates-clip-art-images--29662.gif">
            <a:hlinkClick r:id="rId2" action="ppaction://hlinksldjump"/>
          </p:cNvPr>
          <p:cNvPicPr>
            <a:picLocks noChangeAspect="1"/>
          </p:cNvPicPr>
          <p:nvPr/>
        </p:nvPicPr>
        <p:blipFill>
          <a:blip r:embed="rId3" cstate="print"/>
          <a:stretch>
            <a:fillRect/>
          </a:stretch>
        </p:blipFill>
        <p:spPr>
          <a:xfrm>
            <a:off x="7772400" y="3552825"/>
            <a:ext cx="2838450" cy="2952750"/>
          </a:xfrm>
          <a:prstGeom prst="rect">
            <a:avLst/>
          </a:prstGeom>
        </p:spPr>
      </p:pic>
      <p:pic>
        <p:nvPicPr>
          <p:cNvPr id="17" name="Picture 16" descr="disney-jake-and-the-neverland-pirates-clip-art-images--29681.gif">
            <a:hlinkClick r:id="rId2" action="ppaction://hlinksldjump"/>
          </p:cNvPr>
          <p:cNvPicPr>
            <a:picLocks noChangeAspect="1"/>
          </p:cNvPicPr>
          <p:nvPr/>
        </p:nvPicPr>
        <p:blipFill>
          <a:blip r:embed="rId4" cstate="print"/>
          <a:stretch>
            <a:fillRect/>
          </a:stretch>
        </p:blipFill>
        <p:spPr>
          <a:xfrm>
            <a:off x="2305050" y="3552826"/>
            <a:ext cx="2286000" cy="2733675"/>
          </a:xfrm>
          <a:prstGeom prst="rect">
            <a:avLst/>
          </a:prstGeom>
        </p:spPr>
      </p:pic>
      <p:pic>
        <p:nvPicPr>
          <p:cNvPr id="20" name="Picture 19" descr="020cafd9e8d2e8024e60e3d66391fe0e.png">
            <a:hlinkClick r:id="rId2" action="ppaction://hlinksldjump"/>
          </p:cNvPr>
          <p:cNvPicPr>
            <a:picLocks noChangeAspect="1"/>
          </p:cNvPicPr>
          <p:nvPr/>
        </p:nvPicPr>
        <p:blipFill>
          <a:blip r:embed="rId5" cstate="print"/>
          <a:stretch>
            <a:fillRect/>
          </a:stretch>
        </p:blipFill>
        <p:spPr>
          <a:xfrm>
            <a:off x="4438651" y="4543425"/>
            <a:ext cx="3684181" cy="2514600"/>
          </a:xfrm>
          <a:prstGeom prst="rect">
            <a:avLst/>
          </a:prstGeom>
        </p:spPr>
      </p:pic>
    </p:spTree>
    <p:extLst>
      <p:ext uri="{BB962C8B-B14F-4D97-AF65-F5344CB8AC3E}">
        <p14:creationId xmlns:p14="http://schemas.microsoft.com/office/powerpoint/2010/main" val="349229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42925" y="419100"/>
            <a:ext cx="10696575" cy="21128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2271712" y="522559"/>
            <a:ext cx="7743825" cy="1938992"/>
          </a:xfrm>
          <a:prstGeom prst="rect">
            <a:avLst/>
          </a:prstGeom>
          <a:noFill/>
        </p:spPr>
        <p:txBody>
          <a:bodyPr wrap="square" rtlCol="0">
            <a:spAutoFit/>
          </a:bodyPr>
          <a:lstStyle/>
          <a:p>
            <a:r>
              <a:rPr lang="vi-VN" sz="2000" dirty="0">
                <a:solidFill>
                  <a:schemeClr val="tx2"/>
                </a:solidFill>
                <a:latin typeface="Times New Roman" panose="02020603050405020304" pitchFamily="18" charset="0"/>
                <a:cs typeface="Times New Roman" panose="02020603050405020304" pitchFamily="18" charset="0"/>
              </a:rPr>
              <a:t>Chuyển động của đầu van xe đạp so với vật mốc là trục bánh xe khi xe chuyển động thẳng trên đường là chuyển động</a:t>
            </a:r>
          </a:p>
          <a:p>
            <a:r>
              <a:rPr lang="vi-VN" sz="2000" dirty="0">
                <a:solidFill>
                  <a:schemeClr val="tx2"/>
                </a:solidFill>
                <a:latin typeface="Times New Roman" panose="02020603050405020304" pitchFamily="18" charset="0"/>
                <a:cs typeface="Times New Roman" panose="02020603050405020304" pitchFamily="18" charset="0"/>
              </a:rPr>
              <a:t>A. </a:t>
            </a:r>
            <a:r>
              <a:rPr lang="en-US" sz="2000" dirty="0">
                <a:solidFill>
                  <a:schemeClr val="tx2"/>
                </a:solidFill>
                <a:latin typeface="Times New Roman" panose="02020603050405020304" pitchFamily="18" charset="0"/>
                <a:cs typeface="Times New Roman" panose="02020603050405020304" pitchFamily="18" charset="0"/>
              </a:rPr>
              <a:t>T</a:t>
            </a:r>
            <a:r>
              <a:rPr lang="vi-VN" sz="2000" dirty="0">
                <a:solidFill>
                  <a:schemeClr val="tx2"/>
                </a:solidFill>
                <a:latin typeface="Times New Roman" panose="02020603050405020304" pitchFamily="18" charset="0"/>
                <a:cs typeface="Times New Roman" panose="02020603050405020304" pitchFamily="18" charset="0"/>
              </a:rPr>
              <a:t>hẳng</a:t>
            </a:r>
          </a:p>
          <a:p>
            <a:r>
              <a:rPr lang="vi-VN" sz="2000" dirty="0">
                <a:solidFill>
                  <a:schemeClr val="tx2"/>
                </a:solidFill>
                <a:latin typeface="Times New Roman" panose="02020603050405020304" pitchFamily="18" charset="0"/>
                <a:cs typeface="Times New Roman" panose="02020603050405020304" pitchFamily="18" charset="0"/>
              </a:rPr>
              <a:t>B. </a:t>
            </a:r>
            <a:r>
              <a:rPr lang="en-US" sz="2000" dirty="0">
                <a:solidFill>
                  <a:schemeClr val="tx2"/>
                </a:solidFill>
                <a:latin typeface="Times New Roman" panose="02020603050405020304" pitchFamily="18" charset="0"/>
                <a:cs typeface="Times New Roman" panose="02020603050405020304" pitchFamily="18" charset="0"/>
              </a:rPr>
              <a:t>T</a:t>
            </a:r>
            <a:r>
              <a:rPr lang="vi-VN" sz="2000" dirty="0">
                <a:solidFill>
                  <a:schemeClr val="tx2"/>
                </a:solidFill>
                <a:latin typeface="Times New Roman" panose="02020603050405020304" pitchFamily="18" charset="0"/>
                <a:cs typeface="Times New Roman" panose="02020603050405020304" pitchFamily="18" charset="0"/>
              </a:rPr>
              <a:t>ròn</a:t>
            </a:r>
          </a:p>
          <a:p>
            <a:r>
              <a:rPr lang="vi-VN" sz="2000" dirty="0">
                <a:solidFill>
                  <a:schemeClr val="tx2"/>
                </a:solidFill>
                <a:latin typeface="Times New Roman" panose="02020603050405020304" pitchFamily="18" charset="0"/>
                <a:cs typeface="Times New Roman" panose="02020603050405020304" pitchFamily="18" charset="0"/>
              </a:rPr>
              <a:t>C. </a:t>
            </a:r>
            <a:r>
              <a:rPr lang="en-US" sz="2000" dirty="0">
                <a:solidFill>
                  <a:schemeClr val="tx2"/>
                </a:solidFill>
                <a:latin typeface="Times New Roman" panose="02020603050405020304" pitchFamily="18" charset="0"/>
                <a:cs typeface="Times New Roman" panose="02020603050405020304" pitchFamily="18" charset="0"/>
              </a:rPr>
              <a:t>C</a:t>
            </a:r>
            <a:r>
              <a:rPr lang="vi-VN" sz="2000" dirty="0">
                <a:solidFill>
                  <a:schemeClr val="tx2"/>
                </a:solidFill>
                <a:latin typeface="Times New Roman" panose="02020603050405020304" pitchFamily="18" charset="0"/>
                <a:cs typeface="Times New Roman" panose="02020603050405020304" pitchFamily="18" charset="0"/>
              </a:rPr>
              <a:t>ong</a:t>
            </a:r>
          </a:p>
          <a:p>
            <a:r>
              <a:rPr lang="vi-VN" sz="2000" dirty="0">
                <a:solidFill>
                  <a:schemeClr val="tx2"/>
                </a:solidFill>
                <a:latin typeface="Times New Roman" panose="02020603050405020304" pitchFamily="18" charset="0"/>
                <a:cs typeface="Times New Roman" panose="02020603050405020304" pitchFamily="18" charset="0"/>
              </a:rPr>
              <a:t>D. </a:t>
            </a:r>
            <a:r>
              <a:rPr lang="en-US" sz="2000" dirty="0">
                <a:solidFill>
                  <a:schemeClr val="tx2"/>
                </a:solidFill>
                <a:latin typeface="Times New Roman" panose="02020603050405020304" pitchFamily="18" charset="0"/>
                <a:cs typeface="Times New Roman" panose="02020603050405020304" pitchFamily="18" charset="0"/>
              </a:rPr>
              <a:t>P</a:t>
            </a:r>
            <a:r>
              <a:rPr lang="vi-VN" sz="2000" dirty="0">
                <a:solidFill>
                  <a:schemeClr val="tx2"/>
                </a:solidFill>
                <a:latin typeface="Times New Roman" panose="02020603050405020304" pitchFamily="18" charset="0"/>
                <a:cs typeface="Times New Roman" panose="02020603050405020304" pitchFamily="18" charset="0"/>
              </a:rPr>
              <a:t>hức tạp, là sự kết hợp giữa chuyển động thẳng và chuyển động tròn.</a:t>
            </a:r>
          </a:p>
        </p:txBody>
      </p:sp>
      <p:sp>
        <p:nvSpPr>
          <p:cNvPr id="15" name="Rectangle 14"/>
          <p:cNvSpPr/>
          <p:nvPr/>
        </p:nvSpPr>
        <p:spPr>
          <a:xfrm>
            <a:off x="4152900" y="2590800"/>
            <a:ext cx="4343400" cy="2057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000">
              <a:latin typeface="Times New Roman" panose="02020603050405020304" pitchFamily="18" charset="0"/>
              <a:cs typeface="Times New Roman" panose="02020603050405020304" pitchFamily="18" charset="0"/>
            </a:endParaRPr>
          </a:p>
        </p:txBody>
      </p:sp>
      <p:sp>
        <p:nvSpPr>
          <p:cNvPr id="16" name="TextBox 15"/>
          <p:cNvSpPr txBox="1"/>
          <p:nvPr/>
        </p:nvSpPr>
        <p:spPr>
          <a:xfrm>
            <a:off x="5267325" y="3337851"/>
            <a:ext cx="1752600" cy="461665"/>
          </a:xfrm>
          <a:prstGeom prst="rect">
            <a:avLst/>
          </a:prstGeom>
          <a:noFill/>
        </p:spPr>
        <p:txBody>
          <a:bodyPr wrap="square" rtlCol="0">
            <a:spAutoFit/>
          </a:bodyPr>
          <a:lstStyle/>
          <a:p>
            <a:r>
              <a:rPr lang="vi-VN" sz="2400" dirty="0">
                <a:solidFill>
                  <a:srgbClr val="FF0000"/>
                </a:solidFill>
                <a:latin typeface="Times New Roman" panose="02020603050405020304" pitchFamily="18" charset="0"/>
                <a:cs typeface="Times New Roman" panose="02020603050405020304" pitchFamily="18" charset="0"/>
              </a:rPr>
              <a:t>B. </a:t>
            </a:r>
            <a:r>
              <a:rPr lang="en-US" sz="2400" dirty="0">
                <a:solidFill>
                  <a:srgbClr val="FF0000"/>
                </a:solidFill>
                <a:latin typeface="Times New Roman" panose="02020603050405020304" pitchFamily="18" charset="0"/>
                <a:cs typeface="Times New Roman" panose="02020603050405020304" pitchFamily="18" charset="0"/>
              </a:rPr>
              <a:t>T</a:t>
            </a:r>
            <a:r>
              <a:rPr lang="vi-VN" sz="2400" dirty="0">
                <a:solidFill>
                  <a:srgbClr val="FF0000"/>
                </a:solidFill>
                <a:latin typeface="Times New Roman" panose="02020603050405020304" pitchFamily="18" charset="0"/>
                <a:cs typeface="Times New Roman" panose="02020603050405020304" pitchFamily="18" charset="0"/>
              </a:rPr>
              <a:t>ròn</a:t>
            </a:r>
          </a:p>
        </p:txBody>
      </p:sp>
      <p:pic>
        <p:nvPicPr>
          <p:cNvPr id="9" name="Picture 8" descr="disney-jake-and-the-neverland-pirates-clip-art-images--29662.gif">
            <a:hlinkClick r:id="rId2" action="ppaction://hlinksldjump"/>
          </p:cNvPr>
          <p:cNvPicPr>
            <a:picLocks noChangeAspect="1"/>
          </p:cNvPicPr>
          <p:nvPr/>
        </p:nvPicPr>
        <p:blipFill>
          <a:blip r:embed="rId3" cstate="print"/>
          <a:stretch>
            <a:fillRect/>
          </a:stretch>
        </p:blipFill>
        <p:spPr>
          <a:xfrm>
            <a:off x="7791450" y="3352800"/>
            <a:ext cx="2838450" cy="2952750"/>
          </a:xfrm>
          <a:prstGeom prst="rect">
            <a:avLst/>
          </a:prstGeom>
        </p:spPr>
      </p:pic>
      <p:pic>
        <p:nvPicPr>
          <p:cNvPr id="17" name="Picture 16" descr="disney-jake-and-the-neverland-pirates-clip-art-images--29681.gif">
            <a:hlinkClick r:id="rId2" action="ppaction://hlinksldjump"/>
          </p:cNvPr>
          <p:cNvPicPr>
            <a:picLocks noChangeAspect="1"/>
          </p:cNvPicPr>
          <p:nvPr/>
        </p:nvPicPr>
        <p:blipFill>
          <a:blip r:embed="rId4" cstate="print"/>
          <a:stretch>
            <a:fillRect/>
          </a:stretch>
        </p:blipFill>
        <p:spPr>
          <a:xfrm>
            <a:off x="2324100" y="3352801"/>
            <a:ext cx="2286000" cy="2733675"/>
          </a:xfrm>
          <a:prstGeom prst="rect">
            <a:avLst/>
          </a:prstGeom>
        </p:spPr>
      </p:pic>
      <p:pic>
        <p:nvPicPr>
          <p:cNvPr id="20" name="Picture 19" descr="020cafd9e8d2e8024e60e3d66391fe0e.png">
            <a:hlinkClick r:id="rId2" action="ppaction://hlinksldjump"/>
          </p:cNvPr>
          <p:cNvPicPr>
            <a:picLocks noChangeAspect="1"/>
          </p:cNvPicPr>
          <p:nvPr/>
        </p:nvPicPr>
        <p:blipFill>
          <a:blip r:embed="rId5" cstate="print"/>
          <a:stretch>
            <a:fillRect/>
          </a:stretch>
        </p:blipFill>
        <p:spPr>
          <a:xfrm>
            <a:off x="4457701" y="4343400"/>
            <a:ext cx="3684181" cy="2514600"/>
          </a:xfrm>
          <a:prstGeom prst="rect">
            <a:avLst/>
          </a:prstGeom>
        </p:spPr>
      </p:pic>
    </p:spTree>
    <p:extLst>
      <p:ext uri="{BB962C8B-B14F-4D97-AF65-F5344CB8AC3E}">
        <p14:creationId xmlns:p14="http://schemas.microsoft.com/office/powerpoint/2010/main" val="49878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28650" y="381000"/>
            <a:ext cx="11372850" cy="23050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710734" y="429756"/>
            <a:ext cx="9795466" cy="1938992"/>
          </a:xfrm>
          <a:prstGeom prst="rect">
            <a:avLst/>
          </a:prstGeom>
          <a:noFill/>
        </p:spPr>
        <p:txBody>
          <a:bodyPr wrap="square" rtlCol="0">
            <a:spAutoFit/>
          </a:bodyPr>
          <a:lstStyle/>
          <a:p>
            <a:r>
              <a:rPr lang="vi-VN" sz="2000" dirty="0">
                <a:solidFill>
                  <a:schemeClr val="tx2"/>
                </a:solidFill>
                <a:latin typeface="Times New Roman" panose="02020603050405020304" pitchFamily="18" charset="0"/>
                <a:cs typeface="Times New Roman" panose="02020603050405020304" pitchFamily="18" charset="0"/>
              </a:rPr>
              <a:t>Trời lặng gió, nhìn qua cửa xe (khi xe đứng yên) ta thấy các giọt mưa rơi theo đường thẳng đứng. Nếu xe chuyển động về phía trước thì người ngồi trên xe sẽ thấy các giọt mưa:</a:t>
            </a:r>
          </a:p>
          <a:p>
            <a:r>
              <a:rPr lang="vi-VN" sz="2000" dirty="0">
                <a:solidFill>
                  <a:schemeClr val="tx2"/>
                </a:solidFill>
                <a:latin typeface="Times New Roman" panose="02020603050405020304" pitchFamily="18" charset="0"/>
                <a:cs typeface="Times New Roman" panose="02020603050405020304" pitchFamily="18" charset="0"/>
              </a:rPr>
              <a:t>A. Cũng rơi theo đường thẳng đứng.</a:t>
            </a:r>
          </a:p>
          <a:p>
            <a:r>
              <a:rPr lang="vi-VN" sz="2000" dirty="0">
                <a:solidFill>
                  <a:schemeClr val="tx2"/>
                </a:solidFill>
                <a:latin typeface="Times New Roman" panose="02020603050405020304" pitchFamily="18" charset="0"/>
                <a:cs typeface="Times New Roman" panose="02020603050405020304" pitchFamily="18" charset="0"/>
              </a:rPr>
              <a:t>B. Rơi theo đường chéo về phía trước.</a:t>
            </a:r>
          </a:p>
          <a:p>
            <a:r>
              <a:rPr lang="vi-VN" sz="2000" dirty="0">
                <a:solidFill>
                  <a:schemeClr val="tx2"/>
                </a:solidFill>
                <a:latin typeface="Times New Roman" panose="02020603050405020304" pitchFamily="18" charset="0"/>
                <a:cs typeface="Times New Roman" panose="02020603050405020304" pitchFamily="18" charset="0"/>
              </a:rPr>
              <a:t>C. Rơi theo đường chéo về phía sau.</a:t>
            </a:r>
          </a:p>
          <a:p>
            <a:r>
              <a:rPr lang="vi-VN" sz="2000" dirty="0">
                <a:solidFill>
                  <a:schemeClr val="tx2"/>
                </a:solidFill>
                <a:latin typeface="Times New Roman" panose="02020603050405020304" pitchFamily="18" charset="0"/>
                <a:cs typeface="Times New Roman" panose="02020603050405020304" pitchFamily="18" charset="0"/>
              </a:rPr>
              <a:t>D. Rơi theo đường cong.</a:t>
            </a:r>
          </a:p>
        </p:txBody>
      </p:sp>
      <p:sp>
        <p:nvSpPr>
          <p:cNvPr id="15" name="Rectangle 14"/>
          <p:cNvSpPr/>
          <p:nvPr/>
        </p:nvSpPr>
        <p:spPr>
          <a:xfrm>
            <a:off x="4124326" y="2905125"/>
            <a:ext cx="4343400" cy="2057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TextBox 15"/>
          <p:cNvSpPr txBox="1"/>
          <p:nvPr/>
        </p:nvSpPr>
        <p:spPr>
          <a:xfrm>
            <a:off x="4881563" y="3251626"/>
            <a:ext cx="3190875" cy="830997"/>
          </a:xfrm>
          <a:prstGeom prst="rect">
            <a:avLst/>
          </a:prstGeom>
          <a:noFill/>
        </p:spPr>
        <p:txBody>
          <a:bodyPr wrap="square" rtlCol="0">
            <a:spAutoFit/>
          </a:bodyPr>
          <a:lstStyle/>
          <a:p>
            <a:r>
              <a:rPr lang="vi-VN" sz="2400" dirty="0">
                <a:solidFill>
                  <a:srgbClr val="FF0000"/>
                </a:solidFill>
                <a:latin typeface="Times New Roman" panose="02020603050405020304" pitchFamily="18" charset="0"/>
                <a:cs typeface="Times New Roman" panose="02020603050405020304" pitchFamily="18" charset="0"/>
              </a:rPr>
              <a:t>C. </a:t>
            </a:r>
            <a:r>
              <a:rPr lang="en-US" sz="2400" dirty="0">
                <a:solidFill>
                  <a:srgbClr val="FF0000"/>
                </a:solidFill>
                <a:latin typeface="Times New Roman" panose="02020603050405020304" pitchFamily="18" charset="0"/>
                <a:cs typeface="Times New Roman" panose="02020603050405020304" pitchFamily="18" charset="0"/>
              </a:rPr>
              <a:t>R</a:t>
            </a:r>
            <a:r>
              <a:rPr lang="vi-VN" sz="2400" dirty="0">
                <a:solidFill>
                  <a:srgbClr val="FF0000"/>
                </a:solidFill>
                <a:latin typeface="Times New Roman" panose="02020603050405020304" pitchFamily="18" charset="0"/>
                <a:cs typeface="Times New Roman" panose="02020603050405020304" pitchFamily="18" charset="0"/>
              </a:rPr>
              <a:t>ơi theo đường chéo về phía sau.</a:t>
            </a:r>
          </a:p>
        </p:txBody>
      </p:sp>
      <p:pic>
        <p:nvPicPr>
          <p:cNvPr id="9" name="Picture 8" descr="disney-jake-and-the-neverland-pirates-clip-art-images--29662.gif">
            <a:hlinkClick r:id="rId2" action="ppaction://hlinksldjump"/>
          </p:cNvPr>
          <p:cNvPicPr>
            <a:picLocks noChangeAspect="1"/>
          </p:cNvPicPr>
          <p:nvPr/>
        </p:nvPicPr>
        <p:blipFill>
          <a:blip r:embed="rId3" cstate="print"/>
          <a:stretch>
            <a:fillRect/>
          </a:stretch>
        </p:blipFill>
        <p:spPr>
          <a:xfrm>
            <a:off x="8258175" y="3810001"/>
            <a:ext cx="2838450" cy="2952750"/>
          </a:xfrm>
          <a:prstGeom prst="rect">
            <a:avLst/>
          </a:prstGeom>
        </p:spPr>
      </p:pic>
      <p:pic>
        <p:nvPicPr>
          <p:cNvPr id="17" name="Picture 16" descr="disney-jake-and-the-neverland-pirates-clip-art-images--29681.gif">
            <a:hlinkClick r:id="rId2" action="ppaction://hlinksldjump"/>
          </p:cNvPr>
          <p:cNvPicPr>
            <a:picLocks noChangeAspect="1"/>
          </p:cNvPicPr>
          <p:nvPr/>
        </p:nvPicPr>
        <p:blipFill>
          <a:blip r:embed="rId4" cstate="print"/>
          <a:stretch>
            <a:fillRect/>
          </a:stretch>
        </p:blipFill>
        <p:spPr>
          <a:xfrm>
            <a:off x="1838326" y="3810001"/>
            <a:ext cx="2286000" cy="2733675"/>
          </a:xfrm>
          <a:prstGeom prst="rect">
            <a:avLst/>
          </a:prstGeom>
        </p:spPr>
      </p:pic>
      <p:pic>
        <p:nvPicPr>
          <p:cNvPr id="20" name="Picture 19" descr="020cafd9e8d2e8024e60e3d66391fe0e.png">
            <a:hlinkClick r:id="rId2" action="ppaction://hlinksldjump"/>
          </p:cNvPr>
          <p:cNvPicPr>
            <a:picLocks noChangeAspect="1"/>
          </p:cNvPicPr>
          <p:nvPr/>
        </p:nvPicPr>
        <p:blipFill>
          <a:blip r:embed="rId5" cstate="print"/>
          <a:stretch>
            <a:fillRect/>
          </a:stretch>
        </p:blipFill>
        <p:spPr>
          <a:xfrm>
            <a:off x="4388257" y="4476751"/>
            <a:ext cx="3684181" cy="2514600"/>
          </a:xfrm>
          <a:prstGeom prst="rect">
            <a:avLst/>
          </a:prstGeom>
        </p:spPr>
      </p:pic>
    </p:spTree>
    <p:extLst>
      <p:ext uri="{BB962C8B-B14F-4D97-AF65-F5344CB8AC3E}">
        <p14:creationId xmlns:p14="http://schemas.microsoft.com/office/powerpoint/2010/main" val="242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486150" y="485775"/>
            <a:ext cx="4962525" cy="84772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defRPr/>
            </a:pPr>
            <a:r>
              <a:rPr lang="en-US" altLang="en-US" sz="4000" b="1" dirty="0">
                <a:solidFill>
                  <a:schemeClr val="accent1">
                    <a:lumMod val="50000"/>
                  </a:schemeClr>
                </a:solidFill>
                <a:latin typeface="Times New Roman" panose="02020603050405020304" pitchFamily="18" charset="0"/>
                <a:cs typeface="Times New Roman" panose="02020603050405020304" pitchFamily="18" charset="0"/>
              </a:rPr>
              <a:t>DẶN DÒ</a:t>
            </a:r>
          </a:p>
        </p:txBody>
      </p:sp>
      <p:graphicFrame>
        <p:nvGraphicFramePr>
          <p:cNvPr id="3" name="Diagram 2"/>
          <p:cNvGraphicFramePr/>
          <p:nvPr>
            <p:extLst>
              <p:ext uri="{D42A27DB-BD31-4B8C-83A1-F6EECF244321}">
                <p14:modId xmlns:p14="http://schemas.microsoft.com/office/powerpoint/2010/main" val="1676408740"/>
              </p:ext>
            </p:extLst>
          </p:nvPr>
        </p:nvGraphicFramePr>
        <p:xfrm>
          <a:off x="1965324" y="1685925"/>
          <a:ext cx="8950325" cy="4829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6822544"/>
      </p:ext>
    </p:extLst>
  </p:cSld>
  <p:clrMapOvr>
    <a:masterClrMapping/>
  </p:clrMapOvr>
  <p:transition spd="slow">
    <p:comb/>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 y="0"/>
            <a:ext cx="12283440" cy="6858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600" b="1" dirty="0">
                <a:solidFill>
                  <a:schemeClr val="bg1"/>
                </a:solidFill>
                <a:latin typeface="Times New Roman" panose="02020603050405020304" pitchFamily="18" charset="0"/>
                <a:cs typeface="Times New Roman" panose="02020603050405020304" pitchFamily="18" charset="0"/>
              </a:rPr>
              <a:t>XIN CHÂN THÀNH CẢM ƠN QUÝ THẦY, CÔ GIÁO CÙNG CÁC EM !</a:t>
            </a:r>
          </a:p>
        </p:txBody>
      </p:sp>
      <p:pic>
        <p:nvPicPr>
          <p:cNvPr id="7" name="Picture 2" descr="C:\Users\Admin\Desktop\2074921aylsqss8m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38360" y="3610987"/>
            <a:ext cx="2008769" cy="316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8743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68" name="Rectangle 16"/>
          <p:cNvSpPr>
            <a:spLocks noChangeArrowheads="1"/>
          </p:cNvSpPr>
          <p:nvPr/>
        </p:nvSpPr>
        <p:spPr bwMode="auto">
          <a:xfrm>
            <a:off x="0" y="0"/>
            <a:ext cx="12192000" cy="6894512"/>
          </a:xfrm>
          <a:prstGeom prst="rect">
            <a:avLst/>
          </a:prstGeom>
          <a:gradFill rotWithShape="1">
            <a:gsLst>
              <a:gs pos="0">
                <a:srgbClr val="C9EDFF"/>
              </a:gs>
              <a:gs pos="50000">
                <a:schemeClr val="bg1"/>
              </a:gs>
              <a:gs pos="100000">
                <a:srgbClr val="C9ED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77192" name="Group 40"/>
          <p:cNvGrpSpPr>
            <a:grpSpLocks/>
          </p:cNvGrpSpPr>
          <p:nvPr/>
        </p:nvGrpSpPr>
        <p:grpSpPr bwMode="auto">
          <a:xfrm>
            <a:off x="7323646" y="3124201"/>
            <a:ext cx="6856412" cy="6856413"/>
            <a:chOff x="706" y="612"/>
            <a:chExt cx="4319" cy="4319"/>
          </a:xfrm>
        </p:grpSpPr>
        <p:sp>
          <p:nvSpPr>
            <p:cNvPr id="177184" name="Oval 32"/>
            <p:cNvSpPr>
              <a:spLocks noChangeArrowheads="1"/>
            </p:cNvSpPr>
            <p:nvPr/>
          </p:nvSpPr>
          <p:spPr bwMode="auto">
            <a:xfrm>
              <a:off x="706" y="612"/>
              <a:ext cx="4319" cy="4319"/>
            </a:xfrm>
            <a:prstGeom prst="ellipse">
              <a:avLst/>
            </a:prstGeom>
            <a:gradFill rotWithShape="1">
              <a:gsLst>
                <a:gs pos="0">
                  <a:srgbClr val="FFFF00"/>
                </a:gs>
                <a:gs pos="100000">
                  <a:srgbClr val="FFFFFD"/>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7185" name="Oval 33"/>
            <p:cNvSpPr>
              <a:spLocks noChangeArrowheads="1"/>
            </p:cNvSpPr>
            <p:nvPr/>
          </p:nvSpPr>
          <p:spPr bwMode="auto">
            <a:xfrm>
              <a:off x="2281" y="2186"/>
              <a:ext cx="1200" cy="1200"/>
            </a:xfrm>
            <a:prstGeom prst="ellipse">
              <a:avLst/>
            </a:prstGeom>
            <a:gradFill rotWithShape="1">
              <a:gsLst>
                <a:gs pos="0">
                  <a:srgbClr val="FF8F43"/>
                </a:gs>
                <a:gs pos="100000">
                  <a:srgbClr val="FFFF7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7186" name="Oval 34"/>
            <p:cNvSpPr>
              <a:spLocks noChangeArrowheads="1"/>
            </p:cNvSpPr>
            <p:nvPr/>
          </p:nvSpPr>
          <p:spPr bwMode="auto">
            <a:xfrm>
              <a:off x="2737" y="2617"/>
              <a:ext cx="311" cy="311"/>
            </a:xfrm>
            <a:prstGeom prst="ellipse">
              <a:avLst/>
            </a:prstGeom>
            <a:gradFill rotWithShape="1">
              <a:gsLst>
                <a:gs pos="0">
                  <a:srgbClr val="FF3300">
                    <a:alpha val="94000"/>
                  </a:srgbClr>
                </a:gs>
                <a:gs pos="100000">
                  <a:srgbClr val="FF5A33"/>
                </a:gs>
              </a:gsLst>
              <a:path path="shape">
                <a:fillToRect l="50000" t="50000" r="50000" b="50000"/>
              </a:path>
            </a:gradFill>
            <a:ln w="41275" cmpd="dbl">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177158" name="Rectangle 6"/>
          <p:cNvSpPr>
            <a:spLocks noChangeArrowheads="1"/>
          </p:cNvSpPr>
          <p:nvPr/>
        </p:nvSpPr>
        <p:spPr bwMode="auto">
          <a:xfrm>
            <a:off x="1524000" y="6553199"/>
            <a:ext cx="10668000" cy="377825"/>
          </a:xfrm>
          <a:prstGeom prst="rect">
            <a:avLst/>
          </a:prstGeom>
          <a:gradFill rotWithShape="1">
            <a:gsLst>
              <a:gs pos="0">
                <a:srgbClr val="00CCFF"/>
              </a:gs>
              <a:gs pos="50000">
                <a:srgbClr val="F8F8F8"/>
              </a:gs>
              <a:gs pos="100000">
                <a:srgbClr val="00CCFF"/>
              </a:gs>
            </a:gsLst>
            <a:lin ang="5400000" scaled="1"/>
          </a:gradFill>
          <a:ln w="9525">
            <a:solidFill>
              <a:srgbClr val="66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7159" name="Freeform 7"/>
          <p:cNvSpPr>
            <a:spLocks/>
          </p:cNvSpPr>
          <p:nvPr/>
        </p:nvSpPr>
        <p:spPr bwMode="auto">
          <a:xfrm>
            <a:off x="1504950" y="6361114"/>
            <a:ext cx="2838450" cy="573087"/>
          </a:xfrm>
          <a:custGeom>
            <a:avLst/>
            <a:gdLst>
              <a:gd name="T0" fmla="*/ 2160 w 2160"/>
              <a:gd name="T1" fmla="*/ 528 h 528"/>
              <a:gd name="T2" fmla="*/ 2064 w 2160"/>
              <a:gd name="T3" fmla="*/ 192 h 528"/>
              <a:gd name="T4" fmla="*/ 1968 w 2160"/>
              <a:gd name="T5" fmla="*/ 48 h 528"/>
              <a:gd name="T6" fmla="*/ 1680 w 2160"/>
              <a:gd name="T7" fmla="*/ 96 h 528"/>
              <a:gd name="T8" fmla="*/ 1584 w 2160"/>
              <a:gd name="T9" fmla="*/ 144 h 528"/>
              <a:gd name="T10" fmla="*/ 1440 w 2160"/>
              <a:gd name="T11" fmla="*/ 96 h 528"/>
              <a:gd name="T12" fmla="*/ 1344 w 2160"/>
              <a:gd name="T13" fmla="*/ 96 h 528"/>
              <a:gd name="T14" fmla="*/ 1152 w 2160"/>
              <a:gd name="T15" fmla="*/ 48 h 528"/>
              <a:gd name="T16" fmla="*/ 288 w 2160"/>
              <a:gd name="T17" fmla="*/ 48 h 528"/>
              <a:gd name="T18" fmla="*/ 96 w 2160"/>
              <a:gd name="T19" fmla="*/ 240 h 528"/>
              <a:gd name="T20" fmla="*/ 0 w 2160"/>
              <a:gd name="T21" fmla="*/ 0 h 528"/>
              <a:gd name="T22" fmla="*/ 0 w 2160"/>
              <a:gd name="T23" fmla="*/ 48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 h="528">
                <a:moveTo>
                  <a:pt x="2160" y="528"/>
                </a:moveTo>
                <a:lnTo>
                  <a:pt x="2064" y="192"/>
                </a:lnTo>
                <a:lnTo>
                  <a:pt x="1968" y="48"/>
                </a:lnTo>
                <a:lnTo>
                  <a:pt x="1680" y="96"/>
                </a:lnTo>
                <a:lnTo>
                  <a:pt x="1584" y="144"/>
                </a:lnTo>
                <a:lnTo>
                  <a:pt x="1440" y="96"/>
                </a:lnTo>
                <a:lnTo>
                  <a:pt x="1344" y="96"/>
                </a:lnTo>
                <a:lnTo>
                  <a:pt x="1152" y="48"/>
                </a:lnTo>
                <a:lnTo>
                  <a:pt x="288" y="48"/>
                </a:lnTo>
                <a:lnTo>
                  <a:pt x="96" y="240"/>
                </a:lnTo>
                <a:lnTo>
                  <a:pt x="0" y="0"/>
                </a:lnTo>
                <a:lnTo>
                  <a:pt x="0" y="480"/>
                </a:lnTo>
              </a:path>
            </a:pathLst>
          </a:custGeom>
          <a:gradFill rotWithShape="1">
            <a:gsLst>
              <a:gs pos="0">
                <a:srgbClr val="333300"/>
              </a:gs>
              <a:gs pos="100000">
                <a:schemeClr val="tx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7157" name="Freeform 5"/>
          <p:cNvSpPr>
            <a:spLocks/>
          </p:cNvSpPr>
          <p:nvPr/>
        </p:nvSpPr>
        <p:spPr bwMode="auto">
          <a:xfrm>
            <a:off x="1524000" y="5827713"/>
            <a:ext cx="2590800" cy="1066800"/>
          </a:xfrm>
          <a:custGeom>
            <a:avLst/>
            <a:gdLst>
              <a:gd name="T0" fmla="*/ 48 w 1536"/>
              <a:gd name="T1" fmla="*/ 624 h 624"/>
              <a:gd name="T2" fmla="*/ 0 w 1536"/>
              <a:gd name="T3" fmla="*/ 0 h 624"/>
              <a:gd name="T4" fmla="*/ 288 w 1536"/>
              <a:gd name="T5" fmla="*/ 48 h 624"/>
              <a:gd name="T6" fmla="*/ 528 w 1536"/>
              <a:gd name="T7" fmla="*/ 0 h 624"/>
              <a:gd name="T8" fmla="*/ 624 w 1536"/>
              <a:gd name="T9" fmla="*/ 288 h 624"/>
              <a:gd name="T10" fmla="*/ 768 w 1536"/>
              <a:gd name="T11" fmla="*/ 144 h 624"/>
              <a:gd name="T12" fmla="*/ 1008 w 1536"/>
              <a:gd name="T13" fmla="*/ 288 h 624"/>
              <a:gd name="T14" fmla="*/ 1200 w 1536"/>
              <a:gd name="T15" fmla="*/ 288 h 624"/>
              <a:gd name="T16" fmla="*/ 1440 w 1536"/>
              <a:gd name="T17" fmla="*/ 384 h 624"/>
              <a:gd name="T18" fmla="*/ 1536 w 1536"/>
              <a:gd name="T19" fmla="*/ 528 h 624"/>
              <a:gd name="T20" fmla="*/ 1248 w 1536"/>
              <a:gd name="T21" fmla="*/ 384 h 624"/>
              <a:gd name="T22" fmla="*/ 1056 w 1536"/>
              <a:gd name="T23" fmla="*/ 432 h 624"/>
              <a:gd name="T24" fmla="*/ 768 w 1536"/>
              <a:gd name="T25" fmla="*/ 480 h 624"/>
              <a:gd name="T26" fmla="*/ 288 w 1536"/>
              <a:gd name="T27" fmla="*/ 432 h 624"/>
              <a:gd name="T28" fmla="*/ 240 w 1536"/>
              <a:gd name="T29" fmla="*/ 528 h 624"/>
              <a:gd name="T30" fmla="*/ 48 w 1536"/>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6" h="624">
                <a:moveTo>
                  <a:pt x="48" y="624"/>
                </a:moveTo>
                <a:lnTo>
                  <a:pt x="0" y="0"/>
                </a:lnTo>
                <a:lnTo>
                  <a:pt x="288" y="48"/>
                </a:lnTo>
                <a:lnTo>
                  <a:pt x="528" y="0"/>
                </a:lnTo>
                <a:lnTo>
                  <a:pt x="624" y="288"/>
                </a:lnTo>
                <a:lnTo>
                  <a:pt x="768" y="144"/>
                </a:lnTo>
                <a:lnTo>
                  <a:pt x="1008" y="288"/>
                </a:lnTo>
                <a:lnTo>
                  <a:pt x="1200" y="288"/>
                </a:lnTo>
                <a:lnTo>
                  <a:pt x="1440" y="384"/>
                </a:lnTo>
                <a:lnTo>
                  <a:pt x="1536" y="528"/>
                </a:lnTo>
                <a:lnTo>
                  <a:pt x="1248" y="384"/>
                </a:lnTo>
                <a:lnTo>
                  <a:pt x="1056" y="432"/>
                </a:lnTo>
                <a:lnTo>
                  <a:pt x="768" y="480"/>
                </a:lnTo>
                <a:lnTo>
                  <a:pt x="288" y="432"/>
                </a:lnTo>
                <a:lnTo>
                  <a:pt x="240" y="528"/>
                </a:lnTo>
                <a:lnTo>
                  <a:pt x="48" y="624"/>
                </a:lnTo>
                <a:close/>
              </a:path>
            </a:pathLst>
          </a:custGeom>
          <a:gradFill rotWithShape="1">
            <a:gsLst>
              <a:gs pos="0">
                <a:schemeClr val="tx1"/>
              </a:gs>
              <a:gs pos="100000">
                <a:srgbClr val="333300"/>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4760" name="Picture 62" descr="FIL43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4860926"/>
            <a:ext cx="16002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60" name="Freeform 8"/>
          <p:cNvSpPr>
            <a:spLocks/>
          </p:cNvSpPr>
          <p:nvPr/>
        </p:nvSpPr>
        <p:spPr bwMode="auto">
          <a:xfrm>
            <a:off x="1524000" y="5541963"/>
            <a:ext cx="1371600" cy="1352550"/>
          </a:xfrm>
          <a:custGeom>
            <a:avLst/>
            <a:gdLst>
              <a:gd name="T0" fmla="*/ 384 w 816"/>
              <a:gd name="T1" fmla="*/ 528 h 1152"/>
              <a:gd name="T2" fmla="*/ 192 w 816"/>
              <a:gd name="T3" fmla="*/ 96 h 1152"/>
              <a:gd name="T4" fmla="*/ 0 w 816"/>
              <a:gd name="T5" fmla="*/ 0 h 1152"/>
              <a:gd name="T6" fmla="*/ 0 w 816"/>
              <a:gd name="T7" fmla="*/ 1152 h 1152"/>
              <a:gd name="T8" fmla="*/ 480 w 816"/>
              <a:gd name="T9" fmla="*/ 384 h 1152"/>
              <a:gd name="T10" fmla="*/ 672 w 816"/>
              <a:gd name="T11" fmla="*/ 480 h 1152"/>
              <a:gd name="T12" fmla="*/ 816 w 816"/>
              <a:gd name="T13" fmla="*/ 672 h 1152"/>
              <a:gd name="T14" fmla="*/ 240 w 816"/>
              <a:gd name="T15" fmla="*/ 720 h 1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6" h="1152">
                <a:moveTo>
                  <a:pt x="384" y="528"/>
                </a:moveTo>
                <a:lnTo>
                  <a:pt x="192" y="96"/>
                </a:lnTo>
                <a:lnTo>
                  <a:pt x="0" y="0"/>
                </a:lnTo>
                <a:lnTo>
                  <a:pt x="0" y="1152"/>
                </a:lnTo>
                <a:lnTo>
                  <a:pt x="480" y="384"/>
                </a:lnTo>
                <a:lnTo>
                  <a:pt x="672" y="480"/>
                </a:lnTo>
                <a:lnTo>
                  <a:pt x="816" y="672"/>
                </a:lnTo>
                <a:lnTo>
                  <a:pt x="240" y="720"/>
                </a:lnTo>
              </a:path>
            </a:pathLst>
          </a:custGeom>
          <a:gradFill rotWithShape="1">
            <a:gsLst>
              <a:gs pos="0">
                <a:srgbClr val="333300"/>
              </a:gs>
              <a:gs pos="50000">
                <a:srgbClr val="004600"/>
              </a:gs>
              <a:gs pos="100000">
                <a:srgbClr val="3333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7213" name="Text Box 61"/>
          <p:cNvSpPr txBox="1">
            <a:spLocks noChangeArrowheads="1"/>
          </p:cNvSpPr>
          <p:nvPr/>
        </p:nvSpPr>
        <p:spPr bwMode="auto">
          <a:xfrm>
            <a:off x="1866900" y="1597472"/>
            <a:ext cx="977798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VNI-Helve-Condense" pitchFamily="2" charset="0"/>
                <a:cs typeface="Arial" panose="020B0604020202020204" pitchFamily="34" charset="0"/>
              </a:defRPr>
            </a:lvl1pPr>
            <a:lvl2pPr marL="742950" indent="-285750" eaLnBrk="0" hangingPunct="0">
              <a:defRPr sz="2000">
                <a:solidFill>
                  <a:schemeClr val="tx1"/>
                </a:solidFill>
                <a:latin typeface="VNI-Helve-Condense" pitchFamily="2" charset="0"/>
                <a:cs typeface="Arial" panose="020B0604020202020204" pitchFamily="34" charset="0"/>
              </a:defRPr>
            </a:lvl2pPr>
            <a:lvl3pPr marL="1143000" indent="-228600" eaLnBrk="0" hangingPunct="0">
              <a:defRPr sz="2000">
                <a:solidFill>
                  <a:schemeClr val="tx1"/>
                </a:solidFill>
                <a:latin typeface="VNI-Helve-Condense" pitchFamily="2" charset="0"/>
                <a:cs typeface="Arial" panose="020B0604020202020204" pitchFamily="34" charset="0"/>
              </a:defRPr>
            </a:lvl3pPr>
            <a:lvl4pPr marL="1600200" indent="-228600" eaLnBrk="0" hangingPunct="0">
              <a:defRPr sz="2000">
                <a:solidFill>
                  <a:schemeClr val="tx1"/>
                </a:solidFill>
                <a:latin typeface="VNI-Helve-Condense" pitchFamily="2" charset="0"/>
                <a:cs typeface="Arial" panose="020B0604020202020204" pitchFamily="34" charset="0"/>
              </a:defRPr>
            </a:lvl4pPr>
            <a:lvl5pPr marL="2057400" indent="-228600" eaLnBrk="0" hangingPunct="0">
              <a:defRPr sz="2000">
                <a:solidFill>
                  <a:schemeClr val="tx1"/>
                </a:solidFill>
                <a:latin typeface="VNI-Helve-Condense" pitchFamily="2"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NI-Helve-Condense" pitchFamily="2"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NI-Helve-Condense" pitchFamily="2"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NI-Helve-Condense" pitchFamily="2"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NI-Helve-Condense" pitchFamily="2" charset="0"/>
                <a:cs typeface="Arial" panose="020B0604020202020204" pitchFamily="34" charset="0"/>
              </a:defRPr>
            </a:lvl9pPr>
          </a:lstStyle>
          <a:p>
            <a:pPr algn="just" eaLnBrk="1" hangingPunct="1">
              <a:spcBef>
                <a:spcPct val="50000"/>
              </a:spcBef>
              <a:defRPr/>
            </a:pPr>
            <a:r>
              <a:rPr lang="en-US" altLang="en-US" sz="2800" dirty="0" err="1">
                <a:solidFill>
                  <a:schemeClr val="accent5">
                    <a:lumMod val="75000"/>
                  </a:schemeClr>
                </a:solidFill>
                <a:latin typeface="Times New Roman" panose="02020603050405020304" pitchFamily="18" charset="0"/>
                <a:cs typeface="Times New Roman" panose="02020603050405020304" pitchFamily="18" charset="0"/>
              </a:rPr>
              <a:t>Mặt</a:t>
            </a:r>
            <a:r>
              <a:rPr lang="en-US" alt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75000"/>
                  </a:schemeClr>
                </a:solidFill>
                <a:latin typeface="Times New Roman" panose="02020603050405020304" pitchFamily="18" charset="0"/>
                <a:cs typeface="Times New Roman" panose="02020603050405020304" pitchFamily="18" charset="0"/>
              </a:rPr>
              <a:t>Trời</a:t>
            </a:r>
            <a:r>
              <a:rPr lang="en-US" alt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mọc</a:t>
            </a:r>
            <a:r>
              <a:rPr lang="en-US" altLang="en-US" sz="2800" dirty="0">
                <a:solidFill>
                  <a:srgbClr val="FF0000"/>
                </a:solidFill>
                <a:latin typeface="Times New Roman" panose="02020603050405020304" pitchFamily="18" charset="0"/>
                <a:cs typeface="Times New Roman" panose="02020603050405020304" pitchFamily="18" charset="0"/>
              </a:rPr>
              <a:t> ở </a:t>
            </a:r>
            <a:r>
              <a:rPr lang="en-US" altLang="en-US" sz="2800" dirty="0" err="1">
                <a:solidFill>
                  <a:srgbClr val="FF0000"/>
                </a:solidFill>
                <a:latin typeface="Times New Roman" panose="02020603050405020304" pitchFamily="18" charset="0"/>
                <a:cs typeface="Times New Roman" panose="02020603050405020304" pitchFamily="18" charset="0"/>
              </a:rPr>
              <a:t>đằng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Đông</a:t>
            </a:r>
            <a:r>
              <a:rPr lang="en-US" alt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lặn</a:t>
            </a:r>
            <a:r>
              <a:rPr lang="en-US" altLang="en-US" sz="2800" dirty="0">
                <a:solidFill>
                  <a:srgbClr val="FF0000"/>
                </a:solidFill>
                <a:latin typeface="Times New Roman" panose="02020603050405020304" pitchFamily="18" charset="0"/>
                <a:cs typeface="Times New Roman" panose="02020603050405020304" pitchFamily="18" charset="0"/>
              </a:rPr>
              <a:t> ở </a:t>
            </a:r>
            <a:r>
              <a:rPr lang="en-US" altLang="en-US" sz="2800" dirty="0" err="1">
                <a:solidFill>
                  <a:srgbClr val="FF0000"/>
                </a:solidFill>
                <a:latin typeface="Times New Roman" panose="02020603050405020304" pitchFamily="18" charset="0"/>
                <a:cs typeface="Times New Roman" panose="02020603050405020304" pitchFamily="18" charset="0"/>
              </a:rPr>
              <a:t>đằng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Tây</a:t>
            </a:r>
            <a:r>
              <a:rPr lang="en-US" alt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75000"/>
                  </a:schemeClr>
                </a:solidFill>
                <a:latin typeface="Times New Roman" panose="02020603050405020304" pitchFamily="18" charset="0"/>
                <a:cs typeface="Times New Roman" panose="02020603050405020304" pitchFamily="18" charset="0"/>
              </a:rPr>
              <a:t>Như</a:t>
            </a:r>
            <a:r>
              <a:rPr lang="en-US" alt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75000"/>
                  </a:schemeClr>
                </a:solidFill>
                <a:latin typeface="Times New Roman" panose="02020603050405020304" pitchFamily="18" charset="0"/>
                <a:cs typeface="Times New Roman" panose="02020603050405020304" pitchFamily="18" charset="0"/>
              </a:rPr>
              <a:t>vậy</a:t>
            </a:r>
            <a:r>
              <a:rPr lang="en-US" alt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75000"/>
                  </a:schemeClr>
                </a:solidFill>
                <a:latin typeface="Times New Roman" panose="02020603050405020304" pitchFamily="18" charset="0"/>
                <a:cs typeface="Times New Roman" panose="02020603050405020304" pitchFamily="18" charset="0"/>
              </a:rPr>
              <a:t>có</a:t>
            </a:r>
            <a:r>
              <a:rPr lang="en-US" alt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75000"/>
                  </a:schemeClr>
                </a:solidFill>
                <a:latin typeface="Times New Roman" panose="02020603050405020304" pitchFamily="18" charset="0"/>
                <a:cs typeface="Times New Roman" panose="02020603050405020304" pitchFamily="18" charset="0"/>
              </a:rPr>
              <a:t>phải</a:t>
            </a:r>
            <a:r>
              <a:rPr lang="en-US" alt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75000"/>
                  </a:schemeClr>
                </a:solidFill>
                <a:latin typeface="Times New Roman" panose="02020603050405020304" pitchFamily="18" charset="0"/>
                <a:cs typeface="Times New Roman" panose="02020603050405020304" pitchFamily="18" charset="0"/>
              </a:rPr>
              <a:t>là</a:t>
            </a:r>
            <a:r>
              <a:rPr lang="en-US" alt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75000"/>
                  </a:schemeClr>
                </a:solidFill>
                <a:latin typeface="Times New Roman" panose="02020603050405020304" pitchFamily="18" charset="0"/>
                <a:cs typeface="Times New Roman" panose="02020603050405020304" pitchFamily="18" charset="0"/>
              </a:rPr>
              <a:t>Mặt</a:t>
            </a:r>
            <a:r>
              <a:rPr lang="en-US" alt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75000"/>
                  </a:schemeClr>
                </a:solidFill>
                <a:latin typeface="Times New Roman" panose="02020603050405020304" pitchFamily="18" charset="0"/>
                <a:cs typeface="Times New Roman" panose="02020603050405020304" pitchFamily="18" charset="0"/>
              </a:rPr>
              <a:t>Trời</a:t>
            </a:r>
            <a:r>
              <a:rPr lang="en-US" alt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chuyển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động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chemeClr val="accent5">
                    <a:lumMod val="75000"/>
                  </a:schemeClr>
                </a:solidFill>
                <a:latin typeface="Times New Roman" panose="02020603050405020304" pitchFamily="18" charset="0"/>
                <a:cs typeface="Times New Roman" panose="02020603050405020304" pitchFamily="18" charset="0"/>
              </a:rPr>
              <a:t>còn</a:t>
            </a:r>
            <a:r>
              <a:rPr lang="en-US" alt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75000"/>
                  </a:schemeClr>
                </a:solidFill>
                <a:latin typeface="Times New Roman" panose="02020603050405020304" pitchFamily="18" charset="0"/>
                <a:cs typeface="Times New Roman" panose="02020603050405020304" pitchFamily="18" charset="0"/>
              </a:rPr>
              <a:t>Trái</a:t>
            </a:r>
            <a:r>
              <a:rPr lang="en-US" alt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75000"/>
                  </a:schemeClr>
                </a:solidFill>
                <a:latin typeface="Times New Roman" panose="02020603050405020304" pitchFamily="18" charset="0"/>
                <a:cs typeface="Times New Roman" panose="02020603050405020304" pitchFamily="18" charset="0"/>
              </a:rPr>
              <a:t>Đất</a:t>
            </a:r>
            <a:r>
              <a:rPr lang="en-US" alt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đứng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yên</a:t>
            </a:r>
            <a:r>
              <a:rPr lang="en-US" alt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75000"/>
                  </a:schemeClr>
                </a:solidFill>
                <a:latin typeface="Times New Roman" panose="02020603050405020304" pitchFamily="18" charset="0"/>
                <a:cs typeface="Times New Roman" panose="02020603050405020304" pitchFamily="18" charset="0"/>
              </a:rPr>
              <a:t>không</a:t>
            </a:r>
            <a:r>
              <a:rPr lang="en-US" alt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75000"/>
                  </a:schemeClr>
                </a:solidFill>
                <a:latin typeface="Times New Roman" panose="02020603050405020304" pitchFamily="18" charset="0"/>
                <a:cs typeface="Times New Roman" panose="02020603050405020304" pitchFamily="18" charset="0"/>
              </a:rPr>
              <a:t>Bài</a:t>
            </a:r>
            <a:r>
              <a:rPr lang="en-US" alt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75000"/>
                  </a:schemeClr>
                </a:solidFill>
                <a:latin typeface="Times New Roman" panose="02020603050405020304" pitchFamily="18" charset="0"/>
                <a:cs typeface="Times New Roman" panose="02020603050405020304" pitchFamily="18" charset="0"/>
              </a:rPr>
              <a:t>học</a:t>
            </a:r>
            <a:r>
              <a:rPr lang="en-US" alt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75000"/>
                  </a:schemeClr>
                </a:solidFill>
                <a:latin typeface="Times New Roman" panose="02020603050405020304" pitchFamily="18" charset="0"/>
                <a:cs typeface="Times New Roman" panose="02020603050405020304" pitchFamily="18" charset="0"/>
              </a:rPr>
              <a:t>này</a:t>
            </a:r>
            <a:r>
              <a:rPr lang="en-US" alt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75000"/>
                  </a:schemeClr>
                </a:solidFill>
                <a:latin typeface="Times New Roman" panose="02020603050405020304" pitchFamily="18" charset="0"/>
                <a:cs typeface="Times New Roman" panose="02020603050405020304" pitchFamily="18" charset="0"/>
              </a:rPr>
              <a:t>sẽ</a:t>
            </a:r>
            <a:r>
              <a:rPr lang="en-US" alt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75000"/>
                  </a:schemeClr>
                </a:solidFill>
                <a:latin typeface="Times New Roman" panose="02020603050405020304" pitchFamily="18" charset="0"/>
                <a:cs typeface="Times New Roman" panose="02020603050405020304" pitchFamily="18" charset="0"/>
              </a:rPr>
              <a:t>giúp</a:t>
            </a:r>
            <a:r>
              <a:rPr lang="en-US" alt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75000"/>
                  </a:schemeClr>
                </a:solidFill>
                <a:latin typeface="Times New Roman" panose="02020603050405020304" pitchFamily="18" charset="0"/>
                <a:cs typeface="Times New Roman" panose="02020603050405020304" pitchFamily="18" charset="0"/>
              </a:rPr>
              <a:t>các</a:t>
            </a:r>
            <a:r>
              <a:rPr lang="en-US" alt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75000"/>
                  </a:schemeClr>
                </a:solidFill>
                <a:latin typeface="Times New Roman" panose="02020603050405020304" pitchFamily="18" charset="0"/>
                <a:cs typeface="Times New Roman" panose="02020603050405020304" pitchFamily="18" charset="0"/>
              </a:rPr>
              <a:t>em</a:t>
            </a:r>
            <a:r>
              <a:rPr lang="en-US" alt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75000"/>
                  </a:schemeClr>
                </a:solidFill>
                <a:latin typeface="Times New Roman" panose="02020603050405020304" pitchFamily="18" charset="0"/>
                <a:cs typeface="Times New Roman" panose="02020603050405020304" pitchFamily="18" charset="0"/>
              </a:rPr>
              <a:t>trả</a:t>
            </a:r>
            <a:r>
              <a:rPr lang="en-US" alt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75000"/>
                  </a:schemeClr>
                </a:solidFill>
                <a:latin typeface="Times New Roman" panose="02020603050405020304" pitchFamily="18" charset="0"/>
                <a:cs typeface="Times New Roman" panose="02020603050405020304" pitchFamily="18" charset="0"/>
              </a:rPr>
              <a:t>lời</a:t>
            </a:r>
            <a:r>
              <a:rPr lang="en-US" alt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75000"/>
                  </a:schemeClr>
                </a:solidFill>
                <a:latin typeface="Times New Roman" panose="02020603050405020304" pitchFamily="18" charset="0"/>
                <a:cs typeface="Times New Roman" panose="02020603050405020304" pitchFamily="18" charset="0"/>
              </a:rPr>
              <a:t>câu</a:t>
            </a:r>
            <a:r>
              <a:rPr lang="en-US" alt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75000"/>
                  </a:schemeClr>
                </a:solidFill>
                <a:latin typeface="Times New Roman" panose="02020603050405020304" pitchFamily="18" charset="0"/>
                <a:cs typeface="Times New Roman" panose="02020603050405020304" pitchFamily="18" charset="0"/>
              </a:rPr>
              <a:t>hỏi</a:t>
            </a:r>
            <a:r>
              <a:rPr lang="en-US" alt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5">
                    <a:lumMod val="75000"/>
                  </a:schemeClr>
                </a:solidFill>
                <a:latin typeface="Times New Roman" panose="02020603050405020304" pitchFamily="18" charset="0"/>
                <a:cs typeface="Times New Roman" panose="02020603050405020304" pitchFamily="18" charset="0"/>
              </a:rPr>
              <a:t>trên</a:t>
            </a:r>
            <a:r>
              <a:rPr lang="en-US" altLang="en-US" sz="2800" dirty="0">
                <a:solidFill>
                  <a:schemeClr val="accent5">
                    <a:lumMod val="75000"/>
                  </a:schemeClr>
                </a:solidFill>
                <a:latin typeface="Times New Roman" panose="02020603050405020304" pitchFamily="18" charset="0"/>
                <a:cs typeface="Times New Roman" panose="02020603050405020304" pitchFamily="18" charset="0"/>
              </a:rPr>
              <a:t>.</a:t>
            </a:r>
          </a:p>
        </p:txBody>
      </p:sp>
      <p:sp>
        <p:nvSpPr>
          <p:cNvPr id="177218" name="Rectangle 66"/>
          <p:cNvSpPr>
            <a:spLocks noChangeArrowheads="1"/>
          </p:cNvSpPr>
          <p:nvPr/>
        </p:nvSpPr>
        <p:spPr bwMode="auto">
          <a:xfrm>
            <a:off x="1524000" y="4419600"/>
            <a:ext cx="685800" cy="381000"/>
          </a:xfrm>
          <a:prstGeom prst="rect">
            <a:avLst/>
          </a:prstGeom>
          <a:noFill/>
          <a:ln w="9525">
            <a:noFill/>
            <a:miter lim="800000"/>
            <a:headEnd/>
            <a:tailEnd/>
          </a:ln>
          <a:effectLst/>
        </p:spPr>
        <p:txBody>
          <a:bodyPr wrap="none" anchor="ctr"/>
          <a:lstStyle/>
          <a:p>
            <a:pPr algn="ctr" eaLnBrk="1" hangingPunct="1">
              <a:defRPr/>
            </a:pPr>
            <a:r>
              <a:rPr lang="en-US">
                <a:effectLst>
                  <a:outerShdw blurRad="38100" dist="38100" dir="2700000" algn="tl">
                    <a:srgbClr val="C0C0C0"/>
                  </a:outerShdw>
                </a:effectLst>
                <a:latin typeface="Times New Roman" panose="02020603050405020304" pitchFamily="18" charset="0"/>
                <a:cs typeface="Times New Roman" panose="02020603050405020304" pitchFamily="18" charset="0"/>
              </a:rPr>
              <a:t>Tây</a:t>
            </a:r>
          </a:p>
        </p:txBody>
      </p:sp>
      <p:sp>
        <p:nvSpPr>
          <p:cNvPr id="177219" name="Rectangle 67"/>
          <p:cNvSpPr>
            <a:spLocks noChangeArrowheads="1"/>
          </p:cNvSpPr>
          <p:nvPr/>
        </p:nvSpPr>
        <p:spPr bwMode="auto">
          <a:xfrm>
            <a:off x="10951654" y="5974811"/>
            <a:ext cx="685800" cy="381000"/>
          </a:xfrm>
          <a:prstGeom prst="rect">
            <a:avLst/>
          </a:prstGeom>
          <a:noFill/>
          <a:ln w="9525">
            <a:noFill/>
            <a:miter lim="800000"/>
            <a:headEnd/>
            <a:tailEnd/>
          </a:ln>
          <a:effectLst/>
        </p:spPr>
        <p:txBody>
          <a:bodyPr wrap="none" anchor="ctr"/>
          <a:lstStyle/>
          <a:p>
            <a:pPr algn="ctr" eaLnBrk="1" hangingPunct="1">
              <a:defRPr/>
            </a:pPr>
            <a:r>
              <a:rPr lang="en-US"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Đông</a:t>
            </a:r>
            <a:endParaRPr lang="en-US"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6" name="Rectangle 2"/>
          <p:cNvSpPr txBox="1">
            <a:spLocks noChangeArrowheads="1"/>
          </p:cNvSpPr>
          <p:nvPr/>
        </p:nvSpPr>
        <p:spPr bwMode="auto">
          <a:xfrm>
            <a:off x="1" y="0"/>
            <a:ext cx="12191999" cy="561975"/>
          </a:xfrm>
          <a:prstGeom prst="rect">
            <a:avLst/>
          </a:prstGeom>
          <a:solidFill>
            <a:schemeClr val="accent6">
              <a:lumMod val="40000"/>
              <a:lumOff val="60000"/>
            </a:schemeClr>
          </a:solidFill>
          <a:ln>
            <a:solidFill>
              <a:schemeClr val="accent1"/>
            </a:solidFill>
          </a:ln>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defRPr/>
            </a:pPr>
            <a:r>
              <a:rPr lang="en-US" sz="3200" b="1" dirty="0" err="1">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sz="3200" b="1" dirty="0">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 </a:t>
            </a:r>
            <a:r>
              <a:rPr lang="en-US" sz="3200" b="1" dirty="0" err="1">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a:t>
            </a:r>
            <a:r>
              <a:rPr lang="en-US" sz="3200" b="1" dirty="0">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 </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CHUYỂN ĐỘNG CƠ HỌC</a:t>
            </a:r>
            <a:endParaRPr lang="en-US" sz="3900" b="1" kern="0" dirty="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1476433"/>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0" presetClass="path" presetSubtype="0" repeatCount="indefinite" accel="50000" decel="50000" fill="hold" nodeType="withEffect">
                                  <p:stCondLst>
                                    <p:cond delay="0"/>
                                  </p:stCondLst>
                                  <p:childTnLst>
                                    <p:animMotion origin="layout" path="M -8.33333E-7 -4.07407E-6 C -0.01667 -0.03935 -0.06107 -0.1706 -0.10208 -0.23495 C -0.1431 -0.29953 -0.18997 -0.35 -0.24583 -0.3868 C -0.30195 -0.42361 -0.37122 -0.45416 -0.4375 -0.45555 C -0.50391 -0.45694 -0.58437 -0.42708 -0.64375 -0.39537 C -0.70312 -0.36388 -0.75 -0.31713 -0.79375 -0.26643 C -0.8375 -0.21574 -0.88281 -0.12777 -0.90625 -0.09143 " pathEditMode="relative" rAng="0" ptsTypes="AAAAAAA">
                                      <p:cBhvr>
                                        <p:cTn id="6" dur="15000" fill="hold"/>
                                        <p:tgtEl>
                                          <p:spTgt spid="177192"/>
                                        </p:tgtEl>
                                        <p:attrNameLst>
                                          <p:attrName>ppt_x</p:attrName>
                                          <p:attrName>ppt_y</p:attrName>
                                        </p:attrNameLst>
                                      </p:cBhvr>
                                      <p:rCtr x="-45313" y="-22801"/>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77213"/>
                                        </p:tgtEl>
                                        <p:attrNameLst>
                                          <p:attrName>style.visibility</p:attrName>
                                        </p:attrNameLst>
                                      </p:cBhvr>
                                      <p:to>
                                        <p:strVal val="visible"/>
                                      </p:to>
                                    </p:set>
                                    <p:animEffect transition="in" filter="fade">
                                      <p:cBhvr>
                                        <p:cTn id="11" dur="1000"/>
                                        <p:tgtEl>
                                          <p:spTgt spid="177213"/>
                                        </p:tgtEl>
                                      </p:cBhvr>
                                    </p:animEffect>
                                    <p:anim calcmode="lin" valueType="num">
                                      <p:cBhvr>
                                        <p:cTn id="12" dur="1000" fill="hold"/>
                                        <p:tgtEl>
                                          <p:spTgt spid="177213"/>
                                        </p:tgtEl>
                                        <p:attrNameLst>
                                          <p:attrName>ppt_x</p:attrName>
                                        </p:attrNameLst>
                                      </p:cBhvr>
                                      <p:tavLst>
                                        <p:tav tm="0">
                                          <p:val>
                                            <p:strVal val="#ppt_x"/>
                                          </p:val>
                                        </p:tav>
                                        <p:tav tm="100000">
                                          <p:val>
                                            <p:strVal val="#ppt_x"/>
                                          </p:val>
                                        </p:tav>
                                      </p:tavLst>
                                    </p:anim>
                                    <p:anim calcmode="lin" valueType="num">
                                      <p:cBhvr>
                                        <p:cTn id="13" dur="1000" fill="hold"/>
                                        <p:tgtEl>
                                          <p:spTgt spid="17721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213" grpId="0"/>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9526"/>
            <a:ext cx="12191999" cy="561975"/>
          </a:xfrm>
          <a:prstGeom prst="rect">
            <a:avLst/>
          </a:prstGeom>
          <a:solidFill>
            <a:schemeClr val="accent6">
              <a:lumMod val="40000"/>
              <a:lumOff val="60000"/>
            </a:schemeClr>
          </a:solidFill>
          <a:ln>
            <a:solidFill>
              <a:schemeClr val="accent1"/>
            </a:solidFill>
          </a:ln>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defRPr/>
            </a:pPr>
            <a:r>
              <a:rPr lang="en-US" sz="3200" b="1" dirty="0" err="1">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sz="3200" b="1" dirty="0">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 </a:t>
            </a:r>
            <a:r>
              <a:rPr lang="en-US" sz="3200" b="1" dirty="0" err="1">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a:t>
            </a:r>
            <a:r>
              <a:rPr lang="en-US" sz="3200" b="1" dirty="0">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 </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CHUYỂN ĐỘNG CƠ HỌC</a:t>
            </a:r>
            <a:endParaRPr lang="en-US" sz="3900" b="1" kern="0" dirty="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5" name="Rectangle 34"/>
          <p:cNvSpPr txBox="1">
            <a:spLocks noChangeArrowheads="1"/>
          </p:cNvSpPr>
          <p:nvPr/>
        </p:nvSpPr>
        <p:spPr>
          <a:xfrm>
            <a:off x="304800" y="762000"/>
            <a:ext cx="9601200" cy="5481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panose="05000000000000000000" pitchFamily="2" charset="2"/>
              <a:buNone/>
            </a:pPr>
            <a:r>
              <a:rPr lang="en-US" altLang="en-US" b="1" u="sng">
                <a:solidFill>
                  <a:schemeClr val="tx2"/>
                </a:solidFill>
                <a:latin typeface="Times New Roman" panose="02020603050405020304" pitchFamily="18" charset="0"/>
                <a:cs typeface="Times New Roman" panose="02020603050405020304" pitchFamily="18" charset="0"/>
              </a:rPr>
              <a:t>I</a:t>
            </a:r>
            <a:r>
              <a:rPr lang="vi-VN" altLang="en-US" b="1" u="sng">
                <a:solidFill>
                  <a:schemeClr val="tx2"/>
                </a:solidFill>
                <a:latin typeface="Times New Roman" panose="02020603050405020304" pitchFamily="18" charset="0"/>
                <a:cs typeface="Times New Roman" panose="02020603050405020304" pitchFamily="18" charset="0"/>
              </a:rPr>
              <a:t>. </a:t>
            </a:r>
            <a:r>
              <a:rPr lang="en-US" altLang="en-US" b="1" u="sng">
                <a:solidFill>
                  <a:schemeClr val="tx2"/>
                </a:solidFill>
                <a:latin typeface="Times New Roman" panose="02020603050405020304" pitchFamily="18" charset="0"/>
                <a:cs typeface="Times New Roman" panose="02020603050405020304" pitchFamily="18" charset="0"/>
              </a:rPr>
              <a:t>Làm thế nào để biết một vật chuyển động hay đứng yên?</a:t>
            </a:r>
            <a:endParaRPr lang="en-US" altLang="en-US" b="1" u="sng" dirty="0">
              <a:solidFill>
                <a:schemeClr val="tx2"/>
              </a:solidFill>
              <a:latin typeface="Times New Roman" panose="02020603050405020304" pitchFamily="18" charset="0"/>
              <a:cs typeface="Times New Roman" panose="02020603050405020304" pitchFamily="18" charset="0"/>
            </a:endParaRPr>
          </a:p>
        </p:txBody>
      </p:sp>
      <p:sp>
        <p:nvSpPr>
          <p:cNvPr id="6" name="Text Box 4"/>
          <p:cNvSpPr txBox="1">
            <a:spLocks noChangeArrowheads="1"/>
          </p:cNvSpPr>
          <p:nvPr/>
        </p:nvSpPr>
        <p:spPr bwMode="auto">
          <a:xfrm>
            <a:off x="331902" y="1227205"/>
            <a:ext cx="1129959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just"/>
            <a:r>
              <a:rPr lang="vi-VN" altLang="en-US" dirty="0">
                <a:latin typeface="+mj-lt"/>
              </a:rPr>
              <a:t>C1: Làm thế nào để nhận biết một ô tô trên đường, một chiếc thuyền trên sông, một đám mây trên trời… đang chuyển động hay đứng yên?</a:t>
            </a:r>
          </a:p>
        </p:txBody>
      </p:sp>
      <p:grpSp>
        <p:nvGrpSpPr>
          <p:cNvPr id="7" name="Group 31"/>
          <p:cNvGrpSpPr>
            <a:grpSpLocks/>
          </p:cNvGrpSpPr>
          <p:nvPr/>
        </p:nvGrpSpPr>
        <p:grpSpPr bwMode="auto">
          <a:xfrm>
            <a:off x="0" y="2185420"/>
            <a:ext cx="5213132" cy="1219200"/>
            <a:chOff x="-1152" y="1584"/>
            <a:chExt cx="4128" cy="768"/>
          </a:xfrm>
        </p:grpSpPr>
        <p:sp>
          <p:nvSpPr>
            <p:cNvPr id="8" name="AutoShape 28"/>
            <p:cNvSpPr>
              <a:spLocks noChangeArrowheads="1"/>
            </p:cNvSpPr>
            <p:nvPr/>
          </p:nvSpPr>
          <p:spPr bwMode="auto">
            <a:xfrm>
              <a:off x="288" y="1968"/>
              <a:ext cx="1680" cy="384"/>
            </a:xfrm>
            <a:prstGeom prst="cloudCallout">
              <a:avLst>
                <a:gd name="adj1" fmla="val -12796"/>
                <a:gd name="adj2" fmla="val 45051"/>
              </a:avLst>
            </a:prstGeom>
            <a:gradFill rotWithShape="1">
              <a:gsLst>
                <a:gs pos="0">
                  <a:srgbClr val="F3F3F3"/>
                </a:gs>
                <a:gs pos="50000">
                  <a:srgbClr val="E1F5FF"/>
                </a:gs>
                <a:gs pos="100000">
                  <a:srgbClr val="F3F3F3"/>
                </a:gs>
              </a:gsLst>
              <a:lin ang="0" scaled="1"/>
            </a:gradFill>
            <a:ln w="9525">
              <a:solidFill>
                <a:srgbClr val="D3D3D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US">
                <a:effectLst>
                  <a:outerShdw blurRad="38100" dist="38100" dir="2700000" algn="tl">
                    <a:srgbClr val="C0C0C0"/>
                  </a:outerShdw>
                </a:effectLst>
                <a:cs typeface="Arial" charset="0"/>
              </a:endParaRPr>
            </a:p>
          </p:txBody>
        </p:sp>
        <p:sp>
          <p:nvSpPr>
            <p:cNvPr id="9" name="AutoShape 29"/>
            <p:cNvSpPr>
              <a:spLocks noChangeArrowheads="1"/>
            </p:cNvSpPr>
            <p:nvPr/>
          </p:nvSpPr>
          <p:spPr bwMode="auto">
            <a:xfrm>
              <a:off x="1296" y="1584"/>
              <a:ext cx="1680" cy="384"/>
            </a:xfrm>
            <a:prstGeom prst="cloudCallout">
              <a:avLst>
                <a:gd name="adj1" fmla="val 60"/>
                <a:gd name="adj2" fmla="val 45051"/>
              </a:avLst>
            </a:prstGeom>
            <a:gradFill rotWithShape="1">
              <a:gsLst>
                <a:gs pos="0">
                  <a:srgbClr val="F3F3F3"/>
                </a:gs>
                <a:gs pos="50000">
                  <a:srgbClr val="E1F5FF"/>
                </a:gs>
                <a:gs pos="100000">
                  <a:srgbClr val="F3F3F3"/>
                </a:gs>
              </a:gsLst>
              <a:lin ang="0" scaled="1"/>
            </a:gradFill>
            <a:ln w="9525">
              <a:solidFill>
                <a:srgbClr val="D3D3D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US">
                <a:effectLst>
                  <a:outerShdw blurRad="38100" dist="38100" dir="2700000" algn="tl">
                    <a:srgbClr val="C0C0C0"/>
                  </a:outerShdw>
                </a:effectLst>
                <a:cs typeface="Arial" charset="0"/>
              </a:endParaRPr>
            </a:p>
          </p:txBody>
        </p:sp>
        <p:sp>
          <p:nvSpPr>
            <p:cNvPr id="10" name="AutoShape 30"/>
            <p:cNvSpPr>
              <a:spLocks noChangeArrowheads="1"/>
            </p:cNvSpPr>
            <p:nvPr/>
          </p:nvSpPr>
          <p:spPr bwMode="auto">
            <a:xfrm>
              <a:off x="-1152" y="1632"/>
              <a:ext cx="1680" cy="384"/>
            </a:xfrm>
            <a:prstGeom prst="cloudCallout">
              <a:avLst>
                <a:gd name="adj1" fmla="val 10773"/>
                <a:gd name="adj2" fmla="val 32551"/>
              </a:avLst>
            </a:prstGeom>
            <a:gradFill rotWithShape="1">
              <a:gsLst>
                <a:gs pos="0">
                  <a:srgbClr val="F3F3F3"/>
                </a:gs>
                <a:gs pos="50000">
                  <a:srgbClr val="E1F5FF"/>
                </a:gs>
                <a:gs pos="100000">
                  <a:srgbClr val="F3F3F3"/>
                </a:gs>
              </a:gsLst>
              <a:lin ang="0" scaled="1"/>
            </a:gradFill>
            <a:ln w="9525">
              <a:solidFill>
                <a:srgbClr val="D3D3D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US">
                <a:effectLst>
                  <a:outerShdw blurRad="38100" dist="38100" dir="2700000" algn="tl">
                    <a:srgbClr val="C0C0C0"/>
                  </a:outerShdw>
                </a:effectLst>
                <a:cs typeface="Arial" charset="0"/>
              </a:endParaRPr>
            </a:p>
          </p:txBody>
        </p:sp>
      </p:grpSp>
      <p:sp>
        <p:nvSpPr>
          <p:cNvPr id="11" name="Rectangle 35"/>
          <p:cNvSpPr>
            <a:spLocks noChangeArrowheads="1"/>
          </p:cNvSpPr>
          <p:nvPr/>
        </p:nvSpPr>
        <p:spPr bwMode="auto">
          <a:xfrm>
            <a:off x="1700583" y="3237264"/>
            <a:ext cx="6844328" cy="1472919"/>
          </a:xfrm>
          <a:prstGeom prst="rect">
            <a:avLst/>
          </a:prstGeom>
          <a:noFill/>
          <a:ln w="9525">
            <a:solidFill>
              <a:schemeClr val="bg1"/>
            </a:solidFill>
            <a:miter lim="800000"/>
            <a:headEnd/>
            <a:tailEnd/>
          </a:ln>
          <a:effectLst/>
        </p:spPr>
        <p:txBody>
          <a:bodyPr wrap="none" anchor="ctr"/>
          <a:lstStyle/>
          <a:p>
            <a:pPr eaLnBrk="1" hangingPunct="1">
              <a:defRPr/>
            </a:pPr>
            <a:r>
              <a:rPr lang="vi-VN" sz="2400" dirty="0">
                <a:solidFill>
                  <a:srgbClr val="0070C0"/>
                </a:solidFill>
                <a:latin typeface="Times New Roman" panose="02020603050405020304" pitchFamily="18" charset="0"/>
                <a:cs typeface="Times New Roman" panose="02020603050405020304" pitchFamily="18" charset="0"/>
              </a:rPr>
              <a:t>C</a:t>
            </a:r>
            <a:r>
              <a:rPr lang="en-US" sz="2400" dirty="0">
                <a:solidFill>
                  <a:srgbClr val="0033CC"/>
                </a:solidFill>
                <a:latin typeface="Times New Roman" panose="02020603050405020304" pitchFamily="18" charset="0"/>
                <a:cs typeface="Times New Roman" panose="02020603050405020304" pitchFamily="18" charset="0"/>
              </a:rPr>
              <a:t>ó thể so sánh </a:t>
            </a:r>
            <a:r>
              <a:rPr lang="en-US" sz="2400" dirty="0">
                <a:solidFill>
                  <a:srgbClr val="FF0000"/>
                </a:solidFill>
                <a:latin typeface="Times New Roman" panose="02020603050405020304" pitchFamily="18" charset="0"/>
                <a:cs typeface="Times New Roman" panose="02020603050405020304" pitchFamily="18" charset="0"/>
              </a:rPr>
              <a:t>vị trí của ô tô, </a:t>
            </a:r>
            <a:r>
              <a:rPr lang="en-US" sz="2400" dirty="0" err="1">
                <a:solidFill>
                  <a:srgbClr val="FF0000"/>
                </a:solidFill>
                <a:latin typeface="Times New Roman" panose="02020603050405020304" pitchFamily="18" charset="0"/>
                <a:cs typeface="Times New Roman" panose="02020603050405020304" pitchFamily="18" charset="0"/>
              </a:rPr>
              <a:t>thuyền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đám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mây</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với</a:t>
            </a:r>
            <a:r>
              <a:rPr lang="en-US" sz="2400" dirty="0">
                <a:solidFill>
                  <a:srgbClr val="0033CC"/>
                </a:solidFill>
                <a:latin typeface="Times New Roman" panose="02020603050405020304" pitchFamily="18" charset="0"/>
                <a:cs typeface="Times New Roman" panose="02020603050405020304" pitchFamily="18" charset="0"/>
              </a:rPr>
              <a:t> </a:t>
            </a:r>
          </a:p>
          <a:p>
            <a:pPr eaLnBrk="1" hangingPunct="1">
              <a:defRPr/>
            </a:pPr>
            <a:r>
              <a:rPr lang="en-US" sz="2400" dirty="0" err="1">
                <a:solidFill>
                  <a:srgbClr val="0033CC"/>
                </a:solidFill>
                <a:latin typeface="Times New Roman" panose="02020603050405020304" pitchFamily="18" charset="0"/>
                <a:cs typeface="Times New Roman" panose="02020603050405020304" pitchFamily="18" charset="0"/>
              </a:rPr>
              <a:t>các</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vật</a:t>
            </a:r>
            <a:r>
              <a:rPr lang="en-US" sz="2400" dirty="0">
                <a:solidFill>
                  <a:srgbClr val="0033CC"/>
                </a:solidFill>
                <a:latin typeface="Times New Roman" panose="02020603050405020304" pitchFamily="18" charset="0"/>
                <a:cs typeface="Times New Roman" panose="02020603050405020304" pitchFamily="18" charset="0"/>
              </a:rPr>
              <a:t> </a:t>
            </a:r>
            <a:r>
              <a:rPr lang="en-US" sz="2400" b="1" u="sng" dirty="0" err="1">
                <a:solidFill>
                  <a:srgbClr val="0033CC"/>
                </a:solidFill>
                <a:latin typeface="Times New Roman" panose="02020603050405020304" pitchFamily="18" charset="0"/>
                <a:cs typeface="Times New Roman" panose="02020603050405020304" pitchFamily="18" charset="0"/>
              </a:rPr>
              <a:t>gắn</a:t>
            </a:r>
            <a:r>
              <a:rPr lang="en-US" sz="2400" b="1" u="sng" dirty="0">
                <a:solidFill>
                  <a:srgbClr val="0033CC"/>
                </a:solidFill>
                <a:latin typeface="Times New Roman" panose="02020603050405020304" pitchFamily="18" charset="0"/>
                <a:cs typeface="Times New Roman" panose="02020603050405020304" pitchFamily="18" charset="0"/>
              </a:rPr>
              <a:t> </a:t>
            </a:r>
            <a:r>
              <a:rPr lang="en-US" sz="2400" b="1" u="sng" dirty="0" err="1">
                <a:solidFill>
                  <a:srgbClr val="0033CC"/>
                </a:solidFill>
                <a:latin typeface="Times New Roman" panose="02020603050405020304" pitchFamily="18" charset="0"/>
                <a:cs typeface="Times New Roman" panose="02020603050405020304" pitchFamily="18" charset="0"/>
              </a:rPr>
              <a:t>với</a:t>
            </a:r>
            <a:r>
              <a:rPr lang="en-US" sz="2400" b="1" u="sng" dirty="0">
                <a:solidFill>
                  <a:srgbClr val="0033CC"/>
                </a:solidFill>
                <a:latin typeface="Times New Roman" panose="02020603050405020304" pitchFamily="18" charset="0"/>
                <a:cs typeface="Times New Roman" panose="02020603050405020304" pitchFamily="18" charset="0"/>
              </a:rPr>
              <a:t> </a:t>
            </a:r>
            <a:r>
              <a:rPr lang="en-US" sz="2400" b="1" u="sng" dirty="0" err="1">
                <a:solidFill>
                  <a:srgbClr val="0033CC"/>
                </a:solidFill>
                <a:latin typeface="Times New Roman" panose="02020603050405020304" pitchFamily="18" charset="0"/>
                <a:cs typeface="Times New Roman" panose="02020603050405020304" pitchFamily="18" charset="0"/>
              </a:rPr>
              <a:t>Trái</a:t>
            </a:r>
            <a:r>
              <a:rPr lang="en-US" sz="2400" b="1" u="sng" dirty="0">
                <a:solidFill>
                  <a:srgbClr val="0033CC"/>
                </a:solidFill>
                <a:latin typeface="Times New Roman" panose="02020603050405020304" pitchFamily="18" charset="0"/>
                <a:cs typeface="Times New Roman" panose="02020603050405020304" pitchFamily="18" charset="0"/>
              </a:rPr>
              <a:t> </a:t>
            </a:r>
            <a:r>
              <a:rPr lang="en-US" sz="2400" b="1" u="sng" dirty="0" err="1">
                <a:solidFill>
                  <a:srgbClr val="0033CC"/>
                </a:solidFill>
                <a:latin typeface="Times New Roman" panose="02020603050405020304" pitchFamily="18" charset="0"/>
                <a:cs typeface="Times New Roman" panose="02020603050405020304" pitchFamily="18" charset="0"/>
              </a:rPr>
              <a:t>Đất</a:t>
            </a:r>
            <a:r>
              <a:rPr lang="en-US" sz="2400" b="1" u="sng"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như</a:t>
            </a:r>
            <a:r>
              <a:rPr lang="en-US" sz="2400" dirty="0">
                <a:solidFill>
                  <a:srgbClr val="0033CC"/>
                </a:solidFill>
                <a:latin typeface="Times New Roman" panose="02020603050405020304" pitchFamily="18" charset="0"/>
                <a:cs typeface="Times New Roman" panose="02020603050405020304" pitchFamily="18" charset="0"/>
              </a:rPr>
              <a:t>: </a:t>
            </a:r>
          </a:p>
          <a:p>
            <a:pPr eaLnBrk="1" hangingPunct="1">
              <a:defRPr/>
            </a:pPr>
            <a:r>
              <a:rPr lang="en-US" sz="2400" dirty="0">
                <a:solidFill>
                  <a:srgbClr val="FF0000"/>
                </a:solidFill>
                <a:latin typeface="Times New Roman" panose="02020603050405020304" pitchFamily="18" charset="0"/>
                <a:cs typeface="Times New Roman" panose="02020603050405020304" pitchFamily="18" charset="0"/>
              </a:rPr>
              <a:t>C</a:t>
            </a:r>
            <a:r>
              <a:rPr lang="vi-VN" sz="2400" dirty="0">
                <a:solidFill>
                  <a:srgbClr val="FF0000"/>
                </a:solidFill>
                <a:latin typeface="Times New Roman" panose="02020603050405020304" pitchFamily="18" charset="0"/>
                <a:cs typeface="Times New Roman" panose="02020603050405020304" pitchFamily="18" charset="0"/>
              </a:rPr>
              <a:t>ây xanh bên đường,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cửa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cột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cây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số</a:t>
            </a:r>
            <a:r>
              <a:rPr lang="en-US" sz="2400" dirty="0">
                <a:solidFill>
                  <a:srgbClr val="FF0000"/>
                </a:solidFill>
                <a:latin typeface="Times New Roman" panose="02020603050405020304" pitchFamily="18" charset="0"/>
                <a:cs typeface="Times New Roman" panose="02020603050405020304" pitchFamily="18" charset="0"/>
              </a:rPr>
              <a:t> … </a:t>
            </a:r>
            <a:r>
              <a:rPr lang="en-US" sz="2400" b="1" u="sng" dirty="0">
                <a:solidFill>
                  <a:srgbClr val="FF0000"/>
                </a:solidFill>
                <a:latin typeface="Times New Roman" panose="02020603050405020304" pitchFamily="18" charset="0"/>
                <a:cs typeface="Times New Roman" panose="02020603050405020304" pitchFamily="18" charset="0"/>
              </a:rPr>
              <a:t>(</a:t>
            </a:r>
            <a:r>
              <a:rPr lang="en-US" sz="2400" b="1" u="sng" dirty="0" err="1">
                <a:solidFill>
                  <a:srgbClr val="FF0000"/>
                </a:solidFill>
                <a:latin typeface="Times New Roman" panose="02020603050405020304" pitchFamily="18" charset="0"/>
                <a:cs typeface="Times New Roman" panose="02020603050405020304" pitchFamily="18" charset="0"/>
              </a:rPr>
              <a:t>Vật</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mốc</a:t>
            </a:r>
            <a:r>
              <a:rPr lang="en-US" sz="2400" b="1" u="sng" dirty="0">
                <a:solidFill>
                  <a:srgbClr val="FF0000"/>
                </a:solidFill>
                <a:latin typeface="Times New Roman" panose="02020603050405020304" pitchFamily="18" charset="0"/>
                <a:cs typeface="Times New Roman" panose="02020603050405020304" pitchFamily="18" charset="0"/>
              </a:rPr>
              <a:t>)</a:t>
            </a:r>
          </a:p>
        </p:txBody>
      </p:sp>
      <p:sp>
        <p:nvSpPr>
          <p:cNvPr id="13" name="Rectangle 10"/>
          <p:cNvSpPr>
            <a:spLocks noChangeArrowheads="1"/>
          </p:cNvSpPr>
          <p:nvPr/>
        </p:nvSpPr>
        <p:spPr bwMode="auto">
          <a:xfrm>
            <a:off x="0" y="6172200"/>
            <a:ext cx="12192000" cy="693738"/>
          </a:xfrm>
          <a:prstGeom prst="rect">
            <a:avLst/>
          </a:prstGeom>
          <a:gradFill rotWithShape="1">
            <a:gsLst>
              <a:gs pos="0">
                <a:srgbClr val="66CCFF"/>
              </a:gs>
              <a:gs pos="100000">
                <a:srgbClr val="A3E0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cs typeface="Arial" charset="0"/>
            </a:endParaRPr>
          </a:p>
        </p:txBody>
      </p:sp>
      <p:pic>
        <p:nvPicPr>
          <p:cNvPr id="16" name="Picture 26" descr="FIL43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74" y="3437814"/>
            <a:ext cx="1668463"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1388137" y="4784570"/>
            <a:ext cx="2060627" cy="890093"/>
          </a:xfrm>
          <a:prstGeom prst="rect">
            <a:avLst/>
          </a:prstGeom>
        </p:spPr>
      </p:pic>
      <p:sp>
        <p:nvSpPr>
          <p:cNvPr id="18" name="Rectangle 8"/>
          <p:cNvSpPr>
            <a:spLocks noChangeArrowheads="1"/>
          </p:cNvSpPr>
          <p:nvPr/>
        </p:nvSpPr>
        <p:spPr bwMode="auto">
          <a:xfrm>
            <a:off x="0" y="5478308"/>
            <a:ext cx="12192000" cy="693892"/>
          </a:xfrm>
          <a:prstGeom prst="rect">
            <a:avLst/>
          </a:prstGeom>
          <a:gradFill rotWithShape="1">
            <a:gsLst>
              <a:gs pos="0">
                <a:schemeClr val="bg2"/>
              </a:gs>
              <a:gs pos="50000">
                <a:srgbClr val="D3D3D3"/>
              </a:gs>
              <a:gs pos="100000">
                <a:schemeClr val="bg2"/>
              </a:gs>
            </a:gsLst>
            <a:lin ang="0" scaled="1"/>
          </a:gradFill>
          <a:ln w="9525">
            <a:solidFill>
              <a:srgbClr val="9D9D9D"/>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cs typeface="Arial" charset="0"/>
            </a:endParaRPr>
          </a:p>
        </p:txBody>
      </p:sp>
      <p:pic>
        <p:nvPicPr>
          <p:cNvPr id="20" name="Picture 24" descr="FIL43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45" y="4640262"/>
            <a:ext cx="1350963"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 descr="FIL42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239460">
            <a:off x="348779" y="5894224"/>
            <a:ext cx="1371600"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57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2.70833E-6 0 L 0.71393 -0.00324 " pathEditMode="relative" rAng="0" ptsTypes="AA">
                                      <p:cBhvr>
                                        <p:cTn id="13" dur="2000" fill="hold"/>
                                        <p:tgtEl>
                                          <p:spTgt spid="2"/>
                                        </p:tgtEl>
                                        <p:attrNameLst>
                                          <p:attrName>ppt_x</p:attrName>
                                          <p:attrName>ppt_y</p:attrName>
                                        </p:attrNameLst>
                                      </p:cBhvr>
                                      <p:rCtr x="35690" y="-162"/>
                                    </p:animMotion>
                                  </p:childTnLst>
                                </p:cTn>
                              </p:par>
                            </p:childTnLst>
                          </p:cTn>
                        </p:par>
                      </p:childTnLst>
                    </p:cTn>
                  </p:par>
                  <p:par>
                    <p:cTn id="14" fill="hold">
                      <p:stCondLst>
                        <p:cond delay="indefinite"/>
                      </p:stCondLst>
                      <p:childTnLst>
                        <p:par>
                          <p:cTn id="15" fill="hold">
                            <p:stCondLst>
                              <p:cond delay="0"/>
                            </p:stCondLst>
                            <p:childTnLst>
                              <p:par>
                                <p:cTn id="16" presetID="63" presetClass="path" presetSubtype="0" accel="50000" decel="50000" fill="hold" nodeType="clickEffect">
                                  <p:stCondLst>
                                    <p:cond delay="0"/>
                                  </p:stCondLst>
                                  <p:childTnLst>
                                    <p:animMotion origin="layout" path="M 4.16667E-6 7.40741E-7 L 0.83711 0.00393 " pathEditMode="relative" rAng="0" ptsTypes="AA">
                                      <p:cBhvr>
                                        <p:cTn id="17" dur="2000" fill="hold"/>
                                        <p:tgtEl>
                                          <p:spTgt spid="21"/>
                                        </p:tgtEl>
                                        <p:attrNameLst>
                                          <p:attrName>ppt_x</p:attrName>
                                          <p:attrName>ppt_y</p:attrName>
                                        </p:attrNameLst>
                                      </p:cBhvr>
                                      <p:rCtr x="41849" y="185"/>
                                    </p:animMotion>
                                  </p:childTnLst>
                                </p:cTn>
                              </p:par>
                            </p:childTnLst>
                          </p:cTn>
                        </p:par>
                      </p:childTnLst>
                    </p:cTn>
                  </p:par>
                  <p:par>
                    <p:cTn id="18" fill="hold">
                      <p:stCondLst>
                        <p:cond delay="indefinite"/>
                      </p:stCondLst>
                      <p:childTnLst>
                        <p:par>
                          <p:cTn id="19" fill="hold">
                            <p:stCondLst>
                              <p:cond delay="0"/>
                            </p:stCondLst>
                            <p:childTnLst>
                              <p:par>
                                <p:cTn id="20" presetID="63" presetClass="path" presetSubtype="0" accel="50000" decel="50000" fill="hold" nodeType="clickEffect">
                                  <p:stCondLst>
                                    <p:cond delay="0"/>
                                  </p:stCondLst>
                                  <p:childTnLst>
                                    <p:animMotion origin="layout" path="M -2.08333E-6 1.11111E-6 L 0.67969 1.11111E-6 " pathEditMode="relative" rAng="0" ptsTypes="AA">
                                      <p:cBhvr>
                                        <p:cTn id="21" dur="2000" fill="hold"/>
                                        <p:tgtEl>
                                          <p:spTgt spid="7"/>
                                        </p:tgtEl>
                                        <p:attrNameLst>
                                          <p:attrName>ppt_x</p:attrName>
                                          <p:attrName>ppt_y</p:attrName>
                                        </p:attrNameLst>
                                      </p:cBhvr>
                                      <p:rCtr x="33984" y="0"/>
                                    </p:animMotion>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0" y="1"/>
            <a:ext cx="12191999" cy="561975"/>
          </a:xfrm>
          <a:prstGeom prst="rect">
            <a:avLst/>
          </a:prstGeom>
          <a:solidFill>
            <a:schemeClr val="accent6">
              <a:lumMod val="40000"/>
              <a:lumOff val="60000"/>
            </a:schemeClr>
          </a:solidFill>
          <a:ln>
            <a:solidFill>
              <a:schemeClr val="accent1"/>
            </a:solidFill>
          </a:ln>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defRPr/>
            </a:pPr>
            <a:r>
              <a:rPr lang="en-US" sz="3200" b="1" dirty="0" err="1">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sz="3200" b="1" dirty="0">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 </a:t>
            </a:r>
            <a:r>
              <a:rPr lang="en-US" sz="3200" b="1" dirty="0" err="1">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a:t>
            </a:r>
            <a:r>
              <a:rPr lang="en-US" sz="3200" b="1" dirty="0">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 </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CHUYỂN ĐỘNG CƠ HỌC</a:t>
            </a:r>
            <a:endParaRPr lang="en-US" sz="3900" b="1" kern="0" dirty="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3" name="Rectangle 34"/>
          <p:cNvSpPr txBox="1">
            <a:spLocks noChangeArrowheads="1"/>
          </p:cNvSpPr>
          <p:nvPr/>
        </p:nvSpPr>
        <p:spPr>
          <a:xfrm>
            <a:off x="0" y="922592"/>
            <a:ext cx="9506712" cy="6318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80000"/>
              </a:lnSpc>
              <a:spcAft>
                <a:spcPts val="0"/>
              </a:spcAft>
              <a:buFont typeface="Wingdings" panose="05000000000000000000" pitchFamily="2" charset="2"/>
              <a:buNone/>
            </a:pPr>
            <a:r>
              <a:rPr lang="en-US" altLang="en-US" b="1" u="sng" dirty="0">
                <a:latin typeface="Times New Roman" panose="02020603050405020304" pitchFamily="18" charset="0"/>
                <a:cs typeface="Times New Roman" panose="02020603050405020304" pitchFamily="18" charset="0"/>
              </a:rPr>
              <a:t>I</a:t>
            </a:r>
            <a:r>
              <a:rPr lang="vi-VN" altLang="en-US" b="1" u="sng" dirty="0">
                <a:latin typeface="Times New Roman" panose="02020603050405020304" pitchFamily="18" charset="0"/>
                <a:cs typeface="Times New Roman" panose="02020603050405020304" pitchFamily="18" charset="0"/>
              </a:rPr>
              <a:t>. </a:t>
            </a:r>
            <a:r>
              <a:rPr lang="en-US" altLang="en-US" b="1" u="sng" dirty="0">
                <a:latin typeface="Times New Roman" panose="02020603050405020304" pitchFamily="18" charset="0"/>
                <a:cs typeface="Times New Roman" panose="02020603050405020304" pitchFamily="18" charset="0"/>
              </a:rPr>
              <a:t>Làm thế nào để biết một vật chuyển động hay đứng yên?</a:t>
            </a:r>
          </a:p>
        </p:txBody>
      </p:sp>
      <p:sp>
        <p:nvSpPr>
          <p:cNvPr id="2" name="Rounded Rectangle 1"/>
          <p:cNvSpPr/>
          <p:nvPr/>
        </p:nvSpPr>
        <p:spPr>
          <a:xfrm>
            <a:off x="232980" y="1429512"/>
            <a:ext cx="11726037" cy="515416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defRPr/>
            </a:pPr>
            <a:r>
              <a:rPr lang="vi-VN" altLang="en-US" sz="2800" dirty="0">
                <a:solidFill>
                  <a:schemeClr val="bg1"/>
                </a:solidFill>
                <a:latin typeface="+mj-lt"/>
              </a:rPr>
              <a:t>Để biết 1 vật là chuyển động hay đứng yên ta căn cứ vào </a:t>
            </a:r>
            <a:r>
              <a:rPr lang="vi-VN" altLang="en-US" sz="2800" u="sng" dirty="0">
                <a:solidFill>
                  <a:schemeClr val="bg1"/>
                </a:solidFill>
                <a:latin typeface="+mj-lt"/>
              </a:rPr>
              <a:t>vị trí của vật đó so với vật mốc</a:t>
            </a:r>
            <a:r>
              <a:rPr lang="en-US" altLang="en-US" sz="2800" u="sng" dirty="0">
                <a:solidFill>
                  <a:schemeClr val="bg1"/>
                </a:solidFill>
                <a:latin typeface="+mj-lt"/>
              </a:rPr>
              <a:t> </a:t>
            </a:r>
            <a:r>
              <a:rPr lang="en-US" altLang="en-US" sz="2800" u="sng" dirty="0" err="1">
                <a:solidFill>
                  <a:schemeClr val="bg1"/>
                </a:solidFill>
                <a:latin typeface="Times New Roman" panose="02020603050405020304" pitchFamily="18" charset="0"/>
                <a:cs typeface="Times New Roman" panose="02020603050405020304" pitchFamily="18" charset="0"/>
              </a:rPr>
              <a:t>theo</a:t>
            </a:r>
            <a:r>
              <a:rPr lang="en-US" altLang="en-US" sz="2800" u="sng" dirty="0">
                <a:solidFill>
                  <a:schemeClr val="bg1"/>
                </a:solidFill>
                <a:latin typeface="Times New Roman" panose="02020603050405020304" pitchFamily="18" charset="0"/>
                <a:cs typeface="Times New Roman" panose="02020603050405020304" pitchFamily="18" charset="0"/>
              </a:rPr>
              <a:t> </a:t>
            </a:r>
            <a:r>
              <a:rPr lang="en-US" altLang="en-US" sz="2800" u="sng" dirty="0" err="1">
                <a:solidFill>
                  <a:schemeClr val="bg1"/>
                </a:solidFill>
                <a:latin typeface="Times New Roman" panose="02020603050405020304" pitchFamily="18" charset="0"/>
                <a:cs typeface="Times New Roman" panose="02020603050405020304" pitchFamily="18" charset="0"/>
              </a:rPr>
              <a:t>thời</a:t>
            </a:r>
            <a:r>
              <a:rPr lang="en-US" altLang="en-US" sz="2800" u="sng" dirty="0">
                <a:solidFill>
                  <a:schemeClr val="bg1"/>
                </a:solidFill>
                <a:latin typeface="Times New Roman" panose="02020603050405020304" pitchFamily="18" charset="0"/>
                <a:cs typeface="Times New Roman" panose="02020603050405020304" pitchFamily="18" charset="0"/>
              </a:rPr>
              <a:t> </a:t>
            </a:r>
            <a:r>
              <a:rPr lang="en-US" altLang="en-US" sz="2800" u="sng" dirty="0" err="1">
                <a:solidFill>
                  <a:schemeClr val="bg1"/>
                </a:solidFill>
                <a:latin typeface="Times New Roman" panose="02020603050405020304" pitchFamily="18" charset="0"/>
                <a:cs typeface="Times New Roman" panose="02020603050405020304" pitchFamily="18" charset="0"/>
              </a:rPr>
              <a:t>gian</a:t>
            </a:r>
            <a:r>
              <a:rPr lang="en-US" altLang="en-US" sz="2800" dirty="0">
                <a:solidFill>
                  <a:schemeClr val="bg1"/>
                </a:solidFill>
                <a:latin typeface="Times New Roman" panose="02020603050405020304" pitchFamily="18" charset="0"/>
                <a:cs typeface="Times New Roman" panose="02020603050405020304" pitchFamily="18" charset="0"/>
              </a:rPr>
              <a:t>.</a:t>
            </a:r>
          </a:p>
          <a:p>
            <a:pPr algn="just">
              <a:spcBef>
                <a:spcPct val="50000"/>
              </a:spcBef>
              <a:defRPr/>
            </a:pPr>
            <a:r>
              <a:rPr lang="en-US" altLang="en-US" sz="2800" dirty="0">
                <a:solidFill>
                  <a:schemeClr val="bg1"/>
                </a:solidFill>
                <a:latin typeface="+mj-lt"/>
              </a:rPr>
              <a:t>+ </a:t>
            </a:r>
            <a:r>
              <a:rPr lang="vi-VN" altLang="en-US" sz="2800" dirty="0">
                <a:solidFill>
                  <a:schemeClr val="bg1"/>
                </a:solidFill>
                <a:latin typeface="+mj-lt"/>
              </a:rPr>
              <a:t>Nếu </a:t>
            </a:r>
            <a:r>
              <a:rPr lang="vi-VN" altLang="en-US" sz="2800" u="sng" dirty="0">
                <a:solidFill>
                  <a:schemeClr val="bg1"/>
                </a:solidFill>
                <a:latin typeface="+mj-lt"/>
              </a:rPr>
              <a:t>vị trí</a:t>
            </a:r>
            <a:r>
              <a:rPr lang="vi-VN" altLang="en-US" sz="2800" dirty="0">
                <a:solidFill>
                  <a:schemeClr val="bg1"/>
                </a:solidFill>
                <a:latin typeface="+mj-lt"/>
              </a:rPr>
              <a:t> của vật </a:t>
            </a:r>
            <a:r>
              <a:rPr lang="vi-VN" altLang="en-US" sz="2800" u="sng" dirty="0">
                <a:solidFill>
                  <a:schemeClr val="bg1"/>
                </a:solidFill>
                <a:latin typeface="+mj-lt"/>
              </a:rPr>
              <a:t>thay đổi</a:t>
            </a:r>
            <a:r>
              <a:rPr lang="vi-VN" altLang="en-US" sz="2800" dirty="0">
                <a:solidFill>
                  <a:schemeClr val="bg1"/>
                </a:solidFill>
                <a:latin typeface="+mj-lt"/>
              </a:rPr>
              <a:t> </a:t>
            </a:r>
            <a:r>
              <a:rPr lang="en-US" altLang="en-US" sz="2800" dirty="0" err="1">
                <a:solidFill>
                  <a:schemeClr val="bg1"/>
                </a:solidFill>
                <a:latin typeface="Times New Roman" panose="02020603050405020304" pitchFamily="18" charset="0"/>
                <a:cs typeface="Times New Roman" panose="02020603050405020304" pitchFamily="18" charset="0"/>
              </a:rPr>
              <a:t>theo</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thời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gian</a:t>
            </a:r>
            <a:r>
              <a:rPr lang="en-US" altLang="en-US" sz="2800" dirty="0">
                <a:solidFill>
                  <a:schemeClr val="bg1"/>
                </a:solidFill>
                <a:latin typeface="Times New Roman" panose="02020603050405020304" pitchFamily="18" charset="0"/>
                <a:cs typeface="Times New Roman" panose="02020603050405020304" pitchFamily="18" charset="0"/>
              </a:rPr>
              <a:t>  </a:t>
            </a:r>
            <a:r>
              <a:rPr lang="vi-VN" altLang="en-US" sz="2800" u="sng" dirty="0">
                <a:solidFill>
                  <a:schemeClr val="bg1"/>
                </a:solidFill>
                <a:latin typeface="+mj-lt"/>
              </a:rPr>
              <a:t>so với vật mốc </a:t>
            </a:r>
            <a:r>
              <a:rPr lang="vi-VN" altLang="en-US" sz="2800" dirty="0">
                <a:solidFill>
                  <a:schemeClr val="bg1"/>
                </a:solidFill>
                <a:latin typeface="+mj-lt"/>
              </a:rPr>
              <a:t>thì </a:t>
            </a:r>
            <a:r>
              <a:rPr lang="en-US" altLang="en-US" sz="2800" dirty="0">
                <a:solidFill>
                  <a:schemeClr val="bg1"/>
                </a:solidFill>
                <a:latin typeface="Times New Roman" panose="02020603050405020304" pitchFamily="18" charset="0"/>
                <a:cs typeface="Times New Roman" panose="02020603050405020304" pitchFamily="18" charset="0"/>
              </a:rPr>
              <a:t>ta </a:t>
            </a:r>
            <a:r>
              <a:rPr lang="en-US" altLang="en-US" sz="2800" dirty="0" err="1">
                <a:solidFill>
                  <a:schemeClr val="bg1"/>
                </a:solidFill>
                <a:latin typeface="Times New Roman" panose="02020603050405020304" pitchFamily="18" charset="0"/>
                <a:cs typeface="Times New Roman" panose="02020603050405020304" pitchFamily="18" charset="0"/>
              </a:rPr>
              <a:t>nói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vật</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u="sng" dirty="0" err="1">
                <a:solidFill>
                  <a:schemeClr val="bg1"/>
                </a:solidFill>
                <a:latin typeface="Times New Roman" panose="02020603050405020304" pitchFamily="18" charset="0"/>
                <a:cs typeface="Times New Roman" panose="02020603050405020304" pitchFamily="18" charset="0"/>
              </a:rPr>
              <a:t>chuyển</a:t>
            </a:r>
            <a:r>
              <a:rPr lang="en-US" altLang="en-US" sz="2800" u="sng" dirty="0">
                <a:solidFill>
                  <a:schemeClr val="bg1"/>
                </a:solidFill>
                <a:latin typeface="Times New Roman" panose="02020603050405020304" pitchFamily="18" charset="0"/>
                <a:cs typeface="Times New Roman" panose="02020603050405020304" pitchFamily="18" charset="0"/>
              </a:rPr>
              <a:t> </a:t>
            </a:r>
            <a:r>
              <a:rPr lang="en-US" altLang="en-US" sz="2800" u="sng" dirty="0" err="1">
                <a:solidFill>
                  <a:schemeClr val="bg1"/>
                </a:solidFill>
                <a:latin typeface="Times New Roman" panose="02020603050405020304" pitchFamily="18" charset="0"/>
                <a:cs typeface="Times New Roman" panose="02020603050405020304" pitchFamily="18" charset="0"/>
              </a:rPr>
              <a:t>động</a:t>
            </a:r>
            <a:r>
              <a:rPr lang="en-US" altLang="en-US" sz="2800" u="sng" dirty="0">
                <a:solidFill>
                  <a:schemeClr val="bg1"/>
                </a:solidFill>
                <a:latin typeface="Times New Roman" panose="02020603050405020304" pitchFamily="18" charset="0"/>
                <a:cs typeface="Times New Roman" panose="02020603050405020304" pitchFamily="18" charset="0"/>
              </a:rPr>
              <a:t> </a:t>
            </a:r>
            <a:r>
              <a:rPr lang="en-US" altLang="en-US" sz="2800" dirty="0">
                <a:solidFill>
                  <a:schemeClr val="bg1"/>
                </a:solidFill>
                <a:latin typeface="Times New Roman" panose="02020603050405020304" pitchFamily="18" charset="0"/>
                <a:cs typeface="Times New Roman" panose="02020603050405020304" pitchFamily="18" charset="0"/>
              </a:rPr>
              <a:t>so </a:t>
            </a:r>
            <a:r>
              <a:rPr lang="en-US" altLang="en-US" sz="2800" dirty="0" err="1">
                <a:solidFill>
                  <a:schemeClr val="bg1"/>
                </a:solidFill>
                <a:latin typeface="Times New Roman" panose="02020603050405020304" pitchFamily="18" charset="0"/>
                <a:cs typeface="Times New Roman" panose="02020603050405020304" pitchFamily="18" charset="0"/>
              </a:rPr>
              <a:t>với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vật</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mốc</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Chuyển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động</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này</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gọi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là</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chuyển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động</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cơ</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học</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gọi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tắt</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là</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chuyển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động</a:t>
            </a:r>
            <a:r>
              <a:rPr lang="en-US" altLang="en-US" sz="2800" dirty="0">
                <a:solidFill>
                  <a:schemeClr val="bg1"/>
                </a:solidFill>
                <a:latin typeface="Times New Roman" panose="02020603050405020304" pitchFamily="18" charset="0"/>
                <a:cs typeface="Times New Roman" panose="02020603050405020304" pitchFamily="18" charset="0"/>
              </a:rPr>
              <a:t> ).</a:t>
            </a:r>
          </a:p>
          <a:p>
            <a:pPr algn="just">
              <a:spcBef>
                <a:spcPct val="50000"/>
              </a:spcBef>
              <a:defRPr/>
            </a:pPr>
            <a:r>
              <a:rPr lang="en-US" altLang="en-US" sz="2800" dirty="0">
                <a:solidFill>
                  <a:schemeClr val="bg1"/>
                </a:solidFill>
                <a:latin typeface="+mj-lt"/>
              </a:rPr>
              <a:t> + </a:t>
            </a:r>
            <a:r>
              <a:rPr lang="vi-VN" altLang="en-US" sz="2800" dirty="0">
                <a:solidFill>
                  <a:schemeClr val="bg1"/>
                </a:solidFill>
                <a:latin typeface="+mj-lt"/>
              </a:rPr>
              <a:t>Nếu </a:t>
            </a:r>
            <a:r>
              <a:rPr lang="vi-VN" altLang="en-US" sz="2800" u="sng" dirty="0">
                <a:solidFill>
                  <a:schemeClr val="bg1"/>
                </a:solidFill>
                <a:latin typeface="+mj-lt"/>
              </a:rPr>
              <a:t>vị trí </a:t>
            </a:r>
            <a:r>
              <a:rPr lang="vi-VN" altLang="en-US" sz="2800" dirty="0">
                <a:solidFill>
                  <a:schemeClr val="bg1"/>
                </a:solidFill>
                <a:latin typeface="+mj-lt"/>
              </a:rPr>
              <a:t>của vật </a:t>
            </a:r>
            <a:r>
              <a:rPr lang="vi-VN" altLang="en-US" sz="2800" u="sng" dirty="0">
                <a:solidFill>
                  <a:schemeClr val="bg1"/>
                </a:solidFill>
                <a:latin typeface="+mj-lt"/>
              </a:rPr>
              <a:t>không thay đổi</a:t>
            </a:r>
            <a:r>
              <a:rPr lang="vi-VN" altLang="en-US" sz="2800" dirty="0">
                <a:solidFill>
                  <a:schemeClr val="bg1"/>
                </a:solidFill>
                <a:latin typeface="+mj-lt"/>
              </a:rPr>
              <a:t> </a:t>
            </a:r>
            <a:r>
              <a:rPr lang="en-US" altLang="en-US" sz="2800" dirty="0" err="1">
                <a:solidFill>
                  <a:schemeClr val="bg1"/>
                </a:solidFill>
                <a:latin typeface="Times New Roman" panose="02020603050405020304" pitchFamily="18" charset="0"/>
                <a:cs typeface="Times New Roman" panose="02020603050405020304" pitchFamily="18" charset="0"/>
              </a:rPr>
              <a:t>theo</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thời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gian</a:t>
            </a:r>
            <a:r>
              <a:rPr lang="en-US" altLang="en-US" sz="2800" dirty="0">
                <a:solidFill>
                  <a:schemeClr val="bg1"/>
                </a:solidFill>
                <a:latin typeface="Times New Roman" panose="02020603050405020304" pitchFamily="18" charset="0"/>
                <a:cs typeface="Times New Roman" panose="02020603050405020304" pitchFamily="18" charset="0"/>
              </a:rPr>
              <a:t> </a:t>
            </a:r>
            <a:r>
              <a:rPr lang="vi-VN" altLang="en-US" sz="2800" dirty="0">
                <a:solidFill>
                  <a:schemeClr val="bg1"/>
                </a:solidFill>
                <a:latin typeface="+mj-lt"/>
              </a:rPr>
              <a:t>so với vật mốc thì vật đó </a:t>
            </a:r>
            <a:r>
              <a:rPr lang="vi-VN" altLang="en-US" sz="2800" u="sng" dirty="0">
                <a:solidFill>
                  <a:schemeClr val="bg1"/>
                </a:solidFill>
                <a:latin typeface="+mj-lt"/>
              </a:rPr>
              <a:t>đứng yên</a:t>
            </a:r>
            <a:r>
              <a:rPr lang="vi-VN" altLang="en-US" sz="2800" dirty="0">
                <a:solidFill>
                  <a:schemeClr val="bg1"/>
                </a:solidFill>
                <a:latin typeface="+mj-lt"/>
              </a:rPr>
              <a:t>.</a:t>
            </a:r>
            <a:endParaRPr lang="en-US" altLang="en-US" dirty="0">
              <a:solidFill>
                <a:schemeClr val="bg1"/>
              </a:solidFill>
              <a:latin typeface="+mj-lt"/>
            </a:endParaRPr>
          </a:p>
        </p:txBody>
      </p:sp>
    </p:spTree>
    <p:extLst>
      <p:ext uri="{BB962C8B-B14F-4D97-AF65-F5344CB8AC3E}">
        <p14:creationId xmlns:p14="http://schemas.microsoft.com/office/powerpoint/2010/main" val="1311782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5"/>
          <p:cNvSpPr txBox="1">
            <a:spLocks noChangeArrowheads="1"/>
          </p:cNvSpPr>
          <p:nvPr/>
        </p:nvSpPr>
        <p:spPr bwMode="auto">
          <a:xfrm>
            <a:off x="111252" y="698724"/>
            <a:ext cx="10219944" cy="43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lang="en-US" altLang="en-US" sz="2800" b="1" u="sng" dirty="0">
                <a:solidFill>
                  <a:schemeClr val="tx2"/>
                </a:solidFill>
                <a:latin typeface="Times New Roman" panose="02020603050405020304" pitchFamily="18" charset="0"/>
                <a:cs typeface="Times New Roman" panose="02020603050405020304" pitchFamily="18" charset="0"/>
              </a:rPr>
              <a:t>I</a:t>
            </a:r>
            <a:r>
              <a:rPr lang="vi-VN" altLang="en-US" sz="2800" b="1" u="sng" dirty="0">
                <a:solidFill>
                  <a:schemeClr val="tx2"/>
                </a:solidFill>
                <a:latin typeface="Times New Roman" panose="02020603050405020304" pitchFamily="18" charset="0"/>
                <a:cs typeface="Times New Roman" panose="02020603050405020304" pitchFamily="18" charset="0"/>
              </a:rPr>
              <a:t>. </a:t>
            </a:r>
            <a:r>
              <a:rPr lang="en-US" altLang="en-US" sz="2800" b="1" u="sng" dirty="0" err="1">
                <a:solidFill>
                  <a:schemeClr val="tx2"/>
                </a:solidFill>
                <a:latin typeface="Times New Roman" panose="02020603050405020304" pitchFamily="18" charset="0"/>
                <a:cs typeface="Times New Roman" panose="02020603050405020304" pitchFamily="18" charset="0"/>
              </a:rPr>
              <a:t>Làm</a:t>
            </a:r>
            <a:r>
              <a:rPr lang="en-US" altLang="en-US" sz="2800" b="1" u="sng" dirty="0">
                <a:solidFill>
                  <a:schemeClr val="tx2"/>
                </a:solidFill>
                <a:latin typeface="Times New Roman" panose="02020603050405020304" pitchFamily="18" charset="0"/>
                <a:cs typeface="Times New Roman" panose="02020603050405020304" pitchFamily="18" charset="0"/>
              </a:rPr>
              <a:t> </a:t>
            </a:r>
            <a:r>
              <a:rPr lang="en-US" altLang="en-US" sz="2800" b="1" u="sng" dirty="0" err="1">
                <a:solidFill>
                  <a:schemeClr val="tx2"/>
                </a:solidFill>
                <a:latin typeface="Times New Roman" panose="02020603050405020304" pitchFamily="18" charset="0"/>
                <a:cs typeface="Times New Roman" panose="02020603050405020304" pitchFamily="18" charset="0"/>
              </a:rPr>
              <a:t>thế</a:t>
            </a:r>
            <a:r>
              <a:rPr lang="en-US" altLang="en-US" sz="2800" b="1" u="sng" dirty="0">
                <a:solidFill>
                  <a:schemeClr val="tx2"/>
                </a:solidFill>
                <a:latin typeface="Times New Roman" panose="02020603050405020304" pitchFamily="18" charset="0"/>
                <a:cs typeface="Times New Roman" panose="02020603050405020304" pitchFamily="18" charset="0"/>
              </a:rPr>
              <a:t> </a:t>
            </a:r>
            <a:r>
              <a:rPr lang="en-US" altLang="en-US" sz="2800" b="1" u="sng" dirty="0" err="1">
                <a:solidFill>
                  <a:schemeClr val="tx2"/>
                </a:solidFill>
                <a:latin typeface="Times New Roman" panose="02020603050405020304" pitchFamily="18" charset="0"/>
                <a:cs typeface="Times New Roman" panose="02020603050405020304" pitchFamily="18" charset="0"/>
              </a:rPr>
              <a:t>nào</a:t>
            </a:r>
            <a:r>
              <a:rPr lang="en-US" altLang="en-US" sz="2800" b="1" u="sng" dirty="0">
                <a:solidFill>
                  <a:schemeClr val="tx2"/>
                </a:solidFill>
                <a:latin typeface="Times New Roman" panose="02020603050405020304" pitchFamily="18" charset="0"/>
                <a:cs typeface="Times New Roman" panose="02020603050405020304" pitchFamily="18" charset="0"/>
              </a:rPr>
              <a:t> </a:t>
            </a:r>
            <a:r>
              <a:rPr lang="en-US" altLang="en-US" sz="2800" b="1" u="sng" dirty="0" err="1">
                <a:solidFill>
                  <a:schemeClr val="tx2"/>
                </a:solidFill>
                <a:latin typeface="Times New Roman" panose="02020603050405020304" pitchFamily="18" charset="0"/>
                <a:cs typeface="Times New Roman" panose="02020603050405020304" pitchFamily="18" charset="0"/>
              </a:rPr>
              <a:t>để</a:t>
            </a:r>
            <a:r>
              <a:rPr lang="en-US" altLang="en-US" sz="2800" b="1" u="sng" dirty="0">
                <a:solidFill>
                  <a:schemeClr val="tx2"/>
                </a:solidFill>
                <a:latin typeface="Times New Roman" panose="02020603050405020304" pitchFamily="18" charset="0"/>
                <a:cs typeface="Times New Roman" panose="02020603050405020304" pitchFamily="18" charset="0"/>
              </a:rPr>
              <a:t> </a:t>
            </a:r>
            <a:r>
              <a:rPr lang="en-US" altLang="en-US" sz="2800" b="1" u="sng" dirty="0" err="1">
                <a:solidFill>
                  <a:schemeClr val="tx2"/>
                </a:solidFill>
                <a:latin typeface="Times New Roman" panose="02020603050405020304" pitchFamily="18" charset="0"/>
                <a:cs typeface="Times New Roman" panose="02020603050405020304" pitchFamily="18" charset="0"/>
              </a:rPr>
              <a:t>biết</a:t>
            </a:r>
            <a:r>
              <a:rPr lang="en-US" altLang="en-US" sz="2800" b="1" u="sng" dirty="0">
                <a:solidFill>
                  <a:schemeClr val="tx2"/>
                </a:solidFill>
                <a:latin typeface="Times New Roman" panose="02020603050405020304" pitchFamily="18" charset="0"/>
                <a:cs typeface="Times New Roman" panose="02020603050405020304" pitchFamily="18" charset="0"/>
              </a:rPr>
              <a:t> </a:t>
            </a:r>
            <a:r>
              <a:rPr lang="en-US" altLang="en-US" sz="2800" b="1" u="sng" dirty="0" err="1">
                <a:solidFill>
                  <a:schemeClr val="tx2"/>
                </a:solidFill>
                <a:latin typeface="Times New Roman" panose="02020603050405020304" pitchFamily="18" charset="0"/>
                <a:cs typeface="Times New Roman" panose="02020603050405020304" pitchFamily="18" charset="0"/>
              </a:rPr>
              <a:t>một</a:t>
            </a:r>
            <a:r>
              <a:rPr lang="en-US" altLang="en-US" sz="2800" b="1" u="sng" dirty="0">
                <a:solidFill>
                  <a:schemeClr val="tx2"/>
                </a:solidFill>
                <a:latin typeface="Times New Roman" panose="02020603050405020304" pitchFamily="18" charset="0"/>
                <a:cs typeface="Times New Roman" panose="02020603050405020304" pitchFamily="18" charset="0"/>
              </a:rPr>
              <a:t> </a:t>
            </a:r>
            <a:r>
              <a:rPr lang="en-US" altLang="en-US" sz="2800" b="1" u="sng" dirty="0" err="1">
                <a:solidFill>
                  <a:schemeClr val="tx2"/>
                </a:solidFill>
                <a:latin typeface="Times New Roman" panose="02020603050405020304" pitchFamily="18" charset="0"/>
                <a:cs typeface="Times New Roman" panose="02020603050405020304" pitchFamily="18" charset="0"/>
              </a:rPr>
              <a:t>vật</a:t>
            </a:r>
            <a:r>
              <a:rPr lang="en-US" altLang="en-US" sz="2800" b="1" u="sng" dirty="0">
                <a:solidFill>
                  <a:schemeClr val="tx2"/>
                </a:solidFill>
                <a:latin typeface="Times New Roman" panose="02020603050405020304" pitchFamily="18" charset="0"/>
                <a:cs typeface="Times New Roman" panose="02020603050405020304" pitchFamily="18" charset="0"/>
              </a:rPr>
              <a:t> </a:t>
            </a:r>
            <a:r>
              <a:rPr lang="en-US" altLang="en-US" sz="2800" b="1" u="sng" dirty="0" err="1">
                <a:solidFill>
                  <a:schemeClr val="tx2"/>
                </a:solidFill>
                <a:latin typeface="Times New Roman" panose="02020603050405020304" pitchFamily="18" charset="0"/>
                <a:cs typeface="Times New Roman" panose="02020603050405020304" pitchFamily="18" charset="0"/>
              </a:rPr>
              <a:t>chuyển</a:t>
            </a:r>
            <a:r>
              <a:rPr lang="en-US" altLang="en-US" sz="2800" b="1" u="sng" dirty="0">
                <a:solidFill>
                  <a:schemeClr val="tx2"/>
                </a:solidFill>
                <a:latin typeface="Times New Roman" panose="02020603050405020304" pitchFamily="18" charset="0"/>
                <a:cs typeface="Times New Roman" panose="02020603050405020304" pitchFamily="18" charset="0"/>
              </a:rPr>
              <a:t> </a:t>
            </a:r>
            <a:r>
              <a:rPr lang="en-US" altLang="en-US" sz="2800" b="1" u="sng" dirty="0" err="1">
                <a:solidFill>
                  <a:schemeClr val="tx2"/>
                </a:solidFill>
                <a:latin typeface="Times New Roman" panose="02020603050405020304" pitchFamily="18" charset="0"/>
                <a:cs typeface="Times New Roman" panose="02020603050405020304" pitchFamily="18" charset="0"/>
              </a:rPr>
              <a:t>động</a:t>
            </a:r>
            <a:r>
              <a:rPr lang="en-US" altLang="en-US" sz="2800" b="1" u="sng" dirty="0">
                <a:solidFill>
                  <a:schemeClr val="tx2"/>
                </a:solidFill>
                <a:latin typeface="Times New Roman" panose="02020603050405020304" pitchFamily="18" charset="0"/>
                <a:cs typeface="Times New Roman" panose="02020603050405020304" pitchFamily="18" charset="0"/>
              </a:rPr>
              <a:t> hay </a:t>
            </a:r>
            <a:r>
              <a:rPr lang="en-US" altLang="en-US" sz="2800" b="1" u="sng" dirty="0" err="1">
                <a:solidFill>
                  <a:schemeClr val="tx2"/>
                </a:solidFill>
                <a:latin typeface="Times New Roman" panose="02020603050405020304" pitchFamily="18" charset="0"/>
                <a:cs typeface="Times New Roman" panose="02020603050405020304" pitchFamily="18" charset="0"/>
              </a:rPr>
              <a:t>đứng</a:t>
            </a:r>
            <a:r>
              <a:rPr lang="en-US" altLang="en-US" sz="2800" b="1" u="sng" dirty="0">
                <a:solidFill>
                  <a:schemeClr val="tx2"/>
                </a:solidFill>
                <a:latin typeface="Times New Roman" panose="02020603050405020304" pitchFamily="18" charset="0"/>
                <a:cs typeface="Times New Roman" panose="02020603050405020304" pitchFamily="18" charset="0"/>
              </a:rPr>
              <a:t> </a:t>
            </a:r>
            <a:r>
              <a:rPr lang="en-US" altLang="en-US" sz="2800" b="1" u="sng" dirty="0" err="1">
                <a:solidFill>
                  <a:schemeClr val="tx2"/>
                </a:solidFill>
                <a:latin typeface="Times New Roman" panose="02020603050405020304" pitchFamily="18" charset="0"/>
                <a:cs typeface="Times New Roman" panose="02020603050405020304" pitchFamily="18" charset="0"/>
              </a:rPr>
              <a:t>yên</a:t>
            </a:r>
            <a:r>
              <a:rPr lang="en-US" altLang="en-US" sz="2800" b="1" u="sng" dirty="0">
                <a:solidFill>
                  <a:schemeClr val="tx2"/>
                </a:solidFill>
                <a:latin typeface="Times New Roman" panose="02020603050405020304" pitchFamily="18" charset="0"/>
                <a:cs typeface="Times New Roman" panose="02020603050405020304" pitchFamily="18" charset="0"/>
              </a:rPr>
              <a:t>?</a:t>
            </a:r>
          </a:p>
        </p:txBody>
      </p:sp>
      <p:pic>
        <p:nvPicPr>
          <p:cNvPr id="13320" name="Picture 8" descr="12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03472" y="5707063"/>
            <a:ext cx="1447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40" y="4098003"/>
            <a:ext cx="1211832" cy="260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Text Box 10"/>
          <p:cNvSpPr txBox="1">
            <a:spLocks noChangeArrowheads="1"/>
          </p:cNvSpPr>
          <p:nvPr/>
        </p:nvSpPr>
        <p:spPr bwMode="auto">
          <a:xfrm>
            <a:off x="381635" y="3177984"/>
            <a:ext cx="10866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Bef>
                <a:spcPct val="50000"/>
              </a:spcBef>
              <a:buFont typeface="Wingdings" panose="05000000000000000000" pitchFamily="2" charset="2"/>
              <a:buChar char="v"/>
              <a:defRPr/>
            </a:pPr>
            <a:r>
              <a:rPr lang="en-US" altLang="en-US" sz="2400" dirty="0" err="1">
                <a:solidFill>
                  <a:schemeClr val="tx2">
                    <a:lumMod val="50000"/>
                  </a:schemeClr>
                </a:solidFill>
                <a:latin typeface="Times New Roman" panose="02020603050405020304" pitchFamily="18" charset="0"/>
                <a:cs typeface="Times New Roman" panose="02020603050405020304" pitchFamily="18" charset="0"/>
              </a:rPr>
              <a:t>Trong</a:t>
            </a:r>
            <a:r>
              <a:rPr lang="en-US" altLang="en-US" sz="2400"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400" dirty="0" err="1">
                <a:solidFill>
                  <a:schemeClr val="tx2">
                    <a:lumMod val="50000"/>
                  </a:schemeClr>
                </a:solidFill>
                <a:latin typeface="Times New Roman" panose="02020603050405020304" pitchFamily="18" charset="0"/>
                <a:cs typeface="Times New Roman" panose="02020603050405020304" pitchFamily="18" charset="0"/>
              </a:rPr>
              <a:t>tình</a:t>
            </a:r>
            <a:r>
              <a:rPr lang="en-US" altLang="en-US" sz="2400"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400" dirty="0" err="1">
                <a:solidFill>
                  <a:schemeClr val="tx2">
                    <a:lumMod val="50000"/>
                  </a:schemeClr>
                </a:solidFill>
                <a:latin typeface="Times New Roman" panose="02020603050405020304" pitchFamily="18" charset="0"/>
                <a:cs typeface="Times New Roman" panose="02020603050405020304" pitchFamily="18" charset="0"/>
              </a:rPr>
              <a:t>huống</a:t>
            </a:r>
            <a:r>
              <a:rPr lang="en-US" altLang="en-US" sz="2400"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400" dirty="0" err="1">
                <a:solidFill>
                  <a:schemeClr val="tx2">
                    <a:lumMod val="50000"/>
                  </a:schemeClr>
                </a:solidFill>
                <a:latin typeface="Times New Roman" panose="02020603050405020304" pitchFamily="18" charset="0"/>
                <a:cs typeface="Times New Roman" panose="02020603050405020304" pitchFamily="18" charset="0"/>
              </a:rPr>
              <a:t>sau</a:t>
            </a:r>
            <a:r>
              <a:rPr lang="en-US" altLang="en-US" sz="2400"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400" dirty="0" err="1">
                <a:solidFill>
                  <a:schemeClr val="tx2">
                    <a:lumMod val="50000"/>
                  </a:schemeClr>
                </a:solidFill>
                <a:latin typeface="Times New Roman" panose="02020603050405020304" pitchFamily="18" charset="0"/>
                <a:cs typeface="Times New Roman" panose="02020603050405020304" pitchFamily="18" charset="0"/>
              </a:rPr>
              <a:t>vật</a:t>
            </a:r>
            <a:r>
              <a:rPr lang="en-US" altLang="en-US" sz="2400"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400" dirty="0" err="1">
                <a:solidFill>
                  <a:schemeClr val="tx2">
                    <a:lumMod val="50000"/>
                  </a:schemeClr>
                </a:solidFill>
                <a:latin typeface="Times New Roman" panose="02020603050405020304" pitchFamily="18" charset="0"/>
                <a:cs typeface="Times New Roman" panose="02020603050405020304" pitchFamily="18" charset="0"/>
              </a:rPr>
              <a:t>nào</a:t>
            </a:r>
            <a:r>
              <a:rPr lang="en-US" altLang="en-US" sz="2400"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400" dirty="0" err="1">
                <a:solidFill>
                  <a:schemeClr val="tx2">
                    <a:lumMod val="50000"/>
                  </a:schemeClr>
                </a:solidFill>
                <a:latin typeface="Times New Roman" panose="02020603050405020304" pitchFamily="18" charset="0"/>
                <a:cs typeface="Times New Roman" panose="02020603050405020304" pitchFamily="18" charset="0"/>
              </a:rPr>
              <a:t>chuyển</a:t>
            </a:r>
            <a:r>
              <a:rPr lang="en-US" altLang="en-US" sz="2400"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400" dirty="0" err="1">
                <a:solidFill>
                  <a:schemeClr val="tx2">
                    <a:lumMod val="50000"/>
                  </a:schemeClr>
                </a:solidFill>
                <a:latin typeface="Times New Roman" panose="02020603050405020304" pitchFamily="18" charset="0"/>
                <a:cs typeface="Times New Roman" panose="02020603050405020304" pitchFamily="18" charset="0"/>
              </a:rPr>
              <a:t>động</a:t>
            </a:r>
            <a:r>
              <a:rPr lang="en-US" altLang="en-US" sz="2400" dirty="0">
                <a:solidFill>
                  <a:schemeClr val="tx2">
                    <a:lumMod val="50000"/>
                  </a:schemeClr>
                </a:solidFill>
                <a:latin typeface="Times New Roman" panose="02020603050405020304" pitchFamily="18" charset="0"/>
                <a:cs typeface="Times New Roman" panose="02020603050405020304" pitchFamily="18" charset="0"/>
              </a:rPr>
              <a:t> so </a:t>
            </a:r>
            <a:r>
              <a:rPr lang="en-US" altLang="en-US" sz="2400" dirty="0" err="1">
                <a:solidFill>
                  <a:schemeClr val="tx2">
                    <a:lumMod val="50000"/>
                  </a:schemeClr>
                </a:solidFill>
                <a:latin typeface="Times New Roman" panose="02020603050405020304" pitchFamily="18" charset="0"/>
                <a:cs typeface="Times New Roman" panose="02020603050405020304" pitchFamily="18" charset="0"/>
              </a:rPr>
              <a:t>với</a:t>
            </a:r>
            <a:r>
              <a:rPr lang="en-US" altLang="en-US" sz="2400"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400" dirty="0" err="1">
                <a:solidFill>
                  <a:schemeClr val="tx2">
                    <a:lumMod val="50000"/>
                  </a:schemeClr>
                </a:solidFill>
                <a:latin typeface="Times New Roman" panose="02020603050405020304" pitchFamily="18" charset="0"/>
                <a:cs typeface="Times New Roman" panose="02020603050405020304" pitchFamily="18" charset="0"/>
              </a:rPr>
              <a:t>vật</a:t>
            </a:r>
            <a:r>
              <a:rPr lang="en-US" altLang="en-US" sz="2400"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400" dirty="0" err="1">
                <a:solidFill>
                  <a:schemeClr val="tx2">
                    <a:lumMod val="50000"/>
                  </a:schemeClr>
                </a:solidFill>
                <a:latin typeface="Times New Roman" panose="02020603050405020304" pitchFamily="18" charset="0"/>
                <a:cs typeface="Times New Roman" panose="02020603050405020304" pitchFamily="18" charset="0"/>
              </a:rPr>
              <a:t>nào</a:t>
            </a:r>
            <a:r>
              <a:rPr lang="en-US" altLang="en-US" sz="2400"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400" dirty="0" err="1">
                <a:solidFill>
                  <a:schemeClr val="tx2">
                    <a:lumMod val="50000"/>
                  </a:schemeClr>
                </a:solidFill>
                <a:latin typeface="Times New Roman" panose="02020603050405020304" pitchFamily="18" charset="0"/>
                <a:cs typeface="Times New Roman" panose="02020603050405020304" pitchFamily="18" charset="0"/>
              </a:rPr>
              <a:t>nói</a:t>
            </a:r>
            <a:r>
              <a:rPr lang="en-US" altLang="en-US" sz="2400"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400" dirty="0" err="1">
                <a:solidFill>
                  <a:schemeClr val="tx2">
                    <a:lumMod val="50000"/>
                  </a:schemeClr>
                </a:solidFill>
                <a:latin typeface="Times New Roman" panose="02020603050405020304" pitchFamily="18" charset="0"/>
                <a:cs typeface="Times New Roman" panose="02020603050405020304" pitchFamily="18" charset="0"/>
              </a:rPr>
              <a:t>rõ</a:t>
            </a:r>
            <a:r>
              <a:rPr lang="en-US" altLang="en-US" sz="2400"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400" dirty="0" err="1">
                <a:solidFill>
                  <a:schemeClr val="tx2">
                    <a:lumMod val="50000"/>
                  </a:schemeClr>
                </a:solidFill>
                <a:latin typeface="Times New Roman" panose="02020603050405020304" pitchFamily="18" charset="0"/>
                <a:cs typeface="Times New Roman" panose="02020603050405020304" pitchFamily="18" charset="0"/>
              </a:rPr>
              <a:t>vật</a:t>
            </a:r>
            <a:r>
              <a:rPr lang="en-US" altLang="en-US" sz="2400"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400" dirty="0" err="1">
                <a:solidFill>
                  <a:schemeClr val="tx2">
                    <a:lumMod val="50000"/>
                  </a:schemeClr>
                </a:solidFill>
                <a:latin typeface="Times New Roman" panose="02020603050405020304" pitchFamily="18" charset="0"/>
                <a:cs typeface="Times New Roman" panose="02020603050405020304" pitchFamily="18" charset="0"/>
              </a:rPr>
              <a:t>được</a:t>
            </a:r>
            <a:r>
              <a:rPr lang="en-US" altLang="en-US" sz="2400"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400" dirty="0" err="1">
                <a:solidFill>
                  <a:schemeClr val="tx2">
                    <a:lumMod val="50000"/>
                  </a:schemeClr>
                </a:solidFill>
                <a:latin typeface="Times New Roman" panose="02020603050405020304" pitchFamily="18" charset="0"/>
                <a:cs typeface="Times New Roman" panose="02020603050405020304" pitchFamily="18" charset="0"/>
              </a:rPr>
              <a:t>chọn</a:t>
            </a:r>
            <a:r>
              <a:rPr lang="en-US" altLang="en-US" sz="2400"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400" dirty="0" err="1">
                <a:solidFill>
                  <a:schemeClr val="tx2">
                    <a:lumMod val="50000"/>
                  </a:schemeClr>
                </a:solidFill>
                <a:latin typeface="Times New Roman" panose="02020603050405020304" pitchFamily="18" charset="0"/>
                <a:cs typeface="Times New Roman" panose="02020603050405020304" pitchFamily="18" charset="0"/>
              </a:rPr>
              <a:t>làm</a:t>
            </a:r>
            <a:r>
              <a:rPr lang="en-US" altLang="en-US" sz="2400"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400" dirty="0" err="1">
                <a:solidFill>
                  <a:schemeClr val="tx2">
                    <a:lumMod val="50000"/>
                  </a:schemeClr>
                </a:solidFill>
                <a:latin typeface="Times New Roman" panose="02020603050405020304" pitchFamily="18" charset="0"/>
                <a:cs typeface="Times New Roman" panose="02020603050405020304" pitchFamily="18" charset="0"/>
              </a:rPr>
              <a:t>mốc</a:t>
            </a:r>
            <a:r>
              <a:rPr lang="en-US" altLang="en-US" sz="2400" dirty="0">
                <a:solidFill>
                  <a:schemeClr val="tx2">
                    <a:lumMod val="50000"/>
                  </a:schemeClr>
                </a:solidFill>
                <a:latin typeface="Times New Roman" panose="02020603050405020304" pitchFamily="18" charset="0"/>
                <a:cs typeface="Times New Roman" panose="02020603050405020304" pitchFamily="18" charset="0"/>
              </a:rPr>
              <a:t>) ?</a:t>
            </a:r>
            <a:endParaRPr lang="en-US" altLang="en-US" sz="20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3323" name="Text Box 11"/>
          <p:cNvSpPr txBox="1">
            <a:spLocks noChangeArrowheads="1"/>
          </p:cNvSpPr>
          <p:nvPr/>
        </p:nvSpPr>
        <p:spPr bwMode="auto">
          <a:xfrm>
            <a:off x="2775380" y="4219159"/>
            <a:ext cx="437845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400" dirty="0">
                <a:solidFill>
                  <a:srgbClr val="002060"/>
                </a:solidFill>
                <a:latin typeface="Times New Roman" panose="02020603050405020304" pitchFamily="18" charset="0"/>
                <a:cs typeface="Times New Roman" panose="02020603050405020304" pitchFamily="18" charset="0"/>
              </a:rPr>
              <a:t>Con </a:t>
            </a:r>
            <a:r>
              <a:rPr lang="en-US" altLang="en-US" sz="2400" dirty="0" err="1">
                <a:solidFill>
                  <a:srgbClr val="002060"/>
                </a:solidFill>
                <a:latin typeface="Times New Roman" panose="02020603050405020304" pitchFamily="18" charset="0"/>
                <a:cs typeface="Times New Roman" panose="02020603050405020304" pitchFamily="18" charset="0"/>
              </a:rPr>
              <a:t>ngựa</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chuyển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động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a:solidFill>
                  <a:srgbClr val="CC0099"/>
                </a:solidFill>
                <a:latin typeface="Times New Roman" panose="02020603050405020304" pitchFamily="18" charset="0"/>
                <a:cs typeface="Times New Roman" panose="02020603050405020304" pitchFamily="18" charset="0"/>
              </a:rPr>
              <a:t>so </a:t>
            </a:r>
            <a:r>
              <a:rPr lang="en-US" altLang="en-US" sz="2400" dirty="0" err="1">
                <a:solidFill>
                  <a:srgbClr val="CC0099"/>
                </a:solidFill>
                <a:latin typeface="Times New Roman" panose="02020603050405020304" pitchFamily="18" charset="0"/>
                <a:cs typeface="Times New Roman" panose="02020603050405020304" pitchFamily="18" charset="0"/>
              </a:rPr>
              <a:t>với</a:t>
            </a:r>
            <a:r>
              <a:rPr lang="en-US" altLang="en-US" sz="2400" dirty="0">
                <a:solidFill>
                  <a:srgbClr val="CC0099"/>
                </a:solidFill>
                <a:latin typeface="Times New Roman" panose="02020603050405020304" pitchFamily="18" charset="0"/>
                <a:cs typeface="Times New Roman" panose="02020603050405020304" pitchFamily="18" charset="0"/>
              </a:rPr>
              <a:t> </a:t>
            </a:r>
            <a:r>
              <a:rPr lang="en-US" altLang="en-US" sz="2400" dirty="0" err="1">
                <a:solidFill>
                  <a:srgbClr val="CC0099"/>
                </a:solidFill>
                <a:latin typeface="Times New Roman" panose="02020603050405020304" pitchFamily="18" charset="0"/>
                <a:cs typeface="Times New Roman" panose="02020603050405020304" pitchFamily="18" charset="0"/>
              </a:rPr>
              <a:t>cây</a:t>
            </a:r>
            <a:r>
              <a:rPr lang="en-US" altLang="en-US" sz="2400" dirty="0">
                <a:solidFill>
                  <a:srgbClr val="CC0099"/>
                </a:solidFill>
                <a:latin typeface="Times New Roman" panose="02020603050405020304" pitchFamily="18" charset="0"/>
                <a:cs typeface="Times New Roman" panose="02020603050405020304" pitchFamily="18" charset="0"/>
              </a:rPr>
              <a:t> </a:t>
            </a:r>
            <a:r>
              <a:rPr lang="en-US" altLang="en-US" sz="2400" dirty="0">
                <a:solidFill>
                  <a:srgbClr val="002060"/>
                </a:solidFill>
                <a:latin typeface="Times New Roman" panose="02020603050405020304" pitchFamily="18" charset="0"/>
                <a:cs typeface="Times New Roman" panose="02020603050405020304" pitchFamily="18" charset="0"/>
              </a:rPr>
              <a:t>(</a:t>
            </a:r>
            <a:r>
              <a:rPr lang="en-US" altLang="en-US" sz="2400" dirty="0" err="1">
                <a:solidFill>
                  <a:srgbClr val="CC0099"/>
                </a:solidFill>
                <a:latin typeface="Times New Roman" panose="02020603050405020304" pitchFamily="18" charset="0"/>
                <a:cs typeface="Times New Roman" panose="02020603050405020304" pitchFamily="18" charset="0"/>
              </a:rPr>
              <a:t>Cây</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được</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chọn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CC0099"/>
                </a:solidFill>
                <a:latin typeface="Times New Roman" panose="02020603050405020304" pitchFamily="18" charset="0"/>
                <a:cs typeface="Times New Roman" panose="02020603050405020304" pitchFamily="18" charset="0"/>
              </a:rPr>
              <a:t>làm</a:t>
            </a:r>
            <a:r>
              <a:rPr lang="en-US" altLang="en-US" sz="2400" dirty="0">
                <a:solidFill>
                  <a:srgbClr val="CC0099"/>
                </a:solidFill>
                <a:latin typeface="Times New Roman" panose="02020603050405020304" pitchFamily="18" charset="0"/>
                <a:cs typeface="Times New Roman" panose="02020603050405020304" pitchFamily="18" charset="0"/>
              </a:rPr>
              <a:t> </a:t>
            </a:r>
            <a:r>
              <a:rPr lang="en-US" altLang="en-US" sz="2400" dirty="0" err="1">
                <a:solidFill>
                  <a:srgbClr val="CC0099"/>
                </a:solidFill>
                <a:latin typeface="Times New Roman" panose="02020603050405020304" pitchFamily="18" charset="0"/>
                <a:cs typeface="Times New Roman" panose="02020603050405020304" pitchFamily="18" charset="0"/>
              </a:rPr>
              <a:t>mốc</a:t>
            </a:r>
            <a:r>
              <a:rPr lang="en-US" altLang="en-US" sz="2400" dirty="0">
                <a:solidFill>
                  <a:srgbClr val="002060"/>
                </a:solidFill>
                <a:latin typeface="Times New Roman" panose="02020603050405020304" pitchFamily="18" charset="0"/>
                <a:cs typeface="Times New Roman" panose="02020603050405020304" pitchFamily="18" charset="0"/>
              </a:rPr>
              <a:t>).</a:t>
            </a:r>
            <a:endParaRPr lang="en-US" altLang="en-US" sz="2000" dirty="0">
              <a:solidFill>
                <a:srgbClr val="002060"/>
              </a:solidFill>
              <a:latin typeface="Times New Roman" panose="02020603050405020304" pitchFamily="18" charset="0"/>
              <a:cs typeface="Times New Roman" panose="02020603050405020304" pitchFamily="18" charset="0"/>
            </a:endParaRPr>
          </a:p>
        </p:txBody>
      </p:sp>
      <p:pic>
        <p:nvPicPr>
          <p:cNvPr id="13325" name="Picture 13"/>
          <p:cNvPicPr>
            <a:picLocks noChangeAspect="1" noChangeArrowheads="1" noCrop="1"/>
          </p:cNvPicPr>
          <p:nvPr/>
        </p:nvPicPr>
        <p:blipFill>
          <a:blip r:embed="rId4" cstate="print">
            <a:extLst>
              <a:ext uri="{28A0092B-C50C-407E-A947-70E740481C1C}">
                <a14:useLocalDpi xmlns:a14="http://schemas.microsoft.com/office/drawing/2010/main" val="0"/>
              </a:ext>
            </a:extLst>
          </a:blip>
          <a:stretch>
            <a:fillRect/>
          </a:stretch>
        </p:blipFill>
        <p:spPr bwMode="auto">
          <a:xfrm>
            <a:off x="7025740" y="5102035"/>
            <a:ext cx="1837413" cy="1443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AutoShape 14"/>
          <p:cNvSpPr>
            <a:spLocks noChangeArrowheads="1"/>
          </p:cNvSpPr>
          <p:nvPr/>
        </p:nvSpPr>
        <p:spPr bwMode="auto">
          <a:xfrm>
            <a:off x="7379208" y="3650284"/>
            <a:ext cx="4553712" cy="1742208"/>
          </a:xfrm>
          <a:prstGeom prst="cloudCallout">
            <a:avLst/>
          </a:prstGeom>
          <a:solidFill>
            <a:schemeClr val="accent4">
              <a:lumMod val="75000"/>
            </a:schemeClr>
          </a:solidFill>
          <a:ln>
            <a:noFill/>
          </a:ln>
          <a:effectLst/>
        </p:spPr>
        <p:txBody>
          <a:bodyPr/>
          <a:lstStyle/>
          <a:p>
            <a:pPr algn="ctr">
              <a:spcBef>
                <a:spcPct val="50000"/>
              </a:spcBef>
              <a:defRPr/>
            </a:pPr>
            <a:r>
              <a:rPr lang="en-US" altLang="en-US" sz="2000" dirty="0" err="1">
                <a:solidFill>
                  <a:schemeClr val="bg1"/>
                </a:solidFill>
                <a:latin typeface="Times New Roman" panose="02020603050405020304" pitchFamily="18" charset="0"/>
                <a:cs typeface="Times New Roman" panose="02020603050405020304" pitchFamily="18" charset="0"/>
              </a:rPr>
              <a:t>Nếu</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lấy</a:t>
            </a:r>
            <a:r>
              <a:rPr lang="en-US" altLang="en-US" sz="2000" dirty="0">
                <a:solidFill>
                  <a:schemeClr val="bg1"/>
                </a:solidFill>
                <a:latin typeface="Times New Roman" panose="02020603050405020304" pitchFamily="18" charset="0"/>
                <a:cs typeface="Times New Roman" panose="02020603050405020304" pitchFamily="18" charset="0"/>
              </a:rPr>
              <a:t> con </a:t>
            </a:r>
            <a:r>
              <a:rPr lang="en-US" altLang="en-US" sz="2000" dirty="0" err="1">
                <a:solidFill>
                  <a:schemeClr val="bg1"/>
                </a:solidFill>
                <a:latin typeface="Times New Roman" panose="02020603050405020304" pitchFamily="18" charset="0"/>
                <a:cs typeface="Times New Roman" panose="02020603050405020304" pitchFamily="18" charset="0"/>
              </a:rPr>
              <a:t>ngựa</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làm</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mốc</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thì</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cây</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có</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được</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coi</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là</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chuyển</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động</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không</a:t>
            </a:r>
            <a:r>
              <a:rPr lang="en-US" altLang="en-US" sz="2000" dirty="0">
                <a:solidFill>
                  <a:schemeClr val="bg1"/>
                </a:solidFill>
                <a:latin typeface="Times New Roman" panose="02020603050405020304" pitchFamily="18" charset="0"/>
                <a:cs typeface="Times New Roman" panose="02020603050405020304" pitchFamily="18" charset="0"/>
              </a:rPr>
              <a:t> ? </a:t>
            </a:r>
            <a:r>
              <a:rPr lang="en-US" altLang="en-US" sz="2000" dirty="0" err="1">
                <a:solidFill>
                  <a:schemeClr val="bg1"/>
                </a:solidFill>
                <a:latin typeface="Times New Roman" panose="02020603050405020304" pitchFamily="18" charset="0"/>
                <a:cs typeface="Times New Roman" panose="02020603050405020304" pitchFamily="18" charset="0"/>
              </a:rPr>
              <a:t>Tại</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sao</a:t>
            </a:r>
            <a:r>
              <a:rPr lang="en-US" altLang="en-US" sz="2000" dirty="0">
                <a:solidFill>
                  <a:schemeClr val="bg1"/>
                </a:solidFill>
                <a:latin typeface="Times New Roman" panose="02020603050405020304" pitchFamily="18" charset="0"/>
                <a:cs typeface="Times New Roman" panose="02020603050405020304" pitchFamily="18" charset="0"/>
              </a:rPr>
              <a:t> ?</a:t>
            </a:r>
          </a:p>
        </p:txBody>
      </p:sp>
      <p:sp>
        <p:nvSpPr>
          <p:cNvPr id="13330" name="Text Box 18"/>
          <p:cNvSpPr txBox="1">
            <a:spLocks noChangeArrowheads="1"/>
          </p:cNvSpPr>
          <p:nvPr/>
        </p:nvSpPr>
        <p:spPr bwMode="auto">
          <a:xfrm>
            <a:off x="2079625" y="5707063"/>
            <a:ext cx="1841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endParaRPr lang="en-US" altLang="en-US" sz="2000">
              <a:solidFill>
                <a:srgbClr val="000000"/>
              </a:solidFill>
              <a:latin typeface="Times New Roman" panose="02020603050405020304" pitchFamily="18" charset="0"/>
              <a:cs typeface="Times New Roman" panose="02020603050405020304" pitchFamily="18" charset="0"/>
            </a:endParaRPr>
          </a:p>
        </p:txBody>
      </p:sp>
      <p:sp>
        <p:nvSpPr>
          <p:cNvPr id="15" name="Rectangle 2"/>
          <p:cNvSpPr txBox="1">
            <a:spLocks noChangeArrowheads="1"/>
          </p:cNvSpPr>
          <p:nvPr/>
        </p:nvSpPr>
        <p:spPr bwMode="auto">
          <a:xfrm>
            <a:off x="0" y="-36194"/>
            <a:ext cx="12191999" cy="561975"/>
          </a:xfrm>
          <a:prstGeom prst="rect">
            <a:avLst/>
          </a:prstGeom>
          <a:solidFill>
            <a:schemeClr val="accent6">
              <a:lumMod val="40000"/>
              <a:lumOff val="60000"/>
            </a:schemeClr>
          </a:solidFill>
          <a:ln>
            <a:solidFill>
              <a:schemeClr val="accent1"/>
            </a:solidFill>
          </a:ln>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defRPr/>
            </a:pPr>
            <a:r>
              <a:rPr lang="en-US" sz="3200" b="1" dirty="0" err="1">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sz="3200" b="1" dirty="0">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 </a:t>
            </a:r>
            <a:r>
              <a:rPr lang="en-US" sz="3200" b="1" dirty="0" err="1">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a:t>
            </a:r>
            <a:r>
              <a:rPr lang="en-US" sz="3200" b="1" dirty="0">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 </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CHUYỂN ĐỘNG CƠ HỌC</a:t>
            </a:r>
            <a:endParaRPr lang="en-US" sz="3900" b="1" kern="0" dirty="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723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22"/>
                                        </p:tgtEl>
                                        <p:attrNameLst>
                                          <p:attrName>style.visibility</p:attrName>
                                        </p:attrNameLst>
                                      </p:cBhvr>
                                      <p:to>
                                        <p:strVal val="visible"/>
                                      </p:to>
                                    </p:set>
                                    <p:animEffect transition="in" filter="blinds(horizontal)">
                                      <p:cBhvr>
                                        <p:cTn id="7" dur="500"/>
                                        <p:tgtEl>
                                          <p:spTgt spid="13322"/>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13321"/>
                                        </p:tgtEl>
                                        <p:attrNameLst>
                                          <p:attrName>style.visibility</p:attrName>
                                        </p:attrNameLst>
                                      </p:cBhvr>
                                      <p:to>
                                        <p:strVal val="visible"/>
                                      </p:to>
                                    </p:set>
                                    <p:animEffect transition="in" filter="blinds(horizontal)">
                                      <p:cBhvr>
                                        <p:cTn id="11" dur="500"/>
                                        <p:tgtEl>
                                          <p:spTgt spid="13321"/>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13320"/>
                                        </p:tgtEl>
                                        <p:attrNameLst>
                                          <p:attrName>style.visibility</p:attrName>
                                        </p:attrNameLst>
                                      </p:cBhvr>
                                      <p:to>
                                        <p:strVal val="visible"/>
                                      </p:to>
                                    </p:set>
                                    <p:animEffect transition="in" filter="blinds(horizontal)">
                                      <p:cBhvr>
                                        <p:cTn id="15" dur="500"/>
                                        <p:tgtEl>
                                          <p:spTgt spid="1332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3" presetClass="path" presetSubtype="0" accel="50000" decel="50000" fill="hold" nodeType="clickEffect">
                                  <p:stCondLst>
                                    <p:cond delay="0"/>
                                  </p:stCondLst>
                                  <p:childTnLst>
                                    <p:animMotion origin="layout" path="M 0.00416 0.00555 L 0.47083 0.00555 " pathEditMode="relative" rAng="0" ptsTypes="AA">
                                      <p:cBhvr>
                                        <p:cTn id="19" dur="5000" fill="hold"/>
                                        <p:tgtEl>
                                          <p:spTgt spid="13320"/>
                                        </p:tgtEl>
                                        <p:attrNameLst>
                                          <p:attrName>ppt_x</p:attrName>
                                          <p:attrName>ppt_y</p:attrName>
                                        </p:attrNameLst>
                                      </p:cBhvr>
                                      <p:rCtr x="23333" y="0"/>
                                    </p:animMotion>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3323"/>
                                        </p:tgtEl>
                                        <p:attrNameLst>
                                          <p:attrName>style.visibility</p:attrName>
                                        </p:attrNameLst>
                                      </p:cBhvr>
                                      <p:to>
                                        <p:strVal val="visible"/>
                                      </p:to>
                                    </p:set>
                                    <p:animEffect transition="in" filter="blinds(horizontal)">
                                      <p:cBhvr>
                                        <p:cTn id="24" dur="500"/>
                                        <p:tgtEl>
                                          <p:spTgt spid="1332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xit" presetSubtype="10" fill="hold" nodeType="clickEffect">
                                  <p:stCondLst>
                                    <p:cond delay="0"/>
                                  </p:stCondLst>
                                  <p:childTnLst>
                                    <p:animEffect transition="out" filter="blinds(horizontal)">
                                      <p:cBhvr>
                                        <p:cTn id="28" dur="500"/>
                                        <p:tgtEl>
                                          <p:spTgt spid="13321"/>
                                        </p:tgtEl>
                                      </p:cBhvr>
                                    </p:animEffect>
                                    <p:set>
                                      <p:cBhvr>
                                        <p:cTn id="29" dur="1" fill="hold">
                                          <p:stCondLst>
                                            <p:cond delay="499"/>
                                          </p:stCondLst>
                                        </p:cTn>
                                        <p:tgtEl>
                                          <p:spTgt spid="13321"/>
                                        </p:tgtEl>
                                        <p:attrNameLst>
                                          <p:attrName>style.visibility</p:attrName>
                                        </p:attrNameLst>
                                      </p:cBhvr>
                                      <p:to>
                                        <p:strVal val="hidden"/>
                                      </p:to>
                                    </p:set>
                                  </p:childTnLst>
                                </p:cTn>
                              </p:par>
                              <p:par>
                                <p:cTn id="30" presetID="3" presetClass="exit" presetSubtype="10" fill="hold" nodeType="withEffect">
                                  <p:stCondLst>
                                    <p:cond delay="0"/>
                                  </p:stCondLst>
                                  <p:childTnLst>
                                    <p:animEffect transition="out" filter="blinds(horizontal)">
                                      <p:cBhvr>
                                        <p:cTn id="31" dur="500"/>
                                        <p:tgtEl>
                                          <p:spTgt spid="13320"/>
                                        </p:tgtEl>
                                      </p:cBhvr>
                                    </p:animEffect>
                                    <p:set>
                                      <p:cBhvr>
                                        <p:cTn id="32" dur="1" fill="hold">
                                          <p:stCondLst>
                                            <p:cond delay="499"/>
                                          </p:stCondLst>
                                        </p:cTn>
                                        <p:tgtEl>
                                          <p:spTgt spid="13320"/>
                                        </p:tgtEl>
                                        <p:attrNameLst>
                                          <p:attrName>style.visibility</p:attrName>
                                        </p:attrNameLst>
                                      </p:cBhvr>
                                      <p:to>
                                        <p:strVal val="hidden"/>
                                      </p:to>
                                    </p:set>
                                  </p:childTnLst>
                                </p:cTn>
                              </p:par>
                            </p:childTnLst>
                          </p:cTn>
                        </p:par>
                        <p:par>
                          <p:cTn id="33" fill="hold" nodeType="afterGroup">
                            <p:stCondLst>
                              <p:cond delay="500"/>
                            </p:stCondLst>
                            <p:childTnLst>
                              <p:par>
                                <p:cTn id="34" presetID="3" presetClass="entr" presetSubtype="10" fill="hold" nodeType="afterEffect">
                                  <p:stCondLst>
                                    <p:cond delay="0"/>
                                  </p:stCondLst>
                                  <p:childTnLst>
                                    <p:set>
                                      <p:cBhvr>
                                        <p:cTn id="35" dur="1" fill="hold">
                                          <p:stCondLst>
                                            <p:cond delay="0"/>
                                          </p:stCondLst>
                                        </p:cTn>
                                        <p:tgtEl>
                                          <p:spTgt spid="13325"/>
                                        </p:tgtEl>
                                        <p:attrNameLst>
                                          <p:attrName>style.visibility</p:attrName>
                                        </p:attrNameLst>
                                      </p:cBhvr>
                                      <p:to>
                                        <p:strVal val="visible"/>
                                      </p:to>
                                    </p:set>
                                    <p:animEffect transition="in" filter="blinds(horizontal)">
                                      <p:cBhvr>
                                        <p:cTn id="36" dur="500"/>
                                        <p:tgtEl>
                                          <p:spTgt spid="13325"/>
                                        </p:tgtEl>
                                      </p:cBhvr>
                                    </p:animEffect>
                                  </p:childTnLst>
                                </p:cTn>
                              </p:par>
                            </p:childTnLst>
                          </p:cTn>
                        </p:par>
                        <p:par>
                          <p:cTn id="37" fill="hold" nodeType="afterGroup">
                            <p:stCondLst>
                              <p:cond delay="1000"/>
                            </p:stCondLst>
                            <p:childTnLst>
                              <p:par>
                                <p:cTn id="38" presetID="3" presetClass="entr" presetSubtype="10" fill="hold" grpId="0" nodeType="afterEffect">
                                  <p:stCondLst>
                                    <p:cond delay="0"/>
                                  </p:stCondLst>
                                  <p:childTnLst>
                                    <p:set>
                                      <p:cBhvr>
                                        <p:cTn id="39" dur="1" fill="hold">
                                          <p:stCondLst>
                                            <p:cond delay="0"/>
                                          </p:stCondLst>
                                        </p:cTn>
                                        <p:tgtEl>
                                          <p:spTgt spid="13326"/>
                                        </p:tgtEl>
                                        <p:attrNameLst>
                                          <p:attrName>style.visibility</p:attrName>
                                        </p:attrNameLst>
                                      </p:cBhvr>
                                      <p:to>
                                        <p:strVal val="visible"/>
                                      </p:to>
                                    </p:set>
                                    <p:animEffect transition="in" filter="blinds(horizontal)">
                                      <p:cBhvr>
                                        <p:cTn id="40" dur="500"/>
                                        <p:tgtEl>
                                          <p:spTgt spid="13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p:bldP spid="13323" grpId="0"/>
      <p:bldP spid="133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5"/>
          <p:cNvSpPr txBox="1">
            <a:spLocks noChangeArrowheads="1"/>
          </p:cNvSpPr>
          <p:nvPr/>
        </p:nvSpPr>
        <p:spPr bwMode="auto">
          <a:xfrm>
            <a:off x="383612" y="784491"/>
            <a:ext cx="9973402" cy="43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lang="en-US" altLang="en-US" sz="2800" b="1" u="sng" dirty="0">
                <a:solidFill>
                  <a:schemeClr val="tx2"/>
                </a:solidFill>
                <a:latin typeface="Times New Roman" panose="02020603050405020304" pitchFamily="18" charset="0"/>
                <a:cs typeface="Times New Roman" panose="02020603050405020304" pitchFamily="18" charset="0"/>
              </a:rPr>
              <a:t>I</a:t>
            </a:r>
            <a:r>
              <a:rPr lang="vi-VN" altLang="en-US" sz="2800" b="1" u="sng" dirty="0">
                <a:solidFill>
                  <a:schemeClr val="tx2"/>
                </a:solidFill>
                <a:latin typeface="Times New Roman" panose="02020603050405020304" pitchFamily="18" charset="0"/>
                <a:cs typeface="Times New Roman" panose="02020603050405020304" pitchFamily="18" charset="0"/>
              </a:rPr>
              <a:t>. </a:t>
            </a:r>
            <a:r>
              <a:rPr lang="en-US" altLang="en-US" sz="2800" b="1" u="sng" dirty="0" err="1">
                <a:solidFill>
                  <a:schemeClr val="tx2"/>
                </a:solidFill>
                <a:latin typeface="Times New Roman" panose="02020603050405020304" pitchFamily="18" charset="0"/>
                <a:cs typeface="Times New Roman" panose="02020603050405020304" pitchFamily="18" charset="0"/>
              </a:rPr>
              <a:t>Làm</a:t>
            </a:r>
            <a:r>
              <a:rPr lang="en-US" altLang="en-US" sz="2800" b="1" u="sng" dirty="0">
                <a:solidFill>
                  <a:schemeClr val="tx2"/>
                </a:solidFill>
                <a:latin typeface="Times New Roman" panose="02020603050405020304" pitchFamily="18" charset="0"/>
                <a:cs typeface="Times New Roman" panose="02020603050405020304" pitchFamily="18" charset="0"/>
              </a:rPr>
              <a:t> </a:t>
            </a:r>
            <a:r>
              <a:rPr lang="en-US" altLang="en-US" sz="2800" b="1" u="sng" dirty="0" err="1">
                <a:solidFill>
                  <a:schemeClr val="tx2"/>
                </a:solidFill>
                <a:latin typeface="Times New Roman" panose="02020603050405020304" pitchFamily="18" charset="0"/>
                <a:cs typeface="Times New Roman" panose="02020603050405020304" pitchFamily="18" charset="0"/>
              </a:rPr>
              <a:t>thế</a:t>
            </a:r>
            <a:r>
              <a:rPr lang="en-US" altLang="en-US" sz="2800" b="1" u="sng" dirty="0">
                <a:solidFill>
                  <a:schemeClr val="tx2"/>
                </a:solidFill>
                <a:latin typeface="Times New Roman" panose="02020603050405020304" pitchFamily="18" charset="0"/>
                <a:cs typeface="Times New Roman" panose="02020603050405020304" pitchFamily="18" charset="0"/>
              </a:rPr>
              <a:t> </a:t>
            </a:r>
            <a:r>
              <a:rPr lang="en-US" altLang="en-US" sz="2800" b="1" u="sng" dirty="0" err="1">
                <a:solidFill>
                  <a:schemeClr val="tx2"/>
                </a:solidFill>
                <a:latin typeface="Times New Roman" panose="02020603050405020304" pitchFamily="18" charset="0"/>
                <a:cs typeface="Times New Roman" panose="02020603050405020304" pitchFamily="18" charset="0"/>
              </a:rPr>
              <a:t>nào</a:t>
            </a:r>
            <a:r>
              <a:rPr lang="en-US" altLang="en-US" sz="2800" b="1" u="sng" dirty="0">
                <a:solidFill>
                  <a:schemeClr val="tx2"/>
                </a:solidFill>
                <a:latin typeface="Times New Roman" panose="02020603050405020304" pitchFamily="18" charset="0"/>
                <a:cs typeface="Times New Roman" panose="02020603050405020304" pitchFamily="18" charset="0"/>
              </a:rPr>
              <a:t> </a:t>
            </a:r>
            <a:r>
              <a:rPr lang="en-US" altLang="en-US" sz="2800" b="1" u="sng" dirty="0" err="1">
                <a:solidFill>
                  <a:schemeClr val="tx2"/>
                </a:solidFill>
                <a:latin typeface="Times New Roman" panose="02020603050405020304" pitchFamily="18" charset="0"/>
                <a:cs typeface="Times New Roman" panose="02020603050405020304" pitchFamily="18" charset="0"/>
              </a:rPr>
              <a:t>để</a:t>
            </a:r>
            <a:r>
              <a:rPr lang="en-US" altLang="en-US" sz="2800" b="1" u="sng" dirty="0">
                <a:solidFill>
                  <a:schemeClr val="tx2"/>
                </a:solidFill>
                <a:latin typeface="Times New Roman" panose="02020603050405020304" pitchFamily="18" charset="0"/>
                <a:cs typeface="Times New Roman" panose="02020603050405020304" pitchFamily="18" charset="0"/>
              </a:rPr>
              <a:t> </a:t>
            </a:r>
            <a:r>
              <a:rPr lang="en-US" altLang="en-US" sz="2800" b="1" u="sng" dirty="0" err="1">
                <a:solidFill>
                  <a:schemeClr val="tx2"/>
                </a:solidFill>
                <a:latin typeface="Times New Roman" panose="02020603050405020304" pitchFamily="18" charset="0"/>
                <a:cs typeface="Times New Roman" panose="02020603050405020304" pitchFamily="18" charset="0"/>
              </a:rPr>
              <a:t>biết</a:t>
            </a:r>
            <a:r>
              <a:rPr lang="en-US" altLang="en-US" sz="2800" b="1" u="sng" dirty="0">
                <a:solidFill>
                  <a:schemeClr val="tx2"/>
                </a:solidFill>
                <a:latin typeface="Times New Roman" panose="02020603050405020304" pitchFamily="18" charset="0"/>
                <a:cs typeface="Times New Roman" panose="02020603050405020304" pitchFamily="18" charset="0"/>
              </a:rPr>
              <a:t> </a:t>
            </a:r>
            <a:r>
              <a:rPr lang="en-US" altLang="en-US" sz="2800" b="1" u="sng" dirty="0" err="1">
                <a:solidFill>
                  <a:schemeClr val="tx2"/>
                </a:solidFill>
                <a:latin typeface="Times New Roman" panose="02020603050405020304" pitchFamily="18" charset="0"/>
                <a:cs typeface="Times New Roman" panose="02020603050405020304" pitchFamily="18" charset="0"/>
              </a:rPr>
              <a:t>một</a:t>
            </a:r>
            <a:r>
              <a:rPr lang="en-US" altLang="en-US" sz="2800" b="1" u="sng" dirty="0">
                <a:solidFill>
                  <a:schemeClr val="tx2"/>
                </a:solidFill>
                <a:latin typeface="Times New Roman" panose="02020603050405020304" pitchFamily="18" charset="0"/>
                <a:cs typeface="Times New Roman" panose="02020603050405020304" pitchFamily="18" charset="0"/>
              </a:rPr>
              <a:t> </a:t>
            </a:r>
            <a:r>
              <a:rPr lang="en-US" altLang="en-US" sz="2800" b="1" u="sng" dirty="0" err="1">
                <a:solidFill>
                  <a:schemeClr val="tx2"/>
                </a:solidFill>
                <a:latin typeface="Times New Roman" panose="02020603050405020304" pitchFamily="18" charset="0"/>
                <a:cs typeface="Times New Roman" panose="02020603050405020304" pitchFamily="18" charset="0"/>
              </a:rPr>
              <a:t>vật</a:t>
            </a:r>
            <a:r>
              <a:rPr lang="en-US" altLang="en-US" sz="2800" b="1" u="sng" dirty="0">
                <a:solidFill>
                  <a:schemeClr val="tx2"/>
                </a:solidFill>
                <a:latin typeface="Times New Roman" panose="02020603050405020304" pitchFamily="18" charset="0"/>
                <a:cs typeface="Times New Roman" panose="02020603050405020304" pitchFamily="18" charset="0"/>
              </a:rPr>
              <a:t> </a:t>
            </a:r>
            <a:r>
              <a:rPr lang="en-US" altLang="en-US" sz="2800" b="1" u="sng" dirty="0" err="1">
                <a:solidFill>
                  <a:schemeClr val="tx2"/>
                </a:solidFill>
                <a:latin typeface="Times New Roman" panose="02020603050405020304" pitchFamily="18" charset="0"/>
                <a:cs typeface="Times New Roman" panose="02020603050405020304" pitchFamily="18" charset="0"/>
              </a:rPr>
              <a:t>chuyển</a:t>
            </a:r>
            <a:r>
              <a:rPr lang="en-US" altLang="en-US" sz="2800" b="1" u="sng" dirty="0">
                <a:solidFill>
                  <a:schemeClr val="tx2"/>
                </a:solidFill>
                <a:latin typeface="Times New Roman" panose="02020603050405020304" pitchFamily="18" charset="0"/>
                <a:cs typeface="Times New Roman" panose="02020603050405020304" pitchFamily="18" charset="0"/>
              </a:rPr>
              <a:t> </a:t>
            </a:r>
            <a:r>
              <a:rPr lang="en-US" altLang="en-US" sz="2800" b="1" u="sng" dirty="0" err="1">
                <a:solidFill>
                  <a:schemeClr val="tx2"/>
                </a:solidFill>
                <a:latin typeface="Times New Roman" panose="02020603050405020304" pitchFamily="18" charset="0"/>
                <a:cs typeface="Times New Roman" panose="02020603050405020304" pitchFamily="18" charset="0"/>
              </a:rPr>
              <a:t>động</a:t>
            </a:r>
            <a:r>
              <a:rPr lang="en-US" altLang="en-US" sz="2800" b="1" u="sng" dirty="0">
                <a:solidFill>
                  <a:schemeClr val="tx2"/>
                </a:solidFill>
                <a:latin typeface="Times New Roman" panose="02020603050405020304" pitchFamily="18" charset="0"/>
                <a:cs typeface="Times New Roman" panose="02020603050405020304" pitchFamily="18" charset="0"/>
              </a:rPr>
              <a:t> hay </a:t>
            </a:r>
            <a:r>
              <a:rPr lang="en-US" altLang="en-US" sz="2800" b="1" u="sng" dirty="0" err="1">
                <a:solidFill>
                  <a:schemeClr val="tx2"/>
                </a:solidFill>
                <a:latin typeface="Times New Roman" panose="02020603050405020304" pitchFamily="18" charset="0"/>
                <a:cs typeface="Times New Roman" panose="02020603050405020304" pitchFamily="18" charset="0"/>
              </a:rPr>
              <a:t>đứng</a:t>
            </a:r>
            <a:r>
              <a:rPr lang="en-US" altLang="en-US" sz="2800" b="1" u="sng" dirty="0">
                <a:solidFill>
                  <a:schemeClr val="tx2"/>
                </a:solidFill>
                <a:latin typeface="Times New Roman" panose="02020603050405020304" pitchFamily="18" charset="0"/>
                <a:cs typeface="Times New Roman" panose="02020603050405020304" pitchFamily="18" charset="0"/>
              </a:rPr>
              <a:t> </a:t>
            </a:r>
            <a:r>
              <a:rPr lang="en-US" altLang="en-US" sz="2800" b="1" u="sng" dirty="0" err="1">
                <a:solidFill>
                  <a:schemeClr val="tx2"/>
                </a:solidFill>
                <a:latin typeface="Times New Roman" panose="02020603050405020304" pitchFamily="18" charset="0"/>
                <a:cs typeface="Times New Roman" panose="02020603050405020304" pitchFamily="18" charset="0"/>
              </a:rPr>
              <a:t>yên</a:t>
            </a:r>
            <a:r>
              <a:rPr lang="en-US" altLang="en-US" sz="2800" b="1" u="sng" dirty="0">
                <a:solidFill>
                  <a:schemeClr val="tx2"/>
                </a:solidFill>
                <a:latin typeface="Times New Roman" panose="02020603050405020304" pitchFamily="18" charset="0"/>
                <a:cs typeface="Times New Roman" panose="02020603050405020304" pitchFamily="18" charset="0"/>
              </a:rPr>
              <a:t>?</a:t>
            </a:r>
          </a:p>
        </p:txBody>
      </p:sp>
      <p:pic>
        <p:nvPicPr>
          <p:cNvPr id="77830" name="Picture 8" descr="12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5562600"/>
            <a:ext cx="1447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657600"/>
            <a:ext cx="1219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Text Box 12"/>
          <p:cNvSpPr txBox="1">
            <a:spLocks noChangeArrowheads="1"/>
          </p:cNvSpPr>
          <p:nvPr/>
        </p:nvSpPr>
        <p:spPr bwMode="auto">
          <a:xfrm>
            <a:off x="6480990" y="3376812"/>
            <a:ext cx="512340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spcBef>
                <a:spcPct val="50000"/>
              </a:spcBef>
              <a:defRPr/>
            </a:pPr>
            <a:r>
              <a:rPr lang="en-US" altLang="en-US" dirty="0">
                <a:solidFill>
                  <a:srgbClr val="CC0099"/>
                </a:solidFill>
                <a:latin typeface="Times New Roman" panose="02020603050405020304" pitchFamily="18" charset="0"/>
                <a:cs typeface="Times New Roman" panose="02020603050405020304" pitchFamily="18" charset="0"/>
              </a:rPr>
              <a:t>    </a:t>
            </a:r>
            <a:r>
              <a:rPr lang="en-US" altLang="en-US" sz="2400" dirty="0" err="1">
                <a:solidFill>
                  <a:schemeClr val="accent5">
                    <a:lumMod val="50000"/>
                  </a:schemeClr>
                </a:solidFill>
                <a:latin typeface="Times New Roman" panose="02020603050405020304" pitchFamily="18" charset="0"/>
                <a:cs typeface="Times New Roman" panose="02020603050405020304" pitchFamily="18" charset="0"/>
              </a:rPr>
              <a:t>Nếu</a:t>
            </a:r>
            <a:r>
              <a:rPr lang="en-US" alt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dirty="0" err="1">
                <a:solidFill>
                  <a:schemeClr val="accent5">
                    <a:lumMod val="50000"/>
                  </a:schemeClr>
                </a:solidFill>
                <a:latin typeface="Times New Roman" panose="02020603050405020304" pitchFamily="18" charset="0"/>
                <a:cs typeface="Times New Roman" panose="02020603050405020304" pitchFamily="18" charset="0"/>
              </a:rPr>
              <a:t>lấy</a:t>
            </a:r>
            <a:r>
              <a:rPr lang="en-US" alt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dirty="0">
                <a:solidFill>
                  <a:srgbClr val="FF0000"/>
                </a:solidFill>
                <a:latin typeface="Times New Roman" panose="02020603050405020304" pitchFamily="18" charset="0"/>
                <a:cs typeface="Times New Roman" panose="02020603050405020304" pitchFamily="18" charset="0"/>
              </a:rPr>
              <a:t>con </a:t>
            </a:r>
            <a:r>
              <a:rPr lang="en-US" altLang="en-US" sz="2400" dirty="0" err="1">
                <a:solidFill>
                  <a:srgbClr val="FF0000"/>
                </a:solidFill>
                <a:latin typeface="Times New Roman" panose="02020603050405020304" pitchFamily="18" charset="0"/>
                <a:cs typeface="Times New Roman" panose="02020603050405020304" pitchFamily="18" charset="0"/>
              </a:rPr>
              <a:t>ngựa</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làm</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mốc</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chemeClr val="accent5">
                    <a:lumMod val="50000"/>
                  </a:schemeClr>
                </a:solidFill>
                <a:latin typeface="Times New Roman" panose="02020603050405020304" pitchFamily="18" charset="0"/>
                <a:cs typeface="Times New Roman" panose="02020603050405020304" pitchFamily="18" charset="0"/>
              </a:rPr>
              <a:t>thì</a:t>
            </a:r>
            <a:r>
              <a:rPr lang="en-US" alt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cây</a:t>
            </a:r>
            <a:r>
              <a:rPr lang="en-US" alt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dirty="0" err="1">
                <a:solidFill>
                  <a:schemeClr val="accent5">
                    <a:lumMod val="50000"/>
                  </a:schemeClr>
                </a:solidFill>
                <a:latin typeface="Times New Roman" panose="02020603050405020304" pitchFamily="18" charset="0"/>
                <a:cs typeface="Times New Roman" panose="02020603050405020304" pitchFamily="18" charset="0"/>
              </a:rPr>
              <a:t>được</a:t>
            </a:r>
            <a:r>
              <a:rPr lang="en-US" alt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dirty="0" err="1">
                <a:solidFill>
                  <a:schemeClr val="accent5">
                    <a:lumMod val="50000"/>
                  </a:schemeClr>
                </a:solidFill>
                <a:latin typeface="Times New Roman" panose="02020603050405020304" pitchFamily="18" charset="0"/>
                <a:cs typeface="Times New Roman" panose="02020603050405020304" pitchFamily="18" charset="0"/>
              </a:rPr>
              <a:t>coi</a:t>
            </a:r>
            <a:r>
              <a:rPr lang="en-US" alt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dirty="0" err="1">
                <a:solidFill>
                  <a:schemeClr val="accent5">
                    <a:lumMod val="50000"/>
                  </a:schemeClr>
                </a:solidFill>
                <a:latin typeface="Times New Roman" panose="02020603050405020304" pitchFamily="18" charset="0"/>
                <a:cs typeface="Times New Roman" panose="02020603050405020304" pitchFamily="18" charset="0"/>
              </a:rPr>
              <a:t>là</a:t>
            </a:r>
            <a:r>
              <a:rPr lang="en-US" alt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chuyển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động</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a:solidFill>
                  <a:schemeClr val="accent5">
                    <a:lumMod val="50000"/>
                  </a:schemeClr>
                </a:solidFill>
                <a:latin typeface="Times New Roman" panose="02020603050405020304" pitchFamily="18" charset="0"/>
                <a:cs typeface="Times New Roman" panose="02020603050405020304" pitchFamily="18" charset="0"/>
              </a:rPr>
              <a:t>so </a:t>
            </a:r>
            <a:r>
              <a:rPr lang="en-US" altLang="en-US" sz="2400" dirty="0" err="1">
                <a:solidFill>
                  <a:schemeClr val="accent5">
                    <a:lumMod val="50000"/>
                  </a:schemeClr>
                </a:solidFill>
                <a:latin typeface="Times New Roman" panose="02020603050405020304" pitchFamily="18" charset="0"/>
                <a:cs typeface="Times New Roman" panose="02020603050405020304" pitchFamily="18" charset="0"/>
              </a:rPr>
              <a:t>với</a:t>
            </a:r>
            <a:r>
              <a:rPr lang="en-US" altLang="en-US" sz="2400" dirty="0">
                <a:solidFill>
                  <a:schemeClr val="accent5">
                    <a:lumMod val="50000"/>
                  </a:schemeClr>
                </a:solidFill>
                <a:latin typeface="Times New Roman" panose="02020603050405020304" pitchFamily="18" charset="0"/>
                <a:cs typeface="Times New Roman" panose="02020603050405020304" pitchFamily="18" charset="0"/>
              </a:rPr>
              <a:t> con </a:t>
            </a:r>
            <a:r>
              <a:rPr lang="en-US" altLang="en-US" sz="2400" dirty="0" err="1">
                <a:solidFill>
                  <a:schemeClr val="accent5">
                    <a:lumMod val="50000"/>
                  </a:schemeClr>
                </a:solidFill>
                <a:latin typeface="Times New Roman" panose="02020603050405020304" pitchFamily="18" charset="0"/>
                <a:cs typeface="Times New Roman" panose="02020603050405020304" pitchFamily="18" charset="0"/>
              </a:rPr>
              <a:t>ngựa</a:t>
            </a:r>
            <a:r>
              <a:rPr lang="en-US" alt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dirty="0" err="1">
                <a:solidFill>
                  <a:schemeClr val="accent5">
                    <a:lumMod val="50000"/>
                  </a:schemeClr>
                </a:solidFill>
                <a:latin typeface="Times New Roman" panose="02020603050405020304" pitchFamily="18" charset="0"/>
                <a:cs typeface="Times New Roman" panose="02020603050405020304" pitchFamily="18" charset="0"/>
              </a:rPr>
              <a:t>vì</a:t>
            </a:r>
            <a:r>
              <a:rPr lang="en-US" alt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vị</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trí</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của</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cây</a:t>
            </a:r>
            <a:r>
              <a:rPr lang="en-US" altLang="en-US" sz="2400" dirty="0">
                <a:solidFill>
                  <a:srgbClr val="FF0000"/>
                </a:solidFill>
                <a:latin typeface="Times New Roman" panose="02020603050405020304" pitchFamily="18" charset="0"/>
                <a:cs typeface="Times New Roman" panose="02020603050405020304" pitchFamily="18" charset="0"/>
              </a:rPr>
              <a:t> so </a:t>
            </a:r>
            <a:r>
              <a:rPr lang="en-US" altLang="en-US" sz="2400" dirty="0" err="1">
                <a:solidFill>
                  <a:srgbClr val="FF0000"/>
                </a:solidFill>
                <a:latin typeface="Times New Roman" panose="02020603050405020304" pitchFamily="18" charset="0"/>
                <a:cs typeface="Times New Roman" panose="02020603050405020304" pitchFamily="18" charset="0"/>
              </a:rPr>
              <a:t>với</a:t>
            </a:r>
            <a:r>
              <a:rPr lang="en-US" altLang="en-US" sz="2400" dirty="0">
                <a:solidFill>
                  <a:srgbClr val="FF0000"/>
                </a:solidFill>
                <a:latin typeface="Times New Roman" panose="02020603050405020304" pitchFamily="18" charset="0"/>
                <a:cs typeface="Times New Roman" panose="02020603050405020304" pitchFamily="18" charset="0"/>
              </a:rPr>
              <a:t> con </a:t>
            </a:r>
            <a:r>
              <a:rPr lang="en-US" altLang="en-US" sz="2400" dirty="0" err="1">
                <a:solidFill>
                  <a:srgbClr val="FF0000"/>
                </a:solidFill>
                <a:latin typeface="Times New Roman" panose="02020603050405020304" pitchFamily="18" charset="0"/>
                <a:cs typeface="Times New Roman" panose="02020603050405020304" pitchFamily="18" charset="0"/>
              </a:rPr>
              <a:t>ngựa</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thay</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đổi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theo</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thời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gian</a:t>
            </a:r>
            <a:r>
              <a:rPr lang="en-US" altLang="en-US" sz="2400" dirty="0">
                <a:solidFill>
                  <a:srgbClr val="FF0000"/>
                </a:solidFill>
                <a:latin typeface="Times New Roman" panose="02020603050405020304" pitchFamily="18" charset="0"/>
                <a:cs typeface="Times New Roman" panose="02020603050405020304" pitchFamily="18" charset="0"/>
              </a:rPr>
              <a:t>.</a:t>
            </a:r>
          </a:p>
        </p:txBody>
      </p:sp>
      <p:sp>
        <p:nvSpPr>
          <p:cNvPr id="12" name="Rectangle 2"/>
          <p:cNvSpPr txBox="1">
            <a:spLocks noChangeArrowheads="1"/>
          </p:cNvSpPr>
          <p:nvPr/>
        </p:nvSpPr>
        <p:spPr bwMode="auto">
          <a:xfrm>
            <a:off x="0" y="-36194"/>
            <a:ext cx="12191999" cy="561975"/>
          </a:xfrm>
          <a:prstGeom prst="rect">
            <a:avLst/>
          </a:prstGeom>
          <a:solidFill>
            <a:schemeClr val="accent6">
              <a:lumMod val="40000"/>
              <a:lumOff val="60000"/>
            </a:schemeClr>
          </a:solidFill>
          <a:ln>
            <a:solidFill>
              <a:schemeClr val="accent1"/>
            </a:solidFill>
          </a:ln>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defRPr/>
            </a:pPr>
            <a:r>
              <a:rPr lang="en-US" sz="3200" b="1" dirty="0" err="1">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sz="3200" b="1" dirty="0">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 </a:t>
            </a:r>
            <a:r>
              <a:rPr lang="en-US" sz="3200" b="1" dirty="0" err="1">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a:t>
            </a:r>
            <a:r>
              <a:rPr lang="en-US" sz="3200" b="1" dirty="0">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 </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CHUYỂN ĐỘNG CƠ HỌC</a:t>
            </a:r>
            <a:endParaRPr lang="en-US" sz="3900" b="1" kern="0" dirty="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5598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0 -3.46821E-7 L -0.35833 0.00555 " pathEditMode="relative" rAng="0" ptsTypes="AA">
                                      <p:cBhvr>
                                        <p:cTn id="6" dur="5000" fill="hold"/>
                                        <p:tgtEl>
                                          <p:spTgt spid="14345"/>
                                        </p:tgtEl>
                                        <p:attrNameLst>
                                          <p:attrName>ppt_x</p:attrName>
                                          <p:attrName>ppt_y</p:attrName>
                                        </p:attrNameLst>
                                      </p:cBhvr>
                                      <p:rCtr x="-17917" y="277"/>
                                    </p:animMotion>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14348"/>
                                        </p:tgtEl>
                                        <p:attrNameLst>
                                          <p:attrName>style.visibility</p:attrName>
                                        </p:attrNameLst>
                                      </p:cBhvr>
                                      <p:to>
                                        <p:strVal val="visible"/>
                                      </p:to>
                                    </p:set>
                                    <p:anim calcmode="lin" valueType="num">
                                      <p:cBhvr>
                                        <p:cTn id="11" dur="1000" fill="hold"/>
                                        <p:tgtEl>
                                          <p:spTgt spid="14348"/>
                                        </p:tgtEl>
                                        <p:attrNameLst>
                                          <p:attrName>ppt_w</p:attrName>
                                        </p:attrNameLst>
                                      </p:cBhvr>
                                      <p:tavLst>
                                        <p:tav tm="0">
                                          <p:val>
                                            <p:fltVal val="0"/>
                                          </p:val>
                                        </p:tav>
                                        <p:tav tm="100000">
                                          <p:val>
                                            <p:strVal val="#ppt_w"/>
                                          </p:val>
                                        </p:tav>
                                      </p:tavLst>
                                    </p:anim>
                                    <p:anim calcmode="lin" valueType="num">
                                      <p:cBhvr>
                                        <p:cTn id="12" dur="1000" fill="hold"/>
                                        <p:tgtEl>
                                          <p:spTgt spid="14348"/>
                                        </p:tgtEl>
                                        <p:attrNameLst>
                                          <p:attrName>ppt_h</p:attrName>
                                        </p:attrNameLst>
                                      </p:cBhvr>
                                      <p:tavLst>
                                        <p:tav tm="0">
                                          <p:val>
                                            <p:fltVal val="0"/>
                                          </p:val>
                                        </p:tav>
                                        <p:tav tm="100000">
                                          <p:val>
                                            <p:strVal val="#ppt_h"/>
                                          </p:val>
                                        </p:tav>
                                      </p:tavLst>
                                    </p:anim>
                                    <p:anim calcmode="lin" valueType="num">
                                      <p:cBhvr>
                                        <p:cTn id="13" dur="1000" fill="hold"/>
                                        <p:tgtEl>
                                          <p:spTgt spid="14348"/>
                                        </p:tgtEl>
                                        <p:attrNameLst>
                                          <p:attrName>style.rotation</p:attrName>
                                        </p:attrNameLst>
                                      </p:cBhvr>
                                      <p:tavLst>
                                        <p:tav tm="0">
                                          <p:val>
                                            <p:fltVal val="90"/>
                                          </p:val>
                                        </p:tav>
                                        <p:tav tm="100000">
                                          <p:val>
                                            <p:fltVal val="0"/>
                                          </p:val>
                                        </p:tav>
                                      </p:tavLst>
                                    </p:anim>
                                    <p:animEffect transition="in" filter="fade">
                                      <p:cBhvr>
                                        <p:cTn id="14" dur="1000"/>
                                        <p:tgtEl>
                                          <p:spTgt spid="14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5" name="Rectangle 3"/>
          <p:cNvSpPr>
            <a:spLocks noChangeArrowheads="1"/>
          </p:cNvSpPr>
          <p:nvPr/>
        </p:nvSpPr>
        <p:spPr bwMode="auto">
          <a:xfrm>
            <a:off x="1752600" y="609600"/>
            <a:ext cx="8763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eaLnBrk="1" hangingPunct="1">
              <a:defRPr/>
            </a:pPr>
            <a:endParaRPr lang="en-US" sz="4000" b="1" dirty="0">
              <a:solidFill>
                <a:srgbClr val="ED3213"/>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15401" name="Rectangle 9"/>
          <p:cNvSpPr>
            <a:spLocks noChangeArrowheads="1"/>
          </p:cNvSpPr>
          <p:nvPr/>
        </p:nvSpPr>
        <p:spPr bwMode="auto">
          <a:xfrm>
            <a:off x="616838" y="3294787"/>
            <a:ext cx="10472617" cy="674156"/>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just" eaLnBrk="1" hangingPunct="1">
              <a:buFontTx/>
              <a:buChar char="-"/>
              <a:defRPr/>
            </a:pPr>
            <a:r>
              <a:rPr lang="en-US" sz="2400" dirty="0" err="1">
                <a:solidFill>
                  <a:srgbClr val="FF0000"/>
                </a:solidFill>
                <a:latin typeface="Times New Roman" panose="02020603050405020304" pitchFamily="18" charset="0"/>
                <a:cs typeface="Times New Roman" panose="02020603050405020304" pitchFamily="18" charset="0"/>
              </a:rPr>
              <a:t>Khi</a:t>
            </a:r>
            <a:r>
              <a:rPr lang="en-US" sz="2400" dirty="0">
                <a:solidFill>
                  <a:srgbClr val="FF0000"/>
                </a:solidFill>
                <a:latin typeface="Times New Roman" panose="02020603050405020304" pitchFamily="18" charset="0"/>
                <a:cs typeface="Times New Roman" panose="02020603050405020304" pitchFamily="18" charset="0"/>
              </a:rPr>
              <a:t> vật không thay đổi vị trí đối với một vật khác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chọn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mốc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thì</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gọi</a:t>
            </a:r>
            <a:endParaRPr lang="en-US" sz="2400" dirty="0">
              <a:solidFill>
                <a:srgbClr val="FF0000"/>
              </a:solidFill>
              <a:latin typeface="Times New Roman" panose="02020603050405020304" pitchFamily="18" charset="0"/>
              <a:cs typeface="Times New Roman" panose="02020603050405020304" pitchFamily="18" charset="0"/>
            </a:endParaRPr>
          </a:p>
          <a:p>
            <a:pPr algn="just"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đứng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yên</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315402" name="Text Box 10"/>
          <p:cNvSpPr txBox="1">
            <a:spLocks noChangeArrowheads="1"/>
          </p:cNvSpPr>
          <p:nvPr/>
        </p:nvSpPr>
        <p:spPr bwMode="auto">
          <a:xfrm>
            <a:off x="616838" y="4124652"/>
            <a:ext cx="1047040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dụ</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Người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ngồi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thuyền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đang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trôi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theo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dòng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nước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vị</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người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đó</a:t>
            </a:r>
            <a:r>
              <a:rPr lang="en-US" sz="2400" dirty="0">
                <a:solidFill>
                  <a:srgbClr val="FF0000"/>
                </a:solidFill>
                <a:latin typeface="Times New Roman" panose="02020603050405020304" pitchFamily="18" charset="0"/>
                <a:cs typeface="Times New Roman" panose="02020603050405020304" pitchFamily="18" charset="0"/>
              </a:rPr>
              <a:t> so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thuyền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vật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mốc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đổi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người</a:t>
            </a:r>
            <a:r>
              <a:rPr lang="en-US" sz="2400" dirty="0">
                <a:solidFill>
                  <a:srgbClr val="FF0000"/>
                </a:solidFill>
                <a:latin typeface="Times New Roman" panose="02020603050405020304" pitchFamily="18" charset="0"/>
                <a:cs typeface="Times New Roman" panose="02020603050405020304" pitchFamily="18" charset="0"/>
              </a:rPr>
              <a:t> ở </a:t>
            </a:r>
            <a:r>
              <a:rPr lang="en-US" sz="2400" dirty="0" err="1">
                <a:solidFill>
                  <a:srgbClr val="FF0000"/>
                </a:solidFill>
                <a:latin typeface="Times New Roman" panose="02020603050405020304" pitchFamily="18" charset="0"/>
                <a:cs typeface="Times New Roman" panose="02020603050405020304" pitchFamily="18" charset="0"/>
              </a:rPr>
              <a:t>trạng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đứng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yên</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315403" name="Rectangle 11"/>
          <p:cNvSpPr>
            <a:spLocks noChangeArrowheads="1"/>
          </p:cNvSpPr>
          <p:nvPr/>
        </p:nvSpPr>
        <p:spPr bwMode="auto">
          <a:xfrm>
            <a:off x="0" y="6378386"/>
            <a:ext cx="12192000" cy="457200"/>
          </a:xfrm>
          <a:prstGeom prst="rect">
            <a:avLst/>
          </a:prstGeom>
          <a:gradFill rotWithShape="1">
            <a:gsLst>
              <a:gs pos="0">
                <a:srgbClr val="66CCFF"/>
              </a:gs>
              <a:gs pos="100000">
                <a:srgbClr val="A3E0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80903" name="Group 12"/>
          <p:cNvGrpSpPr>
            <a:grpSpLocks/>
          </p:cNvGrpSpPr>
          <p:nvPr/>
        </p:nvGrpSpPr>
        <p:grpSpPr bwMode="auto">
          <a:xfrm>
            <a:off x="1005841" y="5544155"/>
            <a:ext cx="1952625" cy="1009650"/>
            <a:chOff x="690" y="3264"/>
            <a:chExt cx="1854" cy="912"/>
          </a:xfrm>
        </p:grpSpPr>
        <p:grpSp>
          <p:nvGrpSpPr>
            <p:cNvPr id="80910" name="Group 13"/>
            <p:cNvGrpSpPr>
              <a:grpSpLocks/>
            </p:cNvGrpSpPr>
            <p:nvPr/>
          </p:nvGrpSpPr>
          <p:grpSpPr bwMode="auto">
            <a:xfrm>
              <a:off x="690" y="3264"/>
              <a:ext cx="1854" cy="864"/>
              <a:chOff x="690" y="3264"/>
              <a:chExt cx="1854" cy="864"/>
            </a:xfrm>
          </p:grpSpPr>
          <p:grpSp>
            <p:nvGrpSpPr>
              <p:cNvPr id="80912" name="Group 14"/>
              <p:cNvGrpSpPr>
                <a:grpSpLocks/>
              </p:cNvGrpSpPr>
              <p:nvPr/>
            </p:nvGrpSpPr>
            <p:grpSpPr bwMode="auto">
              <a:xfrm>
                <a:off x="1056" y="3648"/>
                <a:ext cx="144" cy="288"/>
                <a:chOff x="1104" y="3600"/>
                <a:chExt cx="144" cy="288"/>
              </a:xfrm>
            </p:grpSpPr>
            <p:sp>
              <p:nvSpPr>
                <p:cNvPr id="315407" name="AutoShape 15"/>
                <p:cNvSpPr>
                  <a:spLocks noChangeArrowheads="1"/>
                </p:cNvSpPr>
                <p:nvPr/>
              </p:nvSpPr>
              <p:spPr bwMode="auto">
                <a:xfrm>
                  <a:off x="1104" y="3696"/>
                  <a:ext cx="142" cy="192"/>
                </a:xfrm>
                <a:prstGeom prst="roundRect">
                  <a:avLst>
                    <a:gd name="adj" fmla="val 33333"/>
                  </a:avLst>
                </a:prstGeom>
                <a:solidFill>
                  <a:schemeClr val="accent1"/>
                </a:solidFill>
                <a:ln w="9525">
                  <a:solidFill>
                    <a:srgbClr val="9D9D9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15408" name="Oval 16"/>
                <p:cNvSpPr>
                  <a:spLocks noChangeArrowheads="1"/>
                </p:cNvSpPr>
                <p:nvPr/>
              </p:nvSpPr>
              <p:spPr bwMode="auto">
                <a:xfrm>
                  <a:off x="1122" y="3600"/>
                  <a:ext cx="95" cy="96"/>
                </a:xfrm>
                <a:prstGeom prst="ellipse">
                  <a:avLst/>
                </a:prstGeom>
                <a:solidFill>
                  <a:schemeClr val="accent1"/>
                </a:solidFill>
                <a:ln w="9525">
                  <a:solidFill>
                    <a:srgbClr val="9D9D9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315409" name="Rectangle 17"/>
              <p:cNvSpPr>
                <a:spLocks noChangeArrowheads="1"/>
              </p:cNvSpPr>
              <p:nvPr/>
            </p:nvSpPr>
            <p:spPr bwMode="auto">
              <a:xfrm rot="-1106097">
                <a:off x="1105" y="3793"/>
                <a:ext cx="48" cy="96"/>
              </a:xfrm>
              <a:prstGeom prst="rect">
                <a:avLst/>
              </a:prstGeom>
              <a:solidFill>
                <a:schemeClr val="accent1"/>
              </a:solidFill>
              <a:ln w="9525">
                <a:solidFill>
                  <a:srgbClr val="9D9D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15410" name="AutoShape 18"/>
              <p:cNvSpPr>
                <a:spLocks noChangeArrowheads="1"/>
              </p:cNvSpPr>
              <p:nvPr/>
            </p:nvSpPr>
            <p:spPr bwMode="auto">
              <a:xfrm>
                <a:off x="690" y="3889"/>
                <a:ext cx="1854" cy="23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F9C999"/>
                  </a:gs>
                  <a:gs pos="50000">
                    <a:srgbClr val="EEAE50"/>
                  </a:gs>
                  <a:gs pos="100000">
                    <a:srgbClr val="F9C999"/>
                  </a:gs>
                </a:gsLst>
                <a:lin ang="0" scaled="1"/>
              </a:gradFill>
              <a:ln w="9525">
                <a:solidFill>
                  <a:srgbClr val="9D9D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15411" name="Rectangle 19"/>
              <p:cNvSpPr>
                <a:spLocks noChangeArrowheads="1"/>
              </p:cNvSpPr>
              <p:nvPr/>
            </p:nvSpPr>
            <p:spPr bwMode="auto">
              <a:xfrm rot="-3991186">
                <a:off x="1159" y="3847"/>
                <a:ext cx="46" cy="95"/>
              </a:xfrm>
              <a:prstGeom prst="rect">
                <a:avLst/>
              </a:prstGeom>
              <a:solidFill>
                <a:schemeClr val="accent1"/>
              </a:solidFill>
              <a:ln w="9525">
                <a:solidFill>
                  <a:srgbClr val="9D9D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80916" name="Group 20"/>
              <p:cNvGrpSpPr>
                <a:grpSpLocks/>
              </p:cNvGrpSpPr>
              <p:nvPr/>
            </p:nvGrpSpPr>
            <p:grpSpPr bwMode="auto">
              <a:xfrm>
                <a:off x="1776" y="3264"/>
                <a:ext cx="192" cy="624"/>
                <a:chOff x="1920" y="3264"/>
                <a:chExt cx="192" cy="624"/>
              </a:xfrm>
            </p:grpSpPr>
            <p:sp>
              <p:nvSpPr>
                <p:cNvPr id="315413" name="AutoShape 21"/>
                <p:cNvSpPr>
                  <a:spLocks noChangeArrowheads="1"/>
                </p:cNvSpPr>
                <p:nvPr/>
              </p:nvSpPr>
              <p:spPr bwMode="auto">
                <a:xfrm flipH="1">
                  <a:off x="1918" y="3264"/>
                  <a:ext cx="194" cy="648"/>
                </a:xfrm>
                <a:prstGeom prst="moon">
                  <a:avLst>
                    <a:gd name="adj" fmla="val 65625"/>
                  </a:avLst>
                </a:prstGeom>
                <a:solidFill>
                  <a:schemeClr val="accent1"/>
                </a:solidFill>
                <a:ln w="9525">
                  <a:solidFill>
                    <a:srgbClr val="9D9D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15414" name="Line 22"/>
                <p:cNvSpPr>
                  <a:spLocks noChangeShapeType="1"/>
                </p:cNvSpPr>
                <p:nvPr/>
              </p:nvSpPr>
              <p:spPr bwMode="auto">
                <a:xfrm>
                  <a:off x="1918" y="3264"/>
                  <a:ext cx="0" cy="648"/>
                </a:xfrm>
                <a:prstGeom prst="line">
                  <a:avLst/>
                </a:prstGeom>
                <a:noFill/>
                <a:ln w="9525">
                  <a:solidFill>
                    <a:srgbClr val="9D9D9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sp>
          <p:nvSpPr>
            <p:cNvPr id="315415" name="AutoShape 23"/>
            <p:cNvSpPr>
              <a:spLocks noChangeArrowheads="1"/>
            </p:cNvSpPr>
            <p:nvPr/>
          </p:nvSpPr>
          <p:spPr bwMode="auto">
            <a:xfrm rot="981349">
              <a:off x="1190" y="3792"/>
              <a:ext cx="57" cy="384"/>
            </a:xfrm>
            <a:prstGeom prst="parallelogram">
              <a:avLst>
                <a:gd name="adj" fmla="val 37500"/>
              </a:avLst>
            </a:prstGeom>
            <a:solidFill>
              <a:schemeClr val="accent1"/>
            </a:solidFill>
            <a:ln w="9525">
              <a:solidFill>
                <a:srgbClr val="9D9D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 name="Hộp Văn bản 1"/>
          <p:cNvSpPr txBox="1"/>
          <p:nvPr/>
        </p:nvSpPr>
        <p:spPr>
          <a:xfrm>
            <a:off x="619053" y="1081316"/>
            <a:ext cx="10470404" cy="461665"/>
          </a:xfrm>
          <a:prstGeom prst="rect">
            <a:avLst/>
          </a:prstGeom>
          <a:noFill/>
        </p:spPr>
        <p:txBody>
          <a:bodyPr wrap="square">
            <a:spAutoFit/>
          </a:bodyPr>
          <a:lstStyle/>
          <a:p>
            <a:pPr algn="just">
              <a:defRPr/>
            </a:pPr>
            <a:r>
              <a:rPr lang="en-US" sz="2400" b="1" dirty="0">
                <a:solidFill>
                  <a:schemeClr val="tx2"/>
                </a:solidFill>
                <a:latin typeface="Times New Roman" panose="02020603050405020304" pitchFamily="18" charset="0"/>
                <a:cs typeface="Times New Roman" panose="02020603050405020304" pitchFamily="18" charset="0"/>
              </a:rPr>
              <a:t>C2: </a:t>
            </a:r>
            <a:r>
              <a:rPr lang="en-US" sz="2400" dirty="0" err="1">
                <a:solidFill>
                  <a:schemeClr val="tx2"/>
                </a:solidFill>
                <a:latin typeface="Times New Roman" panose="02020603050405020304" pitchFamily="18" charset="0"/>
                <a:cs typeface="Times New Roman" panose="02020603050405020304" pitchFamily="18" charset="0"/>
              </a:rPr>
              <a:t>Hãy</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tìm</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ví</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dụ</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về</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chuyển</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động</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cơ</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học</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trong</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đó</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chỉ</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rõ</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vật</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được</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chọn</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làm</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mốc</a:t>
            </a:r>
            <a:r>
              <a:rPr lang="en-US" sz="2400" dirty="0">
                <a:solidFill>
                  <a:schemeClr val="tx2"/>
                </a:solidFill>
                <a:latin typeface="Times New Roman" panose="02020603050405020304" pitchFamily="18" charset="0"/>
                <a:cs typeface="Times New Roman" panose="02020603050405020304" pitchFamily="18" charset="0"/>
              </a:rPr>
              <a:t>?</a:t>
            </a:r>
          </a:p>
        </p:txBody>
      </p:sp>
      <p:sp>
        <p:nvSpPr>
          <p:cNvPr id="3" name="Hộp Văn bản 2"/>
          <p:cNvSpPr txBox="1"/>
          <p:nvPr/>
        </p:nvSpPr>
        <p:spPr>
          <a:xfrm>
            <a:off x="616839" y="2302747"/>
            <a:ext cx="10472617" cy="830997"/>
          </a:xfrm>
          <a:prstGeom prst="rect">
            <a:avLst/>
          </a:prstGeom>
          <a:noFill/>
        </p:spPr>
        <p:txBody>
          <a:bodyPr wrap="square">
            <a:spAutoFit/>
          </a:bodyPr>
          <a:lstStyle/>
          <a:p>
            <a:pPr algn="just">
              <a:defRPr/>
            </a:pPr>
            <a:r>
              <a:rPr lang="en-US" sz="2400" b="1" dirty="0">
                <a:solidFill>
                  <a:schemeClr val="tx2"/>
                </a:solidFill>
                <a:latin typeface="Times New Roman" panose="02020603050405020304" pitchFamily="18" charset="0"/>
                <a:cs typeface="Times New Roman" panose="02020603050405020304" pitchFamily="18" charset="0"/>
              </a:rPr>
              <a:t>C3: </a:t>
            </a:r>
            <a:r>
              <a:rPr lang="en-US" sz="2400" dirty="0" err="1">
                <a:solidFill>
                  <a:schemeClr val="tx2"/>
                </a:solidFill>
                <a:latin typeface="Times New Roman" panose="02020603050405020304" pitchFamily="18" charset="0"/>
                <a:cs typeface="Times New Roman" panose="02020603050405020304" pitchFamily="18" charset="0"/>
              </a:rPr>
              <a:t>Khi</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nào</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một</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vật</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được</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coi</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là</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đứng</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yên</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Hãy</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tìm</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ví</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dụ</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về</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vật</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đứng</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yên</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trong</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đó</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chỉ</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rõ</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vật</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được</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chọn</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làm</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mốc</a:t>
            </a:r>
            <a:r>
              <a:rPr lang="en-US" sz="2400" dirty="0">
                <a:solidFill>
                  <a:schemeClr val="tx2"/>
                </a:solidFill>
                <a:latin typeface="Times New Roman" panose="02020603050405020304" pitchFamily="18" charset="0"/>
                <a:cs typeface="Times New Roman" panose="02020603050405020304" pitchFamily="18" charset="0"/>
              </a:rPr>
              <a:t>.</a:t>
            </a:r>
          </a:p>
        </p:txBody>
      </p:sp>
      <p:sp>
        <p:nvSpPr>
          <p:cNvPr id="27" name="Hộp Văn bản 1"/>
          <p:cNvSpPr txBox="1"/>
          <p:nvPr/>
        </p:nvSpPr>
        <p:spPr>
          <a:xfrm>
            <a:off x="619053" y="1703507"/>
            <a:ext cx="10470403" cy="461665"/>
          </a:xfrm>
          <a:prstGeom prst="rect">
            <a:avLst/>
          </a:prstGeom>
          <a:noFill/>
        </p:spPr>
        <p:txBody>
          <a:bodyPr wrap="square">
            <a:spAutoFit/>
          </a:bodyPr>
          <a:lstStyle/>
          <a:p>
            <a:pPr algn="just">
              <a:defRPr/>
            </a:pPr>
            <a:r>
              <a:rPr lang="vi-VN" sz="2400" dirty="0">
                <a:solidFill>
                  <a:srgbClr val="FF0000"/>
                </a:solidFill>
                <a:latin typeface="Times New Roman" panose="02020603050405020304" pitchFamily="18" charset="0"/>
                <a:cs typeface="Times New Roman" panose="02020603050405020304" pitchFamily="18" charset="0"/>
              </a:rPr>
              <a:t>TL: Ví dụ khi em đi vào cổng trường, thì em chuyển động so với cổng trường.</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2" name="Rectangle 2"/>
          <p:cNvSpPr txBox="1">
            <a:spLocks noChangeArrowheads="1"/>
          </p:cNvSpPr>
          <p:nvPr/>
        </p:nvSpPr>
        <p:spPr bwMode="auto">
          <a:xfrm>
            <a:off x="0" y="9526"/>
            <a:ext cx="12191999" cy="561975"/>
          </a:xfrm>
          <a:prstGeom prst="rect">
            <a:avLst/>
          </a:prstGeom>
          <a:solidFill>
            <a:schemeClr val="accent6">
              <a:lumMod val="40000"/>
              <a:lumOff val="60000"/>
            </a:schemeClr>
          </a:solidFill>
          <a:ln>
            <a:solidFill>
              <a:schemeClr val="accent1"/>
            </a:solidFill>
          </a:ln>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defRPr/>
            </a:pPr>
            <a:r>
              <a:rPr lang="en-US" sz="3200" b="1" dirty="0" err="1">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sz="3200" b="1" dirty="0">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 </a:t>
            </a:r>
            <a:r>
              <a:rPr lang="en-US" sz="3200" b="1" dirty="0" err="1">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a:t>
            </a:r>
            <a:r>
              <a:rPr lang="en-US" sz="3200" b="1" dirty="0">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 </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CHUYỂN ĐỘNG CƠ HỌC</a:t>
            </a:r>
            <a:endParaRPr lang="en-US" sz="3900" b="1" kern="0" dirty="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7072012"/>
      </p:ext>
    </p:extLst>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5401"/>
                                        </p:tgtEl>
                                        <p:attrNameLst>
                                          <p:attrName>style.visibility</p:attrName>
                                        </p:attrNameLst>
                                      </p:cBhvr>
                                      <p:to>
                                        <p:strVal val="visible"/>
                                      </p:to>
                                    </p:set>
                                    <p:animEffect transition="in" filter="wipe(left)">
                                      <p:cBhvr>
                                        <p:cTn id="22" dur="500"/>
                                        <p:tgtEl>
                                          <p:spTgt spid="31540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5402"/>
                                        </p:tgtEl>
                                        <p:attrNameLst>
                                          <p:attrName>style.visibility</p:attrName>
                                        </p:attrNameLst>
                                      </p:cBhvr>
                                      <p:to>
                                        <p:strVal val="visible"/>
                                      </p:to>
                                    </p:set>
                                    <p:animEffect transition="in" filter="wipe(left)">
                                      <p:cBhvr>
                                        <p:cTn id="27" dur="500"/>
                                        <p:tgtEl>
                                          <p:spTgt spid="315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01" grpId="0" animBg="1"/>
      <p:bldP spid="315402" grpId="0"/>
      <p:bldP spid="2" grpId="0"/>
      <p:bldP spid="3"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1684852" y="5955406"/>
            <a:ext cx="98091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None/>
              <a:defRPr/>
            </a:pPr>
            <a:r>
              <a:rPr lang="en-US" altLang="en-US" sz="2400" b="1" u="sng" dirty="0" err="1">
                <a:latin typeface="Times New Roman" panose="02020603050405020304" pitchFamily="18" charset="0"/>
                <a:cs typeface="Times New Roman" panose="02020603050405020304" pitchFamily="18" charset="0"/>
              </a:rPr>
              <a:t>Hình</a:t>
            </a:r>
            <a:r>
              <a:rPr lang="en-US" altLang="en-US" sz="2400" b="1" u="sng" dirty="0">
                <a:latin typeface="Times New Roman" panose="02020603050405020304" pitchFamily="18" charset="0"/>
                <a:cs typeface="Times New Roman" panose="02020603050405020304" pitchFamily="18" charset="0"/>
              </a:rPr>
              <a:t> 1.2:</a:t>
            </a:r>
            <a:r>
              <a:rPr lang="en-US" altLang="en-US" sz="2400" b="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Hành</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khách</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ngồi</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trên</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một</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toa</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tàu</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đang</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rời</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khỏi</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nhà</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ga</a:t>
            </a:r>
            <a:r>
              <a:rPr lang="en-US" altLang="en-US" sz="2400" i="1" dirty="0">
                <a:latin typeface="Times New Roman" panose="02020603050405020304" pitchFamily="18" charset="0"/>
                <a:cs typeface="Times New Roman" panose="02020603050405020304" pitchFamily="18" charset="0"/>
              </a:rPr>
              <a:t>  </a:t>
            </a:r>
          </a:p>
        </p:txBody>
      </p:sp>
      <p:sp>
        <p:nvSpPr>
          <p:cNvPr id="7" name="Rectangle 2"/>
          <p:cNvSpPr txBox="1">
            <a:spLocks noChangeArrowheads="1"/>
          </p:cNvSpPr>
          <p:nvPr/>
        </p:nvSpPr>
        <p:spPr bwMode="auto">
          <a:xfrm>
            <a:off x="1" y="0"/>
            <a:ext cx="12191999" cy="561975"/>
          </a:xfrm>
          <a:prstGeom prst="rect">
            <a:avLst/>
          </a:prstGeom>
          <a:solidFill>
            <a:schemeClr val="accent6">
              <a:lumMod val="40000"/>
              <a:lumOff val="60000"/>
            </a:schemeClr>
          </a:solidFill>
          <a:ln>
            <a:solidFill>
              <a:schemeClr val="accent1"/>
            </a:solidFill>
          </a:ln>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defRPr/>
            </a:pPr>
            <a:r>
              <a:rPr lang="en-US" sz="3200" b="1" dirty="0" err="1">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sz="3200" b="1" dirty="0">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 </a:t>
            </a:r>
            <a:r>
              <a:rPr lang="en-US" sz="3200" b="1" dirty="0" err="1">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a:t>
            </a:r>
            <a:r>
              <a:rPr lang="en-US" sz="3200" b="1" dirty="0">
                <a:solidFill>
                  <a:schemeClr val="accent1">
                    <a:lumMod val="50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 </a:t>
            </a: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CHUYỂN ĐỘNG CƠ HỌC</a:t>
            </a:r>
            <a:endParaRPr lang="en-US" sz="3900" b="1" kern="0" dirty="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a:xfrm>
            <a:off x="152400" y="685800"/>
            <a:ext cx="9698610" cy="4603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en-US" altLang="en-US" b="1" u="sng" dirty="0">
                <a:solidFill>
                  <a:schemeClr val="tx2"/>
                </a:solidFill>
                <a:latin typeface="Times New Roman" panose="02020603050405020304" pitchFamily="18" charset="0"/>
                <a:cs typeface="Times New Roman" panose="02020603050405020304" pitchFamily="18" charset="0"/>
              </a:rPr>
              <a:t>II</a:t>
            </a:r>
            <a:r>
              <a:rPr lang="vi-VN" altLang="en-US" b="1" u="sng" dirty="0">
                <a:solidFill>
                  <a:schemeClr val="tx2"/>
                </a:solidFill>
                <a:latin typeface="Times New Roman" panose="02020603050405020304" pitchFamily="18" charset="0"/>
                <a:cs typeface="Times New Roman" panose="02020603050405020304" pitchFamily="18" charset="0"/>
              </a:rPr>
              <a:t>. </a:t>
            </a:r>
            <a:r>
              <a:rPr lang="en-US" altLang="en-US" b="1" u="sng" dirty="0" err="1">
                <a:solidFill>
                  <a:schemeClr val="tx2"/>
                </a:solidFill>
                <a:latin typeface="Times New Roman" panose="02020603050405020304" pitchFamily="18" charset="0"/>
                <a:cs typeface="Times New Roman" panose="02020603050405020304" pitchFamily="18" charset="0"/>
              </a:rPr>
              <a:t>Tính</a:t>
            </a:r>
            <a:r>
              <a:rPr lang="en-US" altLang="en-US" b="1" u="sng" dirty="0">
                <a:solidFill>
                  <a:schemeClr val="tx2"/>
                </a:solidFill>
                <a:latin typeface="Times New Roman" panose="02020603050405020304" pitchFamily="18" charset="0"/>
                <a:cs typeface="Times New Roman" panose="02020603050405020304" pitchFamily="18" charset="0"/>
              </a:rPr>
              <a:t> </a:t>
            </a:r>
            <a:r>
              <a:rPr lang="en-US" altLang="en-US" b="1" u="sng" dirty="0" err="1">
                <a:solidFill>
                  <a:schemeClr val="tx2"/>
                </a:solidFill>
                <a:latin typeface="Times New Roman" panose="02020603050405020304" pitchFamily="18" charset="0"/>
                <a:cs typeface="Times New Roman" panose="02020603050405020304" pitchFamily="18" charset="0"/>
              </a:rPr>
              <a:t>tương</a:t>
            </a:r>
            <a:r>
              <a:rPr lang="en-US" altLang="en-US" b="1" u="sng" dirty="0">
                <a:solidFill>
                  <a:schemeClr val="tx2"/>
                </a:solidFill>
                <a:latin typeface="Times New Roman" panose="02020603050405020304" pitchFamily="18" charset="0"/>
                <a:cs typeface="Times New Roman" panose="02020603050405020304" pitchFamily="18" charset="0"/>
              </a:rPr>
              <a:t> </a:t>
            </a:r>
            <a:r>
              <a:rPr lang="en-US" altLang="en-US" b="1" u="sng" dirty="0" err="1">
                <a:solidFill>
                  <a:schemeClr val="tx2"/>
                </a:solidFill>
                <a:latin typeface="Times New Roman" panose="02020603050405020304" pitchFamily="18" charset="0"/>
                <a:cs typeface="Times New Roman" panose="02020603050405020304" pitchFamily="18" charset="0"/>
              </a:rPr>
              <a:t>đối</a:t>
            </a:r>
            <a:r>
              <a:rPr lang="en-US" altLang="en-US" b="1" u="sng" dirty="0">
                <a:solidFill>
                  <a:schemeClr val="tx2"/>
                </a:solidFill>
                <a:latin typeface="Times New Roman" panose="02020603050405020304" pitchFamily="18" charset="0"/>
                <a:cs typeface="Times New Roman" panose="02020603050405020304" pitchFamily="18" charset="0"/>
              </a:rPr>
              <a:t> </a:t>
            </a:r>
            <a:r>
              <a:rPr lang="en-US" altLang="en-US" b="1" u="sng" dirty="0" err="1">
                <a:solidFill>
                  <a:schemeClr val="tx2"/>
                </a:solidFill>
                <a:latin typeface="Times New Roman" panose="02020603050405020304" pitchFamily="18" charset="0"/>
                <a:cs typeface="Times New Roman" panose="02020603050405020304" pitchFamily="18" charset="0"/>
              </a:rPr>
              <a:t>của</a:t>
            </a:r>
            <a:r>
              <a:rPr lang="en-US" altLang="en-US" b="1" u="sng" dirty="0">
                <a:solidFill>
                  <a:schemeClr val="tx2"/>
                </a:solidFill>
                <a:latin typeface="Times New Roman" panose="02020603050405020304" pitchFamily="18" charset="0"/>
                <a:cs typeface="Times New Roman" panose="02020603050405020304" pitchFamily="18" charset="0"/>
              </a:rPr>
              <a:t> </a:t>
            </a:r>
            <a:r>
              <a:rPr lang="en-US" altLang="en-US" b="1" u="sng" dirty="0" err="1">
                <a:solidFill>
                  <a:schemeClr val="tx2"/>
                </a:solidFill>
                <a:latin typeface="Times New Roman" panose="02020603050405020304" pitchFamily="18" charset="0"/>
                <a:cs typeface="Times New Roman" panose="02020603050405020304" pitchFamily="18" charset="0"/>
              </a:rPr>
              <a:t>chuyển</a:t>
            </a:r>
            <a:r>
              <a:rPr lang="en-US" altLang="en-US" b="1" u="sng" dirty="0">
                <a:solidFill>
                  <a:schemeClr val="tx2"/>
                </a:solidFill>
                <a:latin typeface="Times New Roman" panose="02020603050405020304" pitchFamily="18" charset="0"/>
                <a:cs typeface="Times New Roman" panose="02020603050405020304" pitchFamily="18" charset="0"/>
              </a:rPr>
              <a:t> </a:t>
            </a:r>
            <a:r>
              <a:rPr lang="en-US" altLang="en-US" b="1" u="sng" dirty="0" err="1">
                <a:solidFill>
                  <a:schemeClr val="tx2"/>
                </a:solidFill>
                <a:latin typeface="Times New Roman" panose="02020603050405020304" pitchFamily="18" charset="0"/>
                <a:cs typeface="Times New Roman" panose="02020603050405020304" pitchFamily="18" charset="0"/>
              </a:rPr>
              <a:t>động</a:t>
            </a:r>
            <a:r>
              <a:rPr lang="en-US" altLang="en-US" b="1" u="sng" dirty="0">
                <a:solidFill>
                  <a:schemeClr val="tx2"/>
                </a:solidFill>
                <a:latin typeface="Times New Roman" panose="02020603050405020304" pitchFamily="18" charset="0"/>
                <a:cs typeface="Times New Roman" panose="02020603050405020304" pitchFamily="18" charset="0"/>
              </a:rPr>
              <a:t> </a:t>
            </a:r>
            <a:r>
              <a:rPr lang="en-US" altLang="en-US" b="1" u="sng" dirty="0" err="1">
                <a:solidFill>
                  <a:schemeClr val="tx2"/>
                </a:solidFill>
                <a:latin typeface="Times New Roman" panose="02020603050405020304" pitchFamily="18" charset="0"/>
                <a:cs typeface="Times New Roman" panose="02020603050405020304" pitchFamily="18" charset="0"/>
              </a:rPr>
              <a:t>và</a:t>
            </a:r>
            <a:r>
              <a:rPr lang="en-US" altLang="en-US" b="1" u="sng" dirty="0">
                <a:solidFill>
                  <a:schemeClr val="tx2"/>
                </a:solidFill>
                <a:latin typeface="Times New Roman" panose="02020603050405020304" pitchFamily="18" charset="0"/>
                <a:cs typeface="Times New Roman" panose="02020603050405020304" pitchFamily="18" charset="0"/>
              </a:rPr>
              <a:t> </a:t>
            </a:r>
            <a:r>
              <a:rPr lang="en-US" altLang="en-US" b="1" u="sng" dirty="0" err="1">
                <a:solidFill>
                  <a:schemeClr val="tx2"/>
                </a:solidFill>
                <a:latin typeface="Times New Roman" panose="02020603050405020304" pitchFamily="18" charset="0"/>
                <a:cs typeface="Times New Roman" panose="02020603050405020304" pitchFamily="18" charset="0"/>
              </a:rPr>
              <a:t>đứng</a:t>
            </a:r>
            <a:r>
              <a:rPr lang="en-US" altLang="en-US" b="1" u="sng" dirty="0">
                <a:solidFill>
                  <a:schemeClr val="tx2"/>
                </a:solidFill>
                <a:latin typeface="Times New Roman" panose="02020603050405020304" pitchFamily="18" charset="0"/>
                <a:cs typeface="Times New Roman" panose="02020603050405020304" pitchFamily="18" charset="0"/>
              </a:rPr>
              <a:t> </a:t>
            </a:r>
            <a:r>
              <a:rPr lang="en-US" altLang="en-US" b="1" u="sng" dirty="0" err="1">
                <a:solidFill>
                  <a:schemeClr val="tx2"/>
                </a:solidFill>
                <a:latin typeface="Times New Roman" panose="02020603050405020304" pitchFamily="18" charset="0"/>
                <a:cs typeface="Times New Roman" panose="02020603050405020304" pitchFamily="18" charset="0"/>
              </a:rPr>
              <a:t>yên</a:t>
            </a:r>
            <a:endParaRPr lang="en-US" altLang="en-US" b="1" u="sng" dirty="0">
              <a:solidFill>
                <a:schemeClr val="tx2"/>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9178" y="1510164"/>
            <a:ext cx="7380310" cy="4214100"/>
          </a:xfrm>
          <a:prstGeom prst="rect">
            <a:avLst/>
          </a:prstGeom>
        </p:spPr>
      </p:pic>
    </p:spTree>
    <p:extLst>
      <p:ext uri="{BB962C8B-B14F-4D97-AF65-F5344CB8AC3E}">
        <p14:creationId xmlns:p14="http://schemas.microsoft.com/office/powerpoint/2010/main" val="3470225820"/>
      </p:ext>
    </p:extLst>
  </p:cSld>
  <p:clrMapOvr>
    <a:masterClrMapping/>
  </p:clrMapOvr>
  <p:transition spd="slow">
    <p:blinds dir="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2302</TotalTime>
  <Words>2022</Words>
  <Application>Microsoft Office PowerPoint</Application>
  <PresentationFormat>Widescreen</PresentationFormat>
  <Paragraphs>176</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Thảo luận nhóm:  + Hoàn thành PHT số 1  + Thời gian: 2 phút  Phiếu học tập số 1: Đánh dấu “X” vào trạng thái của hành khách mà em cho là đúng, ghi rõ lí do vào cột giải thích. </vt:lpstr>
      <vt:lpstr>PowerPoint Presentation</vt:lpstr>
      <vt:lpstr>PowerPoint Presentation</vt:lpstr>
      <vt:lpstr>C7: Hãy tìm ra ví dụ để minh họa cho nhận xét:  Một vật có thể là chuyển động đối với vật này nhưng lại là đứng yên đối với vật khác.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Hoa</cp:lastModifiedBy>
  <cp:revision>186</cp:revision>
  <dcterms:created xsi:type="dcterms:W3CDTF">2021-08-09T03:55:49Z</dcterms:created>
  <dcterms:modified xsi:type="dcterms:W3CDTF">2021-09-08T02:05:56Z</dcterms:modified>
</cp:coreProperties>
</file>