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21"/>
  </p:notesMasterIdLst>
  <p:sldIdLst>
    <p:sldId id="309" r:id="rId2"/>
    <p:sldId id="341" r:id="rId3"/>
    <p:sldId id="364" r:id="rId4"/>
    <p:sldId id="342" r:id="rId5"/>
    <p:sldId id="365" r:id="rId6"/>
    <p:sldId id="343" r:id="rId7"/>
    <p:sldId id="344" r:id="rId8"/>
    <p:sldId id="366" r:id="rId9"/>
    <p:sldId id="349" r:id="rId10"/>
    <p:sldId id="356" r:id="rId11"/>
    <p:sldId id="355" r:id="rId12"/>
    <p:sldId id="367" r:id="rId13"/>
    <p:sldId id="370" r:id="rId14"/>
    <p:sldId id="368" r:id="rId15"/>
    <p:sldId id="351" r:id="rId16"/>
    <p:sldId id="369" r:id="rId17"/>
    <p:sldId id="339" r:id="rId18"/>
    <p:sldId id="361" r:id="rId19"/>
    <p:sldId id="362" r:id="rId20"/>
  </p:sldIdLst>
  <p:sldSz cx="9144000" cy="6858000" type="screen4x3"/>
  <p:notesSz cx="6858000" cy="9144000"/>
  <p:custDataLst>
    <p:tags r:id="rId22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buFont typeface="Arial" panose="020B0604020202020204" pitchFamily="34" charset="0"/>
      <a:defRPr sz="2400" b="1" kern="1200">
        <a:solidFill>
          <a:schemeClr val="tx1"/>
        </a:solidFill>
        <a:latin typeface=".VnTime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buFont typeface="Arial" panose="020B0604020202020204" pitchFamily="34" charset="0"/>
      <a:defRPr sz="2400" b="1" kern="1200">
        <a:solidFill>
          <a:schemeClr val="tx1"/>
        </a:solidFill>
        <a:latin typeface=".VnTime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buFont typeface="Arial" panose="020B0604020202020204" pitchFamily="34" charset="0"/>
      <a:defRPr sz="2400" b="1" kern="1200">
        <a:solidFill>
          <a:schemeClr val="tx1"/>
        </a:solidFill>
        <a:latin typeface=".VnTime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buFont typeface="Arial" panose="020B0604020202020204" pitchFamily="34" charset="0"/>
      <a:defRPr sz="2400" b="1" kern="1200">
        <a:solidFill>
          <a:schemeClr val="tx1"/>
        </a:solidFill>
        <a:latin typeface=".VnTime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buFont typeface="Arial" panose="020B0604020202020204" pitchFamily="34" charset="0"/>
      <a:defRPr sz="2400" b="1" kern="1200">
        <a:solidFill>
          <a:schemeClr val="tx1"/>
        </a:solidFill>
        <a:latin typeface=".VnTime" pitchFamily="34" charset="0"/>
        <a:ea typeface="+mn-ea"/>
        <a:cs typeface="+mn-cs"/>
      </a:defRPr>
    </a:lvl5pPr>
    <a:lvl6pPr marL="2286000" algn="l" defTabSz="914400" rtl="0" eaLnBrk="1" latinLnBrk="0" hangingPunct="1">
      <a:defRPr sz="2400" b="1" kern="1200">
        <a:solidFill>
          <a:schemeClr val="tx1"/>
        </a:solidFill>
        <a:latin typeface=".VnTime" pitchFamily="34" charset="0"/>
        <a:ea typeface="+mn-ea"/>
        <a:cs typeface="+mn-cs"/>
      </a:defRPr>
    </a:lvl6pPr>
    <a:lvl7pPr marL="2743200" algn="l" defTabSz="914400" rtl="0" eaLnBrk="1" latinLnBrk="0" hangingPunct="1">
      <a:defRPr sz="2400" b="1" kern="1200">
        <a:solidFill>
          <a:schemeClr val="tx1"/>
        </a:solidFill>
        <a:latin typeface=".VnTime" pitchFamily="34" charset="0"/>
        <a:ea typeface="+mn-ea"/>
        <a:cs typeface="+mn-cs"/>
      </a:defRPr>
    </a:lvl7pPr>
    <a:lvl8pPr marL="3200400" algn="l" defTabSz="914400" rtl="0" eaLnBrk="1" latinLnBrk="0" hangingPunct="1">
      <a:defRPr sz="2400" b="1" kern="1200">
        <a:solidFill>
          <a:schemeClr val="tx1"/>
        </a:solidFill>
        <a:latin typeface=".VnTime" pitchFamily="34" charset="0"/>
        <a:ea typeface="+mn-ea"/>
        <a:cs typeface="+mn-cs"/>
      </a:defRPr>
    </a:lvl8pPr>
    <a:lvl9pPr marL="3657600" algn="l" defTabSz="914400" rtl="0" eaLnBrk="1" latinLnBrk="0" hangingPunct="1">
      <a:defRPr sz="2400" b="1" kern="1200">
        <a:solidFill>
          <a:schemeClr val="tx1"/>
        </a:solidFill>
        <a:latin typeface=".VnTime" pitchFamily="34" charset="0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6FF"/>
    <a:srgbClr val="003399"/>
    <a:srgbClr val="000099"/>
    <a:srgbClr val="000066"/>
    <a:srgbClr val="FFFFFF"/>
    <a:srgbClr val="333300"/>
    <a:srgbClr val="660066"/>
    <a:srgbClr val="FFFF00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32767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gs" Target="tags/tag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buFont typeface="Arial" pitchFamily="34" charset="0"/>
              <a:buNone/>
              <a:defRPr sz="1200" b="0"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buFont typeface="Arial" pitchFamily="34" charset="0"/>
              <a:buNone/>
              <a:defRPr sz="1200" b="0"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1748" name="Rectangle 4"/>
          <p:cNvSpPr>
            <a:spLocks noGrp="1" noRot="1" noChangeAspect="1" noChangeArrowheads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sp>
      <p:sp>
        <p:nvSpPr>
          <p:cNvPr id="2053" name="Rectangle 5"/>
          <p:cNvSpPr>
            <a:spLocks noGrp="1" noRot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buFont typeface="Arial" pitchFamily="34" charset="0"/>
              <a:buNone/>
              <a:defRPr sz="1200" b="0"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5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b="0">
                <a:latin typeface="Arial" panose="020B0604020202020204" pitchFamily="34" charset="0"/>
              </a:defRPr>
            </a:lvl1pPr>
          </a:lstStyle>
          <a:p>
            <a:fld id="{8483A966-78C8-4346-8D3B-D93166632354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00A6FB6-3373-4EAA-89A2-68BE3AD82D4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="" xmlns:p14="http://schemas.microsoft.com/office/powerpoint/2010/main" val="37069778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E528788-8877-4DE1-B7F9-1384011153F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="" xmlns:p14="http://schemas.microsoft.com/office/powerpoint/2010/main" val="5881597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9B52034-5BFB-493E-BE5E-601258F7C4E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="" xmlns:p14="http://schemas.microsoft.com/office/powerpoint/2010/main" val="406364318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B48FAFC-2EE0-48AD-AB90-D48749100C8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="" xmlns:p14="http://schemas.microsoft.com/office/powerpoint/2010/main" val="290903709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BE674FC-5C7A-4469-BD15-5E8EDAE539F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="" xmlns:p14="http://schemas.microsoft.com/office/powerpoint/2010/main" val="70866094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384CB05E-652A-4A9F-BBD3-ABBAAE0E98C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="" xmlns:p14="http://schemas.microsoft.com/office/powerpoint/2010/main" val="38814077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2BA3F2A-7631-4B8A-9C06-2C45BB7751C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="" xmlns:p14="http://schemas.microsoft.com/office/powerpoint/2010/main" val="18336876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F80C763-150E-40AA-8C25-14C67336AED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="" xmlns:p14="http://schemas.microsoft.com/office/powerpoint/2010/main" val="36055382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270EAE9-B745-41C7-8928-A6C17D4618B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="" xmlns:p14="http://schemas.microsoft.com/office/powerpoint/2010/main" val="42719553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789C5F7-87F8-4643-8B52-9C50C325EBD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="" xmlns:p14="http://schemas.microsoft.com/office/powerpoint/2010/main" val="39203010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F4C791E-F559-4267-9B07-3B465D12194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="" xmlns:p14="http://schemas.microsoft.com/office/powerpoint/2010/main" val="19990278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249AC47-5EEA-438F-891D-5736E20B4F0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="" xmlns:p14="http://schemas.microsoft.com/office/powerpoint/2010/main" val="1475021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9732055-39F2-4C33-A159-2B9195E89F4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="" xmlns:p14="http://schemas.microsoft.com/office/powerpoint/2010/main" val="18629062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5DE53A6-ED1F-46C9-8D84-57F2BDCA4C7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="" xmlns:p14="http://schemas.microsoft.com/office/powerpoint/2010/main" val="40199644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buFont typeface="Arial" pitchFamily="34" charset="0"/>
              <a:buNone/>
              <a:defRPr sz="1400" b="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buFont typeface="Arial" pitchFamily="34" charset="0"/>
              <a:buNone/>
              <a:defRPr sz="1400" b="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0">
                <a:latin typeface="Arial" panose="020B0604020202020204" pitchFamily="34" charset="0"/>
              </a:defRPr>
            </a:lvl1pPr>
          </a:lstStyle>
          <a:p>
            <a:fld id="{300B73E7-B67B-4ACC-9BBE-5E0AFE5197C9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7" Type="http://schemas.openxmlformats.org/officeDocument/2006/relationships/hyperlink" Target="file:///C:\WINDOWS\amcap.exe" TargetMode="External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Relationship Id="rId6" Type="http://schemas.openxmlformats.org/officeDocument/2006/relationships/hyperlink" Target="file:///C:\WINDOWS\amcap.exe" TargetMode="External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13" Type="http://schemas.openxmlformats.org/officeDocument/2006/relationships/image" Target="../media/image41.jpeg"/><Relationship Id="rId18" Type="http://schemas.openxmlformats.org/officeDocument/2006/relationships/image" Target="../media/image46.jpeg"/><Relationship Id="rId3" Type="http://schemas.openxmlformats.org/officeDocument/2006/relationships/image" Target="../media/image31.jpeg"/><Relationship Id="rId7" Type="http://schemas.openxmlformats.org/officeDocument/2006/relationships/image" Target="../media/image35.jpeg"/><Relationship Id="rId12" Type="http://schemas.openxmlformats.org/officeDocument/2006/relationships/image" Target="../media/image40.jpeg"/><Relationship Id="rId17" Type="http://schemas.openxmlformats.org/officeDocument/2006/relationships/image" Target="../media/image45.jpeg"/><Relationship Id="rId2" Type="http://schemas.openxmlformats.org/officeDocument/2006/relationships/slide" Target="slide16.xml"/><Relationship Id="rId16" Type="http://schemas.openxmlformats.org/officeDocument/2006/relationships/image" Target="../media/image4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4.jpeg"/><Relationship Id="rId11" Type="http://schemas.openxmlformats.org/officeDocument/2006/relationships/image" Target="../media/image39.jpeg"/><Relationship Id="rId5" Type="http://schemas.openxmlformats.org/officeDocument/2006/relationships/image" Target="../media/image33.jpeg"/><Relationship Id="rId15" Type="http://schemas.openxmlformats.org/officeDocument/2006/relationships/image" Target="../media/image43.jpeg"/><Relationship Id="rId10" Type="http://schemas.openxmlformats.org/officeDocument/2006/relationships/image" Target="../media/image38.png"/><Relationship Id="rId4" Type="http://schemas.openxmlformats.org/officeDocument/2006/relationships/image" Target="../media/image32.jpeg"/><Relationship Id="rId9" Type="http://schemas.openxmlformats.org/officeDocument/2006/relationships/image" Target="../media/image37.png"/><Relationship Id="rId14" Type="http://schemas.openxmlformats.org/officeDocument/2006/relationships/image" Target="../media/image42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gif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9.gi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jpeg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WordArt 9">
            <a:extLst>
              <a:ext uri="{FF2B5EF4-FFF2-40B4-BE49-F238E27FC236}">
                <a16:creationId xmlns="" xmlns:a16="http://schemas.microsoft.com/office/drawing/2014/main" id="{8CC2BE99-5127-424E-8E1A-89BBFBE80CF6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92156" y="162339"/>
            <a:ext cx="2905540" cy="483704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3600" kern="10">
                <a:ln w="12700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FF00FF">
                    <a:alpha val="50195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Bài 20:</a:t>
            </a:r>
            <a:endParaRPr lang="en-US" sz="3600" kern="10">
              <a:ln w="12700">
                <a:solidFill>
                  <a:srgbClr val="FF00FF"/>
                </a:solidFill>
                <a:round/>
                <a:headEnd/>
                <a:tailEnd/>
              </a:ln>
              <a:solidFill>
                <a:srgbClr val="FF00FF">
                  <a:alpha val="50195"/>
                </a:srgbClr>
              </a:solidFill>
              <a:effectLst>
                <a:outerShdw dist="45791" dir="2021404" algn="ctr" rotWithShape="0">
                  <a:srgbClr val="9999FF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WordArt 8">
            <a:extLst>
              <a:ext uri="{FF2B5EF4-FFF2-40B4-BE49-F238E27FC236}">
                <a16:creationId xmlns="" xmlns:a16="http://schemas.microsoft.com/office/drawing/2014/main" id="{864BFC34-1AF0-8440-8DF3-A24377134275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964096" y="1020417"/>
            <a:ext cx="8179904" cy="1487416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3600" kern="10">
                <a:ln w="12700">
                  <a:solidFill>
                    <a:srgbClr val="FF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DỤNG CỤ CƠ KHÍ</a:t>
            </a:r>
            <a:endParaRPr lang="en-US" sz="3600" kern="10">
              <a:ln w="12700">
                <a:solidFill>
                  <a:srgbClr val="FF0000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0" scaled="1"/>
              </a:gradFill>
              <a:effectLst>
                <a:outerShdw dist="35921" dir="2700000" sy="50000" kx="2115830" algn="bl" rotWithShape="0">
                  <a:srgbClr val="C0C0C0">
                    <a:alpha val="79999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Hình ảnh 6">
            <a:extLst>
              <a:ext uri="{FF2B5EF4-FFF2-40B4-BE49-F238E27FC236}">
                <a16:creationId xmlns="" xmlns:a16="http://schemas.microsoft.com/office/drawing/2014/main" id="{3A6F10DD-7753-F54D-A18C-B2DE5639F69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156" y="3258378"/>
            <a:ext cx="8476972" cy="3119230"/>
          </a:xfrm>
          <a:prstGeom prst="rect">
            <a:avLst/>
          </a:prstGeom>
        </p:spPr>
      </p:pic>
      <p:grpSp>
        <p:nvGrpSpPr>
          <p:cNvPr id="3" name="Group 17">
            <a:extLst>
              <a:ext uri="{FF2B5EF4-FFF2-40B4-BE49-F238E27FC236}">
                <a16:creationId xmlns="" xmlns:a16="http://schemas.microsoft.com/office/drawing/2014/main" id="{78AB0D6D-18E2-084C-A963-256B0C7DE9D3}"/>
              </a:ext>
            </a:extLst>
          </p:cNvPr>
          <p:cNvGrpSpPr>
            <a:grpSpLocks/>
          </p:cNvGrpSpPr>
          <p:nvPr/>
        </p:nvGrpSpPr>
        <p:grpSpPr bwMode="auto">
          <a:xfrm>
            <a:off x="6997834" y="2458277"/>
            <a:ext cx="1671294" cy="1066915"/>
            <a:chOff x="816" y="3792"/>
            <a:chExt cx="337" cy="366"/>
          </a:xfrm>
        </p:grpSpPr>
        <p:sp>
          <p:nvSpPr>
            <p:cNvPr id="7" name="Text Box 18">
              <a:extLst>
                <a:ext uri="{FF2B5EF4-FFF2-40B4-BE49-F238E27FC236}">
                  <a16:creationId xmlns="" xmlns:a16="http://schemas.microsoft.com/office/drawing/2014/main" id="{F4A845C9-8D3C-0D4B-BE1C-B08061E5926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086" y="3809"/>
              <a:ext cx="67" cy="3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endParaRPr lang="en-US" altLang="en-US" sz="2800">
                <a:solidFill>
                  <a:srgbClr val="0000FF"/>
                </a:solidFill>
                <a:latin typeface=".VnTime" pitchFamily="34" charset="0"/>
              </a:endParaRPr>
            </a:p>
          </p:txBody>
        </p:sp>
        <p:pic>
          <p:nvPicPr>
            <p:cNvPr id="8" name="Picture 19" descr="Tay viÕt ">
              <a:extLst>
                <a:ext uri="{FF2B5EF4-FFF2-40B4-BE49-F238E27FC236}">
                  <a16:creationId xmlns="" xmlns:a16="http://schemas.microsoft.com/office/drawing/2014/main" id="{AF7E3B84-8E73-0943-BB4E-8CF65A82EE70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3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16" y="3792"/>
              <a:ext cx="288" cy="3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986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altLang="en-US" sz="4000">
                <a:effectLst>
                  <a:outerShdw blurRad="38100" dist="38100" dir="2700000" algn="tl">
                    <a:srgbClr val="C0C0C0"/>
                  </a:outerShdw>
                </a:effectLst>
              </a:rPr>
              <a:t/>
            </a:r>
            <a:br>
              <a:rPr lang="en-US" altLang="en-US" sz="4000"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endParaRPr lang="en-US" altLang="en-US" sz="400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169994" name="Text Box 10"/>
          <p:cNvSpPr txBox="1">
            <a:spLocks noChangeArrowheads="1"/>
          </p:cNvSpPr>
          <p:nvPr/>
        </p:nvSpPr>
        <p:spPr bwMode="auto">
          <a:xfrm>
            <a:off x="0" y="228600"/>
            <a:ext cx="8763000" cy="1160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None/>
            </a:pPr>
            <a:r>
              <a:rPr lang="en-US" altLang="en-US" sz="2800" i="1" u="sng">
                <a:effectLst>
                  <a:outerShdw blurRad="38100" dist="38100" dir="2700000" algn="tl">
                    <a:srgbClr val="C0C0C0"/>
                  </a:outerShdw>
                </a:effectLst>
              </a:rPr>
              <a:t>Em hãy lựa chọn các  dụng cụ tháo lắp các chi tiết sau:</a:t>
            </a:r>
          </a:p>
          <a:p>
            <a:pPr>
              <a:spcBef>
                <a:spcPct val="50000"/>
              </a:spcBef>
              <a:buFontTx/>
              <a:buNone/>
            </a:pPr>
            <a:endParaRPr lang="en-US" altLang="en-US" sz="2800" b="0"/>
          </a:p>
        </p:txBody>
      </p:sp>
      <p:pic>
        <p:nvPicPr>
          <p:cNvPr id="106500" name="Picture 23" descr="tuan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685800"/>
            <a:ext cx="4191000" cy="361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6501" name="Text Box 25"/>
          <p:cNvSpPr txBox="1">
            <a:spLocks noChangeArrowheads="1"/>
          </p:cNvSpPr>
          <p:nvPr/>
        </p:nvSpPr>
        <p:spPr bwMode="auto">
          <a:xfrm>
            <a:off x="7620000" y="3505200"/>
            <a:ext cx="990600" cy="466725"/>
          </a:xfrm>
          <a:prstGeom prst="rect">
            <a:avLst/>
          </a:prstGeom>
          <a:solidFill>
            <a:srgbClr val="FF0066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US" altLang="en-US" b="0">
                <a:latin typeface="VNI-Helve-Condense" pitchFamily="2" charset="0"/>
              </a:rPr>
              <a:t>B</a:t>
            </a:r>
          </a:p>
        </p:txBody>
      </p:sp>
      <p:grpSp>
        <p:nvGrpSpPr>
          <p:cNvPr id="170026" name="Group 42"/>
          <p:cNvGrpSpPr>
            <a:grpSpLocks/>
          </p:cNvGrpSpPr>
          <p:nvPr/>
        </p:nvGrpSpPr>
        <p:grpSpPr bwMode="auto">
          <a:xfrm>
            <a:off x="304800" y="990600"/>
            <a:ext cx="3886200" cy="3819525"/>
            <a:chOff x="480" y="1104"/>
            <a:chExt cx="2064" cy="2406"/>
          </a:xfrm>
        </p:grpSpPr>
        <p:pic>
          <p:nvPicPr>
            <p:cNvPr id="106503" name="Picture 24" descr="tuan6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0" y="1104"/>
              <a:ext cx="1824" cy="22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06504" name="Text Box 40"/>
            <p:cNvSpPr txBox="1">
              <a:spLocks noChangeArrowheads="1"/>
            </p:cNvSpPr>
            <p:nvPr/>
          </p:nvSpPr>
          <p:spPr bwMode="auto">
            <a:xfrm>
              <a:off x="2160" y="3216"/>
              <a:ext cx="384" cy="294"/>
            </a:xfrm>
            <a:prstGeom prst="rect">
              <a:avLst/>
            </a:prstGeom>
            <a:solidFill>
              <a:srgbClr val="FF0066"/>
            </a:solidFill>
            <a:ln w="9525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>
                <a:spcBef>
                  <a:spcPct val="50000"/>
                </a:spcBef>
                <a:buFontTx/>
                <a:buNone/>
              </a:pPr>
              <a:r>
                <a:rPr lang="en-US" altLang="en-US" b="0">
                  <a:latin typeface="VNI-Helve-Condense" pitchFamily="2" charset="0"/>
                </a:rPr>
                <a:t>A</a:t>
              </a:r>
            </a:p>
          </p:txBody>
        </p:sp>
      </p:grpSp>
      <p:pic>
        <p:nvPicPr>
          <p:cNvPr id="106505" name="Picture 9" descr="tuavit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5105400"/>
            <a:ext cx="2971800" cy="113188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6510" name="Picture 14" descr="cole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5527675"/>
            <a:ext cx="3892550" cy="133032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6511" name="Picture 15" descr="molet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4343400"/>
            <a:ext cx="3892550" cy="121443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065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065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65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65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065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65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065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4453" name="Picture 5" descr="mole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6426" y="1650206"/>
            <a:ext cx="3892550" cy="121443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454" name="Picture 6" descr="col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9006" y="3253978"/>
            <a:ext cx="3892550" cy="133032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455" name="Picture 7" descr="tuavit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9006" y="5097463"/>
            <a:ext cx="3892550" cy="85883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4456" name="Text Box 8"/>
          <p:cNvSpPr txBox="1">
            <a:spLocks noChangeArrowheads="1"/>
          </p:cNvSpPr>
          <p:nvPr/>
        </p:nvSpPr>
        <p:spPr bwMode="auto">
          <a:xfrm>
            <a:off x="1818516" y="6097969"/>
            <a:ext cx="6911353" cy="17851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eaLnBrk="0" hangingPunct="0">
              <a:spcBef>
                <a:spcPct val="20000"/>
              </a:spcBef>
              <a:buFontTx/>
              <a:buNone/>
            </a:pPr>
            <a:r>
              <a:rPr lang="en-US" altLang="en-US" sz="4400" u="sng">
                <a:solidFill>
                  <a:srgbClr val="000099"/>
                </a:solidFill>
                <a:latin typeface="Times New Roman" panose="02020603050405020304" pitchFamily="18" charset="0"/>
              </a:rPr>
              <a:t>Dụng cụ tháo-lắp</a:t>
            </a:r>
          </a:p>
          <a:p>
            <a:pPr>
              <a:spcBef>
                <a:spcPct val="50000"/>
              </a:spcBef>
            </a:pPr>
            <a:endParaRPr lang="en-US" altLang="en-US" sz="4400">
              <a:solidFill>
                <a:srgbClr val="000099"/>
              </a:solidFill>
              <a:latin typeface="Times New Roman" panose="02020603050405020304" pitchFamily="18" charset="0"/>
            </a:endParaRPr>
          </a:p>
        </p:txBody>
      </p:sp>
      <p:grpSp>
        <p:nvGrpSpPr>
          <p:cNvPr id="104458" name="Group 10"/>
          <p:cNvGrpSpPr>
            <a:grpSpLocks/>
          </p:cNvGrpSpPr>
          <p:nvPr/>
        </p:nvGrpSpPr>
        <p:grpSpPr bwMode="auto">
          <a:xfrm>
            <a:off x="0" y="-131222"/>
            <a:ext cx="9012446" cy="1288509"/>
            <a:chOff x="240" y="550"/>
            <a:chExt cx="6763" cy="677"/>
          </a:xfrm>
        </p:grpSpPr>
        <p:sp>
          <p:nvSpPr>
            <p:cNvPr id="104459" name="Rectangle 11"/>
            <p:cNvSpPr>
              <a:spLocks noChangeArrowheads="1"/>
            </p:cNvSpPr>
            <p:nvPr/>
          </p:nvSpPr>
          <p:spPr bwMode="auto">
            <a:xfrm>
              <a:off x="240" y="550"/>
              <a:ext cx="139" cy="4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>
                <a:buFontTx/>
                <a:buNone/>
              </a:pPr>
              <a:endParaRPr lang="en-US" altLang="en-US" sz="4800" u="sng">
                <a:solidFill>
                  <a:srgbClr val="FF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104460" name="Rectangle 12"/>
            <p:cNvSpPr>
              <a:spLocks noChangeArrowheads="1"/>
            </p:cNvSpPr>
            <p:nvPr/>
          </p:nvSpPr>
          <p:spPr bwMode="auto">
            <a:xfrm>
              <a:off x="240" y="790"/>
              <a:ext cx="6763" cy="4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>
                <a:buFontTx/>
                <a:buNone/>
              </a:pPr>
              <a:r>
                <a:rPr lang="en-US" altLang="en-US" sz="4800" u="sng">
                  <a:solidFill>
                    <a:srgbClr val="FF0000"/>
                  </a:solidFill>
                  <a:latin typeface="Times New Roman" panose="02020603050405020304" pitchFamily="18" charset="0"/>
                </a:rPr>
                <a:t>II/ Dụng cụ tháo lắp và kẹp chặt: 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4483" name="Picture 35" descr="ki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48338" y="3786945"/>
            <a:ext cx="4061792" cy="192805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484" name="Picture 36" descr="et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48338" y="1614070"/>
            <a:ext cx="3945835" cy="217287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4485" name="Rectangle 37"/>
          <p:cNvSpPr>
            <a:spLocks noChangeArrowheads="1"/>
          </p:cNvSpPr>
          <p:nvPr/>
        </p:nvSpPr>
        <p:spPr bwMode="auto">
          <a:xfrm>
            <a:off x="2600739" y="6019800"/>
            <a:ext cx="6543261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algn="ctr" eaLnBrk="0" hangingPunct="0">
              <a:spcBef>
                <a:spcPct val="20000"/>
              </a:spcBef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ctr" eaLnBrk="0" hangingPunct="0">
              <a:spcBef>
                <a:spcPct val="20000"/>
              </a:spcBef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ctr" eaLnBrk="0" hangingPunct="0">
              <a:spcBef>
                <a:spcPct val="20000"/>
              </a:spcBef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ctr" eaLnBrk="0" hangingPunct="0">
              <a:spcBef>
                <a:spcPct val="20000"/>
              </a:spcBef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ctr" eaLnBrk="0" hangingPunct="0">
              <a:spcBef>
                <a:spcPct val="20000"/>
              </a:spcBef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>
              <a:buFontTx/>
              <a:buNone/>
            </a:pPr>
            <a:r>
              <a:rPr lang="en-US" altLang="en-US" sz="4400" u="sng">
                <a:solidFill>
                  <a:srgbClr val="003399"/>
                </a:solidFill>
                <a:latin typeface="Times New Roman" panose="02020603050405020304" pitchFamily="18" charset="0"/>
              </a:rPr>
              <a:t>Dụng cụ kẹp chặt</a:t>
            </a:r>
          </a:p>
          <a:p>
            <a:pPr algn="l">
              <a:buFontTx/>
              <a:buNone/>
            </a:pPr>
            <a:endParaRPr lang="en-US" altLang="en-US" sz="4400" u="sng">
              <a:solidFill>
                <a:srgbClr val="003399"/>
              </a:solidFill>
              <a:latin typeface="Times New Roman" panose="02020603050405020304" pitchFamily="18" charset="0"/>
            </a:endParaRPr>
          </a:p>
          <a:p>
            <a:pPr algn="l">
              <a:buFontTx/>
              <a:buNone/>
            </a:pPr>
            <a:endParaRPr lang="en-US" altLang="en-US" sz="4400" u="sng">
              <a:solidFill>
                <a:srgbClr val="003399"/>
              </a:solidFill>
              <a:latin typeface="Times New Roman" panose="02020603050405020304" pitchFamily="18" charset="0"/>
            </a:endParaRPr>
          </a:p>
          <a:p>
            <a:pPr algn="l">
              <a:buFontTx/>
              <a:buNone/>
            </a:pPr>
            <a:endParaRPr lang="en-US" altLang="en-US" sz="4400" u="sng">
              <a:solidFill>
                <a:srgbClr val="003399"/>
              </a:solidFill>
              <a:latin typeface="Times New Roman" panose="02020603050405020304" pitchFamily="18" charset="0"/>
            </a:endParaRPr>
          </a:p>
          <a:p>
            <a:pPr algn="l">
              <a:buFontTx/>
              <a:buNone/>
            </a:pPr>
            <a:endParaRPr lang="en-US" altLang="en-US" sz="4400" u="sng">
              <a:solidFill>
                <a:srgbClr val="003399"/>
              </a:solidFill>
              <a:latin typeface="Times New Roman" panose="02020603050405020304" pitchFamily="18" charset="0"/>
            </a:endParaRPr>
          </a:p>
          <a:p>
            <a:pPr algn="l">
              <a:buFontTx/>
              <a:buNone/>
            </a:pPr>
            <a:endParaRPr lang="en-US" altLang="en-US" sz="4400" u="sng">
              <a:solidFill>
                <a:srgbClr val="003399"/>
              </a:solidFill>
              <a:latin typeface="Times New Roman" panose="02020603050405020304" pitchFamily="18" charset="0"/>
            </a:endParaRPr>
          </a:p>
          <a:p>
            <a:pPr algn="l">
              <a:buFontTx/>
              <a:buNone/>
            </a:pPr>
            <a:endParaRPr lang="en-US" altLang="en-US" sz="4400" u="sng">
              <a:solidFill>
                <a:srgbClr val="003399"/>
              </a:solidFill>
              <a:latin typeface="Times New Roman" panose="02020603050405020304" pitchFamily="18" charset="0"/>
            </a:endParaRPr>
          </a:p>
          <a:p>
            <a:pPr algn="l">
              <a:buFontTx/>
              <a:buNone/>
            </a:pPr>
            <a:endParaRPr lang="en-US" altLang="en-US" sz="4400" u="sng">
              <a:solidFill>
                <a:srgbClr val="003399"/>
              </a:solidFill>
              <a:latin typeface="Times New Roman" panose="02020603050405020304" pitchFamily="18" charset="0"/>
            </a:endParaRPr>
          </a:p>
          <a:p>
            <a:pPr algn="l">
              <a:buFontTx/>
              <a:buNone/>
            </a:pPr>
            <a:endParaRPr lang="en-US" altLang="en-US" sz="4400" u="sng">
              <a:solidFill>
                <a:srgbClr val="003399"/>
              </a:solidFill>
              <a:latin typeface="Times New Roman" panose="02020603050405020304" pitchFamily="18" charset="0"/>
            </a:endParaRPr>
          </a:p>
          <a:p>
            <a:pPr algn="l">
              <a:buFontTx/>
              <a:buNone/>
            </a:pPr>
            <a:endParaRPr lang="en-US" altLang="en-US" sz="4400" u="sng">
              <a:solidFill>
                <a:srgbClr val="003399"/>
              </a:solidFill>
              <a:latin typeface="Times New Roman" panose="02020603050405020304" pitchFamily="18" charset="0"/>
            </a:endParaRPr>
          </a:p>
          <a:p>
            <a:pPr algn="l">
              <a:buFontTx/>
              <a:buNone/>
            </a:pPr>
            <a:endParaRPr lang="en-US" altLang="en-US" sz="4400" u="sng">
              <a:solidFill>
                <a:srgbClr val="003399"/>
              </a:solidFill>
              <a:latin typeface="Times New Roman" panose="02020603050405020304" pitchFamily="18" charset="0"/>
            </a:endParaRPr>
          </a:p>
        </p:txBody>
      </p:sp>
      <p:grpSp>
        <p:nvGrpSpPr>
          <p:cNvPr id="2" name="Group 10">
            <a:extLst>
              <a:ext uri="{FF2B5EF4-FFF2-40B4-BE49-F238E27FC236}">
                <a16:creationId xmlns="" xmlns:a16="http://schemas.microsoft.com/office/drawing/2014/main" id="{3B013201-F272-894B-A8B3-9DD915B0F0E2}"/>
              </a:ext>
            </a:extLst>
          </p:cNvPr>
          <p:cNvGrpSpPr>
            <a:grpSpLocks/>
          </p:cNvGrpSpPr>
          <p:nvPr/>
        </p:nvGrpSpPr>
        <p:grpSpPr bwMode="auto">
          <a:xfrm>
            <a:off x="0" y="-131222"/>
            <a:ext cx="9012452" cy="1288509"/>
            <a:chOff x="240" y="550"/>
            <a:chExt cx="6763" cy="677"/>
          </a:xfrm>
        </p:grpSpPr>
        <p:sp>
          <p:nvSpPr>
            <p:cNvPr id="13" name="Rectangle 11">
              <a:extLst>
                <a:ext uri="{FF2B5EF4-FFF2-40B4-BE49-F238E27FC236}">
                  <a16:creationId xmlns="" xmlns:a16="http://schemas.microsoft.com/office/drawing/2014/main" id="{7C129AB8-4F6C-9D45-956F-021F99F1945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0" y="550"/>
              <a:ext cx="139" cy="4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>
                <a:buFontTx/>
                <a:buNone/>
              </a:pPr>
              <a:endParaRPr lang="en-US" altLang="en-US" sz="4800" u="sng">
                <a:solidFill>
                  <a:srgbClr val="FF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14" name="Rectangle 12">
              <a:extLst>
                <a:ext uri="{FF2B5EF4-FFF2-40B4-BE49-F238E27FC236}">
                  <a16:creationId xmlns="" xmlns:a16="http://schemas.microsoft.com/office/drawing/2014/main" id="{9C374F90-4608-B543-A3F1-EE43E2E16D1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0" y="790"/>
              <a:ext cx="6763" cy="4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>
                <a:buFontTx/>
                <a:buNone/>
              </a:pPr>
              <a:r>
                <a:rPr lang="en-US" altLang="en-US" sz="4800" u="sng">
                  <a:solidFill>
                    <a:srgbClr val="FF0000"/>
                  </a:solidFill>
                  <a:latin typeface="Times New Roman" panose="02020603050405020304" pitchFamily="18" charset="0"/>
                </a:rPr>
                <a:t>II/ Dụng cụ tháo lắp và kẹp chặt: </a:t>
              </a:r>
            </a:p>
          </p:txBody>
        </p:sp>
      </p:grpSp>
    </p:spTree>
    <p:extLst>
      <p:ext uri="{BB962C8B-B14F-4D97-AF65-F5344CB8AC3E}">
        <p14:creationId xmlns="" xmlns:p14="http://schemas.microsoft.com/office/powerpoint/2010/main" val="15670593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480" name="Group 192"/>
          <p:cNvGraphicFramePr>
            <a:graphicFrameLocks noGrp="1"/>
          </p:cNvGraphicFramePr>
          <p:nvPr/>
        </p:nvGraphicFramePr>
        <p:xfrm>
          <a:off x="406400" y="4076700"/>
          <a:ext cx="8458200" cy="2673350"/>
        </p:xfrm>
        <a:graphic>
          <a:graphicData uri="http://schemas.openxmlformats.org/drawingml/2006/table">
            <a:tbl>
              <a:tblPr/>
              <a:tblGrid>
                <a:gridCol w="2438400"/>
                <a:gridCol w="1295400"/>
                <a:gridCol w="4724400"/>
              </a:tblGrid>
              <a:tr h="5397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CC3300"/>
                          </a:solidFill>
                          <a:effectLst/>
                          <a:latin typeface="Times New Roman" pitchFamily="18" charset="0"/>
                        </a:rPr>
                        <a:t>Nhóm</a:t>
                      </a:r>
                      <a:r>
                        <a:rPr kumimoji="0" lang="en-US" sz="2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C3300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2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CC3300"/>
                          </a:solidFill>
                          <a:effectLst/>
                          <a:latin typeface="Times New Roman" pitchFamily="18" charset="0"/>
                        </a:rPr>
                        <a:t>dụng</a:t>
                      </a:r>
                      <a:r>
                        <a:rPr kumimoji="0" lang="en-US" sz="2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C3300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2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CC3300"/>
                          </a:solidFill>
                          <a:effectLst/>
                          <a:latin typeface="Times New Roman" pitchFamily="18" charset="0"/>
                        </a:rPr>
                        <a:t>cụ</a:t>
                      </a:r>
                      <a:endParaRPr kumimoji="0" lang="en-US" sz="2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CC33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B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CCFF66"/>
                        </a:gs>
                        <a:gs pos="50000">
                          <a:srgbClr val="FFFFCC"/>
                        </a:gs>
                        <a:gs pos="100000">
                          <a:srgbClr val="CCFF66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C3300"/>
                          </a:solidFill>
                          <a:effectLst/>
                          <a:latin typeface="Times New Roman" pitchFamily="18" charset="0"/>
                        </a:rPr>
                        <a:t>Tên gọi</a:t>
                      </a:r>
                    </a:p>
                  </a:txBody>
                  <a:tcPr marL="0" marR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CCFF66"/>
                        </a:gs>
                        <a:gs pos="50000">
                          <a:srgbClr val="FFFFCC"/>
                        </a:gs>
                        <a:gs pos="100000">
                          <a:srgbClr val="CCFF66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C3300"/>
                          </a:solidFill>
                          <a:effectLst/>
                          <a:latin typeface="Times New Roman" pitchFamily="18" charset="0"/>
                        </a:rPr>
                        <a:t>Công dụng</a:t>
                      </a:r>
                    </a:p>
                  </a:txBody>
                  <a:tcPr marL="0" marR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CCFF66"/>
                        </a:gs>
                        <a:gs pos="50000">
                          <a:srgbClr val="FFFFCC"/>
                        </a:gs>
                        <a:gs pos="100000">
                          <a:srgbClr val="CCFF66"/>
                        </a:gs>
                      </a:gsLst>
                      <a:lin ang="5400000" scaled="1"/>
                    </a:gradFill>
                  </a:tcPr>
                </a:tc>
              </a:tr>
              <a:tr h="388938">
                <a:tc rowSpan="3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marT="0" marB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CCFF66"/>
                        </a:gs>
                        <a:gs pos="50000">
                          <a:srgbClr val="FFFFCC"/>
                        </a:gs>
                        <a:gs pos="100000">
                          <a:srgbClr val="CCFF66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CCFF66"/>
                        </a:gs>
                        <a:gs pos="50000">
                          <a:srgbClr val="FFFFCC"/>
                        </a:gs>
                        <a:gs pos="100000">
                          <a:srgbClr val="CCFF66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CCFF66"/>
                        </a:gs>
                        <a:gs pos="50000">
                          <a:srgbClr val="FFFFCC"/>
                        </a:gs>
                        <a:gs pos="100000">
                          <a:srgbClr val="CCFF66"/>
                        </a:gs>
                      </a:gsLst>
                      <a:lin ang="5400000" scaled="1"/>
                    </a:gradFill>
                  </a:tcPr>
                </a:tc>
              </a:tr>
              <a:tr h="390525">
                <a:tc vMerge="1">
                  <a:txBody>
                    <a:bodyPr/>
                    <a:lstStyle/>
                    <a:p>
                      <a:endParaRPr lang="vi-V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CCFF66"/>
                        </a:gs>
                        <a:gs pos="50000">
                          <a:srgbClr val="FFFFCC"/>
                        </a:gs>
                        <a:gs pos="100000">
                          <a:srgbClr val="CCFF66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CCFF66"/>
                        </a:gs>
                        <a:gs pos="50000">
                          <a:srgbClr val="FFFFCC"/>
                        </a:gs>
                        <a:gs pos="100000">
                          <a:srgbClr val="CCFF66"/>
                        </a:gs>
                      </a:gsLst>
                      <a:lin ang="5400000" scaled="1"/>
                    </a:gradFill>
                  </a:tcPr>
                </a:tc>
              </a:tr>
              <a:tr h="388938">
                <a:tc vMerge="1">
                  <a:txBody>
                    <a:bodyPr/>
                    <a:lstStyle/>
                    <a:p>
                      <a:endParaRPr lang="vi-V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CCFF66"/>
                        </a:gs>
                        <a:gs pos="50000">
                          <a:srgbClr val="FFFFCC"/>
                        </a:gs>
                        <a:gs pos="100000">
                          <a:srgbClr val="CCFF66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CCFF66"/>
                        </a:gs>
                        <a:gs pos="50000">
                          <a:srgbClr val="FFFFCC"/>
                        </a:gs>
                        <a:gs pos="100000">
                          <a:srgbClr val="CCFF66"/>
                        </a:gs>
                      </a:gsLst>
                      <a:lin ang="5400000" scaled="1"/>
                    </a:gradFill>
                  </a:tcPr>
                </a:tc>
              </a:tr>
              <a:tr h="388938">
                <a:tc row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marT="0" marB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CCFF66"/>
                        </a:gs>
                        <a:gs pos="50000">
                          <a:srgbClr val="FFFFCC"/>
                        </a:gs>
                        <a:gs pos="100000">
                          <a:srgbClr val="CCFF66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CCFF66"/>
                        </a:gs>
                        <a:gs pos="50000">
                          <a:srgbClr val="FFFFCC"/>
                        </a:gs>
                        <a:gs pos="100000">
                          <a:srgbClr val="CCFF66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CCFF66"/>
                        </a:gs>
                        <a:gs pos="50000">
                          <a:srgbClr val="FFFFCC"/>
                        </a:gs>
                        <a:gs pos="100000">
                          <a:srgbClr val="CCFF66"/>
                        </a:gs>
                      </a:gsLst>
                      <a:lin ang="5400000" scaled="1"/>
                    </a:gradFill>
                  </a:tcPr>
                </a:tc>
              </a:tr>
              <a:tr h="388938">
                <a:tc vMerge="1">
                  <a:txBody>
                    <a:bodyPr/>
                    <a:lstStyle/>
                    <a:p>
                      <a:endParaRPr lang="vi-V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CCFF66"/>
                        </a:gs>
                        <a:gs pos="50000">
                          <a:srgbClr val="FFFFCC"/>
                        </a:gs>
                        <a:gs pos="100000">
                          <a:srgbClr val="CCFF66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CCFF66"/>
                        </a:gs>
                        <a:gs pos="50000">
                          <a:srgbClr val="FFFFCC"/>
                        </a:gs>
                        <a:gs pos="100000">
                          <a:srgbClr val="CCFF66"/>
                        </a:gs>
                      </a:gsLst>
                      <a:lin ang="5400000" scaled="1"/>
                    </a:gradFill>
                  </a:tcPr>
                </a:tc>
              </a:tr>
            </a:tbl>
          </a:graphicData>
        </a:graphic>
      </p:graphicFrame>
      <p:sp>
        <p:nvSpPr>
          <p:cNvPr id="12407" name="Text Box 119"/>
          <p:cNvSpPr txBox="1">
            <a:spLocks noChangeArrowheads="1"/>
          </p:cNvSpPr>
          <p:nvPr/>
        </p:nvSpPr>
        <p:spPr bwMode="auto">
          <a:xfrm>
            <a:off x="431800" y="4953000"/>
            <a:ext cx="2540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solidFill>
                  <a:srgbClr val="CC0066"/>
                </a:solidFill>
              </a:rPr>
              <a:t>Dụng cụ tháo, lắp</a:t>
            </a:r>
          </a:p>
        </p:txBody>
      </p:sp>
      <p:sp>
        <p:nvSpPr>
          <p:cNvPr id="12413" name="Text Box 125"/>
          <p:cNvSpPr txBox="1">
            <a:spLocks noChangeArrowheads="1"/>
          </p:cNvSpPr>
          <p:nvPr/>
        </p:nvSpPr>
        <p:spPr bwMode="auto">
          <a:xfrm>
            <a:off x="431800" y="6007100"/>
            <a:ext cx="2438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solidFill>
                  <a:srgbClr val="CC0066"/>
                </a:solidFill>
              </a:rPr>
              <a:t>Dụng cụ kẹp chặt</a:t>
            </a:r>
          </a:p>
        </p:txBody>
      </p:sp>
      <p:grpSp>
        <p:nvGrpSpPr>
          <p:cNvPr id="2" name="Group 199"/>
          <p:cNvGrpSpPr>
            <a:grpSpLocks/>
          </p:cNvGrpSpPr>
          <p:nvPr/>
        </p:nvGrpSpPr>
        <p:grpSpPr bwMode="auto">
          <a:xfrm>
            <a:off x="2997200" y="4572000"/>
            <a:ext cx="6096000" cy="2133600"/>
            <a:chOff x="1888" y="2880"/>
            <a:chExt cx="3840" cy="1344"/>
          </a:xfrm>
        </p:grpSpPr>
        <p:sp>
          <p:nvSpPr>
            <p:cNvPr id="18492" name="Text Box 120"/>
            <p:cNvSpPr txBox="1">
              <a:spLocks noChangeArrowheads="1"/>
            </p:cNvSpPr>
            <p:nvPr/>
          </p:nvSpPr>
          <p:spPr bwMode="auto">
            <a:xfrm>
              <a:off x="1904" y="2888"/>
              <a:ext cx="672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b="0">
                  <a:solidFill>
                    <a:schemeClr val="tx1"/>
                  </a:solidFill>
                </a:rPr>
                <a:t>Mỏ lết</a:t>
              </a:r>
            </a:p>
          </p:txBody>
        </p:sp>
        <p:sp>
          <p:nvSpPr>
            <p:cNvPr id="18493" name="Text Box 121"/>
            <p:cNvSpPr txBox="1">
              <a:spLocks noChangeArrowheads="1"/>
            </p:cNvSpPr>
            <p:nvPr/>
          </p:nvSpPr>
          <p:spPr bwMode="auto">
            <a:xfrm>
              <a:off x="2584" y="2880"/>
              <a:ext cx="3048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b="0">
                  <a:solidFill>
                    <a:schemeClr val="tx1"/>
                  </a:solidFill>
                </a:rPr>
                <a:t>Dùng để tháo lắp các bulông, đai ốc..</a:t>
              </a:r>
            </a:p>
          </p:txBody>
        </p:sp>
        <p:sp>
          <p:nvSpPr>
            <p:cNvPr id="18494" name="Text Box 123"/>
            <p:cNvSpPr txBox="1">
              <a:spLocks noChangeArrowheads="1"/>
            </p:cNvSpPr>
            <p:nvPr/>
          </p:nvSpPr>
          <p:spPr bwMode="auto">
            <a:xfrm>
              <a:off x="2584" y="3144"/>
              <a:ext cx="3144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b="0">
                  <a:solidFill>
                    <a:schemeClr val="tx1"/>
                  </a:solidFill>
                </a:rPr>
                <a:t>Dùng để tháo lắp các bulông, đai ốc..</a:t>
              </a:r>
            </a:p>
          </p:txBody>
        </p:sp>
        <p:sp>
          <p:nvSpPr>
            <p:cNvPr id="18495" name="Text Box 124"/>
            <p:cNvSpPr txBox="1">
              <a:spLocks noChangeArrowheads="1"/>
            </p:cNvSpPr>
            <p:nvPr/>
          </p:nvSpPr>
          <p:spPr bwMode="auto">
            <a:xfrm>
              <a:off x="1968" y="3136"/>
              <a:ext cx="512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b="0" dirty="0" err="1">
                  <a:solidFill>
                    <a:schemeClr val="tx1"/>
                  </a:solidFill>
                </a:rPr>
                <a:t>Cờlê</a:t>
              </a:r>
              <a:endParaRPr lang="en-US" b="0" dirty="0">
                <a:solidFill>
                  <a:schemeClr val="tx1"/>
                </a:solidFill>
              </a:endParaRPr>
            </a:p>
          </p:txBody>
        </p:sp>
        <p:sp>
          <p:nvSpPr>
            <p:cNvPr id="18496" name="Text Box 126"/>
            <p:cNvSpPr txBox="1">
              <a:spLocks noChangeArrowheads="1"/>
            </p:cNvSpPr>
            <p:nvPr/>
          </p:nvSpPr>
          <p:spPr bwMode="auto">
            <a:xfrm>
              <a:off x="1888" y="3416"/>
              <a:ext cx="672" cy="52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b="0" dirty="0" err="1" smtClean="0">
                  <a:solidFill>
                    <a:schemeClr val="tx1"/>
                  </a:solidFill>
                </a:rPr>
                <a:t>TUa</a:t>
              </a:r>
              <a:r>
                <a:rPr lang="en-US" b="0" dirty="0" smtClean="0">
                  <a:solidFill>
                    <a:schemeClr val="tx1"/>
                  </a:solidFill>
                </a:rPr>
                <a:t> </a:t>
              </a:r>
              <a:r>
                <a:rPr lang="en-US" b="0" dirty="0" err="1">
                  <a:solidFill>
                    <a:schemeClr val="tx1"/>
                  </a:solidFill>
                </a:rPr>
                <a:t>vít</a:t>
              </a:r>
              <a:endParaRPr lang="en-US" b="0" dirty="0">
                <a:solidFill>
                  <a:schemeClr val="tx1"/>
                </a:solidFill>
              </a:endParaRPr>
            </a:p>
          </p:txBody>
        </p:sp>
        <p:sp>
          <p:nvSpPr>
            <p:cNvPr id="18497" name="Text Box 127"/>
            <p:cNvSpPr txBox="1">
              <a:spLocks noChangeArrowheads="1"/>
            </p:cNvSpPr>
            <p:nvPr/>
          </p:nvSpPr>
          <p:spPr bwMode="auto">
            <a:xfrm>
              <a:off x="2592" y="3408"/>
              <a:ext cx="2976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b="0">
                  <a:solidFill>
                    <a:schemeClr val="tx1"/>
                  </a:solidFill>
                </a:rPr>
                <a:t>Dùng để vặn các vít có đầu xẻ rãnh.</a:t>
              </a:r>
            </a:p>
          </p:txBody>
        </p:sp>
        <p:sp>
          <p:nvSpPr>
            <p:cNvPr id="18498" name="Text Box 130"/>
            <p:cNvSpPr txBox="1">
              <a:spLocks noChangeArrowheads="1"/>
            </p:cNvSpPr>
            <p:nvPr/>
          </p:nvSpPr>
          <p:spPr bwMode="auto">
            <a:xfrm>
              <a:off x="2056" y="3688"/>
              <a:ext cx="416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b="0">
                  <a:solidFill>
                    <a:schemeClr val="tx1"/>
                  </a:solidFill>
                </a:rPr>
                <a:t>Êtô</a:t>
              </a:r>
            </a:p>
          </p:txBody>
        </p:sp>
        <p:sp>
          <p:nvSpPr>
            <p:cNvPr id="18499" name="Text Box 132"/>
            <p:cNvSpPr txBox="1">
              <a:spLocks noChangeArrowheads="1"/>
            </p:cNvSpPr>
            <p:nvPr/>
          </p:nvSpPr>
          <p:spPr bwMode="auto">
            <a:xfrm>
              <a:off x="2584" y="3680"/>
              <a:ext cx="3144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b="0">
                  <a:solidFill>
                    <a:schemeClr val="tx1"/>
                  </a:solidFill>
                </a:rPr>
                <a:t>Dùng để kẹp chặt vật khi gia công.</a:t>
              </a:r>
            </a:p>
          </p:txBody>
        </p:sp>
        <p:sp>
          <p:nvSpPr>
            <p:cNvPr id="18500" name="Text Box 133"/>
            <p:cNvSpPr txBox="1">
              <a:spLocks noChangeArrowheads="1"/>
            </p:cNvSpPr>
            <p:nvPr/>
          </p:nvSpPr>
          <p:spPr bwMode="auto">
            <a:xfrm>
              <a:off x="2048" y="3936"/>
              <a:ext cx="528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b="0">
                  <a:solidFill>
                    <a:schemeClr val="tx1"/>
                  </a:solidFill>
                </a:rPr>
                <a:t>Kìm</a:t>
              </a:r>
            </a:p>
          </p:txBody>
        </p:sp>
        <p:sp>
          <p:nvSpPr>
            <p:cNvPr id="18501" name="Text Box 134"/>
            <p:cNvSpPr txBox="1">
              <a:spLocks noChangeArrowheads="1"/>
            </p:cNvSpPr>
            <p:nvPr/>
          </p:nvSpPr>
          <p:spPr bwMode="auto">
            <a:xfrm>
              <a:off x="2600" y="3936"/>
              <a:ext cx="2792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b="0">
                  <a:solidFill>
                    <a:schemeClr val="tx1"/>
                  </a:solidFill>
                </a:rPr>
                <a:t>Dùng để kẹp chặt vật bằng tay.</a:t>
              </a:r>
            </a:p>
          </p:txBody>
        </p:sp>
      </p:grpSp>
      <p:sp>
        <p:nvSpPr>
          <p:cNvPr id="12426" name="Text Box 138"/>
          <p:cNvSpPr txBox="1">
            <a:spLocks noChangeArrowheads="1"/>
          </p:cNvSpPr>
          <p:nvPr/>
        </p:nvSpPr>
        <p:spPr bwMode="auto">
          <a:xfrm>
            <a:off x="431800" y="3644900"/>
            <a:ext cx="1219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solidFill>
                  <a:srgbClr val="0000FF"/>
                </a:solidFill>
              </a:rPr>
              <a:t>Bảng 1</a:t>
            </a:r>
          </a:p>
        </p:txBody>
      </p:sp>
      <p:sp>
        <p:nvSpPr>
          <p:cNvPr id="12321" name="Rectangle 139"/>
          <p:cNvSpPr>
            <a:spLocks noChangeArrowheads="1"/>
          </p:cNvSpPr>
          <p:nvPr/>
        </p:nvSpPr>
        <p:spPr bwMode="auto">
          <a:xfrm>
            <a:off x="114300" y="114300"/>
            <a:ext cx="8991600" cy="6705600"/>
          </a:xfrm>
          <a:prstGeom prst="rect">
            <a:avLst/>
          </a:prstGeom>
          <a:noFill/>
          <a:ln w="57150" cmpd="thinThick">
            <a:solidFill>
              <a:srgbClr val="0000FF"/>
            </a:solidFill>
            <a:miter lim="800000"/>
            <a:headEnd/>
            <a:tailEnd/>
          </a:ln>
          <a:effectLst>
            <a:outerShdw dist="107763" dir="135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vi-VN"/>
          </a:p>
        </p:txBody>
      </p:sp>
      <p:grpSp>
        <p:nvGrpSpPr>
          <p:cNvPr id="3" name="Group 167"/>
          <p:cNvGrpSpPr>
            <a:grpSpLocks/>
          </p:cNvGrpSpPr>
          <p:nvPr/>
        </p:nvGrpSpPr>
        <p:grpSpPr bwMode="auto">
          <a:xfrm>
            <a:off x="1285875" y="787400"/>
            <a:ext cx="6829425" cy="3343275"/>
            <a:chOff x="810" y="496"/>
            <a:chExt cx="4302" cy="2106"/>
          </a:xfrm>
        </p:grpSpPr>
        <p:sp>
          <p:nvSpPr>
            <p:cNvPr id="18469" name="Text Box 168"/>
            <p:cNvSpPr txBox="1">
              <a:spLocks noChangeArrowheads="1"/>
            </p:cNvSpPr>
            <p:nvPr/>
          </p:nvSpPr>
          <p:spPr bwMode="auto">
            <a:xfrm>
              <a:off x="2288" y="2314"/>
              <a:ext cx="1008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>
                  <a:solidFill>
                    <a:schemeClr val="tx1"/>
                  </a:solidFill>
                </a:rPr>
                <a:t>Hình 20.4</a:t>
              </a:r>
            </a:p>
          </p:txBody>
        </p:sp>
        <p:pic>
          <p:nvPicPr>
            <p:cNvPr id="18470" name="Picture 12" descr="C:\Documents and Settings\Giao Han\My Documents\My Pictures\molech.JPG"/>
            <p:cNvPicPr>
              <a:picLocks noChangeAspect="1" noChangeArrowheads="1"/>
            </p:cNvPicPr>
            <p:nvPr/>
          </p:nvPicPr>
          <p:blipFill>
            <a:blip r:embed="rId2"/>
            <a:srcRect l="1886" t="16234" r="7413" b="44737"/>
            <a:stretch>
              <a:fillRect/>
            </a:stretch>
          </p:blipFill>
          <p:spPr bwMode="auto">
            <a:xfrm>
              <a:off x="810" y="768"/>
              <a:ext cx="2022" cy="6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8471" name="Picture 13" descr="C:\Documents and Settings\Giao Han\My Documents\My Pictures\cole.JPG"/>
            <p:cNvPicPr>
              <a:picLocks noChangeAspect="1" noChangeArrowheads="1"/>
            </p:cNvPicPr>
            <p:nvPr/>
          </p:nvPicPr>
          <p:blipFill>
            <a:blip r:embed="rId3"/>
            <a:srcRect l="3096" t="23192" r="18742" b="48405"/>
            <a:stretch>
              <a:fillRect/>
            </a:stretch>
          </p:blipFill>
          <p:spPr bwMode="auto">
            <a:xfrm>
              <a:off x="816" y="1440"/>
              <a:ext cx="2016" cy="478"/>
            </a:xfrm>
            <a:prstGeom prst="rect">
              <a:avLst/>
            </a:prstGeom>
            <a:solidFill>
              <a:schemeClr val="accent1"/>
            </a:solidFill>
            <a:ln w="9525">
              <a:noFill/>
              <a:miter lim="800000"/>
              <a:headEnd/>
              <a:tailEnd/>
            </a:ln>
          </p:spPr>
        </p:pic>
        <p:pic>
          <p:nvPicPr>
            <p:cNvPr id="18472" name="Picture 14" descr="C:\Documents and Settings\Giao Han\My Documents\My Pictures\vit.JPG"/>
            <p:cNvPicPr>
              <a:picLocks noChangeAspect="1" noChangeArrowheads="1"/>
            </p:cNvPicPr>
            <p:nvPr/>
          </p:nvPicPr>
          <p:blipFill>
            <a:blip r:embed="rId4">
              <a:lum bright="12000" contrast="18000"/>
            </a:blip>
            <a:srcRect l="1685" t="27411" r="5457" b="48601"/>
            <a:stretch>
              <a:fillRect/>
            </a:stretch>
          </p:blipFill>
          <p:spPr bwMode="auto">
            <a:xfrm>
              <a:off x="834" y="2016"/>
              <a:ext cx="1985" cy="3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8473" name="Text Box 172"/>
            <p:cNvSpPr txBox="1">
              <a:spLocks noChangeArrowheads="1"/>
            </p:cNvSpPr>
            <p:nvPr/>
          </p:nvSpPr>
          <p:spPr bwMode="auto">
            <a:xfrm>
              <a:off x="952" y="496"/>
              <a:ext cx="1664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>
                  <a:solidFill>
                    <a:srgbClr val="0033CC"/>
                  </a:solidFill>
                </a:rPr>
                <a:t>Dụng cụ tháo, lắp</a:t>
              </a:r>
            </a:p>
          </p:txBody>
        </p:sp>
        <p:grpSp>
          <p:nvGrpSpPr>
            <p:cNvPr id="4" name="Group 173"/>
            <p:cNvGrpSpPr>
              <a:grpSpLocks/>
            </p:cNvGrpSpPr>
            <p:nvPr/>
          </p:nvGrpSpPr>
          <p:grpSpPr bwMode="auto">
            <a:xfrm>
              <a:off x="1504" y="1107"/>
              <a:ext cx="288" cy="288"/>
              <a:chOff x="1520" y="1512"/>
              <a:chExt cx="288" cy="298"/>
            </a:xfrm>
          </p:grpSpPr>
          <p:sp>
            <p:nvSpPr>
              <p:cNvPr id="18490" name="Oval 174"/>
              <p:cNvSpPr>
                <a:spLocks noChangeArrowheads="1"/>
              </p:cNvSpPr>
              <p:nvPr/>
            </p:nvSpPr>
            <p:spPr bwMode="auto">
              <a:xfrm>
                <a:off x="1536" y="1584"/>
                <a:ext cx="192" cy="192"/>
              </a:xfrm>
              <a:prstGeom prst="ellipse">
                <a:avLst/>
              </a:prstGeom>
              <a:solidFill>
                <a:srgbClr val="CCFF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vi-VN"/>
              </a:p>
            </p:txBody>
          </p:sp>
          <p:sp>
            <p:nvSpPr>
              <p:cNvPr id="18491" name="Text Box 175"/>
              <p:cNvSpPr txBox="1">
                <a:spLocks noChangeArrowheads="1"/>
              </p:cNvSpPr>
              <p:nvPr/>
            </p:nvSpPr>
            <p:spPr bwMode="auto">
              <a:xfrm>
                <a:off x="1520" y="1512"/>
                <a:ext cx="288" cy="29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r>
                  <a:rPr lang="en-US" b="0">
                    <a:solidFill>
                      <a:schemeClr val="tx1"/>
                    </a:solidFill>
                  </a:rPr>
                  <a:t>a</a:t>
                </a:r>
              </a:p>
            </p:txBody>
          </p:sp>
        </p:grpSp>
        <p:grpSp>
          <p:nvGrpSpPr>
            <p:cNvPr id="5" name="Group 176"/>
            <p:cNvGrpSpPr>
              <a:grpSpLocks/>
            </p:cNvGrpSpPr>
            <p:nvPr/>
          </p:nvGrpSpPr>
          <p:grpSpPr bwMode="auto">
            <a:xfrm>
              <a:off x="1512" y="1695"/>
              <a:ext cx="288" cy="288"/>
              <a:chOff x="3272" y="2240"/>
              <a:chExt cx="288" cy="298"/>
            </a:xfrm>
          </p:grpSpPr>
          <p:sp>
            <p:nvSpPr>
              <p:cNvPr id="18488" name="Oval 177"/>
              <p:cNvSpPr>
                <a:spLocks noChangeArrowheads="1"/>
              </p:cNvSpPr>
              <p:nvPr/>
            </p:nvSpPr>
            <p:spPr bwMode="auto">
              <a:xfrm>
                <a:off x="3280" y="2288"/>
                <a:ext cx="192" cy="192"/>
              </a:xfrm>
              <a:prstGeom prst="ellipse">
                <a:avLst/>
              </a:prstGeom>
              <a:solidFill>
                <a:srgbClr val="CCFF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vi-VN"/>
              </a:p>
            </p:txBody>
          </p:sp>
          <p:sp>
            <p:nvSpPr>
              <p:cNvPr id="18489" name="Text Box 178"/>
              <p:cNvSpPr txBox="1">
                <a:spLocks noChangeArrowheads="1"/>
              </p:cNvSpPr>
              <p:nvPr/>
            </p:nvSpPr>
            <p:spPr bwMode="auto">
              <a:xfrm>
                <a:off x="3272" y="2240"/>
                <a:ext cx="288" cy="29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r>
                  <a:rPr lang="en-US" b="0">
                    <a:solidFill>
                      <a:schemeClr val="tx1"/>
                    </a:solidFill>
                  </a:rPr>
                  <a:t>b</a:t>
                </a:r>
              </a:p>
            </p:txBody>
          </p:sp>
        </p:grpSp>
        <p:grpSp>
          <p:nvGrpSpPr>
            <p:cNvPr id="6" name="Group 179"/>
            <p:cNvGrpSpPr>
              <a:grpSpLocks/>
            </p:cNvGrpSpPr>
            <p:nvPr/>
          </p:nvGrpSpPr>
          <p:grpSpPr bwMode="auto">
            <a:xfrm>
              <a:off x="1488" y="2136"/>
              <a:ext cx="288" cy="288"/>
              <a:chOff x="1520" y="1512"/>
              <a:chExt cx="288" cy="298"/>
            </a:xfrm>
          </p:grpSpPr>
          <p:sp>
            <p:nvSpPr>
              <p:cNvPr id="18486" name="Oval 180"/>
              <p:cNvSpPr>
                <a:spLocks noChangeArrowheads="1"/>
              </p:cNvSpPr>
              <p:nvPr/>
            </p:nvSpPr>
            <p:spPr bwMode="auto">
              <a:xfrm>
                <a:off x="1536" y="1584"/>
                <a:ext cx="192" cy="192"/>
              </a:xfrm>
              <a:prstGeom prst="ellipse">
                <a:avLst/>
              </a:prstGeom>
              <a:solidFill>
                <a:srgbClr val="CCFF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vi-VN"/>
              </a:p>
            </p:txBody>
          </p:sp>
          <p:sp>
            <p:nvSpPr>
              <p:cNvPr id="18487" name="Text Box 181"/>
              <p:cNvSpPr txBox="1">
                <a:spLocks noChangeArrowheads="1"/>
              </p:cNvSpPr>
              <p:nvPr/>
            </p:nvSpPr>
            <p:spPr bwMode="auto">
              <a:xfrm>
                <a:off x="1520" y="1512"/>
                <a:ext cx="288" cy="29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r>
                  <a:rPr lang="en-US" b="0">
                    <a:solidFill>
                      <a:schemeClr val="tx1"/>
                    </a:solidFill>
                  </a:rPr>
                  <a:t>c</a:t>
                </a:r>
              </a:p>
            </p:txBody>
          </p:sp>
        </p:grpSp>
        <p:pic>
          <p:nvPicPr>
            <p:cNvPr id="18477" name="Picture 15" descr="C:\Documents and Settings\Giao Han\My Documents\My Pictures\e to.JPG"/>
            <p:cNvPicPr>
              <a:picLocks noChangeAspect="1" noChangeArrowheads="1"/>
            </p:cNvPicPr>
            <p:nvPr/>
          </p:nvPicPr>
          <p:blipFill>
            <a:blip r:embed="rId5"/>
            <a:srcRect l="842" r="4762" b="49252"/>
            <a:stretch>
              <a:fillRect/>
            </a:stretch>
          </p:blipFill>
          <p:spPr bwMode="auto">
            <a:xfrm>
              <a:off x="3360" y="774"/>
              <a:ext cx="1680" cy="10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8478" name="Picture 16" descr="C:\Documents and Settings\Giao Han\My Documents\My Pictures\kim.JPG"/>
            <p:cNvPicPr>
              <a:picLocks noChangeAspect="1" noChangeArrowheads="1"/>
            </p:cNvPicPr>
            <p:nvPr/>
          </p:nvPicPr>
          <p:blipFill>
            <a:blip r:embed="rId6"/>
            <a:srcRect l="5148" t="18478" r="1375" b="58194"/>
            <a:stretch>
              <a:fillRect/>
            </a:stretch>
          </p:blipFill>
          <p:spPr bwMode="auto">
            <a:xfrm>
              <a:off x="3360" y="1920"/>
              <a:ext cx="1680" cy="5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8479" name="Text Box 184"/>
            <p:cNvSpPr txBox="1">
              <a:spLocks noChangeArrowheads="1"/>
            </p:cNvSpPr>
            <p:nvPr/>
          </p:nvSpPr>
          <p:spPr bwMode="auto">
            <a:xfrm>
              <a:off x="3469" y="496"/>
              <a:ext cx="1643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>
                  <a:solidFill>
                    <a:srgbClr val="0033CC"/>
                  </a:solidFill>
                </a:rPr>
                <a:t>Dụng cụ kẹp chặt</a:t>
              </a:r>
            </a:p>
          </p:txBody>
        </p:sp>
        <p:grpSp>
          <p:nvGrpSpPr>
            <p:cNvPr id="7" name="Group 185"/>
            <p:cNvGrpSpPr>
              <a:grpSpLocks/>
            </p:cNvGrpSpPr>
            <p:nvPr/>
          </p:nvGrpSpPr>
          <p:grpSpPr bwMode="auto">
            <a:xfrm>
              <a:off x="3736" y="1579"/>
              <a:ext cx="288" cy="288"/>
              <a:chOff x="3768" y="1248"/>
              <a:chExt cx="288" cy="298"/>
            </a:xfrm>
          </p:grpSpPr>
          <p:sp>
            <p:nvSpPr>
              <p:cNvPr id="18484" name="Oval 186"/>
              <p:cNvSpPr>
                <a:spLocks noChangeArrowheads="1"/>
              </p:cNvSpPr>
              <p:nvPr/>
            </p:nvSpPr>
            <p:spPr bwMode="auto">
              <a:xfrm>
                <a:off x="3800" y="1304"/>
                <a:ext cx="192" cy="192"/>
              </a:xfrm>
              <a:prstGeom prst="ellipse">
                <a:avLst/>
              </a:prstGeom>
              <a:solidFill>
                <a:srgbClr val="CCFF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vi-VN"/>
              </a:p>
            </p:txBody>
          </p:sp>
          <p:sp>
            <p:nvSpPr>
              <p:cNvPr id="18485" name="Text Box 187"/>
              <p:cNvSpPr txBox="1">
                <a:spLocks noChangeArrowheads="1"/>
              </p:cNvSpPr>
              <p:nvPr/>
            </p:nvSpPr>
            <p:spPr bwMode="auto">
              <a:xfrm>
                <a:off x="3768" y="1248"/>
                <a:ext cx="288" cy="29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r>
                  <a:rPr lang="en-US" b="0">
                    <a:solidFill>
                      <a:schemeClr val="tx1"/>
                    </a:solidFill>
                  </a:rPr>
                  <a:t>d</a:t>
                </a:r>
              </a:p>
            </p:txBody>
          </p:sp>
        </p:grpSp>
        <p:grpSp>
          <p:nvGrpSpPr>
            <p:cNvPr id="8" name="Group 188"/>
            <p:cNvGrpSpPr>
              <a:grpSpLocks/>
            </p:cNvGrpSpPr>
            <p:nvPr/>
          </p:nvGrpSpPr>
          <p:grpSpPr bwMode="auto">
            <a:xfrm>
              <a:off x="3800" y="2236"/>
              <a:ext cx="288" cy="288"/>
              <a:chOff x="1520" y="1512"/>
              <a:chExt cx="288" cy="297"/>
            </a:xfrm>
          </p:grpSpPr>
          <p:sp>
            <p:nvSpPr>
              <p:cNvPr id="18482" name="Oval 189"/>
              <p:cNvSpPr>
                <a:spLocks noChangeArrowheads="1"/>
              </p:cNvSpPr>
              <p:nvPr/>
            </p:nvSpPr>
            <p:spPr bwMode="auto">
              <a:xfrm>
                <a:off x="1536" y="1584"/>
                <a:ext cx="192" cy="192"/>
              </a:xfrm>
              <a:prstGeom prst="ellipse">
                <a:avLst/>
              </a:prstGeom>
              <a:solidFill>
                <a:srgbClr val="CCFF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vi-VN"/>
              </a:p>
            </p:txBody>
          </p:sp>
          <p:sp>
            <p:nvSpPr>
              <p:cNvPr id="18483" name="Text Box 190"/>
              <p:cNvSpPr txBox="1">
                <a:spLocks noChangeArrowheads="1"/>
              </p:cNvSpPr>
              <p:nvPr/>
            </p:nvSpPr>
            <p:spPr bwMode="auto">
              <a:xfrm>
                <a:off x="1520" y="1512"/>
                <a:ext cx="288" cy="29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r>
                  <a:rPr lang="en-US" b="0">
                    <a:solidFill>
                      <a:schemeClr val="tx1"/>
                    </a:solidFill>
                  </a:rPr>
                  <a:t>e</a:t>
                </a:r>
              </a:p>
            </p:txBody>
          </p:sp>
        </p:grpSp>
      </p:grpSp>
      <p:sp>
        <p:nvSpPr>
          <p:cNvPr id="18467" name="AutoShape 198">
            <a:hlinkClick r:id="rId7" action="ppaction://program" highlightClick="1"/>
          </p:cNvPr>
          <p:cNvSpPr>
            <a:spLocks noChangeArrowheads="1"/>
          </p:cNvSpPr>
          <p:nvPr/>
        </p:nvSpPr>
        <p:spPr bwMode="auto">
          <a:xfrm>
            <a:off x="8505825" y="304800"/>
            <a:ext cx="304800" cy="228600"/>
          </a:xfrm>
          <a:prstGeom prst="actionButtonMovie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vi-VN"/>
          </a:p>
        </p:txBody>
      </p:sp>
      <p:sp>
        <p:nvSpPr>
          <p:cNvPr id="18468" name="Text Box 73"/>
          <p:cNvSpPr txBox="1">
            <a:spLocks noChangeArrowheads="1"/>
          </p:cNvSpPr>
          <p:nvPr/>
        </p:nvSpPr>
        <p:spPr bwMode="auto">
          <a:xfrm>
            <a:off x="1219200" y="304800"/>
            <a:ext cx="64008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800" i="0">
                <a:latin typeface="Arial" charset="0"/>
                <a:cs typeface="Arial" charset="0"/>
              </a:rPr>
              <a:t>BÀI 20: DỤNG CỤ CƠ KHÍ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124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0" dur="500"/>
                                        <p:tgtEl>
                                          <p:spTgt spid="124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3" dur="500"/>
                                        <p:tgtEl>
                                          <p:spTgt spid="124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6" dur="500"/>
                                        <p:tgtEl>
                                          <p:spTgt spid="124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1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407" grpId="0"/>
      <p:bldP spid="12413" grpId="0"/>
      <p:bldP spid="1242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Hộp Văn bản 3">
            <a:extLst>
              <a:ext uri="{FF2B5EF4-FFF2-40B4-BE49-F238E27FC236}">
                <a16:creationId xmlns="" xmlns:a16="http://schemas.microsoft.com/office/drawing/2014/main" id="{C423A595-6243-AB40-BD03-C9E00EE5C3C0}"/>
              </a:ext>
            </a:extLst>
          </p:cNvPr>
          <p:cNvSpPr txBox="1"/>
          <p:nvPr/>
        </p:nvSpPr>
        <p:spPr>
          <a:xfrm rot="10800000" flipH="1" flipV="1">
            <a:off x="84482" y="657160"/>
            <a:ext cx="455543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vi-VN" sz="6000">
                <a:solidFill>
                  <a:srgbClr val="FF0000"/>
                </a:solidFill>
                <a:latin typeface="Constantia" panose="02030602050306030303" pitchFamily="18" charset="0"/>
                <a:cs typeface="Times New Roman" panose="02020603050405020304" pitchFamily="18" charset="0"/>
              </a:rPr>
              <a:t>- Tháo, lắp:</a:t>
            </a:r>
          </a:p>
        </p:txBody>
      </p:sp>
      <p:sp>
        <p:nvSpPr>
          <p:cNvPr id="5" name="Hộp Văn bản 4">
            <a:extLst>
              <a:ext uri="{FF2B5EF4-FFF2-40B4-BE49-F238E27FC236}">
                <a16:creationId xmlns="" xmlns:a16="http://schemas.microsoft.com/office/drawing/2014/main" id="{FF5BAD16-7A84-B545-AB28-A8E4AB365AE1}"/>
              </a:ext>
            </a:extLst>
          </p:cNvPr>
          <p:cNvSpPr txBox="1"/>
          <p:nvPr/>
        </p:nvSpPr>
        <p:spPr>
          <a:xfrm rot="10800000" flipV="1">
            <a:off x="4088295" y="650207"/>
            <a:ext cx="22860000" cy="19712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6000">
                <a:solidFill>
                  <a:srgbClr val="000099"/>
                </a:solidFill>
                <a:latin typeface="Constantia" panose="02030602050306030303" pitchFamily="18" charset="0"/>
              </a:rPr>
              <a:t>Mỏ lết, cờ lê,</a:t>
            </a:r>
          </a:p>
          <a:p>
            <a:r>
              <a:rPr lang="vi-VN" sz="6000">
                <a:solidFill>
                  <a:srgbClr val="000099"/>
                </a:solidFill>
                <a:latin typeface="Constantia" panose="02030602050306030303" pitchFamily="18" charset="0"/>
              </a:rPr>
              <a:t> tua vít</a:t>
            </a:r>
          </a:p>
        </p:txBody>
      </p:sp>
      <p:sp>
        <p:nvSpPr>
          <p:cNvPr id="6" name="Hộp Văn bản 5">
            <a:extLst>
              <a:ext uri="{FF2B5EF4-FFF2-40B4-BE49-F238E27FC236}">
                <a16:creationId xmlns="" xmlns:a16="http://schemas.microsoft.com/office/drawing/2014/main" id="{B5756406-A02D-0149-B341-F70BB8EC7C01}"/>
              </a:ext>
            </a:extLst>
          </p:cNvPr>
          <p:cNvSpPr txBox="1"/>
          <p:nvPr/>
        </p:nvSpPr>
        <p:spPr>
          <a:xfrm>
            <a:off x="0" y="4658496"/>
            <a:ext cx="47244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vi-VN" sz="6000">
                <a:solidFill>
                  <a:srgbClr val="FF0000"/>
                </a:solidFill>
                <a:latin typeface="Constantia" panose="02030602050306030303" pitchFamily="18" charset="0"/>
              </a:rPr>
              <a:t>- Kẹp chặt:</a:t>
            </a:r>
          </a:p>
        </p:txBody>
      </p:sp>
      <p:sp>
        <p:nvSpPr>
          <p:cNvPr id="7" name="Hộp Văn bản 6">
            <a:extLst>
              <a:ext uri="{FF2B5EF4-FFF2-40B4-BE49-F238E27FC236}">
                <a16:creationId xmlns="" xmlns:a16="http://schemas.microsoft.com/office/drawing/2014/main" id="{572A32FE-5F42-7649-A069-97EEAAF46A59}"/>
              </a:ext>
            </a:extLst>
          </p:cNvPr>
          <p:cNvSpPr txBox="1"/>
          <p:nvPr/>
        </p:nvSpPr>
        <p:spPr>
          <a:xfrm>
            <a:off x="4088295" y="4598432"/>
            <a:ext cx="687787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vi-VN" sz="6000">
                <a:solidFill>
                  <a:srgbClr val="003399"/>
                </a:solidFill>
                <a:latin typeface="Constantia" panose="02030602050306030303" pitchFamily="18" charset="0"/>
              </a:rPr>
              <a:t>Êtô, kìm</a:t>
            </a:r>
          </a:p>
        </p:txBody>
      </p:sp>
      <p:grpSp>
        <p:nvGrpSpPr>
          <p:cNvPr id="11" name="Group 17">
            <a:extLst>
              <a:ext uri="{FF2B5EF4-FFF2-40B4-BE49-F238E27FC236}">
                <a16:creationId xmlns="" xmlns:a16="http://schemas.microsoft.com/office/drawing/2014/main" id="{D63C8806-BC0E-854C-9803-A4944327FF7C}"/>
              </a:ext>
            </a:extLst>
          </p:cNvPr>
          <p:cNvGrpSpPr>
            <a:grpSpLocks/>
          </p:cNvGrpSpPr>
          <p:nvPr/>
        </p:nvGrpSpPr>
        <p:grpSpPr bwMode="auto">
          <a:xfrm>
            <a:off x="7320095" y="2708921"/>
            <a:ext cx="1671294" cy="1066915"/>
            <a:chOff x="816" y="3792"/>
            <a:chExt cx="337" cy="366"/>
          </a:xfrm>
        </p:grpSpPr>
        <p:sp>
          <p:nvSpPr>
            <p:cNvPr id="9" name="Text Box 18">
              <a:extLst>
                <a:ext uri="{FF2B5EF4-FFF2-40B4-BE49-F238E27FC236}">
                  <a16:creationId xmlns="" xmlns:a16="http://schemas.microsoft.com/office/drawing/2014/main" id="{850CAA9A-FA1B-4E4F-B26C-2F606C58A7F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086" y="3809"/>
              <a:ext cx="67" cy="3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endParaRPr lang="en-US" altLang="en-US" sz="2800">
                <a:solidFill>
                  <a:srgbClr val="0000FF"/>
                </a:solidFill>
                <a:latin typeface=".VnTime" pitchFamily="34" charset="0"/>
              </a:endParaRPr>
            </a:p>
          </p:txBody>
        </p:sp>
        <p:pic>
          <p:nvPicPr>
            <p:cNvPr id="10" name="Picture 19" descr="Tay viÕt ">
              <a:extLst>
                <a:ext uri="{FF2B5EF4-FFF2-40B4-BE49-F238E27FC236}">
                  <a16:creationId xmlns="" xmlns:a16="http://schemas.microsoft.com/office/drawing/2014/main" id="{96974AA2-8740-1A48-92D7-12316F8415AD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2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16" y="3792"/>
              <a:ext cx="288" cy="3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="" xmlns:p14="http://schemas.microsoft.com/office/powerpoint/2010/main" val="39146567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8" name="Rectangle 6"/>
          <p:cNvSpPr>
            <a:spLocks noChangeArrowheads="1"/>
          </p:cNvSpPr>
          <p:nvPr/>
        </p:nvSpPr>
        <p:spPr bwMode="auto">
          <a:xfrm>
            <a:off x="152400" y="29367"/>
            <a:ext cx="6859570" cy="923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>
              <a:buFontTx/>
              <a:buNone/>
            </a:pPr>
            <a:r>
              <a:rPr lang="en-US" altLang="en-US" sz="5400" u="sng">
                <a:solidFill>
                  <a:srgbClr val="FF0066"/>
                </a:solidFill>
                <a:latin typeface="Times New Roman" panose="02020603050405020304" pitchFamily="18" charset="0"/>
              </a:rPr>
              <a:t>III/ Dụng cụ gia công: </a:t>
            </a:r>
          </a:p>
        </p:txBody>
      </p:sp>
      <p:pic>
        <p:nvPicPr>
          <p:cNvPr id="100359" name="Picture 7"/>
          <p:cNvPicPr>
            <a:picLocks noChangeAspect="1" noChangeArrowheads="1"/>
          </p:cNvPicPr>
          <p:nvPr/>
        </p:nvPicPr>
        <p:blipFill>
          <a:blip r:embed="rId2">
            <a:lum bright="-6000"/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14529" b="14607"/>
          <a:stretch>
            <a:fillRect/>
          </a:stretch>
        </p:blipFill>
        <p:spPr bwMode="auto">
          <a:xfrm>
            <a:off x="914400" y="2362200"/>
            <a:ext cx="3810000" cy="144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0360" name="Picture 8"/>
          <p:cNvPicPr>
            <a:picLocks noChangeAspect="1" noChangeArrowheads="1"/>
          </p:cNvPicPr>
          <p:nvPr/>
        </p:nvPicPr>
        <p:blipFill>
          <a:blip r:embed="rId3">
            <a:lum bright="-6000"/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50555" t="63156" r="-1109" b="13878"/>
          <a:stretch>
            <a:fillRect/>
          </a:stretch>
        </p:blipFill>
        <p:spPr bwMode="auto">
          <a:xfrm>
            <a:off x="4648200" y="3651250"/>
            <a:ext cx="3429000" cy="191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0361" name="Picture 9"/>
          <p:cNvPicPr>
            <a:picLocks noChangeAspect="1" noChangeArrowheads="1"/>
          </p:cNvPicPr>
          <p:nvPr/>
        </p:nvPicPr>
        <p:blipFill>
          <a:blip r:embed="rId3">
            <a:lum bright="-6000"/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5322" t="63156" r="57428" b="13878"/>
          <a:stretch>
            <a:fillRect/>
          </a:stretch>
        </p:blipFill>
        <p:spPr bwMode="auto">
          <a:xfrm>
            <a:off x="4724400" y="2362200"/>
            <a:ext cx="3276600" cy="1317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0362" name="Picture 10"/>
          <p:cNvPicPr>
            <a:picLocks noChangeAspect="1" noChangeArrowheads="1"/>
          </p:cNvPicPr>
          <p:nvPr/>
        </p:nvPicPr>
        <p:blipFill>
          <a:blip r:embed="rId4">
            <a:lum bright="-6000"/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6917" t="18912" r="53891" b="42574"/>
          <a:stretch>
            <a:fillRect/>
          </a:stretch>
        </p:blipFill>
        <p:spPr bwMode="auto">
          <a:xfrm>
            <a:off x="914400" y="3810000"/>
            <a:ext cx="3810000" cy="174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0363" name="AutoShape 11"/>
          <p:cNvSpPr>
            <a:spLocks noChangeArrowheads="1"/>
          </p:cNvSpPr>
          <p:nvPr/>
        </p:nvSpPr>
        <p:spPr bwMode="auto">
          <a:xfrm>
            <a:off x="152400" y="123825"/>
            <a:ext cx="8839200" cy="6629400"/>
          </a:xfrm>
          <a:prstGeom prst="flowChartProcess">
            <a:avLst/>
          </a:prstGeom>
          <a:noFill/>
          <a:ln w="76200" algn="ctr">
            <a:solidFill>
              <a:srgbClr val="9933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gradFill rotWithShape="1">
                  <a:gsLst>
                    <a:gs pos="0">
                      <a:srgbClr val="FFCCFF"/>
                    </a:gs>
                    <a:gs pos="50000">
                      <a:schemeClr val="bg1"/>
                    </a:gs>
                    <a:gs pos="100000">
                      <a:srgbClr val="FFCCFF"/>
                    </a:gs>
                  </a:gsLst>
                  <a:lin ang="5400000" scaled="1"/>
                </a:gra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0365" name="Rectangle 13"/>
          <p:cNvSpPr>
            <a:spLocks noChangeArrowheads="1"/>
          </p:cNvSpPr>
          <p:nvPr/>
        </p:nvSpPr>
        <p:spPr bwMode="auto">
          <a:xfrm>
            <a:off x="2362200" y="3276600"/>
            <a:ext cx="609600" cy="3810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buFontTx/>
              <a:buNone/>
            </a:pPr>
            <a:r>
              <a:rPr lang="en-US" altLang="en-US" sz="1800" b="0">
                <a:latin typeface="Arial" panose="020B0604020202020204" pitchFamily="34" charset="0"/>
              </a:rPr>
              <a:t>a</a:t>
            </a:r>
          </a:p>
        </p:txBody>
      </p:sp>
      <p:sp>
        <p:nvSpPr>
          <p:cNvPr id="100366" name="Rectangle 14"/>
          <p:cNvSpPr>
            <a:spLocks noChangeArrowheads="1"/>
          </p:cNvSpPr>
          <p:nvPr/>
        </p:nvSpPr>
        <p:spPr bwMode="auto">
          <a:xfrm>
            <a:off x="3733800" y="5181600"/>
            <a:ext cx="609600" cy="3810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buFontTx/>
              <a:buNone/>
            </a:pPr>
            <a:r>
              <a:rPr lang="en-US" altLang="en-US" sz="1800" b="0">
                <a:latin typeface="Arial" panose="020B0604020202020204" pitchFamily="34" charset="0"/>
              </a:rPr>
              <a:t>b</a:t>
            </a:r>
          </a:p>
        </p:txBody>
      </p:sp>
      <p:sp>
        <p:nvSpPr>
          <p:cNvPr id="100367" name="Rectangle 15"/>
          <p:cNvSpPr>
            <a:spLocks noChangeArrowheads="1"/>
          </p:cNvSpPr>
          <p:nvPr/>
        </p:nvSpPr>
        <p:spPr bwMode="auto">
          <a:xfrm>
            <a:off x="6019800" y="3429000"/>
            <a:ext cx="609600" cy="3810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buFontTx/>
              <a:buNone/>
            </a:pPr>
            <a:r>
              <a:rPr lang="en-US" altLang="en-US" sz="1800" b="0">
                <a:latin typeface="Arial" panose="020B0604020202020204" pitchFamily="34" charset="0"/>
              </a:rPr>
              <a:t>c</a:t>
            </a:r>
          </a:p>
        </p:txBody>
      </p:sp>
      <p:sp>
        <p:nvSpPr>
          <p:cNvPr id="100368" name="Rectangle 16"/>
          <p:cNvSpPr>
            <a:spLocks noChangeArrowheads="1"/>
          </p:cNvSpPr>
          <p:nvPr/>
        </p:nvSpPr>
        <p:spPr bwMode="auto">
          <a:xfrm>
            <a:off x="6248400" y="4953000"/>
            <a:ext cx="609600" cy="3810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buFontTx/>
              <a:buNone/>
            </a:pPr>
            <a:r>
              <a:rPr lang="en-US" altLang="en-US" sz="1800" b="0">
                <a:latin typeface="Arial" panose="020B0604020202020204" pitchFamily="34" charset="0"/>
              </a:rPr>
              <a:t>d</a:t>
            </a:r>
          </a:p>
        </p:txBody>
      </p:sp>
      <p:sp>
        <p:nvSpPr>
          <p:cNvPr id="100369" name="Text Box 17"/>
          <p:cNvSpPr txBox="1">
            <a:spLocks noChangeArrowheads="1"/>
          </p:cNvSpPr>
          <p:nvPr/>
        </p:nvSpPr>
        <p:spPr bwMode="auto">
          <a:xfrm>
            <a:off x="284922" y="931525"/>
            <a:ext cx="8627165" cy="1446550"/>
          </a:xfrm>
          <a:prstGeom prst="rect">
            <a:avLst/>
          </a:prstGeom>
          <a:solidFill>
            <a:srgbClr val="99FFCC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buFontTx/>
              <a:buNone/>
            </a:pPr>
            <a:r>
              <a:rPr lang="vi-VN" altLang="en-US" sz="4400">
                <a:latin typeface="Constantia" panose="02030602050306030303" pitchFamily="18" charset="0"/>
              </a:rPr>
              <a:t>Kể tên một số loại dụng cụ gia công thường dùng?</a:t>
            </a:r>
            <a:endParaRPr lang="en-US" altLang="en-US" sz="4400">
              <a:latin typeface="Constantia" panose="02030602050306030303" pitchFamily="18" charset="0"/>
            </a:endParaRPr>
          </a:p>
        </p:txBody>
      </p:sp>
      <p:sp>
        <p:nvSpPr>
          <p:cNvPr id="100370" name="Text Box 18"/>
          <p:cNvSpPr txBox="1">
            <a:spLocks noChangeArrowheads="1"/>
          </p:cNvSpPr>
          <p:nvPr/>
        </p:nvSpPr>
        <p:spPr bwMode="auto">
          <a:xfrm>
            <a:off x="284922" y="6015335"/>
            <a:ext cx="8627165" cy="461665"/>
          </a:xfrm>
          <a:prstGeom prst="rect">
            <a:avLst/>
          </a:prstGeom>
          <a:solidFill>
            <a:srgbClr val="CCCCFF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buFontTx/>
              <a:buNone/>
            </a:pPr>
            <a:r>
              <a:rPr lang="en-US" altLang="en-US">
                <a:latin typeface="Constantia" panose="02030602050306030303" pitchFamily="18" charset="0"/>
              </a:rPr>
              <a:t>a. </a:t>
            </a:r>
            <a:r>
              <a:rPr lang="vi-VN" altLang="en-US">
                <a:latin typeface="Constantia" panose="02030602050306030303" pitchFamily="18" charset="0"/>
              </a:rPr>
              <a:t>Búa</a:t>
            </a:r>
            <a:r>
              <a:rPr lang="en-US" altLang="en-US">
                <a:latin typeface="Constantia" panose="02030602050306030303" pitchFamily="18" charset="0"/>
              </a:rPr>
              <a:t>;	b. </a:t>
            </a:r>
            <a:r>
              <a:rPr lang="vi-VN" altLang="en-US">
                <a:latin typeface="Constantia" panose="02030602050306030303" pitchFamily="18" charset="0"/>
              </a:rPr>
              <a:t>Cưa</a:t>
            </a:r>
            <a:r>
              <a:rPr lang="en-US" altLang="en-US">
                <a:latin typeface="Constantia" panose="02030602050306030303" pitchFamily="18" charset="0"/>
              </a:rPr>
              <a:t>;	c. </a:t>
            </a:r>
            <a:r>
              <a:rPr lang="vi-VN" altLang="en-US">
                <a:latin typeface="Constantia" panose="02030602050306030303" pitchFamily="18" charset="0"/>
              </a:rPr>
              <a:t>Đục</a:t>
            </a:r>
            <a:r>
              <a:rPr lang="en-US" altLang="en-US">
                <a:latin typeface="Constantia" panose="02030602050306030303" pitchFamily="18" charset="0"/>
              </a:rPr>
              <a:t>;	d. </a:t>
            </a:r>
            <a:r>
              <a:rPr lang="vi-VN" altLang="en-US">
                <a:latin typeface="Constantia" panose="02030602050306030303" pitchFamily="18" charset="0"/>
              </a:rPr>
              <a:t>Dũa</a:t>
            </a:r>
            <a:r>
              <a:rPr lang="en-US" altLang="en-US">
                <a:latin typeface="Constantia" panose="02030602050306030303" pitchFamily="18" charset="0"/>
              </a:rPr>
              <a:t> 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03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03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003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003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003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003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003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003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003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003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003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003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003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003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003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003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003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003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003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003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003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003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003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003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003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003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003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0358" grpId="0"/>
      <p:bldP spid="100365" grpId="0" animBg="1"/>
      <p:bldP spid="100366" grpId="0" animBg="1"/>
      <p:bldP spid="100367" grpId="0" animBg="1"/>
      <p:bldP spid="100368" grpId="0" animBg="1"/>
      <p:bldP spid="100369" grpId="0" animBg="1"/>
      <p:bldP spid="100369" grpId="1" animBg="1"/>
      <p:bldP spid="100370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7619" name="Group 211"/>
          <p:cNvGraphicFramePr>
            <a:graphicFrameLocks noGrp="1"/>
          </p:cNvGraphicFramePr>
          <p:nvPr/>
        </p:nvGraphicFramePr>
        <p:xfrm>
          <a:off x="195263" y="3398838"/>
          <a:ext cx="8824912" cy="3309239"/>
        </p:xfrm>
        <a:graphic>
          <a:graphicData uri="http://schemas.openxmlformats.org/drawingml/2006/table">
            <a:tbl>
              <a:tblPr/>
              <a:tblGrid>
                <a:gridCol w="1406525"/>
                <a:gridCol w="3435350"/>
                <a:gridCol w="3983037"/>
              </a:tblGrid>
              <a:tr h="5143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Times New Roman" pitchFamily="18" charset="0"/>
                        </a:rPr>
                        <a:t>Dụng cụ</a:t>
                      </a:r>
                    </a:p>
                  </a:txBody>
                  <a:tcPr marL="0" marR="0" marB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CCFF66"/>
                        </a:gs>
                        <a:gs pos="50000">
                          <a:srgbClr val="FFFFCC"/>
                        </a:gs>
                        <a:gs pos="100000">
                          <a:srgbClr val="CCFF66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Times New Roman" pitchFamily="18" charset="0"/>
                        </a:rPr>
                        <a:t>Cấu tạo</a:t>
                      </a:r>
                    </a:p>
                  </a:txBody>
                  <a:tcPr marL="0" marR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CCFF66"/>
                        </a:gs>
                        <a:gs pos="50000">
                          <a:srgbClr val="FFFFCC"/>
                        </a:gs>
                        <a:gs pos="100000">
                          <a:srgbClr val="CCFF66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Times New Roman" pitchFamily="18" charset="0"/>
                        </a:rPr>
                        <a:t>Công dụng</a:t>
                      </a:r>
                    </a:p>
                  </a:txBody>
                  <a:tcPr marL="0" marR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CCFF66"/>
                        </a:gs>
                        <a:gs pos="50000">
                          <a:srgbClr val="FFFFCC"/>
                        </a:gs>
                        <a:gs pos="100000">
                          <a:srgbClr val="CCFF66"/>
                        </a:gs>
                      </a:gsLst>
                      <a:lin ang="5400000" scaled="1"/>
                    </a:gradFill>
                  </a:tcPr>
                </a:tc>
              </a:tr>
              <a:tr h="3889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</a:rPr>
                        <a:t> Búa</a:t>
                      </a:r>
                    </a:p>
                  </a:txBody>
                  <a:tcPr marL="0" marR="0" marT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CCFF66"/>
                        </a:gs>
                        <a:gs pos="50000">
                          <a:srgbClr val="FFFFCC"/>
                        </a:gs>
                        <a:gs pos="100000">
                          <a:srgbClr val="CCFF66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CCFF66"/>
                        </a:gs>
                        <a:gs pos="50000">
                          <a:srgbClr val="FFFFCC"/>
                        </a:gs>
                        <a:gs pos="100000">
                          <a:srgbClr val="CCFF66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CCFF66"/>
                        </a:gs>
                        <a:gs pos="50000">
                          <a:srgbClr val="FFFFCC"/>
                        </a:gs>
                        <a:gs pos="100000">
                          <a:srgbClr val="CCFF66"/>
                        </a:gs>
                      </a:gsLst>
                      <a:lin ang="5400000" scaled="1"/>
                    </a:gradFill>
                  </a:tcPr>
                </a:tc>
              </a:tr>
              <a:tr h="3889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1" i="1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1" i="1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CCFF66"/>
                        </a:gs>
                        <a:gs pos="50000">
                          <a:srgbClr val="FFFFCC"/>
                        </a:gs>
                        <a:gs pos="100000">
                          <a:srgbClr val="CCFF66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CCFF66"/>
                        </a:gs>
                        <a:gs pos="50000">
                          <a:srgbClr val="FFFFCC"/>
                        </a:gs>
                        <a:gs pos="100000">
                          <a:srgbClr val="CCFF66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CCFF66"/>
                        </a:gs>
                        <a:gs pos="50000">
                          <a:srgbClr val="FFFFCC"/>
                        </a:gs>
                        <a:gs pos="100000">
                          <a:srgbClr val="CCFF66"/>
                        </a:gs>
                      </a:gsLst>
                      <a:lin ang="5400000" scaled="1"/>
                    </a:gradFill>
                  </a:tcPr>
                </a:tc>
              </a:tr>
              <a:tr h="3889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1" i="1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1" i="1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CCFF66"/>
                        </a:gs>
                        <a:gs pos="50000">
                          <a:srgbClr val="FFFFCC"/>
                        </a:gs>
                        <a:gs pos="100000">
                          <a:srgbClr val="CCFF66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CCFF66"/>
                        </a:gs>
                        <a:gs pos="50000">
                          <a:srgbClr val="FFFFCC"/>
                        </a:gs>
                        <a:gs pos="100000">
                          <a:srgbClr val="CCFF66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CCFF66"/>
                        </a:gs>
                        <a:gs pos="50000">
                          <a:srgbClr val="FFFFCC"/>
                        </a:gs>
                        <a:gs pos="100000">
                          <a:srgbClr val="CCFF66"/>
                        </a:gs>
                      </a:gsLst>
                      <a:lin ang="5400000" scaled="1"/>
                    </a:gradFill>
                  </a:tcPr>
                </a:tc>
              </a:tr>
              <a:tr h="7588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400" b="1" i="1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CCFF66"/>
                        </a:gs>
                        <a:gs pos="50000">
                          <a:srgbClr val="FFFFCC"/>
                        </a:gs>
                        <a:gs pos="100000">
                          <a:srgbClr val="CCFF66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CCFF66"/>
                        </a:gs>
                        <a:gs pos="50000">
                          <a:srgbClr val="FFFFCC"/>
                        </a:gs>
                        <a:gs pos="100000">
                          <a:srgbClr val="CCFF66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CCFF66"/>
                        </a:gs>
                        <a:gs pos="50000">
                          <a:srgbClr val="FFFFCC"/>
                        </a:gs>
                        <a:gs pos="100000">
                          <a:srgbClr val="CCFF66"/>
                        </a:gs>
                      </a:gsLst>
                      <a:lin ang="5400000" scaled="1"/>
                    </a:gradFill>
                  </a:tcPr>
                </a:tc>
              </a:tr>
            </a:tbl>
          </a:graphicData>
        </a:graphic>
      </p:graphicFrame>
      <p:grpSp>
        <p:nvGrpSpPr>
          <p:cNvPr id="2" name="Group 218"/>
          <p:cNvGrpSpPr>
            <a:grpSpLocks/>
          </p:cNvGrpSpPr>
          <p:nvPr/>
        </p:nvGrpSpPr>
        <p:grpSpPr bwMode="auto">
          <a:xfrm>
            <a:off x="1657350" y="3863975"/>
            <a:ext cx="7620000" cy="2857500"/>
            <a:chOff x="1056" y="2434"/>
            <a:chExt cx="4800" cy="1800"/>
          </a:xfrm>
        </p:grpSpPr>
        <p:sp>
          <p:nvSpPr>
            <p:cNvPr id="21585" name="Text Box 145"/>
            <p:cNvSpPr txBox="1">
              <a:spLocks noChangeArrowheads="1"/>
            </p:cNvSpPr>
            <p:nvPr/>
          </p:nvSpPr>
          <p:spPr bwMode="auto">
            <a:xfrm>
              <a:off x="1064" y="2434"/>
              <a:ext cx="1680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b="0">
                  <a:solidFill>
                    <a:schemeClr val="tx1"/>
                  </a:solidFill>
                </a:rPr>
                <a:t>Đầu búa và cán búa</a:t>
              </a:r>
            </a:p>
          </p:txBody>
        </p:sp>
        <p:sp>
          <p:nvSpPr>
            <p:cNvPr id="21586" name="Text Box 148"/>
            <p:cNvSpPr txBox="1">
              <a:spLocks noChangeArrowheads="1"/>
            </p:cNvSpPr>
            <p:nvPr/>
          </p:nvSpPr>
          <p:spPr bwMode="auto">
            <a:xfrm>
              <a:off x="3160" y="2442"/>
              <a:ext cx="1956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b="0">
                  <a:solidFill>
                    <a:schemeClr val="tx1"/>
                  </a:solidFill>
                </a:rPr>
                <a:t>Dùng để đập tạo lực</a:t>
              </a:r>
            </a:p>
          </p:txBody>
        </p:sp>
        <p:sp>
          <p:nvSpPr>
            <p:cNvPr id="21587" name="Text Box 149"/>
            <p:cNvSpPr txBox="1">
              <a:spLocks noChangeArrowheads="1"/>
            </p:cNvSpPr>
            <p:nvPr/>
          </p:nvSpPr>
          <p:spPr bwMode="auto">
            <a:xfrm>
              <a:off x="1056" y="2708"/>
              <a:ext cx="2208" cy="51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b="0">
                  <a:solidFill>
                    <a:schemeClr val="tx1"/>
                  </a:solidFill>
                </a:rPr>
                <a:t>Khung cưa, vít điều chỉnh, chốt, lưỡi cưa và tay nắm</a:t>
              </a:r>
            </a:p>
          </p:txBody>
        </p:sp>
        <p:sp>
          <p:nvSpPr>
            <p:cNvPr id="21588" name="Text Box 151"/>
            <p:cNvSpPr txBox="1">
              <a:spLocks noChangeArrowheads="1"/>
            </p:cNvSpPr>
            <p:nvPr/>
          </p:nvSpPr>
          <p:spPr bwMode="auto">
            <a:xfrm>
              <a:off x="3160" y="2714"/>
              <a:ext cx="2696" cy="51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b="0">
                  <a:solidFill>
                    <a:schemeClr val="tx1"/>
                  </a:solidFill>
                </a:rPr>
                <a:t>Dùng để cắt các vật liệu</a:t>
              </a:r>
              <a:r>
                <a:rPr lang="en-US" b="0"/>
                <a:t> </a:t>
              </a:r>
              <a:r>
                <a:rPr lang="en-US" b="0">
                  <a:solidFill>
                    <a:schemeClr val="tx1"/>
                  </a:solidFill>
                </a:rPr>
                <a:t>gia công bằng sắt, thép.</a:t>
              </a:r>
            </a:p>
          </p:txBody>
        </p:sp>
        <p:sp>
          <p:nvSpPr>
            <p:cNvPr id="21589" name="Text Box 153"/>
            <p:cNvSpPr txBox="1">
              <a:spLocks noChangeArrowheads="1"/>
            </p:cNvSpPr>
            <p:nvPr/>
          </p:nvSpPr>
          <p:spPr bwMode="auto">
            <a:xfrm>
              <a:off x="1056" y="3330"/>
              <a:ext cx="1776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b="0">
                  <a:solidFill>
                    <a:schemeClr val="tx1"/>
                  </a:solidFill>
                </a:rPr>
                <a:t>Lưỡi</a:t>
              </a:r>
              <a:r>
                <a:rPr lang="en-US">
                  <a:solidFill>
                    <a:schemeClr val="tx1"/>
                  </a:solidFill>
                </a:rPr>
                <a:t> </a:t>
              </a:r>
              <a:r>
                <a:rPr lang="en-US" b="0">
                  <a:solidFill>
                    <a:schemeClr val="tx1"/>
                  </a:solidFill>
                </a:rPr>
                <a:t>cắt và đầu</a:t>
              </a:r>
              <a:r>
                <a:rPr lang="en-US">
                  <a:solidFill>
                    <a:schemeClr val="tx1"/>
                  </a:solidFill>
                </a:rPr>
                <a:t> </a:t>
              </a:r>
              <a:r>
                <a:rPr lang="en-US" b="0">
                  <a:solidFill>
                    <a:schemeClr val="tx1"/>
                  </a:solidFill>
                </a:rPr>
                <a:t>đục</a:t>
              </a:r>
            </a:p>
          </p:txBody>
        </p:sp>
        <p:sp>
          <p:nvSpPr>
            <p:cNvPr id="21590" name="Text Box 155"/>
            <p:cNvSpPr txBox="1">
              <a:spLocks noChangeArrowheads="1"/>
            </p:cNvSpPr>
            <p:nvPr/>
          </p:nvSpPr>
          <p:spPr bwMode="auto">
            <a:xfrm>
              <a:off x="3176" y="3228"/>
              <a:ext cx="2577" cy="51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b="0">
                  <a:solidFill>
                    <a:schemeClr val="tx1"/>
                  </a:solidFill>
                </a:rPr>
                <a:t>Dùng để chặt các vật liệu</a:t>
              </a:r>
              <a:r>
                <a:rPr lang="en-US"/>
                <a:t> </a:t>
              </a:r>
              <a:r>
                <a:rPr lang="en-US" b="0">
                  <a:solidFill>
                    <a:schemeClr val="tx1"/>
                  </a:solidFill>
                </a:rPr>
                <a:t>gia công làm bằng sắt, thép.</a:t>
              </a:r>
            </a:p>
          </p:txBody>
        </p:sp>
        <p:sp>
          <p:nvSpPr>
            <p:cNvPr id="21591" name="Text Box 157"/>
            <p:cNvSpPr txBox="1">
              <a:spLocks noChangeArrowheads="1"/>
            </p:cNvSpPr>
            <p:nvPr/>
          </p:nvSpPr>
          <p:spPr bwMode="auto">
            <a:xfrm>
              <a:off x="1064" y="3812"/>
              <a:ext cx="1800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b="0">
                  <a:solidFill>
                    <a:schemeClr val="tx1"/>
                  </a:solidFill>
                </a:rPr>
                <a:t>Lưỡi dũa và tay nắm</a:t>
              </a:r>
            </a:p>
          </p:txBody>
        </p:sp>
        <p:sp>
          <p:nvSpPr>
            <p:cNvPr id="21592" name="Text Box 160"/>
            <p:cNvSpPr txBox="1">
              <a:spLocks noChangeArrowheads="1"/>
            </p:cNvSpPr>
            <p:nvPr/>
          </p:nvSpPr>
          <p:spPr bwMode="auto">
            <a:xfrm>
              <a:off x="3184" y="3716"/>
              <a:ext cx="2577" cy="51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b="0">
                  <a:solidFill>
                    <a:schemeClr val="tx1"/>
                  </a:solidFill>
                </a:rPr>
                <a:t>Dùng để tạo độ nhẵn phẳng bề mặt vật hoặc làm tù cạnh sắc.</a:t>
              </a:r>
            </a:p>
          </p:txBody>
        </p:sp>
      </p:grpSp>
      <p:grpSp>
        <p:nvGrpSpPr>
          <p:cNvPr id="3" name="Group 192"/>
          <p:cNvGrpSpPr>
            <a:grpSpLocks/>
          </p:cNvGrpSpPr>
          <p:nvPr/>
        </p:nvGrpSpPr>
        <p:grpSpPr bwMode="auto">
          <a:xfrm>
            <a:off x="196850" y="2962275"/>
            <a:ext cx="1295400" cy="3530600"/>
            <a:chOff x="184" y="1872"/>
            <a:chExt cx="816" cy="2224"/>
          </a:xfrm>
        </p:grpSpPr>
        <p:sp>
          <p:nvSpPr>
            <p:cNvPr id="21580" name="Text Box 96"/>
            <p:cNvSpPr txBox="1">
              <a:spLocks noChangeArrowheads="1"/>
            </p:cNvSpPr>
            <p:nvPr/>
          </p:nvSpPr>
          <p:spPr bwMode="auto">
            <a:xfrm>
              <a:off x="184" y="1872"/>
              <a:ext cx="816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>
                  <a:solidFill>
                    <a:srgbClr val="0000FF"/>
                  </a:solidFill>
                </a:rPr>
                <a:t>Bảng 2</a:t>
              </a:r>
            </a:p>
          </p:txBody>
        </p:sp>
        <p:grpSp>
          <p:nvGrpSpPr>
            <p:cNvPr id="4" name="Group 191"/>
            <p:cNvGrpSpPr>
              <a:grpSpLocks/>
            </p:cNvGrpSpPr>
            <p:nvPr/>
          </p:nvGrpSpPr>
          <p:grpSpPr bwMode="auto">
            <a:xfrm>
              <a:off x="424" y="2792"/>
              <a:ext cx="544" cy="1304"/>
              <a:chOff x="424" y="2792"/>
              <a:chExt cx="544" cy="1304"/>
            </a:xfrm>
          </p:grpSpPr>
          <p:sp>
            <p:nvSpPr>
              <p:cNvPr id="21582" name="Text Box 187"/>
              <p:cNvSpPr txBox="1">
                <a:spLocks noChangeArrowheads="1"/>
              </p:cNvSpPr>
              <p:nvPr/>
            </p:nvSpPr>
            <p:spPr bwMode="auto">
              <a:xfrm>
                <a:off x="424" y="2792"/>
                <a:ext cx="536" cy="2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r>
                  <a:rPr lang="en-US">
                    <a:solidFill>
                      <a:srgbClr val="0000FF"/>
                    </a:solidFill>
                  </a:rPr>
                  <a:t>Cưa</a:t>
                </a:r>
              </a:p>
            </p:txBody>
          </p:sp>
          <p:sp>
            <p:nvSpPr>
              <p:cNvPr id="21583" name="Text Box 188"/>
              <p:cNvSpPr txBox="1">
                <a:spLocks noChangeArrowheads="1"/>
              </p:cNvSpPr>
              <p:nvPr/>
            </p:nvSpPr>
            <p:spPr bwMode="auto">
              <a:xfrm>
                <a:off x="432" y="3312"/>
                <a:ext cx="536" cy="2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r>
                  <a:rPr lang="en-US">
                    <a:solidFill>
                      <a:srgbClr val="0000FF"/>
                    </a:solidFill>
                  </a:rPr>
                  <a:t>Đục</a:t>
                </a:r>
              </a:p>
            </p:txBody>
          </p:sp>
          <p:sp>
            <p:nvSpPr>
              <p:cNvPr id="21584" name="Text Box 190"/>
              <p:cNvSpPr txBox="1">
                <a:spLocks noChangeArrowheads="1"/>
              </p:cNvSpPr>
              <p:nvPr/>
            </p:nvSpPr>
            <p:spPr bwMode="auto">
              <a:xfrm>
                <a:off x="424" y="3808"/>
                <a:ext cx="536" cy="2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r>
                  <a:rPr lang="en-US">
                    <a:solidFill>
                      <a:srgbClr val="0000FF"/>
                    </a:solidFill>
                  </a:rPr>
                  <a:t>Dũa</a:t>
                </a:r>
              </a:p>
            </p:txBody>
          </p:sp>
        </p:grpSp>
      </p:grpSp>
      <p:sp>
        <p:nvSpPr>
          <p:cNvPr id="14366" name="Rectangle 197"/>
          <p:cNvSpPr>
            <a:spLocks noChangeArrowheads="1"/>
          </p:cNvSpPr>
          <p:nvPr/>
        </p:nvSpPr>
        <p:spPr bwMode="auto">
          <a:xfrm>
            <a:off x="114300" y="114300"/>
            <a:ext cx="8991600" cy="6705600"/>
          </a:xfrm>
          <a:prstGeom prst="rect">
            <a:avLst/>
          </a:prstGeom>
          <a:noFill/>
          <a:ln w="57150" cmpd="thinThick">
            <a:solidFill>
              <a:srgbClr val="0000FF"/>
            </a:solidFill>
            <a:miter lim="800000"/>
            <a:headEnd/>
            <a:tailEnd/>
          </a:ln>
          <a:effectLst>
            <a:outerShdw dist="107763" dir="135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vi-VN"/>
          </a:p>
        </p:txBody>
      </p:sp>
      <p:grpSp>
        <p:nvGrpSpPr>
          <p:cNvPr id="5" name="Group 212"/>
          <p:cNvGrpSpPr>
            <a:grpSpLocks/>
          </p:cNvGrpSpPr>
          <p:nvPr/>
        </p:nvGrpSpPr>
        <p:grpSpPr bwMode="auto">
          <a:xfrm>
            <a:off x="787400" y="850900"/>
            <a:ext cx="7467600" cy="2568575"/>
            <a:chOff x="496" y="536"/>
            <a:chExt cx="4704" cy="1618"/>
          </a:xfrm>
        </p:grpSpPr>
        <p:pic>
          <p:nvPicPr>
            <p:cNvPr id="21541" name="Picture 16" descr="C:\Documents and Settings\Giao Han\My Documents\My Pictures\dua.JPG"/>
            <p:cNvPicPr>
              <a:picLocks noChangeAspect="1" noChangeArrowheads="1"/>
            </p:cNvPicPr>
            <p:nvPr/>
          </p:nvPicPr>
          <p:blipFill>
            <a:blip r:embed="rId2"/>
            <a:srcRect l="12808" t="33333" r="11404" b="39999"/>
            <a:stretch>
              <a:fillRect/>
            </a:stretch>
          </p:blipFill>
          <p:spPr bwMode="auto">
            <a:xfrm>
              <a:off x="3017" y="1471"/>
              <a:ext cx="2157" cy="41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1542" name="Picture 17" descr="C:\Documents and Settings\Giao Han\My Documents\My Pictures\cua.JPG"/>
            <p:cNvPicPr>
              <a:picLocks noChangeAspect="1" noChangeArrowheads="1"/>
            </p:cNvPicPr>
            <p:nvPr/>
          </p:nvPicPr>
          <p:blipFill>
            <a:blip r:embed="rId3"/>
            <a:srcRect l="7509" t="20000" r="11385" b="46666"/>
            <a:stretch>
              <a:fillRect/>
            </a:stretch>
          </p:blipFill>
          <p:spPr bwMode="auto">
            <a:xfrm>
              <a:off x="2963" y="630"/>
              <a:ext cx="2237" cy="5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1543" name="Picture 18" descr="C:\Documents and Settings\Giao Han\My Documents\My Pictures\bua.JPG"/>
            <p:cNvPicPr>
              <a:picLocks noChangeAspect="1" noChangeArrowheads="1"/>
            </p:cNvPicPr>
            <p:nvPr/>
          </p:nvPicPr>
          <p:blipFill>
            <a:blip r:embed="rId4"/>
            <a:srcRect l="1471" t="2074" r="52942" b="58333"/>
            <a:stretch>
              <a:fillRect/>
            </a:stretch>
          </p:blipFill>
          <p:spPr bwMode="auto">
            <a:xfrm>
              <a:off x="767" y="576"/>
              <a:ext cx="1477" cy="70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1544" name="Picture 21" descr="C:\Documents and Settings\Giao Han\My Documents\My Pictures\duc.JPG"/>
            <p:cNvPicPr>
              <a:picLocks noChangeAspect="1" noChangeArrowheads="1"/>
            </p:cNvPicPr>
            <p:nvPr/>
          </p:nvPicPr>
          <p:blipFill>
            <a:blip r:embed="rId5"/>
            <a:srcRect l="4533" t="25000" r="21677" b="50322"/>
            <a:stretch>
              <a:fillRect/>
            </a:stretch>
          </p:blipFill>
          <p:spPr bwMode="auto">
            <a:xfrm>
              <a:off x="496" y="1511"/>
              <a:ext cx="1957" cy="34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6" name="Group 83"/>
            <p:cNvGrpSpPr>
              <a:grpSpLocks/>
            </p:cNvGrpSpPr>
            <p:nvPr/>
          </p:nvGrpSpPr>
          <p:grpSpPr bwMode="auto">
            <a:xfrm>
              <a:off x="3952" y="1208"/>
              <a:ext cx="279" cy="288"/>
              <a:chOff x="3272" y="2240"/>
              <a:chExt cx="288" cy="281"/>
            </a:xfrm>
          </p:grpSpPr>
          <p:sp>
            <p:nvSpPr>
              <p:cNvPr id="21578" name="Oval 84"/>
              <p:cNvSpPr>
                <a:spLocks noChangeArrowheads="1"/>
              </p:cNvSpPr>
              <p:nvPr/>
            </p:nvSpPr>
            <p:spPr bwMode="auto">
              <a:xfrm>
                <a:off x="3280" y="2288"/>
                <a:ext cx="192" cy="192"/>
              </a:xfrm>
              <a:prstGeom prst="ellipse">
                <a:avLst/>
              </a:prstGeom>
              <a:solidFill>
                <a:srgbClr val="CCFF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vi-VN"/>
              </a:p>
            </p:txBody>
          </p:sp>
          <p:sp>
            <p:nvSpPr>
              <p:cNvPr id="21579" name="Text Box 85"/>
              <p:cNvSpPr txBox="1">
                <a:spLocks noChangeArrowheads="1"/>
              </p:cNvSpPr>
              <p:nvPr/>
            </p:nvSpPr>
            <p:spPr bwMode="auto">
              <a:xfrm>
                <a:off x="3272" y="2240"/>
                <a:ext cx="288" cy="28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r>
                  <a:rPr lang="en-US" b="0">
                    <a:solidFill>
                      <a:schemeClr val="tx1"/>
                    </a:solidFill>
                  </a:rPr>
                  <a:t>b</a:t>
                </a:r>
              </a:p>
            </p:txBody>
          </p:sp>
        </p:grpSp>
        <p:grpSp>
          <p:nvGrpSpPr>
            <p:cNvPr id="7" name="Group 86"/>
            <p:cNvGrpSpPr>
              <a:grpSpLocks/>
            </p:cNvGrpSpPr>
            <p:nvPr/>
          </p:nvGrpSpPr>
          <p:grpSpPr bwMode="auto">
            <a:xfrm>
              <a:off x="3916" y="1832"/>
              <a:ext cx="279" cy="288"/>
              <a:chOff x="3904" y="2640"/>
              <a:chExt cx="288" cy="302"/>
            </a:xfrm>
          </p:grpSpPr>
          <p:sp>
            <p:nvSpPr>
              <p:cNvPr id="21576" name="Oval 87"/>
              <p:cNvSpPr>
                <a:spLocks noChangeArrowheads="1"/>
              </p:cNvSpPr>
              <p:nvPr/>
            </p:nvSpPr>
            <p:spPr bwMode="auto">
              <a:xfrm>
                <a:off x="3936" y="2696"/>
                <a:ext cx="192" cy="192"/>
              </a:xfrm>
              <a:prstGeom prst="ellipse">
                <a:avLst/>
              </a:prstGeom>
              <a:solidFill>
                <a:srgbClr val="CCFF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vi-VN"/>
              </a:p>
            </p:txBody>
          </p:sp>
          <p:sp>
            <p:nvSpPr>
              <p:cNvPr id="21577" name="Text Box 88"/>
              <p:cNvSpPr txBox="1">
                <a:spLocks noChangeArrowheads="1"/>
              </p:cNvSpPr>
              <p:nvPr/>
            </p:nvSpPr>
            <p:spPr bwMode="auto">
              <a:xfrm>
                <a:off x="3904" y="2640"/>
                <a:ext cx="288" cy="30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r>
                  <a:rPr lang="en-US" b="0">
                    <a:solidFill>
                      <a:schemeClr val="tx1"/>
                    </a:solidFill>
                  </a:rPr>
                  <a:t>d</a:t>
                </a:r>
              </a:p>
            </p:txBody>
          </p:sp>
        </p:grpSp>
        <p:grpSp>
          <p:nvGrpSpPr>
            <p:cNvPr id="8" name="Group 89"/>
            <p:cNvGrpSpPr>
              <a:grpSpLocks/>
            </p:cNvGrpSpPr>
            <p:nvPr/>
          </p:nvGrpSpPr>
          <p:grpSpPr bwMode="auto">
            <a:xfrm>
              <a:off x="1380" y="1208"/>
              <a:ext cx="279" cy="288"/>
              <a:chOff x="1280" y="1800"/>
              <a:chExt cx="288" cy="292"/>
            </a:xfrm>
          </p:grpSpPr>
          <p:sp>
            <p:nvSpPr>
              <p:cNvPr id="21574" name="Oval 90"/>
              <p:cNvSpPr>
                <a:spLocks noChangeArrowheads="1"/>
              </p:cNvSpPr>
              <p:nvPr/>
            </p:nvSpPr>
            <p:spPr bwMode="auto">
              <a:xfrm>
                <a:off x="1304" y="1872"/>
                <a:ext cx="192" cy="192"/>
              </a:xfrm>
              <a:prstGeom prst="ellipse">
                <a:avLst/>
              </a:prstGeom>
              <a:solidFill>
                <a:srgbClr val="CCFF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vi-VN"/>
              </a:p>
            </p:txBody>
          </p:sp>
          <p:sp>
            <p:nvSpPr>
              <p:cNvPr id="21575" name="Text Box 91"/>
              <p:cNvSpPr txBox="1">
                <a:spLocks noChangeArrowheads="1"/>
              </p:cNvSpPr>
              <p:nvPr/>
            </p:nvSpPr>
            <p:spPr bwMode="auto">
              <a:xfrm>
                <a:off x="1280" y="1800"/>
                <a:ext cx="288" cy="29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r>
                  <a:rPr lang="en-US" b="0">
                    <a:solidFill>
                      <a:schemeClr val="tx1"/>
                    </a:solidFill>
                  </a:rPr>
                  <a:t>a</a:t>
                </a:r>
              </a:p>
            </p:txBody>
          </p:sp>
        </p:grpSp>
        <p:grpSp>
          <p:nvGrpSpPr>
            <p:cNvPr id="9" name="Group 92"/>
            <p:cNvGrpSpPr>
              <a:grpSpLocks/>
            </p:cNvGrpSpPr>
            <p:nvPr/>
          </p:nvGrpSpPr>
          <p:grpSpPr bwMode="auto">
            <a:xfrm>
              <a:off x="1357" y="1787"/>
              <a:ext cx="279" cy="288"/>
              <a:chOff x="1280" y="1800"/>
              <a:chExt cx="288" cy="289"/>
            </a:xfrm>
          </p:grpSpPr>
          <p:sp>
            <p:nvSpPr>
              <p:cNvPr id="21572" name="Oval 93"/>
              <p:cNvSpPr>
                <a:spLocks noChangeArrowheads="1"/>
              </p:cNvSpPr>
              <p:nvPr/>
            </p:nvSpPr>
            <p:spPr bwMode="auto">
              <a:xfrm>
                <a:off x="1304" y="1872"/>
                <a:ext cx="192" cy="192"/>
              </a:xfrm>
              <a:prstGeom prst="ellipse">
                <a:avLst/>
              </a:prstGeom>
              <a:solidFill>
                <a:srgbClr val="CCFF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vi-VN"/>
              </a:p>
            </p:txBody>
          </p:sp>
          <p:sp>
            <p:nvSpPr>
              <p:cNvPr id="21573" name="Text Box 94"/>
              <p:cNvSpPr txBox="1">
                <a:spLocks noChangeArrowheads="1"/>
              </p:cNvSpPr>
              <p:nvPr/>
            </p:nvSpPr>
            <p:spPr bwMode="auto">
              <a:xfrm>
                <a:off x="1280" y="1800"/>
                <a:ext cx="288" cy="28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r>
                  <a:rPr lang="en-US" b="0">
                    <a:solidFill>
                      <a:schemeClr val="tx1"/>
                    </a:solidFill>
                  </a:rPr>
                  <a:t>c</a:t>
                </a:r>
              </a:p>
            </p:txBody>
          </p:sp>
        </p:grpSp>
        <p:sp>
          <p:nvSpPr>
            <p:cNvPr id="21549" name="Text Box 95"/>
            <p:cNvSpPr txBox="1">
              <a:spLocks noChangeArrowheads="1"/>
            </p:cNvSpPr>
            <p:nvPr/>
          </p:nvSpPr>
          <p:spPr bwMode="auto">
            <a:xfrm>
              <a:off x="2270" y="1866"/>
              <a:ext cx="1026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>
                  <a:solidFill>
                    <a:schemeClr val="tx1"/>
                  </a:solidFill>
                </a:rPr>
                <a:t>Hình 20.5</a:t>
              </a:r>
            </a:p>
          </p:txBody>
        </p:sp>
        <p:sp>
          <p:nvSpPr>
            <p:cNvPr id="21550" name="Text Box 98"/>
            <p:cNvSpPr txBox="1">
              <a:spLocks noChangeArrowheads="1"/>
            </p:cNvSpPr>
            <p:nvPr/>
          </p:nvSpPr>
          <p:spPr bwMode="auto">
            <a:xfrm>
              <a:off x="1133" y="536"/>
              <a:ext cx="185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2000" b="0" i="0">
                  <a:solidFill>
                    <a:schemeClr val="tx1"/>
                  </a:solidFill>
                </a:rPr>
                <a:t>1</a:t>
              </a:r>
            </a:p>
          </p:txBody>
        </p:sp>
        <p:sp>
          <p:nvSpPr>
            <p:cNvPr id="21551" name="Line 99"/>
            <p:cNvSpPr>
              <a:spLocks noChangeShapeType="1"/>
            </p:cNvSpPr>
            <p:nvPr/>
          </p:nvSpPr>
          <p:spPr bwMode="auto">
            <a:xfrm flipV="1">
              <a:off x="932" y="697"/>
              <a:ext cx="232" cy="12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552" name="Text Box 100"/>
            <p:cNvSpPr txBox="1">
              <a:spLocks noChangeArrowheads="1"/>
            </p:cNvSpPr>
            <p:nvPr/>
          </p:nvSpPr>
          <p:spPr bwMode="auto">
            <a:xfrm>
              <a:off x="1906" y="542"/>
              <a:ext cx="186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2000" b="0" i="0">
                  <a:solidFill>
                    <a:schemeClr val="tx1"/>
                  </a:solidFill>
                </a:rPr>
                <a:t>2</a:t>
              </a:r>
            </a:p>
          </p:txBody>
        </p:sp>
        <p:sp>
          <p:nvSpPr>
            <p:cNvPr id="21553" name="Line 101"/>
            <p:cNvSpPr>
              <a:spLocks noChangeShapeType="1"/>
            </p:cNvSpPr>
            <p:nvPr/>
          </p:nvSpPr>
          <p:spPr bwMode="auto">
            <a:xfrm flipV="1">
              <a:off x="1744" y="738"/>
              <a:ext cx="185" cy="20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554" name="Text Box 102"/>
            <p:cNvSpPr txBox="1">
              <a:spLocks noChangeArrowheads="1"/>
            </p:cNvSpPr>
            <p:nvPr/>
          </p:nvSpPr>
          <p:spPr bwMode="auto">
            <a:xfrm>
              <a:off x="916" y="1402"/>
              <a:ext cx="186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2000" b="0" i="0">
                  <a:solidFill>
                    <a:schemeClr val="tx1"/>
                  </a:solidFill>
                </a:rPr>
                <a:t>1</a:t>
              </a:r>
            </a:p>
          </p:txBody>
        </p:sp>
        <p:sp>
          <p:nvSpPr>
            <p:cNvPr id="21555" name="Line 103"/>
            <p:cNvSpPr>
              <a:spLocks noChangeShapeType="1"/>
            </p:cNvSpPr>
            <p:nvPr/>
          </p:nvSpPr>
          <p:spPr bwMode="auto">
            <a:xfrm flipV="1">
              <a:off x="607" y="1545"/>
              <a:ext cx="325" cy="12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556" name="Text Box 104"/>
            <p:cNvSpPr txBox="1">
              <a:spLocks noChangeArrowheads="1"/>
            </p:cNvSpPr>
            <p:nvPr/>
          </p:nvSpPr>
          <p:spPr bwMode="auto">
            <a:xfrm>
              <a:off x="2370" y="1421"/>
              <a:ext cx="186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2000" b="0" i="0">
                  <a:solidFill>
                    <a:schemeClr val="tx1"/>
                  </a:solidFill>
                </a:rPr>
                <a:t>2</a:t>
              </a:r>
            </a:p>
          </p:txBody>
        </p:sp>
        <p:sp>
          <p:nvSpPr>
            <p:cNvPr id="21557" name="Line 105"/>
            <p:cNvSpPr>
              <a:spLocks noChangeShapeType="1"/>
            </p:cNvSpPr>
            <p:nvPr/>
          </p:nvSpPr>
          <p:spPr bwMode="auto">
            <a:xfrm flipV="1">
              <a:off x="2331" y="1605"/>
              <a:ext cx="101" cy="6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558" name="Text Box 106"/>
            <p:cNvSpPr txBox="1">
              <a:spLocks noChangeArrowheads="1"/>
            </p:cNvSpPr>
            <p:nvPr/>
          </p:nvSpPr>
          <p:spPr bwMode="auto">
            <a:xfrm>
              <a:off x="4226" y="818"/>
              <a:ext cx="185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2000" b="0" i="0">
                  <a:solidFill>
                    <a:schemeClr val="tx1"/>
                  </a:solidFill>
                </a:rPr>
                <a:t>4</a:t>
              </a:r>
            </a:p>
          </p:txBody>
        </p:sp>
        <p:sp>
          <p:nvSpPr>
            <p:cNvPr id="21559" name="Line 107"/>
            <p:cNvSpPr>
              <a:spLocks noChangeShapeType="1"/>
            </p:cNvSpPr>
            <p:nvPr/>
          </p:nvSpPr>
          <p:spPr bwMode="auto">
            <a:xfrm flipV="1">
              <a:off x="4125" y="973"/>
              <a:ext cx="139" cy="16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560" name="Text Box 108"/>
            <p:cNvSpPr txBox="1">
              <a:spLocks noChangeArrowheads="1"/>
            </p:cNvSpPr>
            <p:nvPr/>
          </p:nvSpPr>
          <p:spPr bwMode="auto">
            <a:xfrm>
              <a:off x="2944" y="576"/>
              <a:ext cx="186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2000" b="0" i="0">
                  <a:solidFill>
                    <a:schemeClr val="tx1"/>
                  </a:solidFill>
                </a:rPr>
                <a:t>1</a:t>
              </a:r>
            </a:p>
          </p:txBody>
        </p:sp>
        <p:sp>
          <p:nvSpPr>
            <p:cNvPr id="21561" name="Line 109"/>
            <p:cNvSpPr>
              <a:spLocks noChangeShapeType="1"/>
            </p:cNvSpPr>
            <p:nvPr/>
          </p:nvSpPr>
          <p:spPr bwMode="auto">
            <a:xfrm>
              <a:off x="3112" y="738"/>
              <a:ext cx="93" cy="8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562" name="Text Box 110"/>
            <p:cNvSpPr txBox="1">
              <a:spLocks noChangeArrowheads="1"/>
            </p:cNvSpPr>
            <p:nvPr/>
          </p:nvSpPr>
          <p:spPr bwMode="auto">
            <a:xfrm>
              <a:off x="3182" y="1404"/>
              <a:ext cx="185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2000" b="0" i="0">
                  <a:solidFill>
                    <a:schemeClr val="tx1"/>
                  </a:solidFill>
                </a:rPr>
                <a:t>1</a:t>
              </a:r>
            </a:p>
          </p:txBody>
        </p:sp>
        <p:sp>
          <p:nvSpPr>
            <p:cNvPr id="21563" name="Line 111"/>
            <p:cNvSpPr>
              <a:spLocks noChangeShapeType="1"/>
            </p:cNvSpPr>
            <p:nvPr/>
          </p:nvSpPr>
          <p:spPr bwMode="auto">
            <a:xfrm>
              <a:off x="3321" y="1558"/>
              <a:ext cx="178" cy="14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564" name="Text Box 112"/>
            <p:cNvSpPr txBox="1">
              <a:spLocks noChangeArrowheads="1"/>
            </p:cNvSpPr>
            <p:nvPr/>
          </p:nvSpPr>
          <p:spPr bwMode="auto">
            <a:xfrm>
              <a:off x="4496" y="1395"/>
              <a:ext cx="186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2000" b="0" i="0">
                  <a:solidFill>
                    <a:schemeClr val="tx1"/>
                  </a:solidFill>
                </a:rPr>
                <a:t>2</a:t>
              </a:r>
            </a:p>
          </p:txBody>
        </p:sp>
        <p:sp>
          <p:nvSpPr>
            <p:cNvPr id="21565" name="Line 113"/>
            <p:cNvSpPr>
              <a:spLocks noChangeShapeType="1"/>
            </p:cNvSpPr>
            <p:nvPr/>
          </p:nvSpPr>
          <p:spPr bwMode="auto">
            <a:xfrm>
              <a:off x="4643" y="1545"/>
              <a:ext cx="232" cy="8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566" name="Line 201"/>
            <p:cNvSpPr>
              <a:spLocks noChangeShapeType="1"/>
            </p:cNvSpPr>
            <p:nvPr/>
          </p:nvSpPr>
          <p:spPr bwMode="auto">
            <a:xfrm flipV="1">
              <a:off x="4861" y="912"/>
              <a:ext cx="139" cy="16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567" name="Text Box 202"/>
            <p:cNvSpPr txBox="1">
              <a:spLocks noChangeArrowheads="1"/>
            </p:cNvSpPr>
            <p:nvPr/>
          </p:nvSpPr>
          <p:spPr bwMode="auto">
            <a:xfrm>
              <a:off x="4968" y="728"/>
              <a:ext cx="185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2000" b="0" i="0">
                  <a:solidFill>
                    <a:schemeClr val="tx1"/>
                  </a:solidFill>
                </a:rPr>
                <a:t>5</a:t>
              </a:r>
            </a:p>
          </p:txBody>
        </p:sp>
        <p:sp>
          <p:nvSpPr>
            <p:cNvPr id="21568" name="Line 204"/>
            <p:cNvSpPr>
              <a:spLocks noChangeShapeType="1"/>
            </p:cNvSpPr>
            <p:nvPr/>
          </p:nvSpPr>
          <p:spPr bwMode="auto">
            <a:xfrm flipV="1">
              <a:off x="2944" y="1104"/>
              <a:ext cx="144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569" name="Text Box 205"/>
            <p:cNvSpPr txBox="1">
              <a:spLocks noChangeArrowheads="1"/>
            </p:cNvSpPr>
            <p:nvPr/>
          </p:nvSpPr>
          <p:spPr bwMode="auto">
            <a:xfrm>
              <a:off x="2790" y="960"/>
              <a:ext cx="186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2000" b="0" i="0">
                  <a:solidFill>
                    <a:schemeClr val="tx1"/>
                  </a:solidFill>
                </a:rPr>
                <a:t>2</a:t>
              </a:r>
            </a:p>
          </p:txBody>
        </p:sp>
        <p:sp>
          <p:nvSpPr>
            <p:cNvPr id="21570" name="Line 206"/>
            <p:cNvSpPr>
              <a:spLocks noChangeShapeType="1"/>
            </p:cNvSpPr>
            <p:nvPr/>
          </p:nvSpPr>
          <p:spPr bwMode="auto">
            <a:xfrm>
              <a:off x="3360" y="1104"/>
              <a:ext cx="96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571" name="Text Box 207"/>
            <p:cNvSpPr txBox="1">
              <a:spLocks noChangeArrowheads="1"/>
            </p:cNvSpPr>
            <p:nvPr/>
          </p:nvSpPr>
          <p:spPr bwMode="auto">
            <a:xfrm>
              <a:off x="3430" y="1150"/>
              <a:ext cx="186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2000" b="0" i="0">
                  <a:solidFill>
                    <a:schemeClr val="tx1"/>
                  </a:solidFill>
                </a:rPr>
                <a:t>3</a:t>
              </a:r>
            </a:p>
          </p:txBody>
        </p:sp>
      </p:grpSp>
      <p:grpSp>
        <p:nvGrpSpPr>
          <p:cNvPr id="10" name="Group 216"/>
          <p:cNvGrpSpPr>
            <a:grpSpLocks/>
          </p:cNvGrpSpPr>
          <p:nvPr/>
        </p:nvGrpSpPr>
        <p:grpSpPr bwMode="auto">
          <a:xfrm>
            <a:off x="1600200" y="3810000"/>
            <a:ext cx="5715000" cy="2057400"/>
            <a:chOff x="1344" y="1344"/>
            <a:chExt cx="3600" cy="1296"/>
          </a:xfrm>
        </p:grpSpPr>
        <p:sp>
          <p:nvSpPr>
            <p:cNvPr id="21539" name="AutoShape 214"/>
            <p:cNvSpPr>
              <a:spLocks noChangeArrowheads="1"/>
            </p:cNvSpPr>
            <p:nvPr/>
          </p:nvSpPr>
          <p:spPr bwMode="auto">
            <a:xfrm>
              <a:off x="1344" y="1344"/>
              <a:ext cx="3600" cy="1296"/>
            </a:xfrm>
            <a:prstGeom prst="cloudCallout">
              <a:avLst>
                <a:gd name="adj1" fmla="val -43722"/>
                <a:gd name="adj2" fmla="val 67824"/>
              </a:avLst>
            </a:prstGeom>
            <a:gradFill rotWithShape="1">
              <a:gsLst>
                <a:gs pos="0">
                  <a:srgbClr val="CCFF66"/>
                </a:gs>
                <a:gs pos="50000">
                  <a:srgbClr val="66FF66"/>
                </a:gs>
                <a:gs pos="100000">
                  <a:srgbClr val="CCFF66"/>
                </a:gs>
              </a:gsLst>
              <a:lin ang="27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algn="ctr">
                <a:spcBef>
                  <a:spcPct val="0"/>
                </a:spcBef>
              </a:pPr>
              <a:endParaRPr lang="vi-VN">
                <a:solidFill>
                  <a:srgbClr val="0033CC"/>
                </a:solidFill>
              </a:endParaRPr>
            </a:p>
          </p:txBody>
        </p:sp>
        <p:sp>
          <p:nvSpPr>
            <p:cNvPr id="21540" name="Text Box 215"/>
            <p:cNvSpPr txBox="1">
              <a:spLocks noChangeArrowheads="1"/>
            </p:cNvSpPr>
            <p:nvPr/>
          </p:nvSpPr>
          <p:spPr bwMode="auto">
            <a:xfrm>
              <a:off x="1715" y="1477"/>
              <a:ext cx="2974" cy="97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dirty="0">
                  <a:solidFill>
                    <a:srgbClr val="0000FF"/>
                  </a:solidFill>
                </a:rPr>
                <a:t>  Qua </a:t>
              </a:r>
              <a:r>
                <a:rPr lang="en-US" dirty="0" err="1">
                  <a:solidFill>
                    <a:srgbClr val="0000FF"/>
                  </a:solidFill>
                </a:rPr>
                <a:t>phần</a:t>
              </a:r>
              <a:r>
                <a:rPr lang="en-US" dirty="0">
                  <a:solidFill>
                    <a:srgbClr val="0000FF"/>
                  </a:solidFill>
                </a:rPr>
                <a:t> </a:t>
              </a:r>
              <a:r>
                <a:rPr lang="en-US" dirty="0" err="1">
                  <a:solidFill>
                    <a:srgbClr val="0000FF"/>
                  </a:solidFill>
                </a:rPr>
                <a:t>các</a:t>
              </a:r>
              <a:r>
                <a:rPr lang="en-US" dirty="0">
                  <a:solidFill>
                    <a:srgbClr val="0000FF"/>
                  </a:solidFill>
                </a:rPr>
                <a:t> </a:t>
              </a:r>
              <a:r>
                <a:rPr lang="en-US" dirty="0" err="1">
                  <a:solidFill>
                    <a:srgbClr val="0000FF"/>
                  </a:solidFill>
                </a:rPr>
                <a:t>em</a:t>
              </a:r>
              <a:r>
                <a:rPr lang="en-US" dirty="0">
                  <a:solidFill>
                    <a:srgbClr val="0000FF"/>
                  </a:solidFill>
                </a:rPr>
                <a:t> </a:t>
              </a:r>
              <a:r>
                <a:rPr lang="en-US" dirty="0" err="1">
                  <a:solidFill>
                    <a:srgbClr val="0000FF"/>
                  </a:solidFill>
                </a:rPr>
                <a:t>vừa</a:t>
              </a:r>
              <a:r>
                <a:rPr lang="en-US" dirty="0">
                  <a:solidFill>
                    <a:srgbClr val="0000FF"/>
                  </a:solidFill>
                </a:rPr>
                <a:t> </a:t>
              </a:r>
              <a:r>
                <a:rPr lang="en-US" dirty="0" err="1">
                  <a:solidFill>
                    <a:srgbClr val="0000FF"/>
                  </a:solidFill>
                </a:rPr>
                <a:t>tìm</a:t>
              </a:r>
              <a:r>
                <a:rPr lang="en-US" dirty="0">
                  <a:solidFill>
                    <a:srgbClr val="0000FF"/>
                  </a:solidFill>
                </a:rPr>
                <a:t> </a:t>
              </a:r>
              <a:r>
                <a:rPr lang="en-US" dirty="0" err="1">
                  <a:solidFill>
                    <a:srgbClr val="0000FF"/>
                  </a:solidFill>
                </a:rPr>
                <a:t>hiểu</a:t>
              </a:r>
              <a:r>
                <a:rPr lang="en-US" dirty="0">
                  <a:solidFill>
                    <a:srgbClr val="0000FF"/>
                  </a:solidFill>
                </a:rPr>
                <a:t> </a:t>
              </a:r>
              <a:r>
                <a:rPr lang="en-US" dirty="0" err="1">
                  <a:solidFill>
                    <a:srgbClr val="0000FF"/>
                  </a:solidFill>
                </a:rPr>
                <a:t>bằng</a:t>
              </a:r>
              <a:r>
                <a:rPr lang="en-US" dirty="0">
                  <a:solidFill>
                    <a:srgbClr val="0000FF"/>
                  </a:solidFill>
                </a:rPr>
                <a:t> </a:t>
              </a:r>
              <a:r>
                <a:rPr lang="en-US" dirty="0" err="1">
                  <a:solidFill>
                    <a:srgbClr val="0000FF"/>
                  </a:solidFill>
                </a:rPr>
                <a:t>sự</a:t>
              </a:r>
              <a:r>
                <a:rPr lang="en-US" dirty="0">
                  <a:solidFill>
                    <a:srgbClr val="0000FF"/>
                  </a:solidFill>
                </a:rPr>
                <a:t> </a:t>
              </a:r>
              <a:r>
                <a:rPr lang="en-US" dirty="0" err="1">
                  <a:solidFill>
                    <a:srgbClr val="0000FF"/>
                  </a:solidFill>
                </a:rPr>
                <a:t>hiểu</a:t>
              </a:r>
              <a:r>
                <a:rPr lang="en-US" dirty="0">
                  <a:solidFill>
                    <a:srgbClr val="0000FF"/>
                  </a:solidFill>
                </a:rPr>
                <a:t> </a:t>
              </a:r>
              <a:r>
                <a:rPr lang="en-US" dirty="0" err="1">
                  <a:solidFill>
                    <a:srgbClr val="0000FF"/>
                  </a:solidFill>
                </a:rPr>
                <a:t>biết</a:t>
              </a:r>
              <a:r>
                <a:rPr lang="en-US" dirty="0">
                  <a:solidFill>
                    <a:srgbClr val="0000FF"/>
                  </a:solidFill>
                </a:rPr>
                <a:t> </a:t>
              </a:r>
              <a:r>
                <a:rPr lang="en-US" dirty="0" err="1">
                  <a:solidFill>
                    <a:srgbClr val="0000FF"/>
                  </a:solidFill>
                </a:rPr>
                <a:t>của</a:t>
              </a:r>
              <a:r>
                <a:rPr lang="en-US" dirty="0">
                  <a:solidFill>
                    <a:srgbClr val="0000FF"/>
                  </a:solidFill>
                </a:rPr>
                <a:t> </a:t>
              </a:r>
              <a:r>
                <a:rPr lang="en-US" dirty="0" err="1">
                  <a:solidFill>
                    <a:srgbClr val="0000FF"/>
                  </a:solidFill>
                </a:rPr>
                <a:t>mình</a:t>
              </a:r>
              <a:r>
                <a:rPr lang="en-US" dirty="0">
                  <a:solidFill>
                    <a:srgbClr val="0000FF"/>
                  </a:solidFill>
                </a:rPr>
                <a:t>, </a:t>
              </a:r>
              <a:r>
                <a:rPr lang="en-US" dirty="0" err="1">
                  <a:solidFill>
                    <a:srgbClr val="0000FF"/>
                  </a:solidFill>
                </a:rPr>
                <a:t>hãy</a:t>
              </a:r>
              <a:r>
                <a:rPr lang="en-US" dirty="0">
                  <a:solidFill>
                    <a:srgbClr val="0000FF"/>
                  </a:solidFill>
                </a:rPr>
                <a:t> </a:t>
              </a:r>
              <a:r>
                <a:rPr lang="en-US" dirty="0" err="1">
                  <a:solidFill>
                    <a:srgbClr val="0000FF"/>
                  </a:solidFill>
                </a:rPr>
                <a:t>thảo</a:t>
              </a:r>
              <a:r>
                <a:rPr lang="en-US" dirty="0">
                  <a:solidFill>
                    <a:srgbClr val="0000FF"/>
                  </a:solidFill>
                </a:rPr>
                <a:t> </a:t>
              </a:r>
              <a:r>
                <a:rPr lang="en-US" dirty="0" err="1">
                  <a:solidFill>
                    <a:srgbClr val="0000FF"/>
                  </a:solidFill>
                </a:rPr>
                <a:t>luận</a:t>
              </a:r>
              <a:r>
                <a:rPr lang="en-US" dirty="0">
                  <a:solidFill>
                    <a:srgbClr val="0000FF"/>
                  </a:solidFill>
                </a:rPr>
                <a:t> </a:t>
              </a:r>
              <a:r>
                <a:rPr lang="en-US" dirty="0" err="1">
                  <a:solidFill>
                    <a:srgbClr val="0000FF"/>
                  </a:solidFill>
                </a:rPr>
                <a:t>nhóm</a:t>
              </a:r>
              <a:r>
                <a:rPr lang="en-US" dirty="0">
                  <a:solidFill>
                    <a:srgbClr val="0000FF"/>
                  </a:solidFill>
                </a:rPr>
                <a:t> </a:t>
              </a:r>
              <a:r>
                <a:rPr lang="en-US" dirty="0" err="1">
                  <a:solidFill>
                    <a:srgbClr val="0000FF"/>
                  </a:solidFill>
                </a:rPr>
                <a:t>để</a:t>
              </a:r>
              <a:r>
                <a:rPr lang="en-US" dirty="0">
                  <a:solidFill>
                    <a:srgbClr val="0000FF"/>
                  </a:solidFill>
                </a:rPr>
                <a:t> </a:t>
              </a:r>
              <a:r>
                <a:rPr lang="en-US" dirty="0" err="1">
                  <a:solidFill>
                    <a:srgbClr val="0000FF"/>
                  </a:solidFill>
                </a:rPr>
                <a:t>hoàn</a:t>
              </a:r>
              <a:r>
                <a:rPr lang="en-US" dirty="0">
                  <a:solidFill>
                    <a:srgbClr val="0000FF"/>
                  </a:solidFill>
                </a:rPr>
                <a:t> </a:t>
              </a:r>
              <a:r>
                <a:rPr lang="en-US" dirty="0" err="1">
                  <a:solidFill>
                    <a:srgbClr val="0000FF"/>
                  </a:solidFill>
                </a:rPr>
                <a:t>thành</a:t>
              </a:r>
              <a:r>
                <a:rPr lang="en-US" dirty="0">
                  <a:solidFill>
                    <a:srgbClr val="0000FF"/>
                  </a:solidFill>
                </a:rPr>
                <a:t> </a:t>
              </a:r>
              <a:r>
                <a:rPr lang="en-US" dirty="0" err="1">
                  <a:solidFill>
                    <a:srgbClr val="0000FF"/>
                  </a:solidFill>
                </a:rPr>
                <a:t>bảng</a:t>
              </a:r>
              <a:r>
                <a:rPr lang="en-US" dirty="0">
                  <a:solidFill>
                    <a:srgbClr val="0000FF"/>
                  </a:solidFill>
                </a:rPr>
                <a:t> 2 </a:t>
              </a:r>
              <a:r>
                <a:rPr lang="en-US" dirty="0" err="1">
                  <a:solidFill>
                    <a:srgbClr val="0000FF"/>
                  </a:solidFill>
                </a:rPr>
                <a:t>trong</a:t>
              </a:r>
              <a:r>
                <a:rPr lang="en-US" dirty="0">
                  <a:solidFill>
                    <a:srgbClr val="0000FF"/>
                  </a:solidFill>
                </a:rPr>
                <a:t> </a:t>
              </a:r>
              <a:r>
                <a:rPr lang="en-US" dirty="0" err="1">
                  <a:solidFill>
                    <a:srgbClr val="0000FF"/>
                  </a:solidFill>
                </a:rPr>
                <a:t>phiếu</a:t>
              </a:r>
              <a:r>
                <a:rPr lang="en-US" dirty="0">
                  <a:solidFill>
                    <a:srgbClr val="0000FF"/>
                  </a:solidFill>
                </a:rPr>
                <a:t> </a:t>
              </a:r>
              <a:r>
                <a:rPr lang="en-US" dirty="0" err="1">
                  <a:solidFill>
                    <a:srgbClr val="0000FF"/>
                  </a:solidFill>
                </a:rPr>
                <a:t>học</a:t>
              </a:r>
              <a:r>
                <a:rPr lang="en-US" dirty="0">
                  <a:solidFill>
                    <a:srgbClr val="0000FF"/>
                  </a:solidFill>
                </a:rPr>
                <a:t> </a:t>
              </a:r>
              <a:r>
                <a:rPr lang="en-US" dirty="0" err="1">
                  <a:solidFill>
                    <a:srgbClr val="0000FF"/>
                  </a:solidFill>
                </a:rPr>
                <a:t>tập</a:t>
              </a:r>
              <a:r>
                <a:rPr lang="en-US" dirty="0">
                  <a:solidFill>
                    <a:srgbClr val="0000FF"/>
                  </a:solidFill>
                </a:rPr>
                <a:t> </a:t>
              </a:r>
              <a:r>
                <a:rPr lang="en-US" dirty="0" err="1">
                  <a:solidFill>
                    <a:srgbClr val="0000FF"/>
                  </a:solidFill>
                </a:rPr>
                <a:t>số</a:t>
              </a:r>
              <a:r>
                <a:rPr lang="en-US" dirty="0">
                  <a:solidFill>
                    <a:srgbClr val="0000FF"/>
                  </a:solidFill>
                </a:rPr>
                <a:t> 2?          </a:t>
              </a:r>
            </a:p>
          </p:txBody>
        </p:sp>
      </p:grpSp>
      <p:sp>
        <p:nvSpPr>
          <p:cNvPr id="21537" name="AutoShape 219">
            <a:hlinkClick r:id="rId6" action="ppaction://program" highlightClick="1"/>
          </p:cNvPr>
          <p:cNvSpPr>
            <a:spLocks noChangeArrowheads="1"/>
          </p:cNvSpPr>
          <p:nvPr/>
        </p:nvSpPr>
        <p:spPr bwMode="auto">
          <a:xfrm>
            <a:off x="8458200" y="304800"/>
            <a:ext cx="304800" cy="228600"/>
          </a:xfrm>
          <a:prstGeom prst="actionButtonMovie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vi-VN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800" decel="100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8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8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9" dur="500"/>
                                        <p:tgtEl>
                                          <p:spTgt spid="176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8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40" name="Text Box 4"/>
          <p:cNvSpPr txBox="1">
            <a:spLocks noChangeArrowheads="1"/>
          </p:cNvSpPr>
          <p:nvPr/>
        </p:nvSpPr>
        <p:spPr bwMode="auto">
          <a:xfrm>
            <a:off x="1860550" y="1028700"/>
            <a:ext cx="598805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 i="1">
                <a:solidFill>
                  <a:srgbClr val="0000FF"/>
                </a:solidFill>
              </a:rPr>
              <a:t>Một số hình ảnh về dụng cụ gia công.</a:t>
            </a:r>
          </a:p>
        </p:txBody>
      </p:sp>
      <p:sp>
        <p:nvSpPr>
          <p:cNvPr id="88067" name="AutoShape 23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534400" y="304800"/>
            <a:ext cx="304800" cy="228600"/>
          </a:xfrm>
          <a:prstGeom prst="actionButtonForwardNex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vi-VN" altLang="en-US" i="1">
              <a:solidFill>
                <a:schemeClr val="hlink"/>
              </a:solidFill>
            </a:endParaRPr>
          </a:p>
        </p:txBody>
      </p:sp>
      <p:grpSp>
        <p:nvGrpSpPr>
          <p:cNvPr id="39973" name="Group 37"/>
          <p:cNvGrpSpPr>
            <a:grpSpLocks/>
          </p:cNvGrpSpPr>
          <p:nvPr/>
        </p:nvGrpSpPr>
        <p:grpSpPr bwMode="auto">
          <a:xfrm>
            <a:off x="2482850" y="2076450"/>
            <a:ext cx="2057400" cy="3857625"/>
            <a:chOff x="432" y="1272"/>
            <a:chExt cx="1296" cy="2478"/>
          </a:xfrm>
        </p:grpSpPr>
        <p:grpSp>
          <p:nvGrpSpPr>
            <p:cNvPr id="88069" name="Group 21"/>
            <p:cNvGrpSpPr>
              <a:grpSpLocks/>
            </p:cNvGrpSpPr>
            <p:nvPr/>
          </p:nvGrpSpPr>
          <p:grpSpPr bwMode="auto">
            <a:xfrm>
              <a:off x="432" y="2357"/>
              <a:ext cx="1288" cy="939"/>
              <a:chOff x="432" y="2373"/>
              <a:chExt cx="1336" cy="939"/>
            </a:xfrm>
          </p:grpSpPr>
          <p:sp>
            <p:nvSpPr>
              <p:cNvPr id="88070" name="Rectangle 17"/>
              <p:cNvSpPr>
                <a:spLocks noChangeArrowheads="1"/>
              </p:cNvSpPr>
              <p:nvPr/>
            </p:nvSpPr>
            <p:spPr bwMode="auto">
              <a:xfrm>
                <a:off x="432" y="2373"/>
                <a:ext cx="1336" cy="939"/>
              </a:xfrm>
              <a:prstGeom prst="rect">
                <a:avLst/>
              </a:prstGeom>
              <a:solidFill>
                <a:schemeClr val="accent1"/>
              </a:solidFill>
              <a:ln w="9525" algn="ctr">
                <a:solidFill>
                  <a:schemeClr val="bg2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:endParaRPr lang="vi-VN" altLang="en-US" i="1">
                  <a:solidFill>
                    <a:schemeClr val="hlink"/>
                  </a:solidFill>
                </a:endParaRPr>
              </a:p>
            </p:txBody>
          </p:sp>
          <p:pic>
            <p:nvPicPr>
              <p:cNvPr id="88071" name="Picture 18" descr="images24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=""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48" y="2392"/>
                <a:ext cx="1296" cy="9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grpSp>
          <p:nvGrpSpPr>
            <p:cNvPr id="88072" name="Group 22"/>
            <p:cNvGrpSpPr>
              <a:grpSpLocks/>
            </p:cNvGrpSpPr>
            <p:nvPr/>
          </p:nvGrpSpPr>
          <p:grpSpPr bwMode="auto">
            <a:xfrm>
              <a:off x="440" y="1272"/>
              <a:ext cx="1288" cy="939"/>
              <a:chOff x="528" y="768"/>
              <a:chExt cx="1336" cy="939"/>
            </a:xfrm>
          </p:grpSpPr>
          <p:sp>
            <p:nvSpPr>
              <p:cNvPr id="88073" name="Rectangle 19"/>
              <p:cNvSpPr>
                <a:spLocks noChangeArrowheads="1"/>
              </p:cNvSpPr>
              <p:nvPr/>
            </p:nvSpPr>
            <p:spPr bwMode="auto">
              <a:xfrm>
                <a:off x="528" y="768"/>
                <a:ext cx="1336" cy="939"/>
              </a:xfrm>
              <a:prstGeom prst="rect">
                <a:avLst/>
              </a:prstGeom>
              <a:solidFill>
                <a:schemeClr val="accent1"/>
              </a:solidFill>
              <a:ln w="9525" algn="ctr">
                <a:solidFill>
                  <a:schemeClr val="bg2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:endParaRPr lang="vi-VN" altLang="en-US" i="1">
                  <a:solidFill>
                    <a:schemeClr val="hlink"/>
                  </a:solidFill>
                </a:endParaRPr>
              </a:p>
            </p:txBody>
          </p:sp>
          <p:pic>
            <p:nvPicPr>
              <p:cNvPr id="88074" name="Picture 20" descr="images23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=""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33" y="792"/>
                <a:ext cx="1323" cy="8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sp>
          <p:nvSpPr>
            <p:cNvPr id="88075" name="Text Box 34"/>
            <p:cNvSpPr txBox="1">
              <a:spLocks noChangeArrowheads="1"/>
            </p:cNvSpPr>
            <p:nvPr/>
          </p:nvSpPr>
          <p:spPr bwMode="auto">
            <a:xfrm>
              <a:off x="768" y="3456"/>
              <a:ext cx="480" cy="29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i="1">
                  <a:solidFill>
                    <a:schemeClr val="hlink"/>
                  </a:solidFill>
                </a:rPr>
                <a:t>Cưa</a:t>
              </a:r>
            </a:p>
          </p:txBody>
        </p:sp>
      </p:grpSp>
      <p:grpSp>
        <p:nvGrpSpPr>
          <p:cNvPr id="39974" name="Group 38"/>
          <p:cNvGrpSpPr>
            <a:grpSpLocks/>
          </p:cNvGrpSpPr>
          <p:nvPr/>
        </p:nvGrpSpPr>
        <p:grpSpPr bwMode="auto">
          <a:xfrm>
            <a:off x="304800" y="2057400"/>
            <a:ext cx="1981200" cy="3889375"/>
            <a:chOff x="1880" y="1280"/>
            <a:chExt cx="1248" cy="2466"/>
          </a:xfrm>
        </p:grpSpPr>
        <p:pic>
          <p:nvPicPr>
            <p:cNvPr id="88077" name="Picture 12" descr="images30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 r="3847"/>
            <a:stretch>
              <a:fillRect/>
            </a:stretch>
          </p:blipFill>
          <p:spPr bwMode="auto">
            <a:xfrm>
              <a:off x="1880" y="1280"/>
              <a:ext cx="1248" cy="9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88078" name="Group 16"/>
            <p:cNvGrpSpPr>
              <a:grpSpLocks/>
            </p:cNvGrpSpPr>
            <p:nvPr/>
          </p:nvGrpSpPr>
          <p:grpSpPr bwMode="auto">
            <a:xfrm>
              <a:off x="1882" y="2360"/>
              <a:ext cx="1238" cy="939"/>
              <a:chOff x="2144" y="3024"/>
              <a:chExt cx="1238" cy="939"/>
            </a:xfrm>
          </p:grpSpPr>
          <p:sp>
            <p:nvSpPr>
              <p:cNvPr id="88079" name="Rectangle 14"/>
              <p:cNvSpPr>
                <a:spLocks noChangeArrowheads="1"/>
              </p:cNvSpPr>
              <p:nvPr/>
            </p:nvSpPr>
            <p:spPr bwMode="auto">
              <a:xfrm>
                <a:off x="2144" y="3024"/>
                <a:ext cx="1238" cy="939"/>
              </a:xfrm>
              <a:prstGeom prst="rect">
                <a:avLst/>
              </a:prstGeom>
              <a:solidFill>
                <a:schemeClr val="accent1"/>
              </a:solidFill>
              <a:ln w="9525" algn="ctr">
                <a:solidFill>
                  <a:schemeClr val="bg2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:endParaRPr lang="vi-VN" altLang="en-US" i="1">
                  <a:solidFill>
                    <a:schemeClr val="hlink"/>
                  </a:solidFill>
                </a:endParaRPr>
              </a:p>
            </p:txBody>
          </p:sp>
          <p:pic>
            <p:nvPicPr>
              <p:cNvPr id="88080" name="Picture 15" descr="images29"/>
              <p:cNvPicPr>
                <a:picLocks noChangeAspect="1" noChangeArrowheads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=""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152" y="3034"/>
                <a:ext cx="1200" cy="91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sp>
          <p:nvSpPr>
            <p:cNvPr id="88081" name="Text Box 35"/>
            <p:cNvSpPr txBox="1">
              <a:spLocks noChangeArrowheads="1"/>
            </p:cNvSpPr>
            <p:nvPr/>
          </p:nvSpPr>
          <p:spPr bwMode="auto">
            <a:xfrm>
              <a:off x="2256" y="3456"/>
              <a:ext cx="480" cy="29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i="1">
                  <a:solidFill>
                    <a:schemeClr val="hlink"/>
                  </a:solidFill>
                </a:rPr>
                <a:t>Búa</a:t>
              </a:r>
            </a:p>
          </p:txBody>
        </p:sp>
      </p:grpSp>
      <p:grpSp>
        <p:nvGrpSpPr>
          <p:cNvPr id="39975" name="Group 39"/>
          <p:cNvGrpSpPr>
            <a:grpSpLocks/>
          </p:cNvGrpSpPr>
          <p:nvPr/>
        </p:nvGrpSpPr>
        <p:grpSpPr bwMode="auto">
          <a:xfrm>
            <a:off x="4737100" y="2057400"/>
            <a:ext cx="1981200" cy="3886200"/>
            <a:chOff x="3248" y="1296"/>
            <a:chExt cx="1248" cy="2448"/>
          </a:xfrm>
        </p:grpSpPr>
        <p:grpSp>
          <p:nvGrpSpPr>
            <p:cNvPr id="88083" name="Group 28"/>
            <p:cNvGrpSpPr>
              <a:grpSpLocks/>
            </p:cNvGrpSpPr>
            <p:nvPr/>
          </p:nvGrpSpPr>
          <p:grpSpPr bwMode="auto">
            <a:xfrm>
              <a:off x="3248" y="1296"/>
              <a:ext cx="1248" cy="912"/>
              <a:chOff x="3408" y="1296"/>
              <a:chExt cx="1296" cy="960"/>
            </a:xfrm>
          </p:grpSpPr>
          <p:sp>
            <p:nvSpPr>
              <p:cNvPr id="88084" name="Rectangle 24"/>
              <p:cNvSpPr>
                <a:spLocks noChangeArrowheads="1"/>
              </p:cNvSpPr>
              <p:nvPr/>
            </p:nvSpPr>
            <p:spPr bwMode="auto">
              <a:xfrm>
                <a:off x="3408" y="1296"/>
                <a:ext cx="1296" cy="960"/>
              </a:xfrm>
              <a:prstGeom prst="rect">
                <a:avLst/>
              </a:prstGeom>
              <a:solidFill>
                <a:schemeClr val="accent1"/>
              </a:solidFill>
              <a:ln w="9525" algn="ctr">
                <a:solidFill>
                  <a:schemeClr val="bg2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:endParaRPr lang="vi-VN" altLang="en-US" i="1">
                  <a:solidFill>
                    <a:schemeClr val="hlink"/>
                  </a:solidFill>
                </a:endParaRPr>
              </a:p>
            </p:txBody>
          </p:sp>
          <p:pic>
            <p:nvPicPr>
              <p:cNvPr id="88085" name="Picture 25" descr="images45"/>
              <p:cNvPicPr>
                <a:picLocks noChangeAspect="1" noChangeArrowheads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=""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456" y="1344"/>
                <a:ext cx="1152" cy="81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grpSp>
          <p:nvGrpSpPr>
            <p:cNvPr id="88086" name="Group 33"/>
            <p:cNvGrpSpPr>
              <a:grpSpLocks/>
            </p:cNvGrpSpPr>
            <p:nvPr/>
          </p:nvGrpSpPr>
          <p:grpSpPr bwMode="auto">
            <a:xfrm>
              <a:off x="3248" y="2376"/>
              <a:ext cx="1248" cy="912"/>
              <a:chOff x="3504" y="1392"/>
              <a:chExt cx="1248" cy="912"/>
            </a:xfrm>
          </p:grpSpPr>
          <p:sp>
            <p:nvSpPr>
              <p:cNvPr id="88087" name="Rectangle 30"/>
              <p:cNvSpPr>
                <a:spLocks noChangeArrowheads="1"/>
              </p:cNvSpPr>
              <p:nvPr/>
            </p:nvSpPr>
            <p:spPr bwMode="auto">
              <a:xfrm>
                <a:off x="3504" y="1392"/>
                <a:ext cx="1248" cy="912"/>
              </a:xfrm>
              <a:prstGeom prst="rect">
                <a:avLst/>
              </a:prstGeom>
              <a:solidFill>
                <a:schemeClr val="accent1"/>
              </a:solidFill>
              <a:ln w="9525" algn="ctr">
                <a:solidFill>
                  <a:schemeClr val="bg2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:endParaRPr lang="vi-VN" altLang="en-US" i="1">
                  <a:solidFill>
                    <a:schemeClr val="hlink"/>
                  </a:solidFill>
                </a:endParaRPr>
              </a:p>
            </p:txBody>
          </p:sp>
          <p:pic>
            <p:nvPicPr>
              <p:cNvPr id="88088" name="Picture 32"/>
              <p:cNvPicPr>
                <a:picLocks noChangeAspect="1" noChangeArrowheads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=""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512" y="1424"/>
                <a:ext cx="1224" cy="86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</p:grpSp>
        <p:sp>
          <p:nvSpPr>
            <p:cNvPr id="88089" name="Text Box 36"/>
            <p:cNvSpPr txBox="1">
              <a:spLocks noChangeArrowheads="1"/>
            </p:cNvSpPr>
            <p:nvPr/>
          </p:nvSpPr>
          <p:spPr bwMode="auto">
            <a:xfrm>
              <a:off x="3648" y="3456"/>
              <a:ext cx="480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i="1">
                  <a:solidFill>
                    <a:schemeClr val="hlink"/>
                  </a:solidFill>
                </a:rPr>
                <a:t>Dũa</a:t>
              </a:r>
            </a:p>
          </p:txBody>
        </p:sp>
      </p:grpSp>
      <p:sp>
        <p:nvSpPr>
          <p:cNvPr id="88090" name="Rectangle 40"/>
          <p:cNvSpPr>
            <a:spLocks noChangeArrowheads="1"/>
          </p:cNvSpPr>
          <p:nvPr/>
        </p:nvSpPr>
        <p:spPr bwMode="auto">
          <a:xfrm>
            <a:off x="114300" y="114300"/>
            <a:ext cx="8991600" cy="6705600"/>
          </a:xfrm>
          <a:prstGeom prst="rect">
            <a:avLst/>
          </a:prstGeom>
          <a:noFill/>
          <a:ln w="57150" cmpd="thinThick">
            <a:solidFill>
              <a:srgbClr val="0000FF"/>
            </a:solidFill>
            <a:miter lim="800000"/>
            <a:headEnd/>
            <a:tailEnd/>
          </a:ln>
          <a:effectLst>
            <a:outerShdw dist="107763" dir="13500000" algn="ctr" rotWithShape="0">
              <a:schemeClr val="bg2">
                <a:alpha val="50000"/>
              </a:scheme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vi-VN" altLang="en-US" i="1">
              <a:solidFill>
                <a:schemeClr val="hlink"/>
              </a:solidFill>
            </a:endParaRPr>
          </a:p>
        </p:txBody>
      </p:sp>
      <p:grpSp>
        <p:nvGrpSpPr>
          <p:cNvPr id="39986" name="Group 50"/>
          <p:cNvGrpSpPr>
            <a:grpSpLocks/>
          </p:cNvGrpSpPr>
          <p:nvPr/>
        </p:nvGrpSpPr>
        <p:grpSpPr bwMode="auto">
          <a:xfrm>
            <a:off x="6934200" y="2085975"/>
            <a:ext cx="1981200" cy="3843338"/>
            <a:chOff x="2976" y="1314"/>
            <a:chExt cx="1248" cy="2421"/>
          </a:xfrm>
        </p:grpSpPr>
        <p:grpSp>
          <p:nvGrpSpPr>
            <p:cNvPr id="88092" name="Group 47"/>
            <p:cNvGrpSpPr>
              <a:grpSpLocks/>
            </p:cNvGrpSpPr>
            <p:nvPr/>
          </p:nvGrpSpPr>
          <p:grpSpPr bwMode="auto">
            <a:xfrm>
              <a:off x="2976" y="1314"/>
              <a:ext cx="1248" cy="912"/>
              <a:chOff x="2976" y="1296"/>
              <a:chExt cx="1248" cy="912"/>
            </a:xfrm>
          </p:grpSpPr>
          <p:sp>
            <p:nvSpPr>
              <p:cNvPr id="88093" name="Rectangle 43"/>
              <p:cNvSpPr>
                <a:spLocks noChangeArrowheads="1"/>
              </p:cNvSpPr>
              <p:nvPr/>
            </p:nvSpPr>
            <p:spPr bwMode="auto">
              <a:xfrm>
                <a:off x="2976" y="1296"/>
                <a:ext cx="1248" cy="912"/>
              </a:xfrm>
              <a:prstGeom prst="rect">
                <a:avLst/>
              </a:prstGeom>
              <a:solidFill>
                <a:schemeClr val="accent1"/>
              </a:solidFill>
              <a:ln w="9525" algn="ctr">
                <a:solidFill>
                  <a:schemeClr val="bg2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:endParaRPr lang="vi-VN" altLang="en-US" i="1">
                  <a:solidFill>
                    <a:schemeClr val="hlink"/>
                  </a:solidFill>
                </a:endParaRPr>
              </a:p>
            </p:txBody>
          </p:sp>
          <p:pic>
            <p:nvPicPr>
              <p:cNvPr id="88094" name="Picture 44" descr="untitledj;"/>
              <p:cNvPicPr>
                <a:picLocks noChangeAspect="1" noChangeArrowheads="1"/>
              </p:cNvPicPr>
              <p:nvPr/>
            </p:nvPicPr>
            <p:blipFill>
              <a:blip r:embed="rId9">
                <a:extLst>
                  <a:ext uri="{28A0092B-C50C-407E-A947-70E740481C1C}">
                    <a14:useLocalDpi xmlns=""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171" y="1428"/>
                <a:ext cx="816" cy="54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grpSp>
          <p:nvGrpSpPr>
            <p:cNvPr id="88095" name="Group 48"/>
            <p:cNvGrpSpPr>
              <a:grpSpLocks/>
            </p:cNvGrpSpPr>
            <p:nvPr/>
          </p:nvGrpSpPr>
          <p:grpSpPr bwMode="auto">
            <a:xfrm>
              <a:off x="2976" y="2382"/>
              <a:ext cx="1248" cy="912"/>
              <a:chOff x="2976" y="2352"/>
              <a:chExt cx="1248" cy="912"/>
            </a:xfrm>
          </p:grpSpPr>
          <p:sp>
            <p:nvSpPr>
              <p:cNvPr id="88096" name="Rectangle 45"/>
              <p:cNvSpPr>
                <a:spLocks noChangeArrowheads="1"/>
              </p:cNvSpPr>
              <p:nvPr/>
            </p:nvSpPr>
            <p:spPr bwMode="auto">
              <a:xfrm>
                <a:off x="2976" y="2352"/>
                <a:ext cx="1248" cy="912"/>
              </a:xfrm>
              <a:prstGeom prst="rect">
                <a:avLst/>
              </a:prstGeom>
              <a:solidFill>
                <a:schemeClr val="accent1"/>
              </a:solidFill>
              <a:ln w="9525" algn="ctr">
                <a:solidFill>
                  <a:schemeClr val="bg2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:endParaRPr lang="vi-VN" altLang="en-US" i="1">
                  <a:solidFill>
                    <a:schemeClr val="hlink"/>
                  </a:solidFill>
                </a:endParaRPr>
              </a:p>
            </p:txBody>
          </p:sp>
          <p:pic>
            <p:nvPicPr>
              <p:cNvPr id="88097" name="Picture 46" descr="untitledfgt"/>
              <p:cNvPicPr>
                <a:picLocks noChangeAspect="1" noChangeArrowheads="1"/>
              </p:cNvPicPr>
              <p:nvPr/>
            </p:nvPicPr>
            <p:blipFill>
              <a:blip r:embed="rId10">
                <a:extLst>
                  <a:ext uri="{28A0092B-C50C-407E-A947-70E740481C1C}">
                    <a14:useLocalDpi xmlns=""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096" y="2445"/>
                <a:ext cx="1056" cy="69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sp>
          <p:nvSpPr>
            <p:cNvPr id="88098" name="Text Box 49"/>
            <p:cNvSpPr txBox="1">
              <a:spLocks noChangeArrowheads="1"/>
            </p:cNvSpPr>
            <p:nvPr/>
          </p:nvSpPr>
          <p:spPr bwMode="auto">
            <a:xfrm>
              <a:off x="3408" y="3447"/>
              <a:ext cx="480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i="1">
                  <a:solidFill>
                    <a:schemeClr val="hlink"/>
                  </a:solidFill>
                </a:rPr>
                <a:t>Đục</a:t>
              </a:r>
            </a:p>
          </p:txBody>
        </p:sp>
      </p:grpSp>
      <p:grpSp>
        <p:nvGrpSpPr>
          <p:cNvPr id="40030" name="Group 94"/>
          <p:cNvGrpSpPr>
            <a:grpSpLocks/>
          </p:cNvGrpSpPr>
          <p:nvPr/>
        </p:nvGrpSpPr>
        <p:grpSpPr bwMode="auto">
          <a:xfrm>
            <a:off x="228600" y="2073275"/>
            <a:ext cx="2057400" cy="3803650"/>
            <a:chOff x="144" y="1306"/>
            <a:chExt cx="1296" cy="2396"/>
          </a:xfrm>
        </p:grpSpPr>
        <p:pic>
          <p:nvPicPr>
            <p:cNvPr id="88100" name="Picture 52" descr="220px-4_artist_blacksmith_forging_with_power_hammer"/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4" y="1306"/>
              <a:ext cx="1296" cy="9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8101" name="Picture 53" descr="220px-Bochumer_Verein-09-49978"/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4" y="2371"/>
              <a:ext cx="1296" cy="9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8102" name="Text Box 66"/>
            <p:cNvSpPr txBox="1">
              <a:spLocks noChangeArrowheads="1"/>
            </p:cNvSpPr>
            <p:nvPr/>
          </p:nvSpPr>
          <p:spPr bwMode="auto">
            <a:xfrm>
              <a:off x="384" y="3414"/>
              <a:ext cx="864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i="1">
                  <a:solidFill>
                    <a:schemeClr val="hlink"/>
                  </a:solidFill>
                </a:rPr>
                <a:t>Búa máy</a:t>
              </a:r>
            </a:p>
          </p:txBody>
        </p:sp>
      </p:grpSp>
      <p:grpSp>
        <p:nvGrpSpPr>
          <p:cNvPr id="40015" name="Group 79"/>
          <p:cNvGrpSpPr>
            <a:grpSpLocks/>
          </p:cNvGrpSpPr>
          <p:nvPr/>
        </p:nvGrpSpPr>
        <p:grpSpPr bwMode="auto">
          <a:xfrm>
            <a:off x="4737100" y="2068513"/>
            <a:ext cx="1981200" cy="3860800"/>
            <a:chOff x="4320" y="1312"/>
            <a:chExt cx="1248" cy="2432"/>
          </a:xfrm>
        </p:grpSpPr>
        <p:grpSp>
          <p:nvGrpSpPr>
            <p:cNvPr id="88104" name="Group 77"/>
            <p:cNvGrpSpPr>
              <a:grpSpLocks/>
            </p:cNvGrpSpPr>
            <p:nvPr/>
          </p:nvGrpSpPr>
          <p:grpSpPr bwMode="auto">
            <a:xfrm>
              <a:off x="4320" y="1312"/>
              <a:ext cx="1248" cy="2000"/>
              <a:chOff x="4320" y="960"/>
              <a:chExt cx="1248" cy="2000"/>
            </a:xfrm>
          </p:grpSpPr>
          <p:grpSp>
            <p:nvGrpSpPr>
              <p:cNvPr id="88105" name="Group 71"/>
              <p:cNvGrpSpPr>
                <a:grpSpLocks/>
              </p:cNvGrpSpPr>
              <p:nvPr/>
            </p:nvGrpSpPr>
            <p:grpSpPr bwMode="auto">
              <a:xfrm>
                <a:off x="4320" y="960"/>
                <a:ext cx="1248" cy="912"/>
                <a:chOff x="4320" y="1296"/>
                <a:chExt cx="1248" cy="912"/>
              </a:xfrm>
            </p:grpSpPr>
            <p:sp>
              <p:nvSpPr>
                <p:cNvPr id="88106" name="Rectangle 69"/>
                <p:cNvSpPr>
                  <a:spLocks noChangeArrowheads="1"/>
                </p:cNvSpPr>
                <p:nvPr/>
              </p:nvSpPr>
              <p:spPr bwMode="auto">
                <a:xfrm>
                  <a:off x="4320" y="1296"/>
                  <a:ext cx="1248" cy="912"/>
                </a:xfrm>
                <a:prstGeom prst="rect">
                  <a:avLst/>
                </a:prstGeom>
                <a:solidFill>
                  <a:schemeClr val="accent1"/>
                </a:solidFill>
                <a:ln w="9525" algn="ctr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>
                    <a:spcBef>
                      <a:spcPct val="50000"/>
                    </a:spcBef>
                    <a:buFontTx/>
                    <a:buNone/>
                  </a:pPr>
                  <a:endParaRPr lang="vi-VN" altLang="en-US" i="1">
                    <a:solidFill>
                      <a:schemeClr val="hlink"/>
                    </a:solidFill>
                  </a:endParaRPr>
                </a:p>
              </p:txBody>
            </p:sp>
            <p:pic>
              <p:nvPicPr>
                <p:cNvPr id="88107" name="Picture 70" descr="imagesCAYIINPK"/>
                <p:cNvPicPr>
                  <a:picLocks noChangeAspect="1" noChangeArrowheads="1"/>
                </p:cNvPicPr>
                <p:nvPr/>
              </p:nvPicPr>
              <p:blipFill>
                <a:blip r:embed="rId13">
                  <a:extLst>
                    <a:ext uri="{28A0092B-C50C-407E-A947-70E740481C1C}">
                      <a14:useLocalDpi xmlns=""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4376" y="1320"/>
                  <a:ext cx="1152" cy="85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</p:grpSp>
          <p:grpSp>
            <p:nvGrpSpPr>
              <p:cNvPr id="88108" name="Group 76"/>
              <p:cNvGrpSpPr>
                <a:grpSpLocks/>
              </p:cNvGrpSpPr>
              <p:nvPr/>
            </p:nvGrpSpPr>
            <p:grpSpPr bwMode="auto">
              <a:xfrm>
                <a:off x="4320" y="2048"/>
                <a:ext cx="1248" cy="912"/>
                <a:chOff x="4320" y="2352"/>
                <a:chExt cx="1248" cy="912"/>
              </a:xfrm>
            </p:grpSpPr>
            <p:sp>
              <p:nvSpPr>
                <p:cNvPr id="88109" name="Rectangle 73"/>
                <p:cNvSpPr>
                  <a:spLocks noChangeArrowheads="1"/>
                </p:cNvSpPr>
                <p:nvPr/>
              </p:nvSpPr>
              <p:spPr bwMode="auto">
                <a:xfrm>
                  <a:off x="4320" y="2352"/>
                  <a:ext cx="1248" cy="912"/>
                </a:xfrm>
                <a:prstGeom prst="rect">
                  <a:avLst/>
                </a:prstGeom>
                <a:solidFill>
                  <a:schemeClr val="accent1"/>
                </a:solidFill>
                <a:ln w="9525" algn="ctr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>
                    <a:spcBef>
                      <a:spcPct val="50000"/>
                    </a:spcBef>
                    <a:buFontTx/>
                    <a:buNone/>
                  </a:pPr>
                  <a:endParaRPr lang="vi-VN" altLang="en-US" i="1">
                    <a:solidFill>
                      <a:schemeClr val="hlink"/>
                    </a:solidFill>
                  </a:endParaRPr>
                </a:p>
              </p:txBody>
            </p:sp>
            <p:pic>
              <p:nvPicPr>
                <p:cNvPr id="88110" name="Picture 74" descr="imagesCAVKD7O1"/>
                <p:cNvPicPr>
                  <a:picLocks noChangeAspect="1" noChangeArrowheads="1"/>
                </p:cNvPicPr>
                <p:nvPr/>
              </p:nvPicPr>
              <p:blipFill>
                <a:blip r:embed="rId14">
                  <a:extLst>
                    <a:ext uri="{28A0092B-C50C-407E-A947-70E740481C1C}">
                      <a14:useLocalDpi xmlns=""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4451" y="2368"/>
                  <a:ext cx="1053" cy="88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</p:grpSp>
        </p:grpSp>
        <p:sp>
          <p:nvSpPr>
            <p:cNvPr id="88111" name="Text Box 78"/>
            <p:cNvSpPr txBox="1">
              <a:spLocks noChangeArrowheads="1"/>
            </p:cNvSpPr>
            <p:nvPr/>
          </p:nvSpPr>
          <p:spPr bwMode="auto">
            <a:xfrm>
              <a:off x="4560" y="3456"/>
              <a:ext cx="912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i="1">
                  <a:solidFill>
                    <a:schemeClr val="hlink"/>
                  </a:solidFill>
                </a:rPr>
                <a:t>Dũa máy</a:t>
              </a:r>
            </a:p>
          </p:txBody>
        </p:sp>
      </p:grpSp>
      <p:grpSp>
        <p:nvGrpSpPr>
          <p:cNvPr id="40026" name="Group 90"/>
          <p:cNvGrpSpPr>
            <a:grpSpLocks/>
          </p:cNvGrpSpPr>
          <p:nvPr/>
        </p:nvGrpSpPr>
        <p:grpSpPr bwMode="auto">
          <a:xfrm>
            <a:off x="6918325" y="2057400"/>
            <a:ext cx="1981200" cy="3886200"/>
            <a:chOff x="4320" y="1296"/>
            <a:chExt cx="1248" cy="2448"/>
          </a:xfrm>
        </p:grpSpPr>
        <p:grpSp>
          <p:nvGrpSpPr>
            <p:cNvPr id="88113" name="Group 87"/>
            <p:cNvGrpSpPr>
              <a:grpSpLocks/>
            </p:cNvGrpSpPr>
            <p:nvPr/>
          </p:nvGrpSpPr>
          <p:grpSpPr bwMode="auto">
            <a:xfrm>
              <a:off x="4320" y="1296"/>
              <a:ext cx="1248" cy="912"/>
              <a:chOff x="4320" y="1296"/>
              <a:chExt cx="1248" cy="912"/>
            </a:xfrm>
          </p:grpSpPr>
          <p:sp>
            <p:nvSpPr>
              <p:cNvPr id="88114" name="Rectangle 81"/>
              <p:cNvSpPr>
                <a:spLocks noChangeArrowheads="1"/>
              </p:cNvSpPr>
              <p:nvPr/>
            </p:nvSpPr>
            <p:spPr bwMode="auto">
              <a:xfrm>
                <a:off x="4320" y="1296"/>
                <a:ext cx="1248" cy="912"/>
              </a:xfrm>
              <a:prstGeom prst="rect">
                <a:avLst/>
              </a:prstGeom>
              <a:solidFill>
                <a:schemeClr val="accent1"/>
              </a:solidFill>
              <a:ln w="9525" algn="ctr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:endParaRPr lang="vi-VN" altLang="en-US" i="1">
                  <a:solidFill>
                    <a:schemeClr val="hlink"/>
                  </a:solidFill>
                </a:endParaRPr>
              </a:p>
            </p:txBody>
          </p:sp>
          <p:pic>
            <p:nvPicPr>
              <p:cNvPr id="88115" name="Picture 82" descr="imagesCAEIZTQP"/>
              <p:cNvPicPr>
                <a:picLocks noChangeAspect="1" noChangeArrowheads="1"/>
              </p:cNvPicPr>
              <p:nvPr/>
            </p:nvPicPr>
            <p:blipFill>
              <a:blip r:embed="rId15">
                <a:extLst>
                  <a:ext uri="{28A0092B-C50C-407E-A947-70E740481C1C}">
                    <a14:useLocalDpi xmlns=""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416" y="1344"/>
                <a:ext cx="1008" cy="81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grpSp>
          <p:nvGrpSpPr>
            <p:cNvPr id="88116" name="Group 88"/>
            <p:cNvGrpSpPr>
              <a:grpSpLocks/>
            </p:cNvGrpSpPr>
            <p:nvPr/>
          </p:nvGrpSpPr>
          <p:grpSpPr bwMode="auto">
            <a:xfrm>
              <a:off x="4320" y="2400"/>
              <a:ext cx="1248" cy="912"/>
              <a:chOff x="4320" y="2400"/>
              <a:chExt cx="1248" cy="912"/>
            </a:xfrm>
          </p:grpSpPr>
          <p:sp>
            <p:nvSpPr>
              <p:cNvPr id="88117" name="Rectangle 85"/>
              <p:cNvSpPr>
                <a:spLocks noChangeArrowheads="1"/>
              </p:cNvSpPr>
              <p:nvPr/>
            </p:nvSpPr>
            <p:spPr bwMode="auto">
              <a:xfrm>
                <a:off x="4320" y="2400"/>
                <a:ext cx="1248" cy="912"/>
              </a:xfrm>
              <a:prstGeom prst="rect">
                <a:avLst/>
              </a:prstGeom>
              <a:solidFill>
                <a:schemeClr val="accent1"/>
              </a:solidFill>
              <a:ln w="9525" algn="ctr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:endParaRPr lang="vi-VN" altLang="en-US" i="1">
                  <a:solidFill>
                    <a:schemeClr val="hlink"/>
                  </a:solidFill>
                </a:endParaRPr>
              </a:p>
            </p:txBody>
          </p:sp>
          <p:pic>
            <p:nvPicPr>
              <p:cNvPr id="88118" name="Picture 86" descr="imagesCANYDBS812"/>
              <p:cNvPicPr>
                <a:picLocks noChangeAspect="1" noChangeArrowheads="1"/>
              </p:cNvPicPr>
              <p:nvPr/>
            </p:nvPicPr>
            <p:blipFill>
              <a:blip r:embed="rId16">
                <a:extLst>
                  <a:ext uri="{28A0092B-C50C-407E-A947-70E740481C1C}">
                    <a14:useLocalDpi xmlns=""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516" y="2448"/>
                <a:ext cx="900" cy="82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sp>
          <p:nvSpPr>
            <p:cNvPr id="88119" name="Text Box 89"/>
            <p:cNvSpPr txBox="1">
              <a:spLocks noChangeArrowheads="1"/>
            </p:cNvSpPr>
            <p:nvPr/>
          </p:nvSpPr>
          <p:spPr bwMode="auto">
            <a:xfrm>
              <a:off x="4416" y="3456"/>
              <a:ext cx="1104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i="1">
                  <a:solidFill>
                    <a:schemeClr val="hlink"/>
                  </a:solidFill>
                </a:rPr>
                <a:t>Khoan máy</a:t>
              </a:r>
            </a:p>
          </p:txBody>
        </p:sp>
      </p:grpSp>
      <p:grpSp>
        <p:nvGrpSpPr>
          <p:cNvPr id="40031" name="Group 95"/>
          <p:cNvGrpSpPr>
            <a:grpSpLocks/>
          </p:cNvGrpSpPr>
          <p:nvPr/>
        </p:nvGrpSpPr>
        <p:grpSpPr bwMode="auto">
          <a:xfrm>
            <a:off x="2514600" y="2133600"/>
            <a:ext cx="2057400" cy="3819525"/>
            <a:chOff x="1584" y="1296"/>
            <a:chExt cx="1296" cy="2406"/>
          </a:xfrm>
        </p:grpSpPr>
        <p:grpSp>
          <p:nvGrpSpPr>
            <p:cNvPr id="88121" name="Group 92"/>
            <p:cNvGrpSpPr>
              <a:grpSpLocks/>
            </p:cNvGrpSpPr>
            <p:nvPr/>
          </p:nvGrpSpPr>
          <p:grpSpPr bwMode="auto">
            <a:xfrm>
              <a:off x="1584" y="1296"/>
              <a:ext cx="1296" cy="912"/>
              <a:chOff x="1584" y="1468"/>
              <a:chExt cx="1296" cy="912"/>
            </a:xfrm>
          </p:grpSpPr>
          <p:sp>
            <p:nvSpPr>
              <p:cNvPr id="88122" name="Rectangle 60"/>
              <p:cNvSpPr>
                <a:spLocks noChangeArrowheads="1"/>
              </p:cNvSpPr>
              <p:nvPr/>
            </p:nvSpPr>
            <p:spPr bwMode="auto">
              <a:xfrm>
                <a:off x="1584" y="1468"/>
                <a:ext cx="1296" cy="912"/>
              </a:xfrm>
              <a:prstGeom prst="rect">
                <a:avLst/>
              </a:prstGeom>
              <a:solidFill>
                <a:schemeClr val="accent1"/>
              </a:solidFill>
              <a:ln w="9525" algn="ctr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:endParaRPr lang="vi-VN" altLang="en-US" i="1">
                  <a:solidFill>
                    <a:schemeClr val="hlink"/>
                  </a:solidFill>
                </a:endParaRPr>
              </a:p>
            </p:txBody>
          </p:sp>
          <p:pic>
            <p:nvPicPr>
              <p:cNvPr id="88123" name="Picture 61" descr="Copy of magesưe"/>
              <p:cNvPicPr>
                <a:picLocks noChangeAspect="1" noChangeArrowheads="1"/>
              </p:cNvPicPr>
              <p:nvPr/>
            </p:nvPicPr>
            <p:blipFill>
              <a:blip r:embed="rId17">
                <a:extLst>
                  <a:ext uri="{28A0092B-C50C-407E-A947-70E740481C1C}">
                    <a14:useLocalDpi xmlns=""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776" y="1476"/>
                <a:ext cx="942" cy="87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grpSp>
          <p:nvGrpSpPr>
            <p:cNvPr id="88124" name="Group 93"/>
            <p:cNvGrpSpPr>
              <a:grpSpLocks/>
            </p:cNvGrpSpPr>
            <p:nvPr/>
          </p:nvGrpSpPr>
          <p:grpSpPr bwMode="auto">
            <a:xfrm>
              <a:off x="1584" y="2352"/>
              <a:ext cx="1296" cy="1350"/>
              <a:chOff x="1584" y="2362"/>
              <a:chExt cx="1296" cy="1380"/>
            </a:xfrm>
          </p:grpSpPr>
          <p:sp>
            <p:nvSpPr>
              <p:cNvPr id="88125" name="Rectangle 57"/>
              <p:cNvSpPr>
                <a:spLocks noChangeArrowheads="1"/>
              </p:cNvSpPr>
              <p:nvPr/>
            </p:nvSpPr>
            <p:spPr bwMode="auto">
              <a:xfrm>
                <a:off x="1584" y="2362"/>
                <a:ext cx="1296" cy="960"/>
              </a:xfrm>
              <a:prstGeom prst="rect">
                <a:avLst/>
              </a:prstGeom>
              <a:solidFill>
                <a:schemeClr val="accent1"/>
              </a:solidFill>
              <a:ln w="9525" algn="ctr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:endParaRPr lang="vi-VN" altLang="en-US" i="1">
                  <a:solidFill>
                    <a:schemeClr val="hlink"/>
                  </a:solidFill>
                </a:endParaRPr>
              </a:p>
            </p:txBody>
          </p:sp>
          <p:sp>
            <p:nvSpPr>
              <p:cNvPr id="88126" name="Rectangle 59"/>
              <p:cNvSpPr>
                <a:spLocks noChangeArrowheads="1"/>
              </p:cNvSpPr>
              <p:nvPr/>
            </p:nvSpPr>
            <p:spPr bwMode="auto">
              <a:xfrm>
                <a:off x="1680" y="2390"/>
                <a:ext cx="816" cy="192"/>
              </a:xfrm>
              <a:prstGeom prst="rect">
                <a:avLst/>
              </a:prstGeom>
              <a:solidFill>
                <a:schemeClr val="accent1"/>
              </a:solidFill>
              <a:ln w="9525" algn="ctr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:endParaRPr lang="vi-VN" altLang="en-US" i="1">
                  <a:solidFill>
                    <a:schemeClr val="hlink"/>
                  </a:solidFill>
                </a:endParaRPr>
              </a:p>
            </p:txBody>
          </p:sp>
          <p:sp>
            <p:nvSpPr>
              <p:cNvPr id="88127" name="Text Box 64"/>
              <p:cNvSpPr txBox="1">
                <a:spLocks noChangeArrowheads="1"/>
              </p:cNvSpPr>
              <p:nvPr/>
            </p:nvSpPr>
            <p:spPr bwMode="auto">
              <a:xfrm>
                <a:off x="1776" y="3448"/>
                <a:ext cx="960" cy="29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:r>
                  <a:rPr lang="en-US" altLang="en-US" i="1">
                    <a:solidFill>
                      <a:schemeClr val="hlink"/>
                    </a:solidFill>
                  </a:rPr>
                  <a:t>Cưa máy</a:t>
                </a:r>
              </a:p>
            </p:txBody>
          </p:sp>
          <p:pic>
            <p:nvPicPr>
              <p:cNvPr id="88128" name="Picture 91" descr="imageshj"/>
              <p:cNvPicPr>
                <a:picLocks noChangeAspect="1" noChangeArrowheads="1"/>
              </p:cNvPicPr>
              <p:nvPr/>
            </p:nvPicPr>
            <p:blipFill>
              <a:blip r:embed="rId18">
                <a:extLst>
                  <a:ext uri="{28A0092B-C50C-407E-A947-70E740481C1C}">
                    <a14:useLocalDpi xmlns=""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776" y="2392"/>
                <a:ext cx="868" cy="87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99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99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99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99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99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99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99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997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99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99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399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3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800" decel="100000"/>
                                        <p:tgtEl>
                                          <p:spTgt spid="3998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800" decel="100000" fill="hold"/>
                                        <p:tgtEl>
                                          <p:spTgt spid="3998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800" decel="100000" fill="hold"/>
                                        <p:tgtEl>
                                          <p:spTgt spid="399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800" decel="100000" fill="hold"/>
                                        <p:tgtEl>
                                          <p:spTgt spid="399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99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99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Par">
                      <p:stCondLst>
                        <p:cond delay="indefinite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400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400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400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40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6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58" dur="1000"/>
                                        <p:tgtEl>
                                          <p:spTgt spid="400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18" presetClass="exit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62" dur="500"/>
                                        <p:tgtEl>
                                          <p:spTgt spid="399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9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65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0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7" dur="500"/>
                                        <p:tgtEl>
                                          <p:spTgt spid="400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 nodeType="clickPar">
                      <p:stCondLst>
                        <p:cond delay="indefinite"/>
                      </p:stCondLst>
                      <p:childTnLst>
                        <p:par>
                          <p:cTn id="6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0" presetID="31" presetClass="exit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anim calcmode="lin" valueType="num">
                                      <p:cBhvr>
                                        <p:cTn id="71" dur="1000"/>
                                        <p:tgtEl>
                                          <p:spTgt spid="399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/>
                                        <p:tgtEl>
                                          <p:spTgt spid="399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/>
                                        <p:tgtEl>
                                          <p:spTgt spid="3998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4" dur="1000"/>
                                        <p:tgtEl>
                                          <p:spTgt spid="3998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99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77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800" decel="100000"/>
                                        <p:tgtEl>
                                          <p:spTgt spid="40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800" decel="100000" fill="hold"/>
                                        <p:tgtEl>
                                          <p:spTgt spid="400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800" decel="100000" fill="hold"/>
                                        <p:tgtEl>
                                          <p:spTgt spid="40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800" decel="100000" fill="hold"/>
                                        <p:tgtEl>
                                          <p:spTgt spid="40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0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0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940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749" name="Group 5"/>
          <p:cNvGrpSpPr>
            <a:grpSpLocks/>
          </p:cNvGrpSpPr>
          <p:nvPr/>
        </p:nvGrpSpPr>
        <p:grpSpPr bwMode="auto">
          <a:xfrm>
            <a:off x="914400" y="1968500"/>
            <a:ext cx="1689100" cy="889000"/>
            <a:chOff x="616" y="1392"/>
            <a:chExt cx="1064" cy="560"/>
          </a:xfrm>
        </p:grpSpPr>
        <p:sp>
          <p:nvSpPr>
            <p:cNvPr id="31750" name="AutoShape 6"/>
            <p:cNvSpPr>
              <a:spLocks noChangeArrowheads="1"/>
            </p:cNvSpPr>
            <p:nvPr/>
          </p:nvSpPr>
          <p:spPr bwMode="auto">
            <a:xfrm>
              <a:off x="672" y="1392"/>
              <a:ext cx="1008" cy="528"/>
            </a:xfrm>
            <a:prstGeom prst="flowChartAlternateProcess">
              <a:avLst/>
            </a:prstGeom>
            <a:gradFill rotWithShape="1">
              <a:gsLst>
                <a:gs pos="0">
                  <a:schemeClr val="bg1"/>
                </a:gs>
                <a:gs pos="50000">
                  <a:srgbClr val="CCFF66"/>
                </a:gs>
                <a:gs pos="100000">
                  <a:schemeClr val="bg1"/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spcBef>
                  <a:spcPct val="50000"/>
                </a:spcBef>
                <a:buFontTx/>
                <a:buNone/>
                <a:defRPr/>
              </a:pPr>
              <a:endParaRPr lang="vi-VN" i="1">
                <a:solidFill>
                  <a:schemeClr val="hlink"/>
                </a:solidFill>
                <a:latin typeface="Times New Roman" pitchFamily="18" charset="0"/>
              </a:endParaRPr>
            </a:p>
          </p:txBody>
        </p:sp>
        <p:sp>
          <p:nvSpPr>
            <p:cNvPr id="31751" name="AutoShape 7"/>
            <p:cNvSpPr>
              <a:spLocks noChangeArrowheads="1"/>
            </p:cNvSpPr>
            <p:nvPr/>
          </p:nvSpPr>
          <p:spPr bwMode="auto">
            <a:xfrm>
              <a:off x="640" y="1424"/>
              <a:ext cx="1008" cy="528"/>
            </a:xfrm>
            <a:prstGeom prst="flowChartAlternateProcess">
              <a:avLst/>
            </a:prstGeom>
            <a:gradFill rotWithShape="1">
              <a:gsLst>
                <a:gs pos="0">
                  <a:schemeClr val="bg1"/>
                </a:gs>
                <a:gs pos="50000">
                  <a:srgbClr val="CCFF66"/>
                </a:gs>
                <a:gs pos="100000">
                  <a:schemeClr val="bg1"/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spcBef>
                  <a:spcPct val="50000"/>
                </a:spcBef>
                <a:buFontTx/>
                <a:buNone/>
                <a:defRPr/>
              </a:pPr>
              <a:endParaRPr lang="vi-VN" i="1">
                <a:solidFill>
                  <a:schemeClr val="hlink"/>
                </a:solidFill>
                <a:latin typeface="Times New Roman" pitchFamily="18" charset="0"/>
              </a:endParaRPr>
            </a:p>
          </p:txBody>
        </p:sp>
        <p:sp>
          <p:nvSpPr>
            <p:cNvPr id="113669" name="Text Box 8"/>
            <p:cNvSpPr txBox="1">
              <a:spLocks noChangeArrowheads="1"/>
            </p:cNvSpPr>
            <p:nvPr/>
          </p:nvSpPr>
          <p:spPr bwMode="auto">
            <a:xfrm>
              <a:off x="616" y="1408"/>
              <a:ext cx="1064" cy="51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i="1">
                  <a:solidFill>
                    <a:srgbClr val="0000FF"/>
                  </a:solidFill>
                </a:rPr>
                <a:t>Dụng cụ đo và kiểm tra</a:t>
              </a:r>
            </a:p>
          </p:txBody>
        </p:sp>
      </p:grpSp>
      <p:grpSp>
        <p:nvGrpSpPr>
          <p:cNvPr id="31753" name="Group 9"/>
          <p:cNvGrpSpPr>
            <a:grpSpLocks/>
          </p:cNvGrpSpPr>
          <p:nvPr/>
        </p:nvGrpSpPr>
        <p:grpSpPr bwMode="auto">
          <a:xfrm>
            <a:off x="3925888" y="1933575"/>
            <a:ext cx="2284412" cy="898525"/>
            <a:chOff x="2265" y="1362"/>
            <a:chExt cx="1479" cy="566"/>
          </a:xfrm>
        </p:grpSpPr>
        <p:sp>
          <p:nvSpPr>
            <p:cNvPr id="31754" name="AutoShape 10"/>
            <p:cNvSpPr>
              <a:spLocks noChangeArrowheads="1"/>
            </p:cNvSpPr>
            <p:nvPr/>
          </p:nvSpPr>
          <p:spPr bwMode="auto">
            <a:xfrm>
              <a:off x="2300" y="1368"/>
              <a:ext cx="1372" cy="528"/>
            </a:xfrm>
            <a:prstGeom prst="flowChartAlternateProcess">
              <a:avLst/>
            </a:prstGeom>
            <a:gradFill rotWithShape="1">
              <a:gsLst>
                <a:gs pos="0">
                  <a:schemeClr val="bg1"/>
                </a:gs>
                <a:gs pos="50000">
                  <a:srgbClr val="CCFF66"/>
                </a:gs>
                <a:gs pos="100000">
                  <a:schemeClr val="bg1"/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spcBef>
                  <a:spcPct val="50000"/>
                </a:spcBef>
                <a:buFontTx/>
                <a:buNone/>
                <a:defRPr/>
              </a:pPr>
              <a:endParaRPr lang="vi-VN" i="1">
                <a:solidFill>
                  <a:schemeClr val="hlink"/>
                </a:solidFill>
                <a:latin typeface="Times New Roman" pitchFamily="18" charset="0"/>
              </a:endParaRPr>
            </a:p>
          </p:txBody>
        </p:sp>
        <p:sp>
          <p:nvSpPr>
            <p:cNvPr id="31755" name="AutoShape 11"/>
            <p:cNvSpPr>
              <a:spLocks noChangeArrowheads="1"/>
            </p:cNvSpPr>
            <p:nvPr/>
          </p:nvSpPr>
          <p:spPr bwMode="auto">
            <a:xfrm>
              <a:off x="2265" y="1400"/>
              <a:ext cx="1371" cy="528"/>
            </a:xfrm>
            <a:prstGeom prst="flowChartAlternateProcess">
              <a:avLst/>
            </a:prstGeom>
            <a:gradFill rotWithShape="1">
              <a:gsLst>
                <a:gs pos="0">
                  <a:schemeClr val="bg1"/>
                </a:gs>
                <a:gs pos="50000">
                  <a:srgbClr val="CCFF66"/>
                </a:gs>
                <a:gs pos="100000">
                  <a:schemeClr val="bg1"/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spcBef>
                  <a:spcPct val="50000"/>
                </a:spcBef>
                <a:buFontTx/>
                <a:buNone/>
                <a:defRPr/>
              </a:pPr>
              <a:endParaRPr lang="vi-VN" i="1">
                <a:solidFill>
                  <a:schemeClr val="hlink"/>
                </a:solidFill>
                <a:latin typeface="Times New Roman" pitchFamily="18" charset="0"/>
              </a:endParaRPr>
            </a:p>
          </p:txBody>
        </p:sp>
        <p:sp>
          <p:nvSpPr>
            <p:cNvPr id="113673" name="Text Box 12"/>
            <p:cNvSpPr txBox="1">
              <a:spLocks noChangeArrowheads="1"/>
            </p:cNvSpPr>
            <p:nvPr/>
          </p:nvSpPr>
          <p:spPr bwMode="auto">
            <a:xfrm>
              <a:off x="2296" y="1362"/>
              <a:ext cx="1448" cy="51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i="1"/>
                <a:t> </a:t>
              </a:r>
              <a:r>
                <a:rPr lang="en-US" altLang="en-US" i="1">
                  <a:solidFill>
                    <a:srgbClr val="0000FF"/>
                  </a:solidFill>
                </a:rPr>
                <a:t>Dụng cụ tháo lắp và kẹp chặt</a:t>
              </a:r>
            </a:p>
          </p:txBody>
        </p:sp>
      </p:grpSp>
      <p:grpSp>
        <p:nvGrpSpPr>
          <p:cNvPr id="31757" name="Group 13"/>
          <p:cNvGrpSpPr>
            <a:grpSpLocks/>
          </p:cNvGrpSpPr>
          <p:nvPr/>
        </p:nvGrpSpPr>
        <p:grpSpPr bwMode="auto">
          <a:xfrm>
            <a:off x="6934200" y="1892300"/>
            <a:ext cx="1651000" cy="889000"/>
            <a:chOff x="4144" y="1344"/>
            <a:chExt cx="1040" cy="560"/>
          </a:xfrm>
        </p:grpSpPr>
        <p:sp>
          <p:nvSpPr>
            <p:cNvPr id="31758" name="AutoShape 14"/>
            <p:cNvSpPr>
              <a:spLocks noChangeArrowheads="1"/>
            </p:cNvSpPr>
            <p:nvPr/>
          </p:nvSpPr>
          <p:spPr bwMode="auto">
            <a:xfrm>
              <a:off x="4176" y="1344"/>
              <a:ext cx="1008" cy="528"/>
            </a:xfrm>
            <a:prstGeom prst="flowChartAlternateProcess">
              <a:avLst/>
            </a:prstGeom>
            <a:gradFill rotWithShape="1">
              <a:gsLst>
                <a:gs pos="0">
                  <a:schemeClr val="bg1"/>
                </a:gs>
                <a:gs pos="50000">
                  <a:srgbClr val="CCFF66"/>
                </a:gs>
                <a:gs pos="100000">
                  <a:schemeClr val="bg1"/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spcBef>
                  <a:spcPct val="50000"/>
                </a:spcBef>
                <a:buFontTx/>
                <a:buNone/>
                <a:defRPr/>
              </a:pPr>
              <a:endParaRPr lang="vi-VN" i="1">
                <a:solidFill>
                  <a:schemeClr val="hlink"/>
                </a:solidFill>
                <a:latin typeface="Times New Roman" pitchFamily="18" charset="0"/>
              </a:endParaRPr>
            </a:p>
          </p:txBody>
        </p:sp>
        <p:sp>
          <p:nvSpPr>
            <p:cNvPr id="31759" name="AutoShape 15"/>
            <p:cNvSpPr>
              <a:spLocks noChangeArrowheads="1"/>
            </p:cNvSpPr>
            <p:nvPr/>
          </p:nvSpPr>
          <p:spPr bwMode="auto">
            <a:xfrm>
              <a:off x="4144" y="1376"/>
              <a:ext cx="1008" cy="528"/>
            </a:xfrm>
            <a:prstGeom prst="flowChartAlternateProcess">
              <a:avLst/>
            </a:prstGeom>
            <a:gradFill rotWithShape="1">
              <a:gsLst>
                <a:gs pos="0">
                  <a:schemeClr val="bg1"/>
                </a:gs>
                <a:gs pos="50000">
                  <a:srgbClr val="CCFF66"/>
                </a:gs>
                <a:gs pos="100000">
                  <a:schemeClr val="bg1"/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spcBef>
                  <a:spcPct val="50000"/>
                </a:spcBef>
                <a:buFontTx/>
                <a:buNone/>
                <a:defRPr/>
              </a:pPr>
              <a:endParaRPr lang="vi-VN" i="1">
                <a:solidFill>
                  <a:schemeClr val="hlink"/>
                </a:solidFill>
                <a:latin typeface="Times New Roman" pitchFamily="18" charset="0"/>
              </a:endParaRPr>
            </a:p>
          </p:txBody>
        </p:sp>
        <p:sp>
          <p:nvSpPr>
            <p:cNvPr id="113677" name="Text Box 16"/>
            <p:cNvSpPr txBox="1">
              <a:spLocks noChangeArrowheads="1"/>
            </p:cNvSpPr>
            <p:nvPr/>
          </p:nvSpPr>
          <p:spPr bwMode="auto">
            <a:xfrm>
              <a:off x="4264" y="1360"/>
              <a:ext cx="920" cy="51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i="1">
                  <a:solidFill>
                    <a:srgbClr val="0000FF"/>
                  </a:solidFill>
                </a:rPr>
                <a:t>Dụng cụ gia công</a:t>
              </a:r>
            </a:p>
          </p:txBody>
        </p:sp>
      </p:grpSp>
      <p:sp>
        <p:nvSpPr>
          <p:cNvPr id="31761" name="Line 17"/>
          <p:cNvSpPr>
            <a:spLocks noChangeShapeType="1"/>
          </p:cNvSpPr>
          <p:nvPr/>
        </p:nvSpPr>
        <p:spPr bwMode="auto">
          <a:xfrm flipH="1">
            <a:off x="2501900" y="1435100"/>
            <a:ext cx="22987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762" name="Line 18"/>
          <p:cNvSpPr>
            <a:spLocks noChangeShapeType="1"/>
          </p:cNvSpPr>
          <p:nvPr/>
        </p:nvSpPr>
        <p:spPr bwMode="auto">
          <a:xfrm>
            <a:off x="4800600" y="1435100"/>
            <a:ext cx="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763" name="Line 19"/>
          <p:cNvSpPr>
            <a:spLocks noChangeShapeType="1"/>
          </p:cNvSpPr>
          <p:nvPr/>
        </p:nvSpPr>
        <p:spPr bwMode="auto">
          <a:xfrm>
            <a:off x="4787900" y="1435100"/>
            <a:ext cx="236220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31764" name="Group 20"/>
          <p:cNvGrpSpPr>
            <a:grpSpLocks/>
          </p:cNvGrpSpPr>
          <p:nvPr/>
        </p:nvGrpSpPr>
        <p:grpSpPr bwMode="auto">
          <a:xfrm>
            <a:off x="1955800" y="3352800"/>
            <a:ext cx="1295400" cy="889000"/>
            <a:chOff x="1344" y="2304"/>
            <a:chExt cx="816" cy="560"/>
          </a:xfrm>
        </p:grpSpPr>
        <p:grpSp>
          <p:nvGrpSpPr>
            <p:cNvPr id="113682" name="Group 21"/>
            <p:cNvGrpSpPr>
              <a:grpSpLocks/>
            </p:cNvGrpSpPr>
            <p:nvPr/>
          </p:nvGrpSpPr>
          <p:grpSpPr bwMode="auto">
            <a:xfrm>
              <a:off x="1344" y="2304"/>
              <a:ext cx="800" cy="560"/>
              <a:chOff x="1344" y="2304"/>
              <a:chExt cx="800" cy="560"/>
            </a:xfrm>
          </p:grpSpPr>
          <p:sp>
            <p:nvSpPr>
              <p:cNvPr id="113683" name="AutoShape 22"/>
              <p:cNvSpPr>
                <a:spLocks noChangeArrowheads="1"/>
              </p:cNvSpPr>
              <p:nvPr/>
            </p:nvSpPr>
            <p:spPr bwMode="auto">
              <a:xfrm>
                <a:off x="1344" y="2304"/>
                <a:ext cx="768" cy="528"/>
              </a:xfrm>
              <a:prstGeom prst="roundRect">
                <a:avLst>
                  <a:gd name="adj" fmla="val 16667"/>
                </a:avLst>
              </a:prstGeom>
              <a:gradFill rotWithShape="1">
                <a:gsLst>
                  <a:gs pos="0">
                    <a:srgbClr val="52C287"/>
                  </a:gs>
                  <a:gs pos="50000">
                    <a:srgbClr val="CCFF66"/>
                  </a:gs>
                  <a:gs pos="100000">
                    <a:srgbClr val="52C287"/>
                  </a:gs>
                </a:gsLst>
                <a:lin ang="540000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:endParaRPr lang="vi-VN" altLang="en-US" i="1">
                  <a:solidFill>
                    <a:schemeClr val="hlink"/>
                  </a:solidFill>
                </a:endParaRPr>
              </a:p>
            </p:txBody>
          </p:sp>
          <p:sp>
            <p:nvSpPr>
              <p:cNvPr id="113684" name="AutoShape 23"/>
              <p:cNvSpPr>
                <a:spLocks noChangeArrowheads="1"/>
              </p:cNvSpPr>
              <p:nvPr/>
            </p:nvSpPr>
            <p:spPr bwMode="auto">
              <a:xfrm>
                <a:off x="1376" y="2336"/>
                <a:ext cx="768" cy="528"/>
              </a:xfrm>
              <a:prstGeom prst="roundRect">
                <a:avLst>
                  <a:gd name="adj" fmla="val 16667"/>
                </a:avLst>
              </a:prstGeom>
              <a:gradFill rotWithShape="1">
                <a:gsLst>
                  <a:gs pos="0">
                    <a:srgbClr val="52C287"/>
                  </a:gs>
                  <a:gs pos="50000">
                    <a:srgbClr val="CCFF66"/>
                  </a:gs>
                  <a:gs pos="100000">
                    <a:srgbClr val="52C287"/>
                  </a:gs>
                </a:gsLst>
                <a:lin ang="540000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:endParaRPr lang="vi-VN" altLang="en-US" i="1">
                  <a:solidFill>
                    <a:schemeClr val="hlink"/>
                  </a:solidFill>
                </a:endParaRPr>
              </a:p>
            </p:txBody>
          </p:sp>
        </p:grpSp>
        <p:sp>
          <p:nvSpPr>
            <p:cNvPr id="113685" name="Text Box 24"/>
            <p:cNvSpPr txBox="1">
              <a:spLocks noChangeArrowheads="1"/>
            </p:cNvSpPr>
            <p:nvPr/>
          </p:nvSpPr>
          <p:spPr bwMode="auto">
            <a:xfrm>
              <a:off x="1440" y="2336"/>
              <a:ext cx="720" cy="48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2200" i="1">
                  <a:solidFill>
                    <a:srgbClr val="FF0066"/>
                  </a:solidFill>
                </a:rPr>
                <a:t>Thước đo góc</a:t>
              </a:r>
            </a:p>
          </p:txBody>
        </p:sp>
      </p:grpSp>
      <p:grpSp>
        <p:nvGrpSpPr>
          <p:cNvPr id="31769" name="Group 25"/>
          <p:cNvGrpSpPr>
            <a:grpSpLocks/>
          </p:cNvGrpSpPr>
          <p:nvPr/>
        </p:nvGrpSpPr>
        <p:grpSpPr bwMode="auto">
          <a:xfrm>
            <a:off x="228600" y="3340100"/>
            <a:ext cx="1371600" cy="889000"/>
            <a:chOff x="232" y="2312"/>
            <a:chExt cx="864" cy="560"/>
          </a:xfrm>
        </p:grpSpPr>
        <p:sp>
          <p:nvSpPr>
            <p:cNvPr id="113687" name="AutoShape 26"/>
            <p:cNvSpPr>
              <a:spLocks noChangeArrowheads="1"/>
            </p:cNvSpPr>
            <p:nvPr/>
          </p:nvSpPr>
          <p:spPr bwMode="auto">
            <a:xfrm>
              <a:off x="232" y="2312"/>
              <a:ext cx="824" cy="528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52C287"/>
                </a:gs>
                <a:gs pos="50000">
                  <a:srgbClr val="CCFF66"/>
                </a:gs>
                <a:gs pos="100000">
                  <a:srgbClr val="52C287"/>
                </a:gs>
              </a:gsLst>
              <a:lin ang="54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endParaRPr lang="vi-VN" altLang="en-US" i="1">
                <a:solidFill>
                  <a:schemeClr val="hlink"/>
                </a:solidFill>
              </a:endParaRPr>
            </a:p>
          </p:txBody>
        </p:sp>
        <p:sp>
          <p:nvSpPr>
            <p:cNvPr id="113688" name="AutoShape 27"/>
            <p:cNvSpPr>
              <a:spLocks noChangeArrowheads="1"/>
            </p:cNvSpPr>
            <p:nvPr/>
          </p:nvSpPr>
          <p:spPr bwMode="auto">
            <a:xfrm>
              <a:off x="264" y="2344"/>
              <a:ext cx="824" cy="528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52C287"/>
                </a:gs>
                <a:gs pos="50000">
                  <a:srgbClr val="CCFF66"/>
                </a:gs>
                <a:gs pos="100000">
                  <a:srgbClr val="52C287"/>
                </a:gs>
              </a:gsLst>
              <a:lin ang="54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endParaRPr lang="vi-VN" altLang="en-US" i="1">
                <a:solidFill>
                  <a:schemeClr val="hlink"/>
                </a:solidFill>
              </a:endParaRPr>
            </a:p>
          </p:txBody>
        </p:sp>
        <p:sp>
          <p:nvSpPr>
            <p:cNvPr id="113689" name="Text Box 28"/>
            <p:cNvSpPr txBox="1">
              <a:spLocks noChangeArrowheads="1"/>
            </p:cNvSpPr>
            <p:nvPr/>
          </p:nvSpPr>
          <p:spPr bwMode="auto">
            <a:xfrm>
              <a:off x="232" y="2352"/>
              <a:ext cx="864" cy="48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2200" i="1">
                  <a:solidFill>
                    <a:srgbClr val="FF0066"/>
                  </a:solidFill>
                </a:rPr>
                <a:t>Thước đo chiều dài</a:t>
              </a:r>
            </a:p>
          </p:txBody>
        </p:sp>
      </p:grpSp>
      <p:grpSp>
        <p:nvGrpSpPr>
          <p:cNvPr id="31773" name="Group 29"/>
          <p:cNvGrpSpPr>
            <a:grpSpLocks/>
          </p:cNvGrpSpPr>
          <p:nvPr/>
        </p:nvGrpSpPr>
        <p:grpSpPr bwMode="auto">
          <a:xfrm>
            <a:off x="2590800" y="4648200"/>
            <a:ext cx="952500" cy="1435100"/>
            <a:chOff x="1672" y="3080"/>
            <a:chExt cx="600" cy="904"/>
          </a:xfrm>
        </p:grpSpPr>
        <p:grpSp>
          <p:nvGrpSpPr>
            <p:cNvPr id="113691" name="Group 30"/>
            <p:cNvGrpSpPr>
              <a:grpSpLocks/>
            </p:cNvGrpSpPr>
            <p:nvPr/>
          </p:nvGrpSpPr>
          <p:grpSpPr bwMode="auto">
            <a:xfrm>
              <a:off x="1736" y="3080"/>
              <a:ext cx="496" cy="904"/>
              <a:chOff x="312" y="3168"/>
              <a:chExt cx="360" cy="840"/>
            </a:xfrm>
          </p:grpSpPr>
          <p:sp>
            <p:nvSpPr>
              <p:cNvPr id="113692" name="AutoShape 31"/>
              <p:cNvSpPr>
                <a:spLocks noChangeArrowheads="1"/>
              </p:cNvSpPr>
              <p:nvPr/>
            </p:nvSpPr>
            <p:spPr bwMode="auto">
              <a:xfrm>
                <a:off x="336" y="3168"/>
                <a:ext cx="336" cy="816"/>
              </a:xfrm>
              <a:prstGeom prst="roundRect">
                <a:avLst>
                  <a:gd name="adj" fmla="val 16667"/>
                </a:avLst>
              </a:prstGeom>
              <a:gradFill rotWithShape="1">
                <a:gsLst>
                  <a:gs pos="0">
                    <a:srgbClr val="CCFF99"/>
                  </a:gs>
                  <a:gs pos="50000">
                    <a:srgbClr val="FFCCFF"/>
                  </a:gs>
                  <a:gs pos="100000">
                    <a:srgbClr val="CCFF99"/>
                  </a:gs>
                </a:gsLst>
                <a:lin ang="2700000" scaled="1"/>
              </a:gradFill>
              <a:ln w="9525" algn="ctr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:endParaRPr lang="vi-VN" altLang="en-US" i="1">
                  <a:solidFill>
                    <a:schemeClr val="hlink"/>
                  </a:solidFill>
                </a:endParaRPr>
              </a:p>
            </p:txBody>
          </p:sp>
          <p:sp>
            <p:nvSpPr>
              <p:cNvPr id="113693" name="AutoShape 32"/>
              <p:cNvSpPr>
                <a:spLocks noChangeArrowheads="1"/>
              </p:cNvSpPr>
              <p:nvPr/>
            </p:nvSpPr>
            <p:spPr bwMode="auto">
              <a:xfrm>
                <a:off x="312" y="3192"/>
                <a:ext cx="336" cy="816"/>
              </a:xfrm>
              <a:prstGeom prst="roundRect">
                <a:avLst>
                  <a:gd name="adj" fmla="val 16667"/>
                </a:avLst>
              </a:prstGeom>
              <a:gradFill rotWithShape="1">
                <a:gsLst>
                  <a:gs pos="0">
                    <a:srgbClr val="CCFF99"/>
                  </a:gs>
                  <a:gs pos="50000">
                    <a:srgbClr val="FFCCFF"/>
                  </a:gs>
                  <a:gs pos="100000">
                    <a:srgbClr val="CCFF99"/>
                  </a:gs>
                </a:gsLst>
                <a:lin ang="2700000" scaled="1"/>
              </a:gradFill>
              <a:ln w="9525" algn="ctr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:endParaRPr lang="vi-VN" altLang="en-US" i="1">
                  <a:solidFill>
                    <a:schemeClr val="hlink"/>
                  </a:solidFill>
                </a:endParaRPr>
              </a:p>
            </p:txBody>
          </p:sp>
        </p:grpSp>
        <p:sp>
          <p:nvSpPr>
            <p:cNvPr id="113694" name="Text Box 33"/>
            <p:cNvSpPr txBox="1">
              <a:spLocks noChangeArrowheads="1"/>
            </p:cNvSpPr>
            <p:nvPr/>
          </p:nvSpPr>
          <p:spPr bwMode="auto">
            <a:xfrm>
              <a:off x="1672" y="3096"/>
              <a:ext cx="600" cy="82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2000" i="1">
                  <a:solidFill>
                    <a:srgbClr val="6600FF"/>
                  </a:solidFill>
                </a:rPr>
                <a:t>Thước đo góc vạn năng</a:t>
              </a:r>
            </a:p>
          </p:txBody>
        </p:sp>
      </p:grpSp>
      <p:grpSp>
        <p:nvGrpSpPr>
          <p:cNvPr id="31778" name="Group 34"/>
          <p:cNvGrpSpPr>
            <a:grpSpLocks/>
          </p:cNvGrpSpPr>
          <p:nvPr/>
        </p:nvGrpSpPr>
        <p:grpSpPr bwMode="auto">
          <a:xfrm>
            <a:off x="1803400" y="4648200"/>
            <a:ext cx="847725" cy="1435100"/>
            <a:chOff x="1128" y="3080"/>
            <a:chExt cx="534" cy="904"/>
          </a:xfrm>
        </p:grpSpPr>
        <p:grpSp>
          <p:nvGrpSpPr>
            <p:cNvPr id="113696" name="Group 35"/>
            <p:cNvGrpSpPr>
              <a:grpSpLocks/>
            </p:cNvGrpSpPr>
            <p:nvPr/>
          </p:nvGrpSpPr>
          <p:grpSpPr bwMode="auto">
            <a:xfrm>
              <a:off x="1160" y="3080"/>
              <a:ext cx="496" cy="904"/>
              <a:chOff x="312" y="3168"/>
              <a:chExt cx="360" cy="840"/>
            </a:xfrm>
          </p:grpSpPr>
          <p:sp>
            <p:nvSpPr>
              <p:cNvPr id="113697" name="AutoShape 36"/>
              <p:cNvSpPr>
                <a:spLocks noChangeArrowheads="1"/>
              </p:cNvSpPr>
              <p:nvPr/>
            </p:nvSpPr>
            <p:spPr bwMode="auto">
              <a:xfrm>
                <a:off x="336" y="3168"/>
                <a:ext cx="336" cy="816"/>
              </a:xfrm>
              <a:prstGeom prst="roundRect">
                <a:avLst>
                  <a:gd name="adj" fmla="val 16667"/>
                </a:avLst>
              </a:prstGeom>
              <a:gradFill rotWithShape="1">
                <a:gsLst>
                  <a:gs pos="0">
                    <a:srgbClr val="CCFF99"/>
                  </a:gs>
                  <a:gs pos="50000">
                    <a:srgbClr val="FFCCFF"/>
                  </a:gs>
                  <a:gs pos="100000">
                    <a:srgbClr val="CCFF99"/>
                  </a:gs>
                </a:gsLst>
                <a:lin ang="2700000" scaled="1"/>
              </a:gradFill>
              <a:ln w="9525" algn="ctr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:endParaRPr lang="vi-VN" altLang="en-US" i="1">
                  <a:solidFill>
                    <a:schemeClr val="hlink"/>
                  </a:solidFill>
                </a:endParaRPr>
              </a:p>
            </p:txBody>
          </p:sp>
          <p:sp>
            <p:nvSpPr>
              <p:cNvPr id="113698" name="AutoShape 37"/>
              <p:cNvSpPr>
                <a:spLocks noChangeArrowheads="1"/>
              </p:cNvSpPr>
              <p:nvPr/>
            </p:nvSpPr>
            <p:spPr bwMode="auto">
              <a:xfrm>
                <a:off x="312" y="3192"/>
                <a:ext cx="336" cy="816"/>
              </a:xfrm>
              <a:prstGeom prst="roundRect">
                <a:avLst>
                  <a:gd name="adj" fmla="val 16667"/>
                </a:avLst>
              </a:prstGeom>
              <a:gradFill rotWithShape="1">
                <a:gsLst>
                  <a:gs pos="0">
                    <a:srgbClr val="CCFF99"/>
                  </a:gs>
                  <a:gs pos="50000">
                    <a:srgbClr val="FFCCFF"/>
                  </a:gs>
                  <a:gs pos="100000">
                    <a:srgbClr val="CCFF99"/>
                  </a:gs>
                </a:gsLst>
                <a:lin ang="2700000" scaled="1"/>
              </a:gradFill>
              <a:ln w="9525" algn="ctr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:endParaRPr lang="vi-VN" altLang="en-US" i="1">
                  <a:solidFill>
                    <a:schemeClr val="hlink"/>
                  </a:solidFill>
                </a:endParaRPr>
              </a:p>
            </p:txBody>
          </p:sp>
        </p:grpSp>
        <p:sp>
          <p:nvSpPr>
            <p:cNvPr id="113699" name="Text Box 38"/>
            <p:cNvSpPr txBox="1">
              <a:spLocks noChangeArrowheads="1"/>
            </p:cNvSpPr>
            <p:nvPr/>
          </p:nvSpPr>
          <p:spPr bwMode="auto">
            <a:xfrm>
              <a:off x="1128" y="3176"/>
              <a:ext cx="534" cy="63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2000" i="1">
                  <a:solidFill>
                    <a:srgbClr val="6600FF"/>
                  </a:solidFill>
                </a:rPr>
                <a:t>Êke,       Ke vuông</a:t>
              </a:r>
            </a:p>
          </p:txBody>
        </p:sp>
      </p:grpSp>
      <p:grpSp>
        <p:nvGrpSpPr>
          <p:cNvPr id="31783" name="Group 39"/>
          <p:cNvGrpSpPr>
            <a:grpSpLocks/>
          </p:cNvGrpSpPr>
          <p:nvPr/>
        </p:nvGrpSpPr>
        <p:grpSpPr bwMode="auto">
          <a:xfrm>
            <a:off x="914400" y="4648200"/>
            <a:ext cx="914400" cy="1435100"/>
            <a:chOff x="536" y="3080"/>
            <a:chExt cx="576" cy="904"/>
          </a:xfrm>
        </p:grpSpPr>
        <p:grpSp>
          <p:nvGrpSpPr>
            <p:cNvPr id="113701" name="Group 40"/>
            <p:cNvGrpSpPr>
              <a:grpSpLocks/>
            </p:cNvGrpSpPr>
            <p:nvPr/>
          </p:nvGrpSpPr>
          <p:grpSpPr bwMode="auto">
            <a:xfrm>
              <a:off x="592" y="3080"/>
              <a:ext cx="496" cy="904"/>
              <a:chOff x="312" y="3168"/>
              <a:chExt cx="360" cy="840"/>
            </a:xfrm>
          </p:grpSpPr>
          <p:sp>
            <p:nvSpPr>
              <p:cNvPr id="113702" name="AutoShape 41"/>
              <p:cNvSpPr>
                <a:spLocks noChangeArrowheads="1"/>
              </p:cNvSpPr>
              <p:nvPr/>
            </p:nvSpPr>
            <p:spPr bwMode="auto">
              <a:xfrm>
                <a:off x="336" y="3168"/>
                <a:ext cx="336" cy="816"/>
              </a:xfrm>
              <a:prstGeom prst="roundRect">
                <a:avLst>
                  <a:gd name="adj" fmla="val 16667"/>
                </a:avLst>
              </a:prstGeom>
              <a:gradFill rotWithShape="1">
                <a:gsLst>
                  <a:gs pos="0">
                    <a:srgbClr val="CCFF99"/>
                  </a:gs>
                  <a:gs pos="50000">
                    <a:srgbClr val="FFCCFF"/>
                  </a:gs>
                  <a:gs pos="100000">
                    <a:srgbClr val="CCFF99"/>
                  </a:gs>
                </a:gsLst>
                <a:lin ang="2700000" scaled="1"/>
              </a:gradFill>
              <a:ln w="9525" algn="ctr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:endParaRPr lang="vi-VN" altLang="en-US" i="1">
                  <a:solidFill>
                    <a:schemeClr val="hlink"/>
                  </a:solidFill>
                </a:endParaRPr>
              </a:p>
            </p:txBody>
          </p:sp>
          <p:sp>
            <p:nvSpPr>
              <p:cNvPr id="113703" name="AutoShape 42"/>
              <p:cNvSpPr>
                <a:spLocks noChangeArrowheads="1"/>
              </p:cNvSpPr>
              <p:nvPr/>
            </p:nvSpPr>
            <p:spPr bwMode="auto">
              <a:xfrm>
                <a:off x="312" y="3192"/>
                <a:ext cx="336" cy="816"/>
              </a:xfrm>
              <a:prstGeom prst="roundRect">
                <a:avLst>
                  <a:gd name="adj" fmla="val 16667"/>
                </a:avLst>
              </a:prstGeom>
              <a:gradFill rotWithShape="1">
                <a:gsLst>
                  <a:gs pos="0">
                    <a:srgbClr val="CCFF99"/>
                  </a:gs>
                  <a:gs pos="50000">
                    <a:srgbClr val="FFCCFF"/>
                  </a:gs>
                  <a:gs pos="100000">
                    <a:srgbClr val="CCFF99"/>
                  </a:gs>
                </a:gsLst>
                <a:lin ang="2700000" scaled="1"/>
              </a:gradFill>
              <a:ln w="9525" algn="ctr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:endParaRPr lang="vi-VN" altLang="en-US" i="1">
                  <a:solidFill>
                    <a:schemeClr val="hlink"/>
                  </a:solidFill>
                </a:endParaRPr>
              </a:p>
            </p:txBody>
          </p:sp>
        </p:grpSp>
        <p:sp>
          <p:nvSpPr>
            <p:cNvPr id="113704" name="Text Box 43"/>
            <p:cNvSpPr txBox="1">
              <a:spLocks noChangeArrowheads="1"/>
            </p:cNvSpPr>
            <p:nvPr/>
          </p:nvSpPr>
          <p:spPr bwMode="auto">
            <a:xfrm>
              <a:off x="536" y="3278"/>
              <a:ext cx="576" cy="44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2000" i="1">
                  <a:solidFill>
                    <a:srgbClr val="6600FF"/>
                  </a:solidFill>
                </a:rPr>
                <a:t>Thước    cuộn</a:t>
              </a:r>
            </a:p>
          </p:txBody>
        </p:sp>
      </p:grpSp>
      <p:grpSp>
        <p:nvGrpSpPr>
          <p:cNvPr id="31788" name="Group 44"/>
          <p:cNvGrpSpPr>
            <a:grpSpLocks/>
          </p:cNvGrpSpPr>
          <p:nvPr/>
        </p:nvGrpSpPr>
        <p:grpSpPr bwMode="auto">
          <a:xfrm>
            <a:off x="88900" y="4648200"/>
            <a:ext cx="914400" cy="1435100"/>
            <a:chOff x="-16" y="3080"/>
            <a:chExt cx="576" cy="904"/>
          </a:xfrm>
        </p:grpSpPr>
        <p:grpSp>
          <p:nvGrpSpPr>
            <p:cNvPr id="113706" name="Group 45"/>
            <p:cNvGrpSpPr>
              <a:grpSpLocks/>
            </p:cNvGrpSpPr>
            <p:nvPr/>
          </p:nvGrpSpPr>
          <p:grpSpPr bwMode="auto">
            <a:xfrm>
              <a:off x="40" y="3080"/>
              <a:ext cx="496" cy="904"/>
              <a:chOff x="312" y="3168"/>
              <a:chExt cx="360" cy="840"/>
            </a:xfrm>
          </p:grpSpPr>
          <p:sp>
            <p:nvSpPr>
              <p:cNvPr id="113707" name="AutoShape 46"/>
              <p:cNvSpPr>
                <a:spLocks noChangeArrowheads="1"/>
              </p:cNvSpPr>
              <p:nvPr/>
            </p:nvSpPr>
            <p:spPr bwMode="auto">
              <a:xfrm>
                <a:off x="336" y="3168"/>
                <a:ext cx="336" cy="816"/>
              </a:xfrm>
              <a:prstGeom prst="roundRect">
                <a:avLst>
                  <a:gd name="adj" fmla="val 16667"/>
                </a:avLst>
              </a:prstGeom>
              <a:gradFill rotWithShape="1">
                <a:gsLst>
                  <a:gs pos="0">
                    <a:srgbClr val="CCFF99"/>
                  </a:gs>
                  <a:gs pos="50000">
                    <a:srgbClr val="FFCCFF"/>
                  </a:gs>
                  <a:gs pos="100000">
                    <a:srgbClr val="CCFF99"/>
                  </a:gs>
                </a:gsLst>
                <a:lin ang="2700000" scaled="1"/>
              </a:gradFill>
              <a:ln w="9525" algn="ctr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:endParaRPr lang="vi-VN" altLang="en-US" i="1">
                  <a:solidFill>
                    <a:schemeClr val="hlink"/>
                  </a:solidFill>
                </a:endParaRPr>
              </a:p>
            </p:txBody>
          </p:sp>
          <p:sp>
            <p:nvSpPr>
              <p:cNvPr id="113708" name="AutoShape 47"/>
              <p:cNvSpPr>
                <a:spLocks noChangeArrowheads="1"/>
              </p:cNvSpPr>
              <p:nvPr/>
            </p:nvSpPr>
            <p:spPr bwMode="auto">
              <a:xfrm>
                <a:off x="312" y="3192"/>
                <a:ext cx="336" cy="816"/>
              </a:xfrm>
              <a:prstGeom prst="roundRect">
                <a:avLst>
                  <a:gd name="adj" fmla="val 16667"/>
                </a:avLst>
              </a:prstGeom>
              <a:gradFill rotWithShape="1">
                <a:gsLst>
                  <a:gs pos="0">
                    <a:srgbClr val="CCFF99"/>
                  </a:gs>
                  <a:gs pos="50000">
                    <a:srgbClr val="FFCCFF"/>
                  </a:gs>
                  <a:gs pos="100000">
                    <a:srgbClr val="CCFF99"/>
                  </a:gs>
                </a:gsLst>
                <a:lin ang="2700000" scaled="1"/>
              </a:gradFill>
              <a:ln w="9525" algn="ctr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:endParaRPr lang="vi-VN" altLang="en-US" i="1">
                  <a:solidFill>
                    <a:schemeClr val="hlink"/>
                  </a:solidFill>
                </a:endParaRPr>
              </a:p>
            </p:txBody>
          </p:sp>
        </p:grpSp>
        <p:sp>
          <p:nvSpPr>
            <p:cNvPr id="113709" name="Text Box 48"/>
            <p:cNvSpPr txBox="1">
              <a:spLocks noChangeArrowheads="1"/>
            </p:cNvSpPr>
            <p:nvPr/>
          </p:nvSpPr>
          <p:spPr bwMode="auto">
            <a:xfrm>
              <a:off x="-16" y="3286"/>
              <a:ext cx="576" cy="44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2000" i="1">
                  <a:solidFill>
                    <a:srgbClr val="6600FF"/>
                  </a:solidFill>
                </a:rPr>
                <a:t>Thước    lá</a:t>
              </a:r>
            </a:p>
          </p:txBody>
        </p:sp>
      </p:grpSp>
      <p:grpSp>
        <p:nvGrpSpPr>
          <p:cNvPr id="31793" name="Group 49"/>
          <p:cNvGrpSpPr>
            <a:grpSpLocks/>
          </p:cNvGrpSpPr>
          <p:nvPr/>
        </p:nvGrpSpPr>
        <p:grpSpPr bwMode="auto">
          <a:xfrm>
            <a:off x="3543300" y="3340100"/>
            <a:ext cx="1308100" cy="889000"/>
            <a:chOff x="2320" y="2256"/>
            <a:chExt cx="824" cy="560"/>
          </a:xfrm>
        </p:grpSpPr>
        <p:grpSp>
          <p:nvGrpSpPr>
            <p:cNvPr id="113711" name="Group 50"/>
            <p:cNvGrpSpPr>
              <a:grpSpLocks/>
            </p:cNvGrpSpPr>
            <p:nvPr/>
          </p:nvGrpSpPr>
          <p:grpSpPr bwMode="auto">
            <a:xfrm>
              <a:off x="2320" y="2256"/>
              <a:ext cx="800" cy="560"/>
              <a:chOff x="1344" y="2304"/>
              <a:chExt cx="800" cy="560"/>
            </a:xfrm>
          </p:grpSpPr>
          <p:sp>
            <p:nvSpPr>
              <p:cNvPr id="113712" name="AutoShape 51"/>
              <p:cNvSpPr>
                <a:spLocks noChangeArrowheads="1"/>
              </p:cNvSpPr>
              <p:nvPr/>
            </p:nvSpPr>
            <p:spPr bwMode="auto">
              <a:xfrm>
                <a:off x="1344" y="2304"/>
                <a:ext cx="768" cy="528"/>
              </a:xfrm>
              <a:prstGeom prst="roundRect">
                <a:avLst>
                  <a:gd name="adj" fmla="val 16667"/>
                </a:avLst>
              </a:prstGeom>
              <a:gradFill rotWithShape="1">
                <a:gsLst>
                  <a:gs pos="0">
                    <a:srgbClr val="52C287"/>
                  </a:gs>
                  <a:gs pos="50000">
                    <a:srgbClr val="CCFF66"/>
                  </a:gs>
                  <a:gs pos="100000">
                    <a:srgbClr val="52C287"/>
                  </a:gs>
                </a:gsLst>
                <a:lin ang="540000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:endParaRPr lang="vi-VN" altLang="en-US" i="1">
                  <a:solidFill>
                    <a:schemeClr val="hlink"/>
                  </a:solidFill>
                </a:endParaRPr>
              </a:p>
            </p:txBody>
          </p:sp>
          <p:sp>
            <p:nvSpPr>
              <p:cNvPr id="113713" name="AutoShape 52"/>
              <p:cNvSpPr>
                <a:spLocks noChangeArrowheads="1"/>
              </p:cNvSpPr>
              <p:nvPr/>
            </p:nvSpPr>
            <p:spPr bwMode="auto">
              <a:xfrm>
                <a:off x="1376" y="2336"/>
                <a:ext cx="768" cy="528"/>
              </a:xfrm>
              <a:prstGeom prst="roundRect">
                <a:avLst>
                  <a:gd name="adj" fmla="val 16667"/>
                </a:avLst>
              </a:prstGeom>
              <a:gradFill rotWithShape="1">
                <a:gsLst>
                  <a:gs pos="0">
                    <a:srgbClr val="52C287"/>
                  </a:gs>
                  <a:gs pos="50000">
                    <a:srgbClr val="CCFF66"/>
                  </a:gs>
                  <a:gs pos="100000">
                    <a:srgbClr val="52C287"/>
                  </a:gs>
                </a:gsLst>
                <a:lin ang="540000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:endParaRPr lang="vi-VN" altLang="en-US" i="1">
                  <a:solidFill>
                    <a:schemeClr val="hlink"/>
                  </a:solidFill>
                </a:endParaRPr>
              </a:p>
            </p:txBody>
          </p:sp>
        </p:grpSp>
        <p:sp>
          <p:nvSpPr>
            <p:cNvPr id="113714" name="Text Box 53"/>
            <p:cNvSpPr txBox="1">
              <a:spLocks noChangeArrowheads="1"/>
            </p:cNvSpPr>
            <p:nvPr/>
          </p:nvSpPr>
          <p:spPr bwMode="auto">
            <a:xfrm>
              <a:off x="2328" y="2256"/>
              <a:ext cx="816" cy="51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2200" i="1">
                  <a:solidFill>
                    <a:srgbClr val="FF3300"/>
                  </a:solidFill>
                </a:rPr>
                <a:t>D</a:t>
              </a:r>
              <a:r>
                <a:rPr lang="en-US" altLang="en-US" i="1">
                  <a:solidFill>
                    <a:srgbClr val="FF3300"/>
                  </a:solidFill>
                </a:rPr>
                <a:t>ụng cụ tháo lắp</a:t>
              </a:r>
            </a:p>
          </p:txBody>
        </p:sp>
      </p:grpSp>
      <p:grpSp>
        <p:nvGrpSpPr>
          <p:cNvPr id="31798" name="Group 54"/>
          <p:cNvGrpSpPr>
            <a:grpSpLocks/>
          </p:cNvGrpSpPr>
          <p:nvPr/>
        </p:nvGrpSpPr>
        <p:grpSpPr bwMode="auto">
          <a:xfrm>
            <a:off x="4991100" y="3327400"/>
            <a:ext cx="1295400" cy="889000"/>
            <a:chOff x="3360" y="2256"/>
            <a:chExt cx="816" cy="560"/>
          </a:xfrm>
        </p:grpSpPr>
        <p:grpSp>
          <p:nvGrpSpPr>
            <p:cNvPr id="113716" name="Group 55"/>
            <p:cNvGrpSpPr>
              <a:grpSpLocks/>
            </p:cNvGrpSpPr>
            <p:nvPr/>
          </p:nvGrpSpPr>
          <p:grpSpPr bwMode="auto">
            <a:xfrm>
              <a:off x="3376" y="2256"/>
              <a:ext cx="800" cy="560"/>
              <a:chOff x="1344" y="2304"/>
              <a:chExt cx="800" cy="560"/>
            </a:xfrm>
          </p:grpSpPr>
          <p:sp>
            <p:nvSpPr>
              <p:cNvPr id="113717" name="AutoShape 56"/>
              <p:cNvSpPr>
                <a:spLocks noChangeArrowheads="1"/>
              </p:cNvSpPr>
              <p:nvPr/>
            </p:nvSpPr>
            <p:spPr bwMode="auto">
              <a:xfrm>
                <a:off x="1344" y="2304"/>
                <a:ext cx="768" cy="528"/>
              </a:xfrm>
              <a:prstGeom prst="roundRect">
                <a:avLst>
                  <a:gd name="adj" fmla="val 16667"/>
                </a:avLst>
              </a:prstGeom>
              <a:gradFill rotWithShape="1">
                <a:gsLst>
                  <a:gs pos="0">
                    <a:srgbClr val="52C287"/>
                  </a:gs>
                  <a:gs pos="50000">
                    <a:srgbClr val="CCFF66"/>
                  </a:gs>
                  <a:gs pos="100000">
                    <a:srgbClr val="52C287"/>
                  </a:gs>
                </a:gsLst>
                <a:lin ang="540000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:endParaRPr lang="vi-VN" altLang="en-US" i="1">
                  <a:solidFill>
                    <a:schemeClr val="hlink"/>
                  </a:solidFill>
                </a:endParaRPr>
              </a:p>
            </p:txBody>
          </p:sp>
          <p:sp>
            <p:nvSpPr>
              <p:cNvPr id="113718" name="AutoShape 57"/>
              <p:cNvSpPr>
                <a:spLocks noChangeArrowheads="1"/>
              </p:cNvSpPr>
              <p:nvPr/>
            </p:nvSpPr>
            <p:spPr bwMode="auto">
              <a:xfrm>
                <a:off x="1376" y="2336"/>
                <a:ext cx="768" cy="528"/>
              </a:xfrm>
              <a:prstGeom prst="roundRect">
                <a:avLst>
                  <a:gd name="adj" fmla="val 16667"/>
                </a:avLst>
              </a:prstGeom>
              <a:gradFill rotWithShape="1">
                <a:gsLst>
                  <a:gs pos="0">
                    <a:srgbClr val="52C287"/>
                  </a:gs>
                  <a:gs pos="50000">
                    <a:srgbClr val="CCFF66"/>
                  </a:gs>
                  <a:gs pos="100000">
                    <a:srgbClr val="52C287"/>
                  </a:gs>
                </a:gsLst>
                <a:lin ang="540000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:endParaRPr lang="vi-VN" altLang="en-US" i="1">
                  <a:solidFill>
                    <a:schemeClr val="hlink"/>
                  </a:solidFill>
                </a:endParaRPr>
              </a:p>
            </p:txBody>
          </p:sp>
        </p:grpSp>
        <p:sp>
          <p:nvSpPr>
            <p:cNvPr id="113719" name="Text Box 58"/>
            <p:cNvSpPr txBox="1">
              <a:spLocks noChangeArrowheads="1"/>
            </p:cNvSpPr>
            <p:nvPr/>
          </p:nvSpPr>
          <p:spPr bwMode="auto">
            <a:xfrm>
              <a:off x="3360" y="2264"/>
              <a:ext cx="816" cy="51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2200" i="1">
                  <a:solidFill>
                    <a:srgbClr val="FF3300"/>
                  </a:solidFill>
                </a:rPr>
                <a:t>D</a:t>
              </a:r>
              <a:r>
                <a:rPr lang="en-US" altLang="en-US" i="1">
                  <a:solidFill>
                    <a:srgbClr val="FF3300"/>
                  </a:solidFill>
                </a:rPr>
                <a:t>ụng cụ kẹp chặt</a:t>
              </a:r>
            </a:p>
          </p:txBody>
        </p:sp>
      </p:grpSp>
      <p:grpSp>
        <p:nvGrpSpPr>
          <p:cNvPr id="31803" name="Group 59"/>
          <p:cNvGrpSpPr>
            <a:grpSpLocks/>
          </p:cNvGrpSpPr>
          <p:nvPr/>
        </p:nvGrpSpPr>
        <p:grpSpPr bwMode="auto">
          <a:xfrm>
            <a:off x="3492500" y="4902200"/>
            <a:ext cx="698500" cy="939800"/>
            <a:chOff x="2240" y="3240"/>
            <a:chExt cx="440" cy="592"/>
          </a:xfrm>
        </p:grpSpPr>
        <p:grpSp>
          <p:nvGrpSpPr>
            <p:cNvPr id="113721" name="Group 60"/>
            <p:cNvGrpSpPr>
              <a:grpSpLocks/>
            </p:cNvGrpSpPr>
            <p:nvPr/>
          </p:nvGrpSpPr>
          <p:grpSpPr bwMode="auto">
            <a:xfrm>
              <a:off x="2280" y="3240"/>
              <a:ext cx="400" cy="592"/>
              <a:chOff x="312" y="3168"/>
              <a:chExt cx="360" cy="840"/>
            </a:xfrm>
          </p:grpSpPr>
          <p:sp>
            <p:nvSpPr>
              <p:cNvPr id="113722" name="AutoShape 61"/>
              <p:cNvSpPr>
                <a:spLocks noChangeArrowheads="1"/>
              </p:cNvSpPr>
              <p:nvPr/>
            </p:nvSpPr>
            <p:spPr bwMode="auto">
              <a:xfrm>
                <a:off x="336" y="3168"/>
                <a:ext cx="336" cy="816"/>
              </a:xfrm>
              <a:prstGeom prst="roundRect">
                <a:avLst>
                  <a:gd name="adj" fmla="val 16667"/>
                </a:avLst>
              </a:prstGeom>
              <a:gradFill rotWithShape="1">
                <a:gsLst>
                  <a:gs pos="0">
                    <a:srgbClr val="CCFF99"/>
                  </a:gs>
                  <a:gs pos="50000">
                    <a:srgbClr val="FFCCFF"/>
                  </a:gs>
                  <a:gs pos="100000">
                    <a:srgbClr val="CCFF99"/>
                  </a:gs>
                </a:gsLst>
                <a:lin ang="2700000" scaled="1"/>
              </a:gradFill>
              <a:ln w="9525" algn="ctr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:endParaRPr lang="vi-VN" altLang="en-US" i="1">
                  <a:solidFill>
                    <a:schemeClr val="hlink"/>
                  </a:solidFill>
                </a:endParaRPr>
              </a:p>
            </p:txBody>
          </p:sp>
          <p:sp>
            <p:nvSpPr>
              <p:cNvPr id="113723" name="AutoShape 62"/>
              <p:cNvSpPr>
                <a:spLocks noChangeArrowheads="1"/>
              </p:cNvSpPr>
              <p:nvPr/>
            </p:nvSpPr>
            <p:spPr bwMode="auto">
              <a:xfrm>
                <a:off x="312" y="3192"/>
                <a:ext cx="336" cy="816"/>
              </a:xfrm>
              <a:prstGeom prst="roundRect">
                <a:avLst>
                  <a:gd name="adj" fmla="val 16667"/>
                </a:avLst>
              </a:prstGeom>
              <a:gradFill rotWithShape="1">
                <a:gsLst>
                  <a:gs pos="0">
                    <a:srgbClr val="CCFF99"/>
                  </a:gs>
                  <a:gs pos="50000">
                    <a:srgbClr val="FFCCFF"/>
                  </a:gs>
                  <a:gs pos="100000">
                    <a:srgbClr val="CCFF99"/>
                  </a:gs>
                </a:gsLst>
                <a:lin ang="2700000" scaled="1"/>
              </a:gradFill>
              <a:ln w="9525" algn="ctr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:endParaRPr lang="vi-VN" altLang="en-US" i="1">
                  <a:solidFill>
                    <a:schemeClr val="hlink"/>
                  </a:solidFill>
                </a:endParaRPr>
              </a:p>
            </p:txBody>
          </p:sp>
        </p:grpSp>
        <p:sp>
          <p:nvSpPr>
            <p:cNvPr id="113724" name="Text Box 63"/>
            <p:cNvSpPr txBox="1">
              <a:spLocks noChangeArrowheads="1"/>
            </p:cNvSpPr>
            <p:nvPr/>
          </p:nvSpPr>
          <p:spPr bwMode="auto">
            <a:xfrm>
              <a:off x="2240" y="3286"/>
              <a:ext cx="432" cy="44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2000" i="1">
                  <a:solidFill>
                    <a:srgbClr val="6600FF"/>
                  </a:solidFill>
                </a:rPr>
                <a:t>Mỏ lết</a:t>
              </a:r>
            </a:p>
          </p:txBody>
        </p:sp>
      </p:grpSp>
      <p:grpSp>
        <p:nvGrpSpPr>
          <p:cNvPr id="31808" name="Group 64"/>
          <p:cNvGrpSpPr>
            <a:grpSpLocks/>
          </p:cNvGrpSpPr>
          <p:nvPr/>
        </p:nvGrpSpPr>
        <p:grpSpPr bwMode="auto">
          <a:xfrm>
            <a:off x="4216400" y="4902200"/>
            <a:ext cx="685800" cy="939800"/>
            <a:chOff x="2832" y="3240"/>
            <a:chExt cx="432" cy="592"/>
          </a:xfrm>
        </p:grpSpPr>
        <p:grpSp>
          <p:nvGrpSpPr>
            <p:cNvPr id="113726" name="Group 65"/>
            <p:cNvGrpSpPr>
              <a:grpSpLocks/>
            </p:cNvGrpSpPr>
            <p:nvPr/>
          </p:nvGrpSpPr>
          <p:grpSpPr bwMode="auto">
            <a:xfrm>
              <a:off x="2856" y="3240"/>
              <a:ext cx="400" cy="592"/>
              <a:chOff x="312" y="3168"/>
              <a:chExt cx="360" cy="840"/>
            </a:xfrm>
          </p:grpSpPr>
          <p:sp>
            <p:nvSpPr>
              <p:cNvPr id="113727" name="AutoShape 66"/>
              <p:cNvSpPr>
                <a:spLocks noChangeArrowheads="1"/>
              </p:cNvSpPr>
              <p:nvPr/>
            </p:nvSpPr>
            <p:spPr bwMode="auto">
              <a:xfrm>
                <a:off x="336" y="3168"/>
                <a:ext cx="336" cy="816"/>
              </a:xfrm>
              <a:prstGeom prst="roundRect">
                <a:avLst>
                  <a:gd name="adj" fmla="val 16667"/>
                </a:avLst>
              </a:prstGeom>
              <a:gradFill rotWithShape="1">
                <a:gsLst>
                  <a:gs pos="0">
                    <a:srgbClr val="CCFF99"/>
                  </a:gs>
                  <a:gs pos="50000">
                    <a:srgbClr val="FFCCFF"/>
                  </a:gs>
                  <a:gs pos="100000">
                    <a:srgbClr val="CCFF99"/>
                  </a:gs>
                </a:gsLst>
                <a:lin ang="2700000" scaled="1"/>
              </a:gradFill>
              <a:ln w="9525" algn="ctr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:endParaRPr lang="vi-VN" altLang="en-US" i="1">
                  <a:solidFill>
                    <a:schemeClr val="hlink"/>
                  </a:solidFill>
                </a:endParaRPr>
              </a:p>
            </p:txBody>
          </p:sp>
          <p:sp>
            <p:nvSpPr>
              <p:cNvPr id="113728" name="AutoShape 67"/>
              <p:cNvSpPr>
                <a:spLocks noChangeArrowheads="1"/>
              </p:cNvSpPr>
              <p:nvPr/>
            </p:nvSpPr>
            <p:spPr bwMode="auto">
              <a:xfrm>
                <a:off x="312" y="3192"/>
                <a:ext cx="336" cy="816"/>
              </a:xfrm>
              <a:prstGeom prst="roundRect">
                <a:avLst>
                  <a:gd name="adj" fmla="val 16667"/>
                </a:avLst>
              </a:prstGeom>
              <a:gradFill rotWithShape="1">
                <a:gsLst>
                  <a:gs pos="0">
                    <a:srgbClr val="CCFF99"/>
                  </a:gs>
                  <a:gs pos="50000">
                    <a:srgbClr val="FFCCFF"/>
                  </a:gs>
                  <a:gs pos="100000">
                    <a:srgbClr val="CCFF99"/>
                  </a:gs>
                </a:gsLst>
                <a:lin ang="2700000" scaled="1"/>
              </a:gradFill>
              <a:ln w="9525" algn="ctr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:endParaRPr lang="vi-VN" altLang="en-US" i="1">
                  <a:solidFill>
                    <a:schemeClr val="hlink"/>
                  </a:solidFill>
                </a:endParaRPr>
              </a:p>
            </p:txBody>
          </p:sp>
        </p:grpSp>
        <p:sp>
          <p:nvSpPr>
            <p:cNvPr id="113729" name="Text Box 68"/>
            <p:cNvSpPr txBox="1">
              <a:spLocks noChangeArrowheads="1"/>
            </p:cNvSpPr>
            <p:nvPr/>
          </p:nvSpPr>
          <p:spPr bwMode="auto">
            <a:xfrm>
              <a:off x="2832" y="3296"/>
              <a:ext cx="432" cy="44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2000" i="1">
                  <a:solidFill>
                    <a:srgbClr val="6600FF"/>
                  </a:solidFill>
                </a:rPr>
                <a:t>Cờ lê</a:t>
              </a:r>
            </a:p>
          </p:txBody>
        </p:sp>
      </p:grpSp>
      <p:grpSp>
        <p:nvGrpSpPr>
          <p:cNvPr id="31813" name="Group 69"/>
          <p:cNvGrpSpPr>
            <a:grpSpLocks/>
          </p:cNvGrpSpPr>
          <p:nvPr/>
        </p:nvGrpSpPr>
        <p:grpSpPr bwMode="auto">
          <a:xfrm>
            <a:off x="4876800" y="4902200"/>
            <a:ext cx="698500" cy="939800"/>
            <a:chOff x="3360" y="3240"/>
            <a:chExt cx="440" cy="592"/>
          </a:xfrm>
        </p:grpSpPr>
        <p:grpSp>
          <p:nvGrpSpPr>
            <p:cNvPr id="113731" name="Group 70"/>
            <p:cNvGrpSpPr>
              <a:grpSpLocks/>
            </p:cNvGrpSpPr>
            <p:nvPr/>
          </p:nvGrpSpPr>
          <p:grpSpPr bwMode="auto">
            <a:xfrm>
              <a:off x="3400" y="3240"/>
              <a:ext cx="400" cy="592"/>
              <a:chOff x="312" y="3168"/>
              <a:chExt cx="360" cy="840"/>
            </a:xfrm>
          </p:grpSpPr>
          <p:sp>
            <p:nvSpPr>
              <p:cNvPr id="113732" name="AutoShape 71"/>
              <p:cNvSpPr>
                <a:spLocks noChangeArrowheads="1"/>
              </p:cNvSpPr>
              <p:nvPr/>
            </p:nvSpPr>
            <p:spPr bwMode="auto">
              <a:xfrm>
                <a:off x="336" y="3168"/>
                <a:ext cx="336" cy="816"/>
              </a:xfrm>
              <a:prstGeom prst="roundRect">
                <a:avLst>
                  <a:gd name="adj" fmla="val 16667"/>
                </a:avLst>
              </a:prstGeom>
              <a:gradFill rotWithShape="1">
                <a:gsLst>
                  <a:gs pos="0">
                    <a:srgbClr val="CCFF99"/>
                  </a:gs>
                  <a:gs pos="50000">
                    <a:srgbClr val="FFCCFF"/>
                  </a:gs>
                  <a:gs pos="100000">
                    <a:srgbClr val="CCFF99"/>
                  </a:gs>
                </a:gsLst>
                <a:lin ang="2700000" scaled="1"/>
              </a:gradFill>
              <a:ln w="9525" algn="ctr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:endParaRPr lang="vi-VN" altLang="en-US" i="1">
                  <a:solidFill>
                    <a:schemeClr val="hlink"/>
                  </a:solidFill>
                </a:endParaRPr>
              </a:p>
            </p:txBody>
          </p:sp>
          <p:sp>
            <p:nvSpPr>
              <p:cNvPr id="113733" name="AutoShape 72"/>
              <p:cNvSpPr>
                <a:spLocks noChangeArrowheads="1"/>
              </p:cNvSpPr>
              <p:nvPr/>
            </p:nvSpPr>
            <p:spPr bwMode="auto">
              <a:xfrm>
                <a:off x="312" y="3192"/>
                <a:ext cx="336" cy="816"/>
              </a:xfrm>
              <a:prstGeom prst="roundRect">
                <a:avLst>
                  <a:gd name="adj" fmla="val 16667"/>
                </a:avLst>
              </a:prstGeom>
              <a:gradFill rotWithShape="1">
                <a:gsLst>
                  <a:gs pos="0">
                    <a:srgbClr val="CCFF99"/>
                  </a:gs>
                  <a:gs pos="50000">
                    <a:srgbClr val="FFCCFF"/>
                  </a:gs>
                  <a:gs pos="100000">
                    <a:srgbClr val="CCFF99"/>
                  </a:gs>
                </a:gsLst>
                <a:lin ang="2700000" scaled="1"/>
              </a:gradFill>
              <a:ln w="9525" algn="ctr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:endParaRPr lang="vi-VN" altLang="en-US" i="1">
                  <a:solidFill>
                    <a:schemeClr val="hlink"/>
                  </a:solidFill>
                </a:endParaRPr>
              </a:p>
            </p:txBody>
          </p:sp>
        </p:grpSp>
        <p:sp>
          <p:nvSpPr>
            <p:cNvPr id="113734" name="Text Box 73"/>
            <p:cNvSpPr txBox="1">
              <a:spLocks noChangeArrowheads="1"/>
            </p:cNvSpPr>
            <p:nvPr/>
          </p:nvSpPr>
          <p:spPr bwMode="auto">
            <a:xfrm>
              <a:off x="3360" y="3296"/>
              <a:ext cx="432" cy="44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2000" i="1">
                  <a:solidFill>
                    <a:srgbClr val="6600FF"/>
                  </a:solidFill>
                </a:rPr>
                <a:t>Tua vít</a:t>
              </a:r>
            </a:p>
          </p:txBody>
        </p:sp>
      </p:grpSp>
      <p:grpSp>
        <p:nvGrpSpPr>
          <p:cNvPr id="31818" name="Group 74"/>
          <p:cNvGrpSpPr>
            <a:grpSpLocks/>
          </p:cNvGrpSpPr>
          <p:nvPr/>
        </p:nvGrpSpPr>
        <p:grpSpPr bwMode="auto">
          <a:xfrm>
            <a:off x="5638800" y="4889500"/>
            <a:ext cx="685800" cy="939800"/>
            <a:chOff x="3920" y="3232"/>
            <a:chExt cx="432" cy="592"/>
          </a:xfrm>
        </p:grpSpPr>
        <p:grpSp>
          <p:nvGrpSpPr>
            <p:cNvPr id="113736" name="Group 75"/>
            <p:cNvGrpSpPr>
              <a:grpSpLocks/>
            </p:cNvGrpSpPr>
            <p:nvPr/>
          </p:nvGrpSpPr>
          <p:grpSpPr bwMode="auto">
            <a:xfrm>
              <a:off x="3952" y="3232"/>
              <a:ext cx="400" cy="592"/>
              <a:chOff x="312" y="3168"/>
              <a:chExt cx="360" cy="840"/>
            </a:xfrm>
          </p:grpSpPr>
          <p:sp>
            <p:nvSpPr>
              <p:cNvPr id="113737" name="AutoShape 76"/>
              <p:cNvSpPr>
                <a:spLocks noChangeArrowheads="1"/>
              </p:cNvSpPr>
              <p:nvPr/>
            </p:nvSpPr>
            <p:spPr bwMode="auto">
              <a:xfrm>
                <a:off x="336" y="3168"/>
                <a:ext cx="336" cy="816"/>
              </a:xfrm>
              <a:prstGeom prst="roundRect">
                <a:avLst>
                  <a:gd name="adj" fmla="val 16667"/>
                </a:avLst>
              </a:prstGeom>
              <a:gradFill rotWithShape="1">
                <a:gsLst>
                  <a:gs pos="0">
                    <a:srgbClr val="CCFF99"/>
                  </a:gs>
                  <a:gs pos="50000">
                    <a:srgbClr val="FFCCFF"/>
                  </a:gs>
                  <a:gs pos="100000">
                    <a:srgbClr val="CCFF99"/>
                  </a:gs>
                </a:gsLst>
                <a:lin ang="2700000" scaled="1"/>
              </a:gradFill>
              <a:ln w="9525" algn="ctr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:endParaRPr lang="vi-VN" altLang="en-US" i="1">
                  <a:solidFill>
                    <a:schemeClr val="hlink"/>
                  </a:solidFill>
                </a:endParaRPr>
              </a:p>
            </p:txBody>
          </p:sp>
          <p:sp>
            <p:nvSpPr>
              <p:cNvPr id="113738" name="AutoShape 77"/>
              <p:cNvSpPr>
                <a:spLocks noChangeArrowheads="1"/>
              </p:cNvSpPr>
              <p:nvPr/>
            </p:nvSpPr>
            <p:spPr bwMode="auto">
              <a:xfrm>
                <a:off x="312" y="3192"/>
                <a:ext cx="336" cy="816"/>
              </a:xfrm>
              <a:prstGeom prst="roundRect">
                <a:avLst>
                  <a:gd name="adj" fmla="val 16667"/>
                </a:avLst>
              </a:prstGeom>
              <a:gradFill rotWithShape="1">
                <a:gsLst>
                  <a:gs pos="0">
                    <a:srgbClr val="CCFF99"/>
                  </a:gs>
                  <a:gs pos="50000">
                    <a:srgbClr val="FFCCFF"/>
                  </a:gs>
                  <a:gs pos="100000">
                    <a:srgbClr val="CCFF99"/>
                  </a:gs>
                </a:gsLst>
                <a:lin ang="2700000" scaled="1"/>
              </a:gradFill>
              <a:ln w="9525" algn="ctr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:endParaRPr lang="vi-VN" altLang="en-US" i="1">
                  <a:solidFill>
                    <a:schemeClr val="hlink"/>
                  </a:solidFill>
                </a:endParaRPr>
              </a:p>
            </p:txBody>
          </p:sp>
        </p:grpSp>
        <p:sp>
          <p:nvSpPr>
            <p:cNvPr id="113739" name="Text Box 78"/>
            <p:cNvSpPr txBox="1">
              <a:spLocks noChangeArrowheads="1"/>
            </p:cNvSpPr>
            <p:nvPr/>
          </p:nvSpPr>
          <p:spPr bwMode="auto">
            <a:xfrm>
              <a:off x="3920" y="3382"/>
              <a:ext cx="432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2000" i="1">
                  <a:solidFill>
                    <a:srgbClr val="6600FF"/>
                  </a:solidFill>
                </a:rPr>
                <a:t>Êtô</a:t>
              </a:r>
            </a:p>
          </p:txBody>
        </p:sp>
      </p:grpSp>
      <p:grpSp>
        <p:nvGrpSpPr>
          <p:cNvPr id="31823" name="Group 79"/>
          <p:cNvGrpSpPr>
            <a:grpSpLocks/>
          </p:cNvGrpSpPr>
          <p:nvPr/>
        </p:nvGrpSpPr>
        <p:grpSpPr bwMode="auto">
          <a:xfrm>
            <a:off x="6324600" y="4889500"/>
            <a:ext cx="698500" cy="939800"/>
            <a:chOff x="4448" y="3240"/>
            <a:chExt cx="440" cy="592"/>
          </a:xfrm>
        </p:grpSpPr>
        <p:grpSp>
          <p:nvGrpSpPr>
            <p:cNvPr id="113741" name="Group 80"/>
            <p:cNvGrpSpPr>
              <a:grpSpLocks/>
            </p:cNvGrpSpPr>
            <p:nvPr/>
          </p:nvGrpSpPr>
          <p:grpSpPr bwMode="auto">
            <a:xfrm>
              <a:off x="4488" y="3240"/>
              <a:ext cx="400" cy="592"/>
              <a:chOff x="312" y="3168"/>
              <a:chExt cx="360" cy="840"/>
            </a:xfrm>
          </p:grpSpPr>
          <p:sp>
            <p:nvSpPr>
              <p:cNvPr id="113742" name="AutoShape 81"/>
              <p:cNvSpPr>
                <a:spLocks noChangeArrowheads="1"/>
              </p:cNvSpPr>
              <p:nvPr/>
            </p:nvSpPr>
            <p:spPr bwMode="auto">
              <a:xfrm>
                <a:off x="336" y="3168"/>
                <a:ext cx="336" cy="816"/>
              </a:xfrm>
              <a:prstGeom prst="roundRect">
                <a:avLst>
                  <a:gd name="adj" fmla="val 16667"/>
                </a:avLst>
              </a:prstGeom>
              <a:gradFill rotWithShape="1">
                <a:gsLst>
                  <a:gs pos="0">
                    <a:srgbClr val="CCFF99"/>
                  </a:gs>
                  <a:gs pos="50000">
                    <a:srgbClr val="FFCCFF"/>
                  </a:gs>
                  <a:gs pos="100000">
                    <a:srgbClr val="CCFF99"/>
                  </a:gs>
                </a:gsLst>
                <a:lin ang="2700000" scaled="1"/>
              </a:gradFill>
              <a:ln w="9525" algn="ctr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:endParaRPr lang="vi-VN" altLang="en-US" i="1">
                  <a:solidFill>
                    <a:schemeClr val="hlink"/>
                  </a:solidFill>
                </a:endParaRPr>
              </a:p>
            </p:txBody>
          </p:sp>
          <p:sp>
            <p:nvSpPr>
              <p:cNvPr id="113743" name="AutoShape 82"/>
              <p:cNvSpPr>
                <a:spLocks noChangeArrowheads="1"/>
              </p:cNvSpPr>
              <p:nvPr/>
            </p:nvSpPr>
            <p:spPr bwMode="auto">
              <a:xfrm>
                <a:off x="312" y="3192"/>
                <a:ext cx="336" cy="816"/>
              </a:xfrm>
              <a:prstGeom prst="roundRect">
                <a:avLst>
                  <a:gd name="adj" fmla="val 16667"/>
                </a:avLst>
              </a:prstGeom>
              <a:gradFill rotWithShape="1">
                <a:gsLst>
                  <a:gs pos="0">
                    <a:srgbClr val="CCFF99"/>
                  </a:gs>
                  <a:gs pos="50000">
                    <a:srgbClr val="FFCCFF"/>
                  </a:gs>
                  <a:gs pos="100000">
                    <a:srgbClr val="CCFF99"/>
                  </a:gs>
                </a:gsLst>
                <a:lin ang="2700000" scaled="1"/>
              </a:gradFill>
              <a:ln w="9525" algn="ctr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:endParaRPr lang="vi-VN" altLang="en-US" i="1">
                  <a:solidFill>
                    <a:schemeClr val="hlink"/>
                  </a:solidFill>
                </a:endParaRPr>
              </a:p>
            </p:txBody>
          </p:sp>
        </p:grpSp>
        <p:sp>
          <p:nvSpPr>
            <p:cNvPr id="113744" name="Text Box 83"/>
            <p:cNvSpPr txBox="1">
              <a:spLocks noChangeArrowheads="1"/>
            </p:cNvSpPr>
            <p:nvPr/>
          </p:nvSpPr>
          <p:spPr bwMode="auto">
            <a:xfrm>
              <a:off x="4448" y="3376"/>
              <a:ext cx="432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2000" i="1">
                  <a:solidFill>
                    <a:srgbClr val="6600FF"/>
                  </a:solidFill>
                </a:rPr>
                <a:t>Kìm</a:t>
              </a:r>
            </a:p>
          </p:txBody>
        </p:sp>
      </p:grpSp>
      <p:sp>
        <p:nvSpPr>
          <p:cNvPr id="31828" name="Line 84"/>
          <p:cNvSpPr>
            <a:spLocks noChangeShapeType="1"/>
          </p:cNvSpPr>
          <p:nvPr/>
        </p:nvSpPr>
        <p:spPr bwMode="auto">
          <a:xfrm>
            <a:off x="1752600" y="2882900"/>
            <a:ext cx="8382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829" name="Line 85"/>
          <p:cNvSpPr>
            <a:spLocks noChangeShapeType="1"/>
          </p:cNvSpPr>
          <p:nvPr/>
        </p:nvSpPr>
        <p:spPr bwMode="auto">
          <a:xfrm flipH="1">
            <a:off x="914400" y="2882900"/>
            <a:ext cx="8382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830" name="Line 86"/>
          <p:cNvSpPr>
            <a:spLocks noChangeShapeType="1"/>
          </p:cNvSpPr>
          <p:nvPr/>
        </p:nvSpPr>
        <p:spPr bwMode="auto">
          <a:xfrm flipH="1">
            <a:off x="533400" y="4279900"/>
            <a:ext cx="393700" cy="3175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831" name="Line 87"/>
          <p:cNvSpPr>
            <a:spLocks noChangeShapeType="1"/>
          </p:cNvSpPr>
          <p:nvPr/>
        </p:nvSpPr>
        <p:spPr bwMode="auto">
          <a:xfrm>
            <a:off x="927100" y="4279900"/>
            <a:ext cx="444500" cy="3175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832" name="Line 88"/>
          <p:cNvSpPr>
            <a:spLocks noChangeShapeType="1"/>
          </p:cNvSpPr>
          <p:nvPr/>
        </p:nvSpPr>
        <p:spPr bwMode="auto">
          <a:xfrm flipH="1">
            <a:off x="3886200" y="4254500"/>
            <a:ext cx="38100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833" name="Line 89"/>
          <p:cNvSpPr>
            <a:spLocks noChangeShapeType="1"/>
          </p:cNvSpPr>
          <p:nvPr/>
        </p:nvSpPr>
        <p:spPr bwMode="auto">
          <a:xfrm>
            <a:off x="4267200" y="4254500"/>
            <a:ext cx="22860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834" name="Line 90"/>
          <p:cNvSpPr>
            <a:spLocks noChangeShapeType="1"/>
          </p:cNvSpPr>
          <p:nvPr/>
        </p:nvSpPr>
        <p:spPr bwMode="auto">
          <a:xfrm>
            <a:off x="4279900" y="4254500"/>
            <a:ext cx="76200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835" name="Line 91"/>
          <p:cNvSpPr>
            <a:spLocks noChangeShapeType="1"/>
          </p:cNvSpPr>
          <p:nvPr/>
        </p:nvSpPr>
        <p:spPr bwMode="auto">
          <a:xfrm>
            <a:off x="5638800" y="4254500"/>
            <a:ext cx="30480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836" name="Line 92"/>
          <p:cNvSpPr>
            <a:spLocks noChangeShapeType="1"/>
          </p:cNvSpPr>
          <p:nvPr/>
        </p:nvSpPr>
        <p:spPr bwMode="auto">
          <a:xfrm>
            <a:off x="5638800" y="4254500"/>
            <a:ext cx="91440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837" name="Line 93"/>
          <p:cNvSpPr>
            <a:spLocks noChangeShapeType="1"/>
          </p:cNvSpPr>
          <p:nvPr/>
        </p:nvSpPr>
        <p:spPr bwMode="auto">
          <a:xfrm flipH="1">
            <a:off x="6883400" y="2819400"/>
            <a:ext cx="9144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838" name="Line 94"/>
          <p:cNvSpPr>
            <a:spLocks noChangeShapeType="1"/>
          </p:cNvSpPr>
          <p:nvPr/>
        </p:nvSpPr>
        <p:spPr bwMode="auto">
          <a:xfrm flipH="1">
            <a:off x="7569200" y="2819400"/>
            <a:ext cx="2286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839" name="Line 95"/>
          <p:cNvSpPr>
            <a:spLocks noChangeShapeType="1"/>
          </p:cNvSpPr>
          <p:nvPr/>
        </p:nvSpPr>
        <p:spPr bwMode="auto">
          <a:xfrm>
            <a:off x="7797800" y="2819400"/>
            <a:ext cx="2794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840" name="Line 96"/>
          <p:cNvSpPr>
            <a:spLocks noChangeShapeType="1"/>
          </p:cNvSpPr>
          <p:nvPr/>
        </p:nvSpPr>
        <p:spPr bwMode="auto">
          <a:xfrm>
            <a:off x="7797800" y="2819400"/>
            <a:ext cx="8382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841" name="Line 97"/>
          <p:cNvSpPr>
            <a:spLocks noChangeShapeType="1"/>
          </p:cNvSpPr>
          <p:nvPr/>
        </p:nvSpPr>
        <p:spPr bwMode="auto">
          <a:xfrm>
            <a:off x="4965700" y="2870200"/>
            <a:ext cx="8382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842" name="Line 98"/>
          <p:cNvSpPr>
            <a:spLocks noChangeShapeType="1"/>
          </p:cNvSpPr>
          <p:nvPr/>
        </p:nvSpPr>
        <p:spPr bwMode="auto">
          <a:xfrm flipH="1">
            <a:off x="4127500" y="2870200"/>
            <a:ext cx="8382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31843" name="Group 99"/>
          <p:cNvGrpSpPr>
            <a:grpSpLocks/>
          </p:cNvGrpSpPr>
          <p:nvPr/>
        </p:nvGrpSpPr>
        <p:grpSpPr bwMode="auto">
          <a:xfrm>
            <a:off x="6324600" y="3340100"/>
            <a:ext cx="774700" cy="876300"/>
            <a:chOff x="4072" y="2256"/>
            <a:chExt cx="488" cy="552"/>
          </a:xfrm>
        </p:grpSpPr>
        <p:grpSp>
          <p:nvGrpSpPr>
            <p:cNvPr id="113761" name="Group 100"/>
            <p:cNvGrpSpPr>
              <a:grpSpLocks/>
            </p:cNvGrpSpPr>
            <p:nvPr/>
          </p:nvGrpSpPr>
          <p:grpSpPr bwMode="auto">
            <a:xfrm>
              <a:off x="4096" y="2256"/>
              <a:ext cx="384" cy="552"/>
              <a:chOff x="4768" y="2352"/>
              <a:chExt cx="384" cy="552"/>
            </a:xfrm>
          </p:grpSpPr>
          <p:sp>
            <p:nvSpPr>
              <p:cNvPr id="113762" name="AutoShape 101"/>
              <p:cNvSpPr>
                <a:spLocks noChangeArrowheads="1"/>
              </p:cNvSpPr>
              <p:nvPr/>
            </p:nvSpPr>
            <p:spPr bwMode="auto">
              <a:xfrm>
                <a:off x="4768" y="2352"/>
                <a:ext cx="353" cy="528"/>
              </a:xfrm>
              <a:prstGeom prst="roundRect">
                <a:avLst>
                  <a:gd name="adj" fmla="val 16667"/>
                </a:avLst>
              </a:prstGeom>
              <a:gradFill rotWithShape="1">
                <a:gsLst>
                  <a:gs pos="0">
                    <a:srgbClr val="52C287"/>
                  </a:gs>
                  <a:gs pos="50000">
                    <a:srgbClr val="CCFF66"/>
                  </a:gs>
                  <a:gs pos="100000">
                    <a:srgbClr val="52C287"/>
                  </a:gs>
                </a:gsLst>
                <a:lin ang="540000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:endParaRPr lang="vi-VN" altLang="en-US" i="1">
                  <a:solidFill>
                    <a:schemeClr val="hlink"/>
                  </a:solidFill>
                </a:endParaRPr>
              </a:p>
            </p:txBody>
          </p:sp>
          <p:sp>
            <p:nvSpPr>
              <p:cNvPr id="113763" name="AutoShape 102"/>
              <p:cNvSpPr>
                <a:spLocks noChangeArrowheads="1"/>
              </p:cNvSpPr>
              <p:nvPr/>
            </p:nvSpPr>
            <p:spPr bwMode="auto">
              <a:xfrm>
                <a:off x="4799" y="2376"/>
                <a:ext cx="353" cy="528"/>
              </a:xfrm>
              <a:prstGeom prst="roundRect">
                <a:avLst>
                  <a:gd name="adj" fmla="val 16667"/>
                </a:avLst>
              </a:prstGeom>
              <a:gradFill rotWithShape="1">
                <a:gsLst>
                  <a:gs pos="0">
                    <a:srgbClr val="52C287"/>
                  </a:gs>
                  <a:gs pos="50000">
                    <a:srgbClr val="CCFF66"/>
                  </a:gs>
                  <a:gs pos="100000">
                    <a:srgbClr val="52C287"/>
                  </a:gs>
                </a:gsLst>
                <a:lin ang="540000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:endParaRPr lang="vi-VN" altLang="en-US" i="1">
                  <a:solidFill>
                    <a:schemeClr val="hlink"/>
                  </a:solidFill>
                </a:endParaRPr>
              </a:p>
            </p:txBody>
          </p:sp>
        </p:grpSp>
        <p:sp>
          <p:nvSpPr>
            <p:cNvPr id="113764" name="Text Box 103"/>
            <p:cNvSpPr txBox="1">
              <a:spLocks noChangeArrowheads="1"/>
            </p:cNvSpPr>
            <p:nvPr/>
          </p:nvSpPr>
          <p:spPr bwMode="auto">
            <a:xfrm>
              <a:off x="4072" y="2352"/>
              <a:ext cx="48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i="1">
                  <a:solidFill>
                    <a:srgbClr val="FF3300"/>
                  </a:solidFill>
                </a:rPr>
                <a:t>Búa</a:t>
              </a:r>
            </a:p>
          </p:txBody>
        </p:sp>
      </p:grpSp>
      <p:grpSp>
        <p:nvGrpSpPr>
          <p:cNvPr id="31848" name="Group 104"/>
          <p:cNvGrpSpPr>
            <a:grpSpLocks/>
          </p:cNvGrpSpPr>
          <p:nvPr/>
        </p:nvGrpSpPr>
        <p:grpSpPr bwMode="auto">
          <a:xfrm>
            <a:off x="6972300" y="3340100"/>
            <a:ext cx="774700" cy="876300"/>
            <a:chOff x="4480" y="2256"/>
            <a:chExt cx="488" cy="552"/>
          </a:xfrm>
        </p:grpSpPr>
        <p:grpSp>
          <p:nvGrpSpPr>
            <p:cNvPr id="113766" name="Group 105"/>
            <p:cNvGrpSpPr>
              <a:grpSpLocks/>
            </p:cNvGrpSpPr>
            <p:nvPr/>
          </p:nvGrpSpPr>
          <p:grpSpPr bwMode="auto">
            <a:xfrm>
              <a:off x="4512" y="2256"/>
              <a:ext cx="384" cy="552"/>
              <a:chOff x="4768" y="2352"/>
              <a:chExt cx="384" cy="552"/>
            </a:xfrm>
          </p:grpSpPr>
          <p:sp>
            <p:nvSpPr>
              <p:cNvPr id="113767" name="AutoShape 106"/>
              <p:cNvSpPr>
                <a:spLocks noChangeArrowheads="1"/>
              </p:cNvSpPr>
              <p:nvPr/>
            </p:nvSpPr>
            <p:spPr bwMode="auto">
              <a:xfrm>
                <a:off x="4768" y="2352"/>
                <a:ext cx="353" cy="528"/>
              </a:xfrm>
              <a:prstGeom prst="roundRect">
                <a:avLst>
                  <a:gd name="adj" fmla="val 16667"/>
                </a:avLst>
              </a:prstGeom>
              <a:gradFill rotWithShape="1">
                <a:gsLst>
                  <a:gs pos="0">
                    <a:srgbClr val="52C287"/>
                  </a:gs>
                  <a:gs pos="50000">
                    <a:srgbClr val="CCFF66"/>
                  </a:gs>
                  <a:gs pos="100000">
                    <a:srgbClr val="52C287"/>
                  </a:gs>
                </a:gsLst>
                <a:lin ang="540000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:endParaRPr lang="vi-VN" altLang="en-US" i="1">
                  <a:solidFill>
                    <a:schemeClr val="hlink"/>
                  </a:solidFill>
                </a:endParaRPr>
              </a:p>
            </p:txBody>
          </p:sp>
          <p:sp>
            <p:nvSpPr>
              <p:cNvPr id="113768" name="AutoShape 107"/>
              <p:cNvSpPr>
                <a:spLocks noChangeArrowheads="1"/>
              </p:cNvSpPr>
              <p:nvPr/>
            </p:nvSpPr>
            <p:spPr bwMode="auto">
              <a:xfrm>
                <a:off x="4799" y="2376"/>
                <a:ext cx="353" cy="528"/>
              </a:xfrm>
              <a:prstGeom prst="roundRect">
                <a:avLst>
                  <a:gd name="adj" fmla="val 16667"/>
                </a:avLst>
              </a:prstGeom>
              <a:gradFill rotWithShape="1">
                <a:gsLst>
                  <a:gs pos="0">
                    <a:srgbClr val="52C287"/>
                  </a:gs>
                  <a:gs pos="50000">
                    <a:srgbClr val="CCFF66"/>
                  </a:gs>
                  <a:gs pos="100000">
                    <a:srgbClr val="52C287"/>
                  </a:gs>
                </a:gsLst>
                <a:lin ang="540000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:endParaRPr lang="vi-VN" altLang="en-US" i="1">
                  <a:solidFill>
                    <a:schemeClr val="hlink"/>
                  </a:solidFill>
                </a:endParaRPr>
              </a:p>
            </p:txBody>
          </p:sp>
        </p:grpSp>
        <p:sp>
          <p:nvSpPr>
            <p:cNvPr id="113769" name="Text Box 108"/>
            <p:cNvSpPr txBox="1">
              <a:spLocks noChangeArrowheads="1"/>
            </p:cNvSpPr>
            <p:nvPr/>
          </p:nvSpPr>
          <p:spPr bwMode="auto">
            <a:xfrm>
              <a:off x="4480" y="2352"/>
              <a:ext cx="48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i="1">
                  <a:solidFill>
                    <a:srgbClr val="FF3300"/>
                  </a:solidFill>
                </a:rPr>
                <a:t>Cưa</a:t>
              </a:r>
            </a:p>
          </p:txBody>
        </p:sp>
      </p:grpSp>
      <p:grpSp>
        <p:nvGrpSpPr>
          <p:cNvPr id="31853" name="Group 109"/>
          <p:cNvGrpSpPr>
            <a:grpSpLocks/>
          </p:cNvGrpSpPr>
          <p:nvPr/>
        </p:nvGrpSpPr>
        <p:grpSpPr bwMode="auto">
          <a:xfrm>
            <a:off x="7632700" y="3340100"/>
            <a:ext cx="774700" cy="876300"/>
            <a:chOff x="4896" y="2256"/>
            <a:chExt cx="488" cy="552"/>
          </a:xfrm>
        </p:grpSpPr>
        <p:grpSp>
          <p:nvGrpSpPr>
            <p:cNvPr id="113771" name="Group 110"/>
            <p:cNvGrpSpPr>
              <a:grpSpLocks/>
            </p:cNvGrpSpPr>
            <p:nvPr/>
          </p:nvGrpSpPr>
          <p:grpSpPr bwMode="auto">
            <a:xfrm>
              <a:off x="4928" y="2256"/>
              <a:ext cx="384" cy="552"/>
              <a:chOff x="4768" y="2352"/>
              <a:chExt cx="384" cy="552"/>
            </a:xfrm>
          </p:grpSpPr>
          <p:sp>
            <p:nvSpPr>
              <p:cNvPr id="113772" name="AutoShape 111"/>
              <p:cNvSpPr>
                <a:spLocks noChangeArrowheads="1"/>
              </p:cNvSpPr>
              <p:nvPr/>
            </p:nvSpPr>
            <p:spPr bwMode="auto">
              <a:xfrm>
                <a:off x="4768" y="2352"/>
                <a:ext cx="353" cy="528"/>
              </a:xfrm>
              <a:prstGeom prst="roundRect">
                <a:avLst>
                  <a:gd name="adj" fmla="val 16667"/>
                </a:avLst>
              </a:prstGeom>
              <a:gradFill rotWithShape="1">
                <a:gsLst>
                  <a:gs pos="0">
                    <a:srgbClr val="52C287"/>
                  </a:gs>
                  <a:gs pos="50000">
                    <a:srgbClr val="CCFF66"/>
                  </a:gs>
                  <a:gs pos="100000">
                    <a:srgbClr val="52C287"/>
                  </a:gs>
                </a:gsLst>
                <a:lin ang="540000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:endParaRPr lang="vi-VN" altLang="en-US" i="1">
                  <a:solidFill>
                    <a:schemeClr val="hlink"/>
                  </a:solidFill>
                </a:endParaRPr>
              </a:p>
            </p:txBody>
          </p:sp>
          <p:sp>
            <p:nvSpPr>
              <p:cNvPr id="113773" name="AutoShape 112"/>
              <p:cNvSpPr>
                <a:spLocks noChangeArrowheads="1"/>
              </p:cNvSpPr>
              <p:nvPr/>
            </p:nvSpPr>
            <p:spPr bwMode="auto">
              <a:xfrm>
                <a:off x="4799" y="2376"/>
                <a:ext cx="353" cy="528"/>
              </a:xfrm>
              <a:prstGeom prst="roundRect">
                <a:avLst>
                  <a:gd name="adj" fmla="val 16667"/>
                </a:avLst>
              </a:prstGeom>
              <a:gradFill rotWithShape="1">
                <a:gsLst>
                  <a:gs pos="0">
                    <a:srgbClr val="52C287"/>
                  </a:gs>
                  <a:gs pos="50000">
                    <a:srgbClr val="CCFF66"/>
                  </a:gs>
                  <a:gs pos="100000">
                    <a:srgbClr val="52C287"/>
                  </a:gs>
                </a:gsLst>
                <a:lin ang="540000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:endParaRPr lang="vi-VN" altLang="en-US" i="1">
                  <a:solidFill>
                    <a:schemeClr val="hlink"/>
                  </a:solidFill>
                </a:endParaRPr>
              </a:p>
            </p:txBody>
          </p:sp>
        </p:grpSp>
        <p:sp>
          <p:nvSpPr>
            <p:cNvPr id="113774" name="Text Box 113"/>
            <p:cNvSpPr txBox="1">
              <a:spLocks noChangeArrowheads="1"/>
            </p:cNvSpPr>
            <p:nvPr/>
          </p:nvSpPr>
          <p:spPr bwMode="auto">
            <a:xfrm>
              <a:off x="4896" y="2352"/>
              <a:ext cx="48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i="1">
                  <a:solidFill>
                    <a:srgbClr val="FF3300"/>
                  </a:solidFill>
                </a:rPr>
                <a:t>Đục</a:t>
              </a:r>
            </a:p>
          </p:txBody>
        </p:sp>
      </p:grpSp>
      <p:grpSp>
        <p:nvGrpSpPr>
          <p:cNvPr id="31858" name="Group 114"/>
          <p:cNvGrpSpPr>
            <a:grpSpLocks/>
          </p:cNvGrpSpPr>
          <p:nvPr/>
        </p:nvGrpSpPr>
        <p:grpSpPr bwMode="auto">
          <a:xfrm>
            <a:off x="8293100" y="3340100"/>
            <a:ext cx="774700" cy="876300"/>
            <a:chOff x="5320" y="2256"/>
            <a:chExt cx="488" cy="552"/>
          </a:xfrm>
        </p:grpSpPr>
        <p:grpSp>
          <p:nvGrpSpPr>
            <p:cNvPr id="113776" name="Group 115"/>
            <p:cNvGrpSpPr>
              <a:grpSpLocks/>
            </p:cNvGrpSpPr>
            <p:nvPr/>
          </p:nvGrpSpPr>
          <p:grpSpPr bwMode="auto">
            <a:xfrm>
              <a:off x="5344" y="2256"/>
              <a:ext cx="384" cy="552"/>
              <a:chOff x="4768" y="2352"/>
              <a:chExt cx="384" cy="552"/>
            </a:xfrm>
          </p:grpSpPr>
          <p:sp>
            <p:nvSpPr>
              <p:cNvPr id="113777" name="AutoShape 116"/>
              <p:cNvSpPr>
                <a:spLocks noChangeArrowheads="1"/>
              </p:cNvSpPr>
              <p:nvPr/>
            </p:nvSpPr>
            <p:spPr bwMode="auto">
              <a:xfrm>
                <a:off x="4768" y="2352"/>
                <a:ext cx="353" cy="528"/>
              </a:xfrm>
              <a:prstGeom prst="roundRect">
                <a:avLst>
                  <a:gd name="adj" fmla="val 16667"/>
                </a:avLst>
              </a:prstGeom>
              <a:gradFill rotWithShape="1">
                <a:gsLst>
                  <a:gs pos="0">
                    <a:srgbClr val="52C287"/>
                  </a:gs>
                  <a:gs pos="50000">
                    <a:srgbClr val="CCFF66"/>
                  </a:gs>
                  <a:gs pos="100000">
                    <a:srgbClr val="52C287"/>
                  </a:gs>
                </a:gsLst>
                <a:lin ang="540000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:endParaRPr lang="vi-VN" altLang="en-US" i="1">
                  <a:solidFill>
                    <a:schemeClr val="hlink"/>
                  </a:solidFill>
                </a:endParaRPr>
              </a:p>
            </p:txBody>
          </p:sp>
          <p:sp>
            <p:nvSpPr>
              <p:cNvPr id="113778" name="AutoShape 117"/>
              <p:cNvSpPr>
                <a:spLocks noChangeArrowheads="1"/>
              </p:cNvSpPr>
              <p:nvPr/>
            </p:nvSpPr>
            <p:spPr bwMode="auto">
              <a:xfrm>
                <a:off x="4799" y="2376"/>
                <a:ext cx="353" cy="528"/>
              </a:xfrm>
              <a:prstGeom prst="roundRect">
                <a:avLst>
                  <a:gd name="adj" fmla="val 16667"/>
                </a:avLst>
              </a:prstGeom>
              <a:gradFill rotWithShape="1">
                <a:gsLst>
                  <a:gs pos="0">
                    <a:srgbClr val="52C287"/>
                  </a:gs>
                  <a:gs pos="50000">
                    <a:srgbClr val="CCFF66"/>
                  </a:gs>
                  <a:gs pos="100000">
                    <a:srgbClr val="52C287"/>
                  </a:gs>
                </a:gsLst>
                <a:lin ang="540000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:endParaRPr lang="vi-VN" altLang="en-US" i="1">
                  <a:solidFill>
                    <a:schemeClr val="hlink"/>
                  </a:solidFill>
                </a:endParaRPr>
              </a:p>
            </p:txBody>
          </p:sp>
        </p:grpSp>
        <p:sp>
          <p:nvSpPr>
            <p:cNvPr id="113779" name="Text Box 118"/>
            <p:cNvSpPr txBox="1">
              <a:spLocks noChangeArrowheads="1"/>
            </p:cNvSpPr>
            <p:nvPr/>
          </p:nvSpPr>
          <p:spPr bwMode="auto">
            <a:xfrm>
              <a:off x="5320" y="2344"/>
              <a:ext cx="48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i="1">
                  <a:solidFill>
                    <a:srgbClr val="FF3300"/>
                  </a:solidFill>
                </a:rPr>
                <a:t>Dũa</a:t>
              </a:r>
            </a:p>
          </p:txBody>
        </p:sp>
      </p:grpSp>
      <p:grpSp>
        <p:nvGrpSpPr>
          <p:cNvPr id="31863" name="Group 119"/>
          <p:cNvGrpSpPr>
            <a:grpSpLocks/>
          </p:cNvGrpSpPr>
          <p:nvPr/>
        </p:nvGrpSpPr>
        <p:grpSpPr bwMode="auto">
          <a:xfrm>
            <a:off x="3416300" y="739775"/>
            <a:ext cx="2765425" cy="641350"/>
            <a:chOff x="2168" y="658"/>
            <a:chExt cx="1742" cy="404"/>
          </a:xfrm>
        </p:grpSpPr>
        <p:sp>
          <p:nvSpPr>
            <p:cNvPr id="113781" name="AutoShape 120"/>
            <p:cNvSpPr>
              <a:spLocks noChangeArrowheads="1"/>
            </p:cNvSpPr>
            <p:nvPr/>
          </p:nvSpPr>
          <p:spPr bwMode="auto">
            <a:xfrm>
              <a:off x="2168" y="658"/>
              <a:ext cx="1710" cy="374"/>
            </a:xfrm>
            <a:prstGeom prst="flowChartAlternateProcess">
              <a:avLst/>
            </a:prstGeom>
            <a:gradFill rotWithShape="1">
              <a:gsLst>
                <a:gs pos="0">
                  <a:srgbClr val="FF66FF"/>
                </a:gs>
                <a:gs pos="50000">
                  <a:srgbClr val="CCFF66"/>
                </a:gs>
                <a:gs pos="100000">
                  <a:srgbClr val="FF66FF"/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endParaRPr lang="vi-VN" altLang="en-US" i="1">
                <a:solidFill>
                  <a:schemeClr val="hlink"/>
                </a:solidFill>
              </a:endParaRPr>
            </a:p>
          </p:txBody>
        </p:sp>
        <p:sp>
          <p:nvSpPr>
            <p:cNvPr id="113782" name="AutoShape 121"/>
            <p:cNvSpPr>
              <a:spLocks noChangeArrowheads="1"/>
            </p:cNvSpPr>
            <p:nvPr/>
          </p:nvSpPr>
          <p:spPr bwMode="auto">
            <a:xfrm>
              <a:off x="2200" y="688"/>
              <a:ext cx="1710" cy="374"/>
            </a:xfrm>
            <a:prstGeom prst="flowChartAlternateProcess">
              <a:avLst/>
            </a:prstGeom>
            <a:gradFill rotWithShape="1">
              <a:gsLst>
                <a:gs pos="0">
                  <a:srgbClr val="FF66FF"/>
                </a:gs>
                <a:gs pos="50000">
                  <a:srgbClr val="CCFF66"/>
                </a:gs>
                <a:gs pos="100000">
                  <a:srgbClr val="FF66FF"/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endParaRPr lang="vi-VN" altLang="en-US" i="1">
                <a:solidFill>
                  <a:schemeClr val="hlink"/>
                </a:solidFill>
              </a:endParaRPr>
            </a:p>
          </p:txBody>
        </p:sp>
        <p:sp>
          <p:nvSpPr>
            <p:cNvPr id="113783" name="Text Box 122"/>
            <p:cNvSpPr txBox="1">
              <a:spLocks noChangeArrowheads="1"/>
            </p:cNvSpPr>
            <p:nvPr/>
          </p:nvSpPr>
          <p:spPr bwMode="auto">
            <a:xfrm>
              <a:off x="2246" y="664"/>
              <a:ext cx="1578" cy="32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2800">
                  <a:solidFill>
                    <a:srgbClr val="000066"/>
                  </a:solidFill>
                </a:rPr>
                <a:t>Dụng cụ cơ khí</a:t>
              </a:r>
            </a:p>
          </p:txBody>
        </p:sp>
      </p:grpSp>
      <p:sp>
        <p:nvSpPr>
          <p:cNvPr id="31867" name="Line 123"/>
          <p:cNvSpPr>
            <a:spLocks noChangeShapeType="1"/>
          </p:cNvSpPr>
          <p:nvPr/>
        </p:nvSpPr>
        <p:spPr bwMode="auto">
          <a:xfrm flipH="1">
            <a:off x="2260600" y="4279900"/>
            <a:ext cx="393700" cy="3175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868" name="Line 124"/>
          <p:cNvSpPr>
            <a:spLocks noChangeShapeType="1"/>
          </p:cNvSpPr>
          <p:nvPr/>
        </p:nvSpPr>
        <p:spPr bwMode="auto">
          <a:xfrm>
            <a:off x="2654300" y="4279900"/>
            <a:ext cx="444500" cy="3175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3786" name="Rectangle 125"/>
          <p:cNvSpPr>
            <a:spLocks noChangeArrowheads="1"/>
          </p:cNvSpPr>
          <p:nvPr/>
        </p:nvSpPr>
        <p:spPr bwMode="auto">
          <a:xfrm>
            <a:off x="114300" y="114300"/>
            <a:ext cx="8991600" cy="6705600"/>
          </a:xfrm>
          <a:prstGeom prst="rect">
            <a:avLst/>
          </a:prstGeom>
          <a:noFill/>
          <a:ln w="57150" cmpd="thinThick">
            <a:solidFill>
              <a:srgbClr val="0000FF"/>
            </a:solidFill>
            <a:miter lim="800000"/>
            <a:headEnd/>
            <a:tailEnd/>
          </a:ln>
          <a:effectLst>
            <a:outerShdw dist="107763" dir="13500000" algn="ctr" rotWithShape="0">
              <a:schemeClr val="bg2">
                <a:alpha val="50000"/>
              </a:scheme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vi-VN" altLang="en-US" i="1">
              <a:solidFill>
                <a:schemeClr val="hlink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318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317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317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18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0" dur="500"/>
                                        <p:tgtEl>
                                          <p:spTgt spid="317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317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26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8" dur="500"/>
                                        <p:tgtEl>
                                          <p:spTgt spid="317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3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317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7" dur="500"/>
                                        <p:tgtEl>
                                          <p:spTgt spid="318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9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17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17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44" presetID="18" presetClass="entr" presetSubtype="6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6" dur="500"/>
                                        <p:tgtEl>
                                          <p:spTgt spid="318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48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17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17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 nodeType="clickPar">
                      <p:stCondLst>
                        <p:cond delay="indefinite"/>
                      </p:stCondLst>
                      <p:childTnLst>
                        <p:par>
                          <p:cTn id="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4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6" dur="500"/>
                                        <p:tgtEl>
                                          <p:spTgt spid="318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58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0" dur="500"/>
                                        <p:tgtEl>
                                          <p:spTgt spid="317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62" presetID="18" presetClass="entr" presetSubtype="6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64" dur="500"/>
                                        <p:tgtEl>
                                          <p:spTgt spid="318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66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8" dur="500"/>
                                        <p:tgtEl>
                                          <p:spTgt spid="317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 nodeType="clickPar">
                      <p:stCondLst>
                        <p:cond delay="indefinite"/>
                      </p:stCondLst>
                      <p:childTnLst>
                        <p:par>
                          <p:cTn id="7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1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3" dur="500"/>
                                        <p:tgtEl>
                                          <p:spTgt spid="318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75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7" dur="500"/>
                                        <p:tgtEl>
                                          <p:spTgt spid="317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79" presetID="18" presetClass="entr" presetSubtype="12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81" dur="500"/>
                                        <p:tgtEl>
                                          <p:spTgt spid="318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83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85" dur="500"/>
                                        <p:tgtEl>
                                          <p:spTgt spid="317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 nodeType="clickPar">
                      <p:stCondLst>
                        <p:cond delay="indefinite"/>
                      </p:stCondLst>
                      <p:childTnLst>
                        <p:par>
                          <p:cTn id="8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8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90" dur="500"/>
                                        <p:tgtEl>
                                          <p:spTgt spid="318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2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317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317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97" presetID="18" presetClass="entr" presetSubtype="6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99" dur="500"/>
                                        <p:tgtEl>
                                          <p:spTgt spid="318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101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317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317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 nodeType="clickPar">
                      <p:stCondLst>
                        <p:cond delay="indefinite"/>
                      </p:stCondLst>
                      <p:childTnLst>
                        <p:par>
                          <p:cTn id="10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7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09" dur="500"/>
                                        <p:tgtEl>
                                          <p:spTgt spid="318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1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3" dur="500"/>
                                        <p:tgtEl>
                                          <p:spTgt spid="318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5" presetID="18" presetClass="entr" presetSubtype="6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17" dur="500"/>
                                        <p:tgtEl>
                                          <p:spTgt spid="318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19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1" dur="500"/>
                                        <p:tgtEl>
                                          <p:spTgt spid="318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2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123" presetID="18" presetClass="entr" presetSubtype="6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25" dur="500"/>
                                        <p:tgtEl>
                                          <p:spTgt spid="318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6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127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9" dur="500"/>
                                        <p:tgtEl>
                                          <p:spTgt spid="318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 nodeType="clickPar">
                      <p:stCondLst>
                        <p:cond delay="indefinite"/>
                      </p:stCondLst>
                      <p:childTnLst>
                        <p:par>
                          <p:cTn id="1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2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34" dur="500"/>
                                        <p:tgtEl>
                                          <p:spTgt spid="318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36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8" dur="500"/>
                                        <p:tgtEl>
                                          <p:spTgt spid="318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9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40" presetID="18" presetClass="entr" presetSubtype="6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42" dur="500"/>
                                        <p:tgtEl>
                                          <p:spTgt spid="318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3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44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46" dur="500"/>
                                        <p:tgtEl>
                                          <p:spTgt spid="318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 nodeType="clickPar">
                      <p:stCondLst>
                        <p:cond delay="indefinite"/>
                      </p:stCondLst>
                      <p:childTnLst>
                        <p:par>
                          <p:cTn id="1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9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51" dur="500"/>
                                        <p:tgtEl>
                                          <p:spTgt spid="318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53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5" dur="1000" fill="hold"/>
                                        <p:tgtEl>
                                          <p:spTgt spid="318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1000" fill="hold"/>
                                        <p:tgtEl>
                                          <p:spTgt spid="318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7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58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60" dur="500"/>
                                        <p:tgtEl>
                                          <p:spTgt spid="318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1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62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4" dur="1000" fill="hold"/>
                                        <p:tgtEl>
                                          <p:spTgt spid="318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5" dur="1000" fill="hold"/>
                                        <p:tgtEl>
                                          <p:spTgt spid="318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6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67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69" dur="500"/>
                                        <p:tgtEl>
                                          <p:spTgt spid="318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0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171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3" dur="1000" fill="hold"/>
                                        <p:tgtEl>
                                          <p:spTgt spid="318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4" dur="1000" fill="hold"/>
                                        <p:tgtEl>
                                          <p:spTgt spid="318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5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176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78" dur="500"/>
                                        <p:tgtEl>
                                          <p:spTgt spid="318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9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180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2" dur="1000" fill="hold"/>
                                        <p:tgtEl>
                                          <p:spTgt spid="318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3" dur="1000" fill="hold"/>
                                        <p:tgtEl>
                                          <p:spTgt spid="318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4690" name="Picture 2" descr="SZ16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8594" t="2061" r="10156" b="5154"/>
          <a:stretch>
            <a:fillRect/>
          </a:stretch>
        </p:blipFill>
        <p:spPr bwMode="auto">
          <a:xfrm>
            <a:off x="0" y="0"/>
            <a:ext cx="9144000" cy="6815138"/>
          </a:xfrm>
          <a:prstGeom prst="rect">
            <a:avLst/>
          </a:prstGeom>
          <a:solidFill>
            <a:srgbClr val="FF0066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4691" name="Picture 7" descr="bluline[1]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8263" y="-80963"/>
            <a:ext cx="9288463" cy="160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4692" name="Picture 8" descr="smalborg[1]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781800"/>
            <a:ext cx="9144000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4693" name="AutoShape 5"/>
          <p:cNvSpPr>
            <a:spLocks noChangeArrowheads="1"/>
          </p:cNvSpPr>
          <p:nvPr/>
        </p:nvSpPr>
        <p:spPr bwMode="auto">
          <a:xfrm>
            <a:off x="977348" y="784543"/>
            <a:ext cx="7189304" cy="1494422"/>
          </a:xfrm>
          <a:prstGeom prst="ribbon">
            <a:avLst>
              <a:gd name="adj1" fmla="val 12500"/>
              <a:gd name="adj2" fmla="val 50000"/>
            </a:avLst>
          </a:prstGeom>
          <a:solidFill>
            <a:schemeClr val="accent1"/>
          </a:solidFill>
          <a:ln w="9525">
            <a:solidFill>
              <a:srgbClr val="FFFF66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 anchorCtr="1"/>
          <a:lstStyle/>
          <a:p>
            <a:pPr algn="ctr">
              <a:spcBef>
                <a:spcPct val="50000"/>
              </a:spcBef>
              <a:buFontTx/>
              <a:buNone/>
            </a:pPr>
            <a:endParaRPr lang="en-US" altLang="en-US" sz="2600">
              <a:solidFill>
                <a:srgbClr val="0000CC"/>
              </a:solidFill>
              <a:latin typeface="Constantia" panose="02030602050306030303" pitchFamily="18" charset="0"/>
            </a:endParaRPr>
          </a:p>
          <a:p>
            <a:pPr algn="ctr">
              <a:spcBef>
                <a:spcPct val="50000"/>
              </a:spcBef>
              <a:buFontTx/>
              <a:buNone/>
            </a:pPr>
            <a:r>
              <a:rPr lang="en-US" altLang="en-US" sz="2600">
                <a:solidFill>
                  <a:srgbClr val="0000CC"/>
                </a:solidFill>
                <a:latin typeface="Constantia" panose="02030602050306030303" pitchFamily="18" charset="0"/>
              </a:rPr>
              <a:t>Hướng dẫn về nhà</a:t>
            </a:r>
          </a:p>
          <a:p>
            <a:pPr algn="ctr">
              <a:buFontTx/>
              <a:buNone/>
            </a:pPr>
            <a:endParaRPr lang="en-US" altLang="en-US" sz="2600" b="0">
              <a:latin typeface="Constantia" panose="02030602050306030303" pitchFamily="18" charset="0"/>
            </a:endParaRPr>
          </a:p>
        </p:txBody>
      </p:sp>
      <p:sp>
        <p:nvSpPr>
          <p:cNvPr id="114694" name="Text Box 6"/>
          <p:cNvSpPr txBox="1">
            <a:spLocks noChangeArrowheads="1"/>
          </p:cNvSpPr>
          <p:nvPr/>
        </p:nvSpPr>
        <p:spPr bwMode="auto">
          <a:xfrm>
            <a:off x="1371600" y="3003550"/>
            <a:ext cx="6259513" cy="8925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None/>
            </a:pPr>
            <a:r>
              <a:rPr lang="en-US" altLang="en-US" sz="2600" i="1">
                <a:solidFill>
                  <a:srgbClr val="FF3399"/>
                </a:solidFill>
                <a:latin typeface="Constantia" panose="02030602050306030303" pitchFamily="18" charset="0"/>
              </a:rPr>
              <a:t>* Tìm </a:t>
            </a:r>
            <a:r>
              <a:rPr lang="vi-VN" altLang="en-US" sz="2600" i="1">
                <a:solidFill>
                  <a:srgbClr val="FF3399"/>
                </a:solidFill>
                <a:latin typeface="Constantia" panose="02030602050306030303" pitchFamily="18" charset="0"/>
              </a:rPr>
              <a:t>hiểu những dụng cụ cơ khí mà gia đình em có</a:t>
            </a:r>
            <a:endParaRPr lang="en-US" altLang="en-US" sz="2600" i="1">
              <a:solidFill>
                <a:srgbClr val="FF3399"/>
              </a:solidFill>
              <a:latin typeface="Constantia" panose="02030602050306030303" pitchFamily="18" charset="0"/>
            </a:endParaRPr>
          </a:p>
        </p:txBody>
      </p:sp>
      <p:sp>
        <p:nvSpPr>
          <p:cNvPr id="114695" name="Text Box 7"/>
          <p:cNvSpPr txBox="1">
            <a:spLocks noChangeArrowheads="1"/>
          </p:cNvSpPr>
          <p:nvPr/>
        </p:nvSpPr>
        <p:spPr bwMode="auto">
          <a:xfrm>
            <a:off x="1301750" y="4070350"/>
            <a:ext cx="5907088" cy="4924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Tx/>
              <a:buNone/>
            </a:pPr>
            <a:r>
              <a:rPr lang="en-US" altLang="en-US" sz="2600" i="1">
                <a:solidFill>
                  <a:srgbClr val="FF3399"/>
                </a:solidFill>
                <a:latin typeface="Constantia" panose="02030602050306030303" pitchFamily="18" charset="0"/>
              </a:rPr>
              <a:t>* </a:t>
            </a:r>
            <a:r>
              <a:rPr lang="vi-VN" altLang="en-US" sz="2600" i="1">
                <a:solidFill>
                  <a:srgbClr val="FF3399"/>
                </a:solidFill>
                <a:latin typeface="Constantia" panose="02030602050306030303" pitchFamily="18" charset="0"/>
              </a:rPr>
              <a:t>Xem trước bài </a:t>
            </a:r>
            <a:r>
              <a:rPr lang="vi-VN" altLang="en-US" sz="2600" i="1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21, 22</a:t>
            </a:r>
            <a:endParaRPr lang="en-US" altLang="en-US" sz="2600" i="1">
              <a:solidFill>
                <a:srgbClr val="FF33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4696" name="Text Box 8"/>
          <p:cNvSpPr txBox="1">
            <a:spLocks noChangeArrowheads="1"/>
          </p:cNvSpPr>
          <p:nvPr/>
        </p:nvSpPr>
        <p:spPr bwMode="auto">
          <a:xfrm>
            <a:off x="1371600" y="2286000"/>
            <a:ext cx="5626100" cy="4924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Tx/>
              <a:buNone/>
            </a:pPr>
            <a:r>
              <a:rPr lang="en-US" altLang="en-US" sz="2600" i="1">
                <a:solidFill>
                  <a:srgbClr val="FF3399"/>
                </a:solidFill>
                <a:latin typeface="Constantia" panose="02030602050306030303" pitchFamily="18" charset="0"/>
              </a:rPr>
              <a:t>* </a:t>
            </a:r>
            <a:r>
              <a:rPr lang="vi-VN" altLang="en-US" sz="2600" i="1">
                <a:solidFill>
                  <a:srgbClr val="FF3399"/>
                </a:solidFill>
                <a:latin typeface="Constantia" panose="02030602050306030303" pitchFamily="18" charset="0"/>
              </a:rPr>
              <a:t>Học thuộc bài.</a:t>
            </a:r>
            <a:endParaRPr lang="en-US" altLang="en-US" sz="2600" i="1">
              <a:solidFill>
                <a:srgbClr val="FF3399"/>
              </a:solidFill>
              <a:latin typeface="Constantia" panose="02030602050306030303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1146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1469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46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46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1469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146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146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1469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146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146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4693" grpId="0" animBg="1"/>
      <p:bldP spid="114694" grpId="0"/>
      <p:bldP spid="114695" grpId="0"/>
      <p:bldP spid="11469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0114" name="Group 2"/>
          <p:cNvGrpSpPr>
            <a:grpSpLocks/>
          </p:cNvGrpSpPr>
          <p:nvPr/>
        </p:nvGrpSpPr>
        <p:grpSpPr bwMode="auto">
          <a:xfrm>
            <a:off x="438103" y="2175778"/>
            <a:ext cx="8208939" cy="1833005"/>
            <a:chOff x="240" y="1008"/>
            <a:chExt cx="2496" cy="779"/>
          </a:xfrm>
        </p:grpSpPr>
        <p:pic>
          <p:nvPicPr>
            <p:cNvPr id="90115" name="Picture 3" descr="image_paste_081027223343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0" y="1008"/>
              <a:ext cx="2496" cy="529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90116" name="Text Box 4"/>
            <p:cNvSpPr txBox="1">
              <a:spLocks noChangeArrowheads="1"/>
            </p:cNvSpPr>
            <p:nvPr/>
          </p:nvSpPr>
          <p:spPr bwMode="auto">
            <a:xfrm>
              <a:off x="319" y="1537"/>
              <a:ext cx="1121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buFontTx/>
                <a:buNone/>
              </a:pPr>
              <a:endParaRPr lang="en-US" altLang="en-US" sz="2000" b="0">
                <a:latin typeface="VNI-Times" pitchFamily="2" charset="0"/>
              </a:endParaRPr>
            </a:p>
          </p:txBody>
        </p:sp>
      </p:grpSp>
      <p:sp>
        <p:nvSpPr>
          <p:cNvPr id="90119" name="Text Box 7"/>
          <p:cNvSpPr txBox="1">
            <a:spLocks noChangeArrowheads="1"/>
          </p:cNvSpPr>
          <p:nvPr/>
        </p:nvSpPr>
        <p:spPr bwMode="auto">
          <a:xfrm>
            <a:off x="2541314" y="3339874"/>
            <a:ext cx="2971800" cy="769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buFontTx/>
              <a:buNone/>
            </a:pPr>
            <a:r>
              <a:rPr lang="vi-VN" altLang="en-US" sz="4400">
                <a:latin typeface="Constantia" panose="02030602050306030303" pitchFamily="18" charset="0"/>
              </a:rPr>
              <a:t>Thước lá</a:t>
            </a:r>
            <a:endParaRPr lang="en-US" altLang="en-US" sz="4400">
              <a:latin typeface="Constantia" panose="02030602050306030303" pitchFamily="18" charset="0"/>
            </a:endParaRPr>
          </a:p>
        </p:txBody>
      </p:sp>
      <p:sp>
        <p:nvSpPr>
          <p:cNvPr id="90120" name="Rectangle 8"/>
          <p:cNvSpPr>
            <a:spLocks noChangeArrowheads="1"/>
          </p:cNvSpPr>
          <p:nvPr/>
        </p:nvSpPr>
        <p:spPr bwMode="auto">
          <a:xfrm>
            <a:off x="244548" y="213602"/>
            <a:ext cx="7142404" cy="769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>
              <a:buFontTx/>
              <a:buNone/>
            </a:pPr>
            <a:r>
              <a:rPr lang="en-US" altLang="en-US" sz="4400" u="sng">
                <a:solidFill>
                  <a:srgbClr val="FF0066"/>
                </a:solidFill>
                <a:latin typeface="Constantia" panose="02030602050306030303" pitchFamily="18" charset="0"/>
              </a:rPr>
              <a:t>I/ Dụng cụ đo và kiểm tra: </a:t>
            </a:r>
          </a:p>
        </p:txBody>
      </p:sp>
      <p:sp>
        <p:nvSpPr>
          <p:cNvPr id="90121" name="Rectangle 9"/>
          <p:cNvSpPr>
            <a:spLocks noChangeArrowheads="1"/>
          </p:cNvSpPr>
          <p:nvPr/>
        </p:nvSpPr>
        <p:spPr bwMode="auto">
          <a:xfrm>
            <a:off x="438103" y="975332"/>
            <a:ext cx="5983241" cy="769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>
              <a:buFontTx/>
              <a:buNone/>
            </a:pPr>
            <a:r>
              <a:rPr lang="en-US" altLang="en-US" sz="4400">
                <a:solidFill>
                  <a:srgbClr val="0000FF"/>
                </a:solidFill>
                <a:latin typeface="Constantia" panose="02030602050306030303" pitchFamily="18" charset="0"/>
              </a:rPr>
              <a:t>1. Thước đo chiều dài</a:t>
            </a:r>
            <a:r>
              <a:rPr lang="en-US" altLang="en-US" sz="4400" b="0">
                <a:solidFill>
                  <a:srgbClr val="0000FF"/>
                </a:solidFill>
                <a:latin typeface="Constantia" panose="02030602050306030303" pitchFamily="18" charset="0"/>
              </a:rPr>
              <a:t> </a:t>
            </a:r>
          </a:p>
        </p:txBody>
      </p:sp>
      <p:sp>
        <p:nvSpPr>
          <p:cNvPr id="90123" name="AutoShape 11"/>
          <p:cNvSpPr>
            <a:spLocks noChangeArrowheads="1"/>
          </p:cNvSpPr>
          <p:nvPr/>
        </p:nvSpPr>
        <p:spPr bwMode="auto">
          <a:xfrm>
            <a:off x="152400" y="152400"/>
            <a:ext cx="8839200" cy="6629400"/>
          </a:xfrm>
          <a:prstGeom prst="flowChartProcess">
            <a:avLst/>
          </a:prstGeom>
          <a:noFill/>
          <a:ln w="76200" algn="ctr">
            <a:solidFill>
              <a:srgbClr val="9933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gradFill rotWithShape="1">
                  <a:gsLst>
                    <a:gs pos="0">
                      <a:srgbClr val="FFCCFF"/>
                    </a:gs>
                    <a:gs pos="50000">
                      <a:schemeClr val="bg1"/>
                    </a:gs>
                    <a:gs pos="100000">
                      <a:srgbClr val="FFCCFF"/>
                    </a:gs>
                  </a:gsLst>
                  <a:lin ang="5400000" scaled="1"/>
                </a:gra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0124" name="AutoShape 12"/>
          <p:cNvSpPr>
            <a:spLocks noChangeArrowheads="1"/>
          </p:cNvSpPr>
          <p:nvPr/>
        </p:nvSpPr>
        <p:spPr bwMode="auto">
          <a:xfrm>
            <a:off x="861391" y="4239609"/>
            <a:ext cx="7421217" cy="2189922"/>
          </a:xfrm>
          <a:prstGeom prst="wedgeRoundRectCallout">
            <a:avLst>
              <a:gd name="adj1" fmla="val 14984"/>
              <a:gd name="adj2" fmla="val -137692"/>
              <a:gd name="adj3" fmla="val 16667"/>
            </a:avLst>
          </a:prstGeom>
          <a:gradFill rotWithShape="1">
            <a:gsLst>
              <a:gs pos="0">
                <a:srgbClr val="CCFFFF"/>
              </a:gs>
              <a:gs pos="100000">
                <a:srgbClr val="CCFFFF"/>
              </a:gs>
            </a:gsLst>
            <a:lin ang="5400000" scaled="1"/>
          </a:gra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r>
              <a:rPr lang="vi-VN" altLang="en-US" sz="4400">
                <a:solidFill>
                  <a:srgbClr val="009900"/>
                </a:solidFill>
                <a:latin typeface="Constantia" panose="02030602050306030303" pitchFamily="18" charset="0"/>
              </a:rPr>
              <a:t>*Mô tả hình dáng?</a:t>
            </a:r>
          </a:p>
          <a:p>
            <a:r>
              <a:rPr lang="vi-VN" altLang="en-US" sz="4400">
                <a:solidFill>
                  <a:srgbClr val="009900"/>
                </a:solidFill>
                <a:latin typeface="Constantia" panose="02030602050306030303" pitchFamily="18" charset="0"/>
              </a:rPr>
              <a:t>*Vật liệu chế tạo?</a:t>
            </a:r>
          </a:p>
          <a:p>
            <a:r>
              <a:rPr lang="vi-VN" altLang="en-US" sz="4400">
                <a:solidFill>
                  <a:srgbClr val="009900"/>
                </a:solidFill>
                <a:latin typeface="Constantia" panose="02030602050306030303" pitchFamily="18" charset="0"/>
              </a:rPr>
              <a:t>* Công dụng?</a:t>
            </a:r>
          </a:p>
          <a:p>
            <a:endParaRPr lang="en-US" altLang="en-US" sz="4400">
              <a:solidFill>
                <a:schemeClr val="hlink"/>
              </a:solidFill>
              <a:latin typeface="Constantia" panose="02030602050306030303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01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01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0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01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901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0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901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901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90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901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901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90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0119" grpId="0"/>
      <p:bldP spid="90120" grpId="0"/>
      <p:bldP spid="90121" grpId="0"/>
      <p:bldP spid="9012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7" name="Text Box 5"/>
          <p:cNvSpPr txBox="1">
            <a:spLocks noChangeArrowheads="1"/>
          </p:cNvSpPr>
          <p:nvPr/>
        </p:nvSpPr>
        <p:spPr bwMode="auto">
          <a:xfrm>
            <a:off x="152400" y="1183571"/>
            <a:ext cx="8839200" cy="550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  <a:buFontTx/>
              <a:buNone/>
            </a:pPr>
            <a:r>
              <a:rPr lang="vi-VN" altLang="en-US" sz="4400">
                <a:latin typeface="Constantia" panose="02030602050306030303" pitchFamily="18" charset="0"/>
              </a:rPr>
              <a:t>+</a:t>
            </a:r>
            <a:r>
              <a:rPr lang="en-US" altLang="en-US" sz="4400">
                <a:latin typeface="Constantia" panose="02030602050306030303" pitchFamily="18" charset="0"/>
              </a:rPr>
              <a:t> </a:t>
            </a:r>
            <a:r>
              <a:rPr lang="vi-VN" altLang="en-US" sz="4400">
                <a:latin typeface="Constantia" panose="02030602050306030303" pitchFamily="18" charset="0"/>
              </a:rPr>
              <a:t>Thước lá thường có chiều dài 1000 mm.</a:t>
            </a:r>
            <a:endParaRPr lang="en-US" altLang="en-US" sz="4400">
              <a:latin typeface="Constantia" panose="02030602050306030303" pitchFamily="18" charset="0"/>
            </a:endParaRPr>
          </a:p>
          <a:p>
            <a:pPr algn="just">
              <a:spcBef>
                <a:spcPct val="50000"/>
              </a:spcBef>
              <a:buFontTx/>
              <a:buNone/>
            </a:pPr>
            <a:r>
              <a:rPr lang="vi-VN" altLang="en-US" sz="4400">
                <a:latin typeface="Constantia" panose="02030602050306030303" pitchFamily="18" charset="0"/>
              </a:rPr>
              <a:t>+</a:t>
            </a:r>
            <a:r>
              <a:rPr lang="en-US" altLang="en-US" sz="4400">
                <a:latin typeface="Constantia" panose="02030602050306030303" pitchFamily="18" charset="0"/>
              </a:rPr>
              <a:t> </a:t>
            </a:r>
            <a:r>
              <a:rPr lang="vi-VN" altLang="en-US" sz="4400">
                <a:latin typeface="Constantia" panose="02030602050306030303" pitchFamily="18" charset="0"/>
              </a:rPr>
              <a:t>Được chế tạo bằng thép hợp kim.</a:t>
            </a:r>
            <a:endParaRPr lang="en-US" altLang="en-US" sz="4400">
              <a:latin typeface="Constantia" panose="02030602050306030303" pitchFamily="18" charset="0"/>
            </a:endParaRPr>
          </a:p>
          <a:p>
            <a:pPr algn="just">
              <a:spcBef>
                <a:spcPct val="50000"/>
              </a:spcBef>
              <a:buFontTx/>
              <a:buNone/>
            </a:pPr>
            <a:r>
              <a:rPr lang="vi-VN" altLang="en-US" sz="4400">
                <a:latin typeface="Constantia" panose="02030602050306030303" pitchFamily="18" charset="0"/>
              </a:rPr>
              <a:t>+ Dùng để đo độ dài của chi tiết hoặc xác định kích thước của sản phẩm. </a:t>
            </a:r>
            <a:endParaRPr lang="en-US" altLang="en-US" sz="4400">
              <a:latin typeface="Constantia" panose="02030602050306030303" pitchFamily="18" charset="0"/>
            </a:endParaRPr>
          </a:p>
        </p:txBody>
      </p:sp>
      <p:sp>
        <p:nvSpPr>
          <p:cNvPr id="90123" name="AutoShape 11"/>
          <p:cNvSpPr>
            <a:spLocks noChangeArrowheads="1"/>
          </p:cNvSpPr>
          <p:nvPr/>
        </p:nvSpPr>
        <p:spPr bwMode="auto">
          <a:xfrm>
            <a:off x="152400" y="152400"/>
            <a:ext cx="8839200" cy="6629400"/>
          </a:xfrm>
          <a:prstGeom prst="flowChartProcess">
            <a:avLst/>
          </a:prstGeom>
          <a:noFill/>
          <a:ln w="76200" algn="ctr">
            <a:solidFill>
              <a:srgbClr val="9933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gradFill rotWithShape="1">
                  <a:gsLst>
                    <a:gs pos="0">
                      <a:srgbClr val="FFCCFF"/>
                    </a:gs>
                    <a:gs pos="50000">
                      <a:schemeClr val="bg1"/>
                    </a:gs>
                    <a:gs pos="100000">
                      <a:srgbClr val="FFCCFF"/>
                    </a:gs>
                  </a:gsLst>
                  <a:lin ang="5400000" scaled="1"/>
                </a:gra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0125" name="Text Box 13"/>
          <p:cNvSpPr txBox="1">
            <a:spLocks noChangeArrowheads="1"/>
          </p:cNvSpPr>
          <p:nvPr/>
        </p:nvSpPr>
        <p:spPr bwMode="auto">
          <a:xfrm>
            <a:off x="380999" y="414130"/>
            <a:ext cx="4598504" cy="769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buFontTx/>
              <a:buNone/>
            </a:pPr>
            <a:r>
              <a:rPr lang="en-US" altLang="en-US" sz="4400">
                <a:latin typeface="Constantia" panose="02030602050306030303" pitchFamily="18" charset="0"/>
              </a:rPr>
              <a:t>- </a:t>
            </a:r>
            <a:r>
              <a:rPr lang="vi-VN" altLang="en-US" sz="4400">
                <a:latin typeface="Constantia" panose="02030602050306030303" pitchFamily="18" charset="0"/>
              </a:rPr>
              <a:t>Thước lá:</a:t>
            </a:r>
            <a:endParaRPr lang="en-US" altLang="en-US" sz="4400">
              <a:latin typeface="Constantia" panose="02030602050306030303" pitchFamily="18" charset="0"/>
            </a:endParaRPr>
          </a:p>
        </p:txBody>
      </p:sp>
      <p:grpSp>
        <p:nvGrpSpPr>
          <p:cNvPr id="2" name="Group 17">
            <a:extLst>
              <a:ext uri="{FF2B5EF4-FFF2-40B4-BE49-F238E27FC236}">
                <a16:creationId xmlns="" xmlns:a16="http://schemas.microsoft.com/office/drawing/2014/main" id="{57408F36-9FD8-7343-8BAC-A860220F66D8}"/>
              </a:ext>
            </a:extLst>
          </p:cNvPr>
          <p:cNvGrpSpPr>
            <a:grpSpLocks/>
          </p:cNvGrpSpPr>
          <p:nvPr/>
        </p:nvGrpSpPr>
        <p:grpSpPr bwMode="auto">
          <a:xfrm>
            <a:off x="6149904" y="116656"/>
            <a:ext cx="1671294" cy="1066915"/>
            <a:chOff x="816" y="3792"/>
            <a:chExt cx="337" cy="366"/>
          </a:xfrm>
        </p:grpSpPr>
        <p:sp>
          <p:nvSpPr>
            <p:cNvPr id="14" name="Text Box 18">
              <a:extLst>
                <a:ext uri="{FF2B5EF4-FFF2-40B4-BE49-F238E27FC236}">
                  <a16:creationId xmlns="" xmlns:a16="http://schemas.microsoft.com/office/drawing/2014/main" id="{31DD7974-A0BB-644E-BB3D-2136D0912B3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086" y="3809"/>
              <a:ext cx="67" cy="3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endParaRPr lang="en-US" altLang="en-US" sz="2800">
                <a:solidFill>
                  <a:srgbClr val="0000FF"/>
                </a:solidFill>
                <a:latin typeface=".VnTime" pitchFamily="34" charset="0"/>
              </a:endParaRPr>
            </a:p>
          </p:txBody>
        </p:sp>
        <p:pic>
          <p:nvPicPr>
            <p:cNvPr id="15" name="Picture 19" descr="Tay viÕt ">
              <a:extLst>
                <a:ext uri="{FF2B5EF4-FFF2-40B4-BE49-F238E27FC236}">
                  <a16:creationId xmlns="" xmlns:a16="http://schemas.microsoft.com/office/drawing/2014/main" id="{AF236E11-AA2B-5544-9D5E-FDC722C5A031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2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16" y="3792"/>
              <a:ext cx="288" cy="3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="" xmlns:p14="http://schemas.microsoft.com/office/powerpoint/2010/main" val="23817886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901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901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901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4" dur="2000"/>
                                        <p:tgtEl>
                                          <p:spTgt spid="90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0117" grpId="0"/>
      <p:bldP spid="9012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11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5351" y="3055228"/>
            <a:ext cx="3962400" cy="241852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91139" name="Group 3"/>
          <p:cNvGrpSpPr>
            <a:grpSpLocks/>
          </p:cNvGrpSpPr>
          <p:nvPr/>
        </p:nvGrpSpPr>
        <p:grpSpPr bwMode="auto">
          <a:xfrm>
            <a:off x="431525" y="2376493"/>
            <a:ext cx="4292876" cy="2581275"/>
            <a:chOff x="2352" y="864"/>
            <a:chExt cx="2220" cy="1962"/>
          </a:xfrm>
        </p:grpSpPr>
        <p:pic>
          <p:nvPicPr>
            <p:cNvPr id="91140" name="Picture 4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52" y="864"/>
              <a:ext cx="2220" cy="1962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91141" name="Text Box 5"/>
            <p:cNvSpPr txBox="1">
              <a:spLocks noChangeArrowheads="1"/>
            </p:cNvSpPr>
            <p:nvPr/>
          </p:nvSpPr>
          <p:spPr bwMode="auto">
            <a:xfrm>
              <a:off x="2592" y="961"/>
              <a:ext cx="768" cy="30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buFontTx/>
                <a:buNone/>
              </a:pPr>
              <a:r>
                <a:rPr lang="en-US" altLang="en-US" sz="2000" b="0">
                  <a:latin typeface="VNI-Times" pitchFamily="2" charset="0"/>
                </a:rPr>
                <a:t> </a:t>
              </a:r>
            </a:p>
          </p:txBody>
        </p:sp>
      </p:grpSp>
      <p:sp>
        <p:nvSpPr>
          <p:cNvPr id="91142" name="Text Box 6"/>
          <p:cNvSpPr txBox="1">
            <a:spLocks noChangeArrowheads="1"/>
          </p:cNvSpPr>
          <p:nvPr/>
        </p:nvSpPr>
        <p:spPr bwMode="auto">
          <a:xfrm>
            <a:off x="736324" y="4876510"/>
            <a:ext cx="4330976" cy="769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buFontTx/>
              <a:buNone/>
            </a:pPr>
            <a:r>
              <a:rPr lang="vi-VN" altLang="en-US" sz="4400">
                <a:latin typeface="Constantia" panose="02030602050306030303" pitchFamily="18" charset="0"/>
              </a:rPr>
              <a:t>Thước cuộn</a:t>
            </a:r>
            <a:endParaRPr lang="en-US" altLang="en-US" sz="4400">
              <a:latin typeface="Constantia" panose="02030602050306030303" pitchFamily="18" charset="0"/>
            </a:endParaRPr>
          </a:p>
        </p:txBody>
      </p:sp>
      <p:grpSp>
        <p:nvGrpSpPr>
          <p:cNvPr id="91143" name="Group 7"/>
          <p:cNvGrpSpPr>
            <a:grpSpLocks/>
          </p:cNvGrpSpPr>
          <p:nvPr/>
        </p:nvGrpSpPr>
        <p:grpSpPr bwMode="auto">
          <a:xfrm>
            <a:off x="609600" y="742121"/>
            <a:ext cx="7696200" cy="1476952"/>
            <a:chOff x="240" y="1008"/>
            <a:chExt cx="2496" cy="779"/>
          </a:xfrm>
        </p:grpSpPr>
        <p:pic>
          <p:nvPicPr>
            <p:cNvPr id="91144" name="Picture 8" descr="image_paste_081027223343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0" y="1008"/>
              <a:ext cx="2496" cy="529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91145" name="Text Box 9"/>
            <p:cNvSpPr txBox="1">
              <a:spLocks noChangeArrowheads="1"/>
            </p:cNvSpPr>
            <p:nvPr/>
          </p:nvSpPr>
          <p:spPr bwMode="auto">
            <a:xfrm>
              <a:off x="319" y="1537"/>
              <a:ext cx="1121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buFontTx/>
                <a:buNone/>
              </a:pPr>
              <a:endParaRPr lang="en-US" altLang="en-US" sz="2000" b="0">
                <a:latin typeface="VNI-Times" pitchFamily="2" charset="0"/>
              </a:endParaRPr>
            </a:p>
          </p:txBody>
        </p:sp>
      </p:grpSp>
      <p:sp>
        <p:nvSpPr>
          <p:cNvPr id="91147" name="Text Box 11"/>
          <p:cNvSpPr txBox="1">
            <a:spLocks noChangeArrowheads="1"/>
          </p:cNvSpPr>
          <p:nvPr/>
        </p:nvSpPr>
        <p:spPr bwMode="auto">
          <a:xfrm>
            <a:off x="2393674" y="1587663"/>
            <a:ext cx="4128052" cy="769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buFontTx/>
              <a:buNone/>
            </a:pPr>
            <a:r>
              <a:rPr lang="vi-VN" altLang="en-US" sz="4400">
                <a:latin typeface="Constantia" panose="02030602050306030303" pitchFamily="18" charset="0"/>
              </a:rPr>
              <a:t>Thước lá</a:t>
            </a:r>
            <a:endParaRPr lang="en-US" altLang="en-US" sz="4400">
              <a:latin typeface="Constantia" panose="02030602050306030303" pitchFamily="18" charset="0"/>
            </a:endParaRPr>
          </a:p>
        </p:txBody>
      </p:sp>
      <p:sp>
        <p:nvSpPr>
          <p:cNvPr id="91151" name="AutoShape 15"/>
          <p:cNvSpPr>
            <a:spLocks noChangeArrowheads="1"/>
          </p:cNvSpPr>
          <p:nvPr/>
        </p:nvSpPr>
        <p:spPr bwMode="auto">
          <a:xfrm>
            <a:off x="152400" y="152400"/>
            <a:ext cx="8839200" cy="6629400"/>
          </a:xfrm>
          <a:prstGeom prst="flowChartProcess">
            <a:avLst/>
          </a:prstGeom>
          <a:noFill/>
          <a:ln w="76200" algn="ctr">
            <a:solidFill>
              <a:srgbClr val="9933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gradFill rotWithShape="1">
                  <a:gsLst>
                    <a:gs pos="0">
                      <a:srgbClr val="FFCCFF"/>
                    </a:gs>
                    <a:gs pos="50000">
                      <a:schemeClr val="bg1"/>
                    </a:gs>
                    <a:gs pos="100000">
                      <a:srgbClr val="FFCCFF"/>
                    </a:gs>
                  </a:gsLst>
                  <a:lin ang="5400000" scaled="1"/>
                </a:gra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1156" name="Text Box 20"/>
          <p:cNvSpPr txBox="1">
            <a:spLocks noChangeArrowheads="1"/>
          </p:cNvSpPr>
          <p:nvPr/>
        </p:nvSpPr>
        <p:spPr bwMode="auto">
          <a:xfrm>
            <a:off x="4962526" y="5473750"/>
            <a:ext cx="3886200" cy="769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buFontTx/>
              <a:buNone/>
            </a:pPr>
            <a:r>
              <a:rPr lang="vi-VN" altLang="en-US" sz="4400">
                <a:latin typeface="Constantia" panose="02030602050306030303" pitchFamily="18" charset="0"/>
              </a:rPr>
              <a:t>Thước cặp</a:t>
            </a:r>
            <a:endParaRPr lang="en-US" altLang="en-US" sz="4400">
              <a:latin typeface="Constantia" panose="02030602050306030303" pitchFamily="18" charset="0"/>
            </a:endParaRPr>
          </a:p>
        </p:txBody>
      </p:sp>
      <p:sp>
        <p:nvSpPr>
          <p:cNvPr id="91157" name="AutoShape 21" descr="9k="/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1158" name="AutoShape 22" descr="9k="/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91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91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91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1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91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11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11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11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114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114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114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114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114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114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114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114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"/>
                                        <p:tgtEl>
                                          <p:spTgt spid="911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400" fill="hold"/>
                                        <p:tgtEl>
                                          <p:spTgt spid="911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400" fill="hold"/>
                                        <p:tgtEl>
                                          <p:spTgt spid="911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11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11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5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56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5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5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91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1142" grpId="0"/>
      <p:bldP spid="91147" grpId="0"/>
      <p:bldP spid="9115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51" name="AutoShape 15"/>
          <p:cNvSpPr>
            <a:spLocks noChangeArrowheads="1"/>
          </p:cNvSpPr>
          <p:nvPr/>
        </p:nvSpPr>
        <p:spPr bwMode="auto">
          <a:xfrm>
            <a:off x="152400" y="152400"/>
            <a:ext cx="8839200" cy="6629400"/>
          </a:xfrm>
          <a:prstGeom prst="flowChartProcess">
            <a:avLst/>
          </a:prstGeom>
          <a:noFill/>
          <a:ln w="76200" algn="ctr">
            <a:solidFill>
              <a:srgbClr val="9933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gradFill rotWithShape="1">
                  <a:gsLst>
                    <a:gs pos="0">
                      <a:srgbClr val="FFCCFF"/>
                    </a:gs>
                    <a:gs pos="50000">
                      <a:schemeClr val="bg1"/>
                    </a:gs>
                    <a:gs pos="100000">
                      <a:srgbClr val="FFCCFF"/>
                    </a:gs>
                  </a:gsLst>
                  <a:lin ang="5400000" scaled="1"/>
                </a:gra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1154" name="Text Box 18"/>
          <p:cNvSpPr txBox="1">
            <a:spLocks noChangeArrowheads="1"/>
          </p:cNvSpPr>
          <p:nvPr/>
        </p:nvSpPr>
        <p:spPr bwMode="auto">
          <a:xfrm>
            <a:off x="381000" y="412115"/>
            <a:ext cx="6288157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buFontTx/>
              <a:buNone/>
            </a:pPr>
            <a:r>
              <a:rPr lang="en-US" altLang="en-US" sz="6000">
                <a:latin typeface="Constantia" panose="02030602050306030303" pitchFamily="18" charset="0"/>
              </a:rPr>
              <a:t>- </a:t>
            </a:r>
            <a:r>
              <a:rPr lang="vi-VN" altLang="en-US" sz="6000">
                <a:latin typeface="Constantia" panose="02030602050306030303" pitchFamily="18" charset="0"/>
              </a:rPr>
              <a:t> Thước cuộn.</a:t>
            </a:r>
            <a:endParaRPr lang="en-US" altLang="en-US" sz="6000">
              <a:latin typeface="Constantia" panose="02030602050306030303" pitchFamily="18" charset="0"/>
            </a:endParaRPr>
          </a:p>
        </p:txBody>
      </p:sp>
      <p:sp>
        <p:nvSpPr>
          <p:cNvPr id="91155" name="Text Box 19"/>
          <p:cNvSpPr txBox="1">
            <a:spLocks noChangeArrowheads="1"/>
          </p:cNvSpPr>
          <p:nvPr/>
        </p:nvSpPr>
        <p:spPr bwMode="auto">
          <a:xfrm>
            <a:off x="381000" y="2382606"/>
            <a:ext cx="8077200" cy="37856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  <a:buFontTx/>
              <a:buNone/>
            </a:pPr>
            <a:r>
              <a:rPr lang="en-US" altLang="en-US" sz="6000">
                <a:latin typeface="Constantia" panose="02030602050306030303" pitchFamily="18" charset="0"/>
              </a:rPr>
              <a:t>- </a:t>
            </a:r>
            <a:r>
              <a:rPr lang="vi-VN" altLang="en-US" sz="6000">
                <a:latin typeface="Constantia" panose="02030602050306030303" pitchFamily="18" charset="0"/>
              </a:rPr>
              <a:t>Ngoài ra, người ta còn dùng thước cặp, compa đo trong, compa đo ngoài.</a:t>
            </a:r>
            <a:endParaRPr lang="en-US" altLang="en-US" sz="6000">
              <a:latin typeface="Constantia" panose="02030602050306030303" pitchFamily="18" charset="0"/>
            </a:endParaRPr>
          </a:p>
        </p:txBody>
      </p:sp>
      <p:sp>
        <p:nvSpPr>
          <p:cNvPr id="91157" name="AutoShape 21" descr="9k="/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1158" name="AutoShape 22" descr="9k="/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2" name="Text Box 5">
            <a:extLst>
              <a:ext uri="{FF2B5EF4-FFF2-40B4-BE49-F238E27FC236}">
                <a16:creationId xmlns="" xmlns:a16="http://schemas.microsoft.com/office/drawing/2014/main" id="{B139BFAC-8B50-E349-AA9D-000379FE9BC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15399" y="2880342"/>
            <a:ext cx="1113756" cy="3960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Tx/>
              <a:buNone/>
            </a:pPr>
            <a:r>
              <a:rPr lang="en-US" altLang="en-US" sz="2000" b="0">
                <a:latin typeface="VNI-Times" pitchFamily="2" charset="0"/>
              </a:rPr>
              <a:t> </a:t>
            </a:r>
          </a:p>
        </p:txBody>
      </p:sp>
      <p:grpSp>
        <p:nvGrpSpPr>
          <p:cNvPr id="2" name="Group 17">
            <a:extLst>
              <a:ext uri="{FF2B5EF4-FFF2-40B4-BE49-F238E27FC236}">
                <a16:creationId xmlns="" xmlns:a16="http://schemas.microsoft.com/office/drawing/2014/main" id="{4A89E333-7D83-4A4F-B4C3-C8C901D082CC}"/>
              </a:ext>
            </a:extLst>
          </p:cNvPr>
          <p:cNvGrpSpPr>
            <a:grpSpLocks/>
          </p:cNvGrpSpPr>
          <p:nvPr/>
        </p:nvGrpSpPr>
        <p:grpSpPr bwMode="auto">
          <a:xfrm>
            <a:off x="6640921" y="734046"/>
            <a:ext cx="1671294" cy="1066915"/>
            <a:chOff x="816" y="3792"/>
            <a:chExt cx="337" cy="366"/>
          </a:xfrm>
        </p:grpSpPr>
        <p:sp>
          <p:nvSpPr>
            <p:cNvPr id="24" name="Text Box 18">
              <a:extLst>
                <a:ext uri="{FF2B5EF4-FFF2-40B4-BE49-F238E27FC236}">
                  <a16:creationId xmlns="" xmlns:a16="http://schemas.microsoft.com/office/drawing/2014/main" id="{6A407913-2C94-B54B-B1F9-8D026AD1E7E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086" y="3809"/>
              <a:ext cx="67" cy="3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endParaRPr lang="en-US" altLang="en-US" sz="2800">
                <a:solidFill>
                  <a:srgbClr val="0000FF"/>
                </a:solidFill>
                <a:latin typeface=".VnTime" pitchFamily="34" charset="0"/>
              </a:endParaRPr>
            </a:p>
          </p:txBody>
        </p:sp>
        <p:pic>
          <p:nvPicPr>
            <p:cNvPr id="25" name="Picture 19" descr="Tay viÕt ">
              <a:extLst>
                <a:ext uri="{FF2B5EF4-FFF2-40B4-BE49-F238E27FC236}">
                  <a16:creationId xmlns="" xmlns:a16="http://schemas.microsoft.com/office/drawing/2014/main" id="{64C33931-3E8B-7C49-9EAF-9CE8009B9273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2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16" y="3792"/>
              <a:ext cx="288" cy="3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="" xmlns:p14="http://schemas.microsoft.com/office/powerpoint/2010/main" val="20012672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11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11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911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911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91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911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911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911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11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 tmFilter="0,0; .5, 1; 1, 1"/>
                                        <p:tgtEl>
                                          <p:spTgt spid="91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1154" grpId="0"/>
      <p:bldP spid="9115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9369" y="0"/>
            <a:ext cx="8897938" cy="608012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2171" name="AutoShape 11" descr="9k="/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172" name="AutoShape 12" descr="9k="/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173" name="Text Box 13"/>
          <p:cNvSpPr txBox="1">
            <a:spLocks noChangeArrowheads="1"/>
          </p:cNvSpPr>
          <p:nvPr/>
        </p:nvSpPr>
        <p:spPr bwMode="auto">
          <a:xfrm>
            <a:off x="0" y="5805993"/>
            <a:ext cx="9309652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buFontTx/>
              <a:buNone/>
            </a:pPr>
            <a:r>
              <a:rPr lang="vi-VN" altLang="en-US" sz="6000">
                <a:latin typeface="Constantia" panose="02030602050306030303" pitchFamily="18" charset="0"/>
              </a:rPr>
              <a:t>Compa đo trong và ngoài.</a:t>
            </a:r>
            <a:endParaRPr lang="en-US" altLang="en-US" sz="6000">
              <a:latin typeface="Constantia" panose="02030602050306030303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921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7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21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21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21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7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8" name="AutoShape 4"/>
          <p:cNvSpPr>
            <a:spLocks noChangeArrowheads="1"/>
          </p:cNvSpPr>
          <p:nvPr/>
        </p:nvSpPr>
        <p:spPr bwMode="auto">
          <a:xfrm>
            <a:off x="152400" y="152400"/>
            <a:ext cx="8839200" cy="6629400"/>
          </a:xfrm>
          <a:prstGeom prst="flowChartProcess">
            <a:avLst/>
          </a:prstGeom>
          <a:noFill/>
          <a:ln w="76200" algn="ctr">
            <a:solidFill>
              <a:srgbClr val="9933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gradFill rotWithShape="1">
                  <a:gsLst>
                    <a:gs pos="0">
                      <a:srgbClr val="FFCCFF"/>
                    </a:gs>
                    <a:gs pos="50000">
                      <a:schemeClr val="bg1"/>
                    </a:gs>
                    <a:gs pos="100000">
                      <a:srgbClr val="FFCCFF"/>
                    </a:gs>
                  </a:gsLst>
                  <a:lin ang="5400000" scaled="1"/>
                </a:gra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3189" name="AutoShape 5" descr="9k="/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3190" name="AutoShape 6" descr="9k="/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3191" name="Text Box 7"/>
          <p:cNvSpPr txBox="1">
            <a:spLocks noChangeArrowheads="1"/>
          </p:cNvSpPr>
          <p:nvPr/>
        </p:nvSpPr>
        <p:spPr bwMode="auto">
          <a:xfrm>
            <a:off x="377687" y="1186371"/>
            <a:ext cx="8213863" cy="1205991"/>
          </a:xfrm>
          <a:prstGeom prst="rect">
            <a:avLst/>
          </a:prstGeom>
          <a:gradFill rotWithShape="1">
            <a:gsLst>
              <a:gs pos="0">
                <a:srgbClr val="CCFFFF"/>
              </a:gs>
              <a:gs pos="100000">
                <a:srgbClr val="CCFFFF"/>
              </a:gs>
            </a:gsLst>
            <a:lin ang="5400000" scaled="1"/>
          </a:gra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>
              <a:buFontTx/>
              <a:buNone/>
            </a:pPr>
            <a:r>
              <a:rPr lang="vi-VN" altLang="en-US" sz="4000">
                <a:solidFill>
                  <a:srgbClr val="009900"/>
                </a:solidFill>
                <a:latin typeface="Constantia" panose="02030602050306030303" pitchFamily="18" charset="0"/>
              </a:rPr>
              <a:t>Có những loại thước đo góc nào?</a:t>
            </a:r>
            <a:endParaRPr lang="en-US" altLang="en-US" sz="4000">
              <a:solidFill>
                <a:srgbClr val="009900"/>
              </a:solidFill>
              <a:latin typeface="Constantia" panose="02030602050306030303" pitchFamily="18" charset="0"/>
            </a:endParaRPr>
          </a:p>
        </p:txBody>
      </p:sp>
      <p:sp>
        <p:nvSpPr>
          <p:cNvPr id="93193" name="Text Box 9"/>
          <p:cNvSpPr txBox="1">
            <a:spLocks noChangeArrowheads="1"/>
          </p:cNvSpPr>
          <p:nvPr/>
        </p:nvSpPr>
        <p:spPr bwMode="auto">
          <a:xfrm>
            <a:off x="393424" y="1223612"/>
            <a:ext cx="8104533" cy="1327243"/>
          </a:xfrm>
          <a:prstGeom prst="rect">
            <a:avLst/>
          </a:prstGeom>
          <a:gradFill rotWithShape="1">
            <a:gsLst>
              <a:gs pos="0">
                <a:srgbClr val="CCFFFF"/>
              </a:gs>
              <a:gs pos="100000">
                <a:srgbClr val="CCFFFF"/>
              </a:gs>
            </a:gsLst>
            <a:lin ang="5400000" scaled="1"/>
          </a:gra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>
              <a:buFontTx/>
              <a:buNone/>
            </a:pPr>
            <a:r>
              <a:rPr lang="vi-VN" altLang="en-US" sz="4400">
                <a:solidFill>
                  <a:srgbClr val="009900"/>
                </a:solidFill>
                <a:latin typeface="Constantia" panose="02030602050306030303" pitchFamily="18" charset="0"/>
              </a:rPr>
              <a:t>Công dụng của thước đo góc?</a:t>
            </a:r>
            <a:endParaRPr lang="en-US" altLang="en-US" sz="4400">
              <a:solidFill>
                <a:srgbClr val="009900"/>
              </a:solidFill>
              <a:latin typeface="Constantia" panose="02030602050306030303" pitchFamily="18" charset="0"/>
            </a:endParaRPr>
          </a:p>
        </p:txBody>
      </p:sp>
      <p:sp>
        <p:nvSpPr>
          <p:cNvPr id="93195" name="Rectangle 11"/>
          <p:cNvSpPr>
            <a:spLocks noChangeArrowheads="1"/>
          </p:cNvSpPr>
          <p:nvPr/>
        </p:nvSpPr>
        <p:spPr bwMode="auto">
          <a:xfrm>
            <a:off x="495300" y="239365"/>
            <a:ext cx="605790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pPr>
              <a:buFontTx/>
              <a:buNone/>
            </a:pPr>
            <a:r>
              <a:rPr lang="en-US" altLang="en-US" sz="480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Thước đo góc </a:t>
            </a:r>
          </a:p>
        </p:txBody>
      </p:sp>
      <p:grpSp>
        <p:nvGrpSpPr>
          <p:cNvPr id="93198" name="Group 14"/>
          <p:cNvGrpSpPr>
            <a:grpSpLocks/>
          </p:cNvGrpSpPr>
          <p:nvPr/>
        </p:nvGrpSpPr>
        <p:grpSpPr bwMode="auto">
          <a:xfrm>
            <a:off x="3698387" y="2562926"/>
            <a:ext cx="1916182" cy="3016752"/>
            <a:chOff x="3312" y="2784"/>
            <a:chExt cx="1912" cy="1478"/>
          </a:xfrm>
        </p:grpSpPr>
        <p:grpSp>
          <p:nvGrpSpPr>
            <p:cNvPr id="93199" name="Group 15"/>
            <p:cNvGrpSpPr>
              <a:grpSpLocks/>
            </p:cNvGrpSpPr>
            <p:nvPr/>
          </p:nvGrpSpPr>
          <p:grpSpPr bwMode="auto">
            <a:xfrm>
              <a:off x="3312" y="2784"/>
              <a:ext cx="1912" cy="1248"/>
              <a:chOff x="3032" y="1584"/>
              <a:chExt cx="2832" cy="1872"/>
            </a:xfrm>
          </p:grpSpPr>
          <p:sp>
            <p:nvSpPr>
              <p:cNvPr id="93200" name="Line 16"/>
              <p:cNvSpPr>
                <a:spLocks noChangeShapeType="1"/>
              </p:cNvSpPr>
              <p:nvPr/>
            </p:nvSpPr>
            <p:spPr bwMode="auto">
              <a:xfrm>
                <a:off x="3032" y="1584"/>
                <a:ext cx="0" cy="1872"/>
              </a:xfrm>
              <a:prstGeom prst="line">
                <a:avLst/>
              </a:prstGeom>
              <a:noFill/>
              <a:ln w="57150">
                <a:solidFill>
                  <a:srgbClr val="000000"/>
                </a:solidFill>
                <a:round/>
                <a:headEnd/>
                <a:tailEnd/>
              </a:ln>
              <a:effectLst>
                <a:outerShdw dist="17961" dir="13500000" algn="ctr" rotWithShape="0">
                  <a:schemeClr val="bg2"/>
                </a:outerShdw>
              </a:effectLst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93201" name="Line 17"/>
              <p:cNvSpPr>
                <a:spLocks noChangeShapeType="1"/>
              </p:cNvSpPr>
              <p:nvPr/>
            </p:nvSpPr>
            <p:spPr bwMode="auto">
              <a:xfrm flipH="1">
                <a:off x="3032" y="3456"/>
                <a:ext cx="2832" cy="0"/>
              </a:xfrm>
              <a:prstGeom prst="line">
                <a:avLst/>
              </a:prstGeom>
              <a:noFill/>
              <a:ln w="57150">
                <a:solidFill>
                  <a:schemeClr val="tx1"/>
                </a:solidFill>
                <a:round/>
                <a:headEnd/>
                <a:tailEnd/>
              </a:ln>
              <a:effectLst>
                <a:outerShdw dist="17961" dir="13500000" algn="ctr" rotWithShape="0">
                  <a:schemeClr val="bg2"/>
                </a:outerShdw>
              </a:effectLst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93202" name="Line 18"/>
              <p:cNvSpPr>
                <a:spLocks noChangeShapeType="1"/>
              </p:cNvSpPr>
              <p:nvPr/>
            </p:nvSpPr>
            <p:spPr bwMode="auto">
              <a:xfrm>
                <a:off x="3032" y="1584"/>
                <a:ext cx="2832" cy="1872"/>
              </a:xfrm>
              <a:prstGeom prst="line">
                <a:avLst/>
              </a:prstGeom>
              <a:noFill/>
              <a:ln w="57150">
                <a:solidFill>
                  <a:schemeClr val="tx1"/>
                </a:solidFill>
                <a:round/>
                <a:headEnd/>
                <a:tailEnd/>
              </a:ln>
              <a:effectLst>
                <a:outerShdw dist="17961" dir="13500000" algn="ctr" rotWithShape="0">
                  <a:schemeClr val="bg2"/>
                </a:outerShdw>
              </a:effectLst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>
                <a:spAutoFit/>
              </a:bodyPr>
              <a:lstStyle/>
              <a:p>
                <a:endParaRPr lang="en-US"/>
              </a:p>
            </p:txBody>
          </p:sp>
          <p:grpSp>
            <p:nvGrpSpPr>
              <p:cNvPr id="93203" name="Group 19"/>
              <p:cNvGrpSpPr>
                <a:grpSpLocks/>
              </p:cNvGrpSpPr>
              <p:nvPr/>
            </p:nvGrpSpPr>
            <p:grpSpPr bwMode="auto">
              <a:xfrm>
                <a:off x="3361" y="2145"/>
                <a:ext cx="1416" cy="1003"/>
                <a:chOff x="3744" y="1728"/>
                <a:chExt cx="672" cy="1344"/>
              </a:xfrm>
            </p:grpSpPr>
            <p:sp>
              <p:nvSpPr>
                <p:cNvPr id="93204" name="Line 20"/>
                <p:cNvSpPr>
                  <a:spLocks noChangeShapeType="1"/>
                </p:cNvSpPr>
                <p:nvPr/>
              </p:nvSpPr>
              <p:spPr bwMode="auto">
                <a:xfrm>
                  <a:off x="3744" y="1728"/>
                  <a:ext cx="0" cy="1344"/>
                </a:xfrm>
                <a:prstGeom prst="line">
                  <a:avLst/>
                </a:prstGeom>
                <a:noFill/>
                <a:ln w="57150">
                  <a:solidFill>
                    <a:schemeClr val="tx1"/>
                  </a:solidFill>
                  <a:round/>
                  <a:headEnd/>
                  <a:tailEnd/>
                </a:ln>
                <a:effectLst>
                  <a:outerShdw dist="17961" dir="13500000" algn="ctr" rotWithShape="0">
                    <a:schemeClr val="bg2"/>
                  </a:outerShdw>
                </a:effectLst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93205" name="Line 21"/>
                <p:cNvSpPr>
                  <a:spLocks noChangeShapeType="1"/>
                </p:cNvSpPr>
                <p:nvPr/>
              </p:nvSpPr>
              <p:spPr bwMode="auto">
                <a:xfrm flipH="1">
                  <a:off x="3744" y="3072"/>
                  <a:ext cx="672" cy="0"/>
                </a:xfrm>
                <a:prstGeom prst="line">
                  <a:avLst/>
                </a:prstGeom>
                <a:noFill/>
                <a:ln w="57150">
                  <a:solidFill>
                    <a:schemeClr val="tx1"/>
                  </a:solidFill>
                  <a:round/>
                  <a:headEnd/>
                  <a:tailEnd/>
                </a:ln>
                <a:effectLst>
                  <a:outerShdw dist="17961" dir="13500000" algn="ctr" rotWithShape="0">
                    <a:schemeClr val="bg2"/>
                  </a:outerShdw>
                </a:effectLst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93206" name="Line 22"/>
                <p:cNvSpPr>
                  <a:spLocks noChangeShapeType="1"/>
                </p:cNvSpPr>
                <p:nvPr/>
              </p:nvSpPr>
              <p:spPr bwMode="auto">
                <a:xfrm>
                  <a:off x="3744" y="1728"/>
                  <a:ext cx="672" cy="1344"/>
                </a:xfrm>
                <a:prstGeom prst="line">
                  <a:avLst/>
                </a:prstGeom>
                <a:noFill/>
                <a:ln w="57150">
                  <a:solidFill>
                    <a:schemeClr val="tx1"/>
                  </a:solidFill>
                  <a:round/>
                  <a:headEnd/>
                  <a:tailEnd/>
                </a:ln>
                <a:effectLst>
                  <a:outerShdw dist="17961" dir="13500000" algn="ctr" rotWithShape="0">
                    <a:schemeClr val="bg2"/>
                  </a:outerShdw>
                </a:effectLst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>
                  <a:spAutoFit/>
                </a:bodyPr>
                <a:lstStyle/>
                <a:p>
                  <a:endParaRPr lang="en-US"/>
                </a:p>
              </p:txBody>
            </p:sp>
          </p:grpSp>
        </p:grpSp>
        <p:sp>
          <p:nvSpPr>
            <p:cNvPr id="93207" name="Text Box 23"/>
            <p:cNvSpPr txBox="1">
              <a:spLocks noChangeArrowheads="1"/>
            </p:cNvSpPr>
            <p:nvPr/>
          </p:nvSpPr>
          <p:spPr bwMode="auto">
            <a:xfrm>
              <a:off x="3410" y="4081"/>
              <a:ext cx="718" cy="18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buFontTx/>
                <a:buNone/>
              </a:pPr>
              <a:endParaRPr lang="en-US" altLang="en-US" sz="1800" b="0">
                <a:latin typeface="VNI-Times" pitchFamily="2" charset="0"/>
              </a:endParaRPr>
            </a:p>
          </p:txBody>
        </p:sp>
      </p:grpSp>
      <p:grpSp>
        <p:nvGrpSpPr>
          <p:cNvPr id="93208" name="Group 24"/>
          <p:cNvGrpSpPr>
            <a:grpSpLocks/>
          </p:cNvGrpSpPr>
          <p:nvPr/>
        </p:nvGrpSpPr>
        <p:grpSpPr bwMode="auto">
          <a:xfrm>
            <a:off x="1055971" y="2877988"/>
            <a:ext cx="1952272" cy="2871391"/>
            <a:chOff x="4128" y="1300"/>
            <a:chExt cx="1632" cy="2791"/>
          </a:xfrm>
        </p:grpSpPr>
        <p:sp>
          <p:nvSpPr>
            <p:cNvPr id="93209" name="Freeform 25"/>
            <p:cNvSpPr>
              <a:spLocks/>
            </p:cNvSpPr>
            <p:nvPr/>
          </p:nvSpPr>
          <p:spPr bwMode="auto">
            <a:xfrm>
              <a:off x="4128" y="1536"/>
              <a:ext cx="96" cy="2544"/>
            </a:xfrm>
            <a:custGeom>
              <a:avLst/>
              <a:gdLst>
                <a:gd name="T0" fmla="*/ 96 w 96"/>
                <a:gd name="T1" fmla="*/ 2544 h 2544"/>
                <a:gd name="T2" fmla="*/ 0 w 96"/>
                <a:gd name="T3" fmla="*/ 2448 h 2544"/>
                <a:gd name="T4" fmla="*/ 0 w 96"/>
                <a:gd name="T5" fmla="*/ 0 h 2544"/>
                <a:gd name="T6" fmla="*/ 96 w 96"/>
                <a:gd name="T7" fmla="*/ 96 h 25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6" h="2544">
                  <a:moveTo>
                    <a:pt x="96" y="2544"/>
                  </a:moveTo>
                  <a:lnTo>
                    <a:pt x="0" y="2448"/>
                  </a:lnTo>
                  <a:lnTo>
                    <a:pt x="0" y="0"/>
                  </a:lnTo>
                  <a:lnTo>
                    <a:pt x="96" y="96"/>
                  </a:lnTo>
                </a:path>
              </a:pathLst>
            </a:custGeom>
            <a:gradFill rotWithShape="0">
              <a:gsLst>
                <a:gs pos="0">
                  <a:srgbClr val="8181FF">
                    <a:gamma/>
                    <a:shade val="46275"/>
                    <a:invGamma/>
                  </a:srgbClr>
                </a:gs>
                <a:gs pos="100000">
                  <a:srgbClr val="8181FF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3210" name="Freeform 26"/>
            <p:cNvSpPr>
              <a:spLocks/>
            </p:cNvSpPr>
            <p:nvPr/>
          </p:nvSpPr>
          <p:spPr bwMode="auto">
            <a:xfrm>
              <a:off x="4132" y="1300"/>
              <a:ext cx="672" cy="336"/>
            </a:xfrm>
            <a:custGeom>
              <a:avLst/>
              <a:gdLst>
                <a:gd name="T0" fmla="*/ 0 w 672"/>
                <a:gd name="T1" fmla="*/ 240 h 336"/>
                <a:gd name="T2" fmla="*/ 576 w 672"/>
                <a:gd name="T3" fmla="*/ 0 h 336"/>
                <a:gd name="T4" fmla="*/ 672 w 672"/>
                <a:gd name="T5" fmla="*/ 96 h 336"/>
                <a:gd name="T6" fmla="*/ 96 w 672"/>
                <a:gd name="T7" fmla="*/ 336 h 3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72" h="336">
                  <a:moveTo>
                    <a:pt x="0" y="240"/>
                  </a:moveTo>
                  <a:lnTo>
                    <a:pt x="576" y="0"/>
                  </a:lnTo>
                  <a:lnTo>
                    <a:pt x="672" y="96"/>
                  </a:lnTo>
                  <a:lnTo>
                    <a:pt x="96" y="336"/>
                  </a:lnTo>
                </a:path>
              </a:pathLst>
            </a:custGeom>
            <a:gradFill rotWithShape="0">
              <a:gsLst>
                <a:gs pos="0">
                  <a:srgbClr val="8181FF">
                    <a:gamma/>
                    <a:shade val="46275"/>
                    <a:invGamma/>
                  </a:srgbClr>
                </a:gs>
                <a:gs pos="100000">
                  <a:srgbClr val="8181FF"/>
                </a:gs>
              </a:gsLst>
              <a:lin ang="27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3211" name="Freeform 27"/>
            <p:cNvSpPr>
              <a:spLocks/>
            </p:cNvSpPr>
            <p:nvPr/>
          </p:nvSpPr>
          <p:spPr bwMode="auto">
            <a:xfrm>
              <a:off x="4224" y="1403"/>
              <a:ext cx="1536" cy="2688"/>
            </a:xfrm>
            <a:custGeom>
              <a:avLst/>
              <a:gdLst>
                <a:gd name="T0" fmla="*/ 576 w 1536"/>
                <a:gd name="T1" fmla="*/ 0 h 2688"/>
                <a:gd name="T2" fmla="*/ 576 w 1536"/>
                <a:gd name="T3" fmla="*/ 1920 h 2688"/>
                <a:gd name="T4" fmla="*/ 1536 w 1536"/>
                <a:gd name="T5" fmla="*/ 1488 h 2688"/>
                <a:gd name="T6" fmla="*/ 1536 w 1536"/>
                <a:gd name="T7" fmla="*/ 1968 h 2688"/>
                <a:gd name="T8" fmla="*/ 0 w 1536"/>
                <a:gd name="T9" fmla="*/ 2688 h 2688"/>
                <a:gd name="T10" fmla="*/ 0 w 1536"/>
                <a:gd name="T11" fmla="*/ 240 h 2688"/>
                <a:gd name="T12" fmla="*/ 576 w 1536"/>
                <a:gd name="T13" fmla="*/ 0 h 26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536" h="2688">
                  <a:moveTo>
                    <a:pt x="576" y="0"/>
                  </a:moveTo>
                  <a:lnTo>
                    <a:pt x="576" y="1920"/>
                  </a:lnTo>
                  <a:lnTo>
                    <a:pt x="1536" y="1488"/>
                  </a:lnTo>
                  <a:lnTo>
                    <a:pt x="1536" y="1968"/>
                  </a:lnTo>
                  <a:lnTo>
                    <a:pt x="0" y="2688"/>
                  </a:lnTo>
                  <a:lnTo>
                    <a:pt x="0" y="240"/>
                  </a:lnTo>
                  <a:lnTo>
                    <a:pt x="576" y="0"/>
                  </a:lnTo>
                  <a:close/>
                </a:path>
              </a:pathLst>
            </a:custGeom>
            <a:gradFill rotWithShape="0">
              <a:gsLst>
                <a:gs pos="0">
                  <a:srgbClr val="8181FF">
                    <a:gamma/>
                    <a:shade val="46275"/>
                    <a:invGamma/>
                  </a:srgbClr>
                </a:gs>
                <a:gs pos="100000">
                  <a:srgbClr val="8181FF"/>
                </a:gs>
              </a:gsLst>
              <a:lin ang="189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93212" name="Text Box 28"/>
          <p:cNvSpPr txBox="1">
            <a:spLocks noChangeArrowheads="1"/>
          </p:cNvSpPr>
          <p:nvPr/>
        </p:nvSpPr>
        <p:spPr bwMode="auto">
          <a:xfrm>
            <a:off x="5304529" y="5093509"/>
            <a:ext cx="6861795" cy="17851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buFontTx/>
              <a:buNone/>
            </a:pPr>
            <a:r>
              <a:rPr lang="vi-VN" altLang="en-US" sz="4400">
                <a:latin typeface="Constantia" panose="02030602050306030303" pitchFamily="18" charset="0"/>
              </a:rPr>
              <a:t>Thước đo góc</a:t>
            </a:r>
          </a:p>
          <a:p>
            <a:pPr>
              <a:spcBef>
                <a:spcPct val="50000"/>
              </a:spcBef>
              <a:buFontTx/>
              <a:buNone/>
            </a:pPr>
            <a:r>
              <a:rPr lang="vi-VN" altLang="en-US" sz="4400">
                <a:latin typeface="Constantia" panose="02030602050306030303" pitchFamily="18" charset="0"/>
              </a:rPr>
              <a:t> vạn năng</a:t>
            </a:r>
            <a:endParaRPr lang="en-US" altLang="en-US" sz="4400">
              <a:latin typeface="Constantia" panose="02030602050306030303" pitchFamily="18" charset="0"/>
            </a:endParaRPr>
          </a:p>
        </p:txBody>
      </p:sp>
      <p:sp>
        <p:nvSpPr>
          <p:cNvPr id="93213" name="Text Box 29"/>
          <p:cNvSpPr txBox="1">
            <a:spLocks noChangeArrowheads="1"/>
          </p:cNvSpPr>
          <p:nvPr/>
        </p:nvSpPr>
        <p:spPr bwMode="auto">
          <a:xfrm>
            <a:off x="2584335" y="3526493"/>
            <a:ext cx="1335157" cy="769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buFontTx/>
              <a:buNone/>
            </a:pPr>
            <a:r>
              <a:rPr lang="vi-VN" altLang="en-US" sz="4400">
                <a:latin typeface="Constantia" panose="02030602050306030303" pitchFamily="18" charset="0"/>
              </a:rPr>
              <a:t>Êke</a:t>
            </a:r>
            <a:endParaRPr lang="en-US" altLang="en-US" sz="4400">
              <a:latin typeface="Constantia" panose="02030602050306030303" pitchFamily="18" charset="0"/>
            </a:endParaRPr>
          </a:p>
        </p:txBody>
      </p:sp>
      <p:sp>
        <p:nvSpPr>
          <p:cNvPr id="93214" name="Text Box 30"/>
          <p:cNvSpPr txBox="1">
            <a:spLocks noChangeArrowheads="1"/>
          </p:cNvSpPr>
          <p:nvPr/>
        </p:nvSpPr>
        <p:spPr bwMode="auto">
          <a:xfrm>
            <a:off x="604631" y="5749379"/>
            <a:ext cx="2819400" cy="769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Tx/>
              <a:buNone/>
            </a:pPr>
            <a:r>
              <a:rPr lang="vi-VN" altLang="en-US" sz="4400">
                <a:latin typeface="Constantia" panose="02030602050306030303" pitchFamily="18" charset="0"/>
              </a:rPr>
              <a:t>Ke vuông</a:t>
            </a:r>
            <a:endParaRPr lang="en-US" altLang="en-US" sz="4400">
              <a:latin typeface="Constantia" panose="02030602050306030303" pitchFamily="18" charset="0"/>
            </a:endParaRPr>
          </a:p>
        </p:txBody>
      </p:sp>
      <p:pic>
        <p:nvPicPr>
          <p:cNvPr id="93215" name="Picture 3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9130" y="2877988"/>
            <a:ext cx="2625618" cy="187937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31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31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3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931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31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93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932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932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932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932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932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932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6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931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931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931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932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932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932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2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932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932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932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48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932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932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932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3191" grpId="0" animBg="1"/>
      <p:bldP spid="93191" grpId="1" animBg="1"/>
      <p:bldP spid="93193" grpId="0" animBg="1"/>
      <p:bldP spid="93195" grpId="0"/>
      <p:bldP spid="93212" grpId="0"/>
      <p:bldP spid="93213" grpId="0"/>
      <p:bldP spid="9321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8" name="AutoShape 4"/>
          <p:cNvSpPr>
            <a:spLocks noChangeArrowheads="1"/>
          </p:cNvSpPr>
          <p:nvPr/>
        </p:nvSpPr>
        <p:spPr bwMode="auto">
          <a:xfrm>
            <a:off x="152400" y="152400"/>
            <a:ext cx="8839200" cy="6629400"/>
          </a:xfrm>
          <a:prstGeom prst="flowChartProcess">
            <a:avLst/>
          </a:prstGeom>
          <a:noFill/>
          <a:ln w="76200" algn="ctr">
            <a:solidFill>
              <a:srgbClr val="9933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gradFill rotWithShape="1">
                  <a:gsLst>
                    <a:gs pos="0">
                      <a:srgbClr val="FFCCFF"/>
                    </a:gs>
                    <a:gs pos="50000">
                      <a:schemeClr val="bg1"/>
                    </a:gs>
                    <a:gs pos="100000">
                      <a:srgbClr val="FFCCFF"/>
                    </a:gs>
                  </a:gsLst>
                  <a:lin ang="5400000" scaled="1"/>
                </a:gra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3189" name="AutoShape 5" descr="9k="/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3190" name="AutoShape 6" descr="9k="/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3192" name="Text Box 8"/>
          <p:cNvSpPr txBox="1">
            <a:spLocks noChangeArrowheads="1"/>
          </p:cNvSpPr>
          <p:nvPr/>
        </p:nvSpPr>
        <p:spPr bwMode="auto">
          <a:xfrm>
            <a:off x="266700" y="881777"/>
            <a:ext cx="8877300" cy="25853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buFontTx/>
              <a:buNone/>
            </a:pPr>
            <a:r>
              <a:rPr lang="en-US" altLang="en-US" sz="5400">
                <a:solidFill>
                  <a:srgbClr val="000099"/>
                </a:solidFill>
                <a:latin typeface="Constantia" panose="02030602050306030303" pitchFamily="18" charset="0"/>
              </a:rPr>
              <a:t>- </a:t>
            </a:r>
            <a:r>
              <a:rPr lang="vi-VN" altLang="en-US" sz="5400">
                <a:solidFill>
                  <a:srgbClr val="000099"/>
                </a:solidFill>
                <a:latin typeface="Constantia" panose="02030602050306030303" pitchFamily="18" charset="0"/>
              </a:rPr>
              <a:t>Thường dùng là êke, ke vuông, thước đo góc vạn năng.</a:t>
            </a:r>
            <a:endParaRPr lang="en-US" altLang="en-US" sz="5400">
              <a:solidFill>
                <a:srgbClr val="000099"/>
              </a:solidFill>
              <a:latin typeface="Constantia" panose="02030602050306030303" pitchFamily="18" charset="0"/>
            </a:endParaRPr>
          </a:p>
        </p:txBody>
      </p:sp>
      <p:sp>
        <p:nvSpPr>
          <p:cNvPr id="93194" name="Text Box 10"/>
          <p:cNvSpPr txBox="1">
            <a:spLocks noChangeArrowheads="1"/>
          </p:cNvSpPr>
          <p:nvPr/>
        </p:nvSpPr>
        <p:spPr bwMode="auto">
          <a:xfrm>
            <a:off x="308113" y="4631635"/>
            <a:ext cx="8527774" cy="17543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buFontTx/>
              <a:buNone/>
            </a:pPr>
            <a:r>
              <a:rPr lang="en-US" altLang="en-US" sz="5400">
                <a:solidFill>
                  <a:srgbClr val="003399"/>
                </a:solidFill>
                <a:latin typeface="Constantia" panose="02030602050306030303" pitchFamily="18" charset="0"/>
              </a:rPr>
              <a:t>- </a:t>
            </a:r>
            <a:r>
              <a:rPr lang="vi-VN" altLang="en-US" sz="5400">
                <a:solidFill>
                  <a:srgbClr val="003399"/>
                </a:solidFill>
                <a:latin typeface="Constantia" panose="02030602050306030303" pitchFamily="18" charset="0"/>
              </a:rPr>
              <a:t>Dùng để đo và kiểm tra giá trị các góc.</a:t>
            </a:r>
            <a:endParaRPr lang="en-US" altLang="en-US" sz="5400">
              <a:solidFill>
                <a:srgbClr val="003399"/>
              </a:solidFill>
              <a:latin typeface="Constantia" panose="02030602050306030303" pitchFamily="18" charset="0"/>
            </a:endParaRPr>
          </a:p>
        </p:txBody>
      </p:sp>
      <p:grpSp>
        <p:nvGrpSpPr>
          <p:cNvPr id="2" name="Group 17">
            <a:extLst>
              <a:ext uri="{FF2B5EF4-FFF2-40B4-BE49-F238E27FC236}">
                <a16:creationId xmlns="" xmlns:a16="http://schemas.microsoft.com/office/drawing/2014/main" id="{0D800DD7-A8BA-CD41-B5C4-C88C7D22E34D}"/>
              </a:ext>
            </a:extLst>
          </p:cNvPr>
          <p:cNvGrpSpPr>
            <a:grpSpLocks/>
          </p:cNvGrpSpPr>
          <p:nvPr/>
        </p:nvGrpSpPr>
        <p:grpSpPr bwMode="auto">
          <a:xfrm>
            <a:off x="6160530" y="141312"/>
            <a:ext cx="1671294" cy="1066915"/>
            <a:chOff x="816" y="3792"/>
            <a:chExt cx="337" cy="366"/>
          </a:xfrm>
        </p:grpSpPr>
        <p:sp>
          <p:nvSpPr>
            <p:cNvPr id="37" name="Text Box 18">
              <a:extLst>
                <a:ext uri="{FF2B5EF4-FFF2-40B4-BE49-F238E27FC236}">
                  <a16:creationId xmlns="" xmlns:a16="http://schemas.microsoft.com/office/drawing/2014/main" id="{95647051-7210-8948-9000-4D42346FF9D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086" y="3809"/>
              <a:ext cx="67" cy="3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endParaRPr lang="en-US" altLang="en-US" sz="2800">
                <a:solidFill>
                  <a:srgbClr val="0000FF"/>
                </a:solidFill>
                <a:latin typeface=".VnTime" pitchFamily="34" charset="0"/>
              </a:endParaRPr>
            </a:p>
          </p:txBody>
        </p:sp>
        <p:pic>
          <p:nvPicPr>
            <p:cNvPr id="38" name="Picture 19" descr="Tay viÕt ">
              <a:extLst>
                <a:ext uri="{FF2B5EF4-FFF2-40B4-BE49-F238E27FC236}">
                  <a16:creationId xmlns="" xmlns:a16="http://schemas.microsoft.com/office/drawing/2014/main" id="{676753BC-7EC2-AE4E-98BC-10DED7AA194A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2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16" y="3792"/>
              <a:ext cx="288" cy="3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="" xmlns:p14="http://schemas.microsoft.com/office/powerpoint/2010/main" val="8761383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9319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9319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9319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31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931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3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3192" grpId="0"/>
      <p:bldP spid="9319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8306" name="Picture 2" descr="783436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3429000"/>
            <a:ext cx="2857500" cy="2857500"/>
          </a:xfrm>
          <a:prstGeom prst="rect">
            <a:avLst/>
          </a:prstGeom>
          <a:solidFill>
            <a:schemeClr val="bg1"/>
          </a:solidFill>
        </p:spPr>
      </p:pic>
      <p:grpSp>
        <p:nvGrpSpPr>
          <p:cNvPr id="98307" name="Group 3"/>
          <p:cNvGrpSpPr>
            <a:grpSpLocks/>
          </p:cNvGrpSpPr>
          <p:nvPr/>
        </p:nvGrpSpPr>
        <p:grpSpPr bwMode="auto">
          <a:xfrm>
            <a:off x="5029200" y="1371600"/>
            <a:ext cx="3581400" cy="2743200"/>
            <a:chOff x="3168" y="960"/>
            <a:chExt cx="2256" cy="2016"/>
          </a:xfrm>
        </p:grpSpPr>
        <p:pic>
          <p:nvPicPr>
            <p:cNvPr id="98308" name="Picture 4" descr="Ê tô bàn nguội Asaki AK-6931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68" y="960"/>
              <a:ext cx="2256" cy="2016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98309" name="Rectangle 5"/>
            <p:cNvSpPr>
              <a:spLocks noChangeArrowheads="1"/>
            </p:cNvSpPr>
            <p:nvPr/>
          </p:nvSpPr>
          <p:spPr bwMode="auto">
            <a:xfrm>
              <a:off x="3216" y="1056"/>
              <a:ext cx="1104" cy="19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98312" name="Rectangle 8"/>
          <p:cNvSpPr>
            <a:spLocks noChangeArrowheads="1"/>
          </p:cNvSpPr>
          <p:nvPr/>
        </p:nvSpPr>
        <p:spPr bwMode="auto">
          <a:xfrm>
            <a:off x="152400" y="140592"/>
            <a:ext cx="9012404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>
              <a:buFontTx/>
              <a:buNone/>
            </a:pPr>
            <a:r>
              <a:rPr lang="en-US" altLang="en-US" sz="4800" u="sng">
                <a:solidFill>
                  <a:srgbClr val="FF0066"/>
                </a:solidFill>
                <a:latin typeface="Times New Roman" panose="02020603050405020304" pitchFamily="18" charset="0"/>
              </a:rPr>
              <a:t>II/ Dụng cụ tháo lắp và kẹp chặt: </a:t>
            </a:r>
          </a:p>
        </p:txBody>
      </p:sp>
      <p:sp>
        <p:nvSpPr>
          <p:cNvPr id="98313" name="AutoShape 9"/>
          <p:cNvSpPr>
            <a:spLocks noChangeArrowheads="1"/>
          </p:cNvSpPr>
          <p:nvPr/>
        </p:nvSpPr>
        <p:spPr bwMode="auto">
          <a:xfrm>
            <a:off x="152400" y="123825"/>
            <a:ext cx="8839200" cy="6629400"/>
          </a:xfrm>
          <a:prstGeom prst="flowChartProcess">
            <a:avLst/>
          </a:prstGeom>
          <a:noFill/>
          <a:ln w="76200" algn="ctr">
            <a:solidFill>
              <a:srgbClr val="9933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gradFill rotWithShape="1">
                  <a:gsLst>
                    <a:gs pos="0">
                      <a:srgbClr val="FFCCFF"/>
                    </a:gs>
                    <a:gs pos="50000">
                      <a:schemeClr val="bg1"/>
                    </a:gs>
                    <a:gs pos="100000">
                      <a:srgbClr val="FFCCFF"/>
                    </a:gs>
                  </a:gsLst>
                  <a:lin ang="5400000" scaled="1"/>
                </a:gra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98315" name="Group 11"/>
          <p:cNvGrpSpPr>
            <a:grpSpLocks/>
          </p:cNvGrpSpPr>
          <p:nvPr/>
        </p:nvGrpSpPr>
        <p:grpSpPr bwMode="auto">
          <a:xfrm>
            <a:off x="914400" y="1981200"/>
            <a:ext cx="2971800" cy="1676400"/>
            <a:chOff x="576" y="1296"/>
            <a:chExt cx="2592" cy="1095"/>
          </a:xfrm>
        </p:grpSpPr>
        <p:sp>
          <p:nvSpPr>
            <p:cNvPr id="98316" name="Freeform 12"/>
            <p:cNvSpPr>
              <a:spLocks/>
            </p:cNvSpPr>
            <p:nvPr/>
          </p:nvSpPr>
          <p:spPr bwMode="auto">
            <a:xfrm>
              <a:off x="856" y="1593"/>
              <a:ext cx="216" cy="736"/>
            </a:xfrm>
            <a:custGeom>
              <a:avLst/>
              <a:gdLst>
                <a:gd name="T0" fmla="*/ 152 w 216"/>
                <a:gd name="T1" fmla="*/ 720 h 736"/>
                <a:gd name="T2" fmla="*/ 216 w 216"/>
                <a:gd name="T3" fmla="*/ 736 h 736"/>
                <a:gd name="T4" fmla="*/ 56 w 216"/>
                <a:gd name="T5" fmla="*/ 16 h 736"/>
                <a:gd name="T6" fmla="*/ 0 w 216"/>
                <a:gd name="T7" fmla="*/ 0 h 736"/>
                <a:gd name="T8" fmla="*/ 152 w 216"/>
                <a:gd name="T9" fmla="*/ 720 h 7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6" h="736">
                  <a:moveTo>
                    <a:pt x="152" y="720"/>
                  </a:moveTo>
                  <a:lnTo>
                    <a:pt x="216" y="736"/>
                  </a:lnTo>
                  <a:lnTo>
                    <a:pt x="56" y="16"/>
                  </a:lnTo>
                  <a:lnTo>
                    <a:pt x="0" y="0"/>
                  </a:lnTo>
                  <a:lnTo>
                    <a:pt x="152" y="72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98317" name="Group 13"/>
            <p:cNvGrpSpPr>
              <a:grpSpLocks/>
            </p:cNvGrpSpPr>
            <p:nvPr/>
          </p:nvGrpSpPr>
          <p:grpSpPr bwMode="auto">
            <a:xfrm>
              <a:off x="644" y="1910"/>
              <a:ext cx="411" cy="338"/>
              <a:chOff x="2618" y="1120"/>
              <a:chExt cx="294" cy="253"/>
            </a:xfrm>
          </p:grpSpPr>
          <p:sp>
            <p:nvSpPr>
              <p:cNvPr id="98318" name="Freeform 14"/>
              <p:cNvSpPr>
                <a:spLocks/>
              </p:cNvSpPr>
              <p:nvPr/>
            </p:nvSpPr>
            <p:spPr bwMode="auto">
              <a:xfrm>
                <a:off x="2798" y="1124"/>
                <a:ext cx="61" cy="77"/>
              </a:xfrm>
              <a:custGeom>
                <a:avLst/>
                <a:gdLst>
                  <a:gd name="T0" fmla="*/ 0 w 61"/>
                  <a:gd name="T1" fmla="*/ 0 h 77"/>
                  <a:gd name="T2" fmla="*/ 61 w 61"/>
                  <a:gd name="T3" fmla="*/ 77 h 77"/>
                  <a:gd name="T4" fmla="*/ 44 w 61"/>
                  <a:gd name="T5" fmla="*/ 14 h 77"/>
                  <a:gd name="T6" fmla="*/ 0 w 61"/>
                  <a:gd name="T7" fmla="*/ 0 h 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1" h="77">
                    <a:moveTo>
                      <a:pt x="0" y="0"/>
                    </a:moveTo>
                    <a:lnTo>
                      <a:pt x="61" y="77"/>
                    </a:lnTo>
                    <a:lnTo>
                      <a:pt x="44" y="14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0"/>
                      <a:invGamma/>
                    </a:schemeClr>
                  </a:gs>
                </a:gsLst>
                <a:lin ang="540000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98319" name="Group 15"/>
              <p:cNvGrpSpPr>
                <a:grpSpLocks/>
              </p:cNvGrpSpPr>
              <p:nvPr/>
            </p:nvGrpSpPr>
            <p:grpSpPr bwMode="auto">
              <a:xfrm>
                <a:off x="2618" y="1120"/>
                <a:ext cx="294" cy="253"/>
                <a:chOff x="2613" y="1181"/>
                <a:chExt cx="245" cy="211"/>
              </a:xfrm>
            </p:grpSpPr>
            <p:sp>
              <p:nvSpPr>
                <p:cNvPr id="98320" name="Freeform 16"/>
                <p:cNvSpPr>
                  <a:spLocks/>
                </p:cNvSpPr>
                <p:nvPr/>
              </p:nvSpPr>
              <p:spPr bwMode="auto">
                <a:xfrm>
                  <a:off x="2613" y="1181"/>
                  <a:ext cx="159" cy="99"/>
                </a:xfrm>
                <a:custGeom>
                  <a:avLst/>
                  <a:gdLst>
                    <a:gd name="T0" fmla="*/ 0 w 159"/>
                    <a:gd name="T1" fmla="*/ 82 h 99"/>
                    <a:gd name="T2" fmla="*/ 141 w 159"/>
                    <a:gd name="T3" fmla="*/ 0 h 99"/>
                    <a:gd name="T4" fmla="*/ 159 w 159"/>
                    <a:gd name="T5" fmla="*/ 15 h 99"/>
                    <a:gd name="T6" fmla="*/ 12 w 159"/>
                    <a:gd name="T7" fmla="*/ 99 h 99"/>
                    <a:gd name="T8" fmla="*/ 0 w 159"/>
                    <a:gd name="T9" fmla="*/ 82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59" h="99">
                      <a:moveTo>
                        <a:pt x="0" y="82"/>
                      </a:moveTo>
                      <a:lnTo>
                        <a:pt x="141" y="0"/>
                      </a:lnTo>
                      <a:lnTo>
                        <a:pt x="159" y="15"/>
                      </a:lnTo>
                      <a:lnTo>
                        <a:pt x="12" y="99"/>
                      </a:lnTo>
                      <a:lnTo>
                        <a:pt x="0" y="82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chemeClr val="bg1"/>
                    </a:gs>
                    <a:gs pos="100000">
                      <a:schemeClr val="bg1">
                        <a:gamma/>
                        <a:shade val="0"/>
                        <a:invGamma/>
                      </a:schemeClr>
                    </a:gs>
                  </a:gsLst>
                  <a:lin ang="5400000" scaled="1"/>
                </a:gra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8321" name="Freeform 17"/>
                <p:cNvSpPr>
                  <a:spLocks/>
                </p:cNvSpPr>
                <p:nvPr/>
              </p:nvSpPr>
              <p:spPr bwMode="auto">
                <a:xfrm>
                  <a:off x="2624" y="1194"/>
                  <a:ext cx="234" cy="198"/>
                </a:xfrm>
                <a:custGeom>
                  <a:avLst/>
                  <a:gdLst>
                    <a:gd name="T0" fmla="*/ 0 w 234"/>
                    <a:gd name="T1" fmla="*/ 86 h 198"/>
                    <a:gd name="T2" fmla="*/ 145 w 234"/>
                    <a:gd name="T3" fmla="*/ 0 h 198"/>
                    <a:gd name="T4" fmla="*/ 201 w 234"/>
                    <a:gd name="T5" fmla="*/ 72 h 198"/>
                    <a:gd name="T6" fmla="*/ 234 w 234"/>
                    <a:gd name="T7" fmla="*/ 198 h 198"/>
                    <a:gd name="T8" fmla="*/ 188 w 234"/>
                    <a:gd name="T9" fmla="*/ 198 h 198"/>
                    <a:gd name="T10" fmla="*/ 146 w 234"/>
                    <a:gd name="T11" fmla="*/ 192 h 198"/>
                    <a:gd name="T12" fmla="*/ 118 w 234"/>
                    <a:gd name="T13" fmla="*/ 182 h 198"/>
                    <a:gd name="T14" fmla="*/ 88 w 234"/>
                    <a:gd name="T15" fmla="*/ 168 h 198"/>
                    <a:gd name="T16" fmla="*/ 52 w 234"/>
                    <a:gd name="T17" fmla="*/ 146 h 198"/>
                    <a:gd name="T18" fmla="*/ 0 w 234"/>
                    <a:gd name="T19" fmla="*/ 86 h 19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234" h="198">
                      <a:moveTo>
                        <a:pt x="0" y="86"/>
                      </a:moveTo>
                      <a:lnTo>
                        <a:pt x="145" y="0"/>
                      </a:lnTo>
                      <a:lnTo>
                        <a:pt x="201" y="72"/>
                      </a:lnTo>
                      <a:lnTo>
                        <a:pt x="234" y="198"/>
                      </a:lnTo>
                      <a:lnTo>
                        <a:pt x="188" y="198"/>
                      </a:lnTo>
                      <a:lnTo>
                        <a:pt x="146" y="192"/>
                      </a:lnTo>
                      <a:lnTo>
                        <a:pt x="118" y="182"/>
                      </a:lnTo>
                      <a:lnTo>
                        <a:pt x="88" y="168"/>
                      </a:lnTo>
                      <a:lnTo>
                        <a:pt x="52" y="146"/>
                      </a:lnTo>
                      <a:lnTo>
                        <a:pt x="0" y="86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chemeClr val="bg1"/>
                    </a:gs>
                    <a:gs pos="100000">
                      <a:schemeClr val="bg1">
                        <a:gamma/>
                        <a:shade val="0"/>
                        <a:invGamma/>
                      </a:schemeClr>
                    </a:gs>
                  </a:gsLst>
                  <a:lin ang="5400000" scaled="1"/>
                </a:gra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</p:grpSp>
        <p:grpSp>
          <p:nvGrpSpPr>
            <p:cNvPr id="98322" name="Group 18"/>
            <p:cNvGrpSpPr>
              <a:grpSpLocks/>
            </p:cNvGrpSpPr>
            <p:nvPr/>
          </p:nvGrpSpPr>
          <p:grpSpPr bwMode="auto">
            <a:xfrm>
              <a:off x="576" y="1296"/>
              <a:ext cx="2592" cy="1095"/>
              <a:chOff x="2618" y="860"/>
              <a:chExt cx="1952" cy="871"/>
            </a:xfrm>
          </p:grpSpPr>
          <p:sp>
            <p:nvSpPr>
              <p:cNvPr id="98323" name="Freeform 19"/>
              <p:cNvSpPr>
                <a:spLocks/>
              </p:cNvSpPr>
              <p:nvPr/>
            </p:nvSpPr>
            <p:spPr bwMode="auto">
              <a:xfrm>
                <a:off x="2618" y="860"/>
                <a:ext cx="1908" cy="373"/>
              </a:xfrm>
              <a:custGeom>
                <a:avLst/>
                <a:gdLst>
                  <a:gd name="T0" fmla="*/ 7 w 1590"/>
                  <a:gd name="T1" fmla="*/ 311 h 311"/>
                  <a:gd name="T2" fmla="*/ 0 w 1590"/>
                  <a:gd name="T3" fmla="*/ 297 h 311"/>
                  <a:gd name="T4" fmla="*/ 66 w 1590"/>
                  <a:gd name="T5" fmla="*/ 120 h 311"/>
                  <a:gd name="T6" fmla="*/ 90 w 1590"/>
                  <a:gd name="T7" fmla="*/ 80 h 311"/>
                  <a:gd name="T8" fmla="*/ 135 w 1590"/>
                  <a:gd name="T9" fmla="*/ 36 h 311"/>
                  <a:gd name="T10" fmla="*/ 169 w 1590"/>
                  <a:gd name="T11" fmla="*/ 14 h 311"/>
                  <a:gd name="T12" fmla="*/ 214 w 1590"/>
                  <a:gd name="T13" fmla="*/ 0 h 311"/>
                  <a:gd name="T14" fmla="*/ 253 w 1590"/>
                  <a:gd name="T15" fmla="*/ 3 h 311"/>
                  <a:gd name="T16" fmla="*/ 283 w 1590"/>
                  <a:gd name="T17" fmla="*/ 14 h 311"/>
                  <a:gd name="T18" fmla="*/ 325 w 1590"/>
                  <a:gd name="T19" fmla="*/ 44 h 311"/>
                  <a:gd name="T20" fmla="*/ 381 w 1590"/>
                  <a:gd name="T21" fmla="*/ 96 h 311"/>
                  <a:gd name="T22" fmla="*/ 471 w 1590"/>
                  <a:gd name="T23" fmla="*/ 210 h 311"/>
                  <a:gd name="T24" fmla="*/ 924 w 1590"/>
                  <a:gd name="T25" fmla="*/ 222 h 311"/>
                  <a:gd name="T26" fmla="*/ 1554 w 1590"/>
                  <a:gd name="T27" fmla="*/ 227 h 311"/>
                  <a:gd name="T28" fmla="*/ 1590 w 1590"/>
                  <a:gd name="T29" fmla="*/ 281 h 311"/>
                  <a:gd name="T30" fmla="*/ 919 w 1590"/>
                  <a:gd name="T31" fmla="*/ 311 h 311"/>
                  <a:gd name="T32" fmla="*/ 444 w 1590"/>
                  <a:gd name="T33" fmla="*/ 261 h 311"/>
                  <a:gd name="T34" fmla="*/ 193 w 1590"/>
                  <a:gd name="T35" fmla="*/ 135 h 311"/>
                  <a:gd name="T36" fmla="*/ 7 w 1590"/>
                  <a:gd name="T37" fmla="*/ 311 h 3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590" h="311">
                    <a:moveTo>
                      <a:pt x="7" y="311"/>
                    </a:moveTo>
                    <a:lnTo>
                      <a:pt x="0" y="297"/>
                    </a:lnTo>
                    <a:lnTo>
                      <a:pt x="66" y="120"/>
                    </a:lnTo>
                    <a:lnTo>
                      <a:pt x="90" y="80"/>
                    </a:lnTo>
                    <a:lnTo>
                      <a:pt x="135" y="36"/>
                    </a:lnTo>
                    <a:lnTo>
                      <a:pt x="169" y="14"/>
                    </a:lnTo>
                    <a:lnTo>
                      <a:pt x="214" y="0"/>
                    </a:lnTo>
                    <a:lnTo>
                      <a:pt x="253" y="3"/>
                    </a:lnTo>
                    <a:lnTo>
                      <a:pt x="283" y="14"/>
                    </a:lnTo>
                    <a:lnTo>
                      <a:pt x="325" y="44"/>
                    </a:lnTo>
                    <a:lnTo>
                      <a:pt x="381" y="96"/>
                    </a:lnTo>
                    <a:lnTo>
                      <a:pt x="471" y="210"/>
                    </a:lnTo>
                    <a:lnTo>
                      <a:pt x="924" y="222"/>
                    </a:lnTo>
                    <a:lnTo>
                      <a:pt x="1554" y="227"/>
                    </a:lnTo>
                    <a:lnTo>
                      <a:pt x="1590" y="281"/>
                    </a:lnTo>
                    <a:lnTo>
                      <a:pt x="919" y="311"/>
                    </a:lnTo>
                    <a:lnTo>
                      <a:pt x="444" y="261"/>
                    </a:lnTo>
                    <a:lnTo>
                      <a:pt x="193" y="135"/>
                    </a:lnTo>
                    <a:lnTo>
                      <a:pt x="7" y="311"/>
                    </a:lnTo>
                    <a:close/>
                  </a:path>
                </a:pathLst>
              </a:custGeom>
              <a:gradFill rotWithShape="1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0"/>
                      <a:invGamma/>
                    </a:schemeClr>
                  </a:gs>
                </a:gsLst>
                <a:lin ang="540000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8324" name="Freeform 20"/>
              <p:cNvSpPr>
                <a:spLocks/>
              </p:cNvSpPr>
              <p:nvPr/>
            </p:nvSpPr>
            <p:spPr bwMode="auto">
              <a:xfrm>
                <a:off x="2629" y="890"/>
                <a:ext cx="1941" cy="841"/>
              </a:xfrm>
              <a:custGeom>
                <a:avLst/>
                <a:gdLst>
                  <a:gd name="T0" fmla="*/ 0 w 1941"/>
                  <a:gd name="T1" fmla="*/ 346 h 841"/>
                  <a:gd name="T2" fmla="*/ 178 w 1941"/>
                  <a:gd name="T3" fmla="*/ 238 h 841"/>
                  <a:gd name="T4" fmla="*/ 242 w 1941"/>
                  <a:gd name="T5" fmla="*/ 324 h 841"/>
                  <a:gd name="T6" fmla="*/ 374 w 1941"/>
                  <a:gd name="T7" fmla="*/ 841 h 841"/>
                  <a:gd name="T8" fmla="*/ 595 w 1941"/>
                  <a:gd name="T9" fmla="*/ 518 h 841"/>
                  <a:gd name="T10" fmla="*/ 623 w 1941"/>
                  <a:gd name="T11" fmla="*/ 493 h 841"/>
                  <a:gd name="T12" fmla="*/ 642 w 1941"/>
                  <a:gd name="T13" fmla="*/ 486 h 841"/>
                  <a:gd name="T14" fmla="*/ 673 w 1941"/>
                  <a:gd name="T15" fmla="*/ 486 h 841"/>
                  <a:gd name="T16" fmla="*/ 1011 w 1941"/>
                  <a:gd name="T17" fmla="*/ 504 h 841"/>
                  <a:gd name="T18" fmla="*/ 1857 w 1941"/>
                  <a:gd name="T19" fmla="*/ 612 h 841"/>
                  <a:gd name="T20" fmla="*/ 1889 w 1941"/>
                  <a:gd name="T21" fmla="*/ 589 h 841"/>
                  <a:gd name="T22" fmla="*/ 1912 w 1941"/>
                  <a:gd name="T23" fmla="*/ 561 h 841"/>
                  <a:gd name="T24" fmla="*/ 1929 w 1941"/>
                  <a:gd name="T25" fmla="*/ 513 h 841"/>
                  <a:gd name="T26" fmla="*/ 1941 w 1941"/>
                  <a:gd name="T27" fmla="*/ 453 h 841"/>
                  <a:gd name="T28" fmla="*/ 1940 w 1941"/>
                  <a:gd name="T29" fmla="*/ 407 h 841"/>
                  <a:gd name="T30" fmla="*/ 1922 w 1941"/>
                  <a:gd name="T31" fmla="*/ 348 h 841"/>
                  <a:gd name="T32" fmla="*/ 1905 w 1941"/>
                  <a:gd name="T33" fmla="*/ 312 h 841"/>
                  <a:gd name="T34" fmla="*/ 1865 w 1941"/>
                  <a:gd name="T35" fmla="*/ 263 h 841"/>
                  <a:gd name="T36" fmla="*/ 1009 w 1941"/>
                  <a:gd name="T37" fmla="*/ 259 h 841"/>
                  <a:gd name="T38" fmla="*/ 545 w 1941"/>
                  <a:gd name="T39" fmla="*/ 245 h 841"/>
                  <a:gd name="T40" fmla="*/ 469 w 1941"/>
                  <a:gd name="T41" fmla="*/ 155 h 841"/>
                  <a:gd name="T42" fmla="*/ 410 w 1941"/>
                  <a:gd name="T43" fmla="*/ 85 h 841"/>
                  <a:gd name="T44" fmla="*/ 325 w 1941"/>
                  <a:gd name="T45" fmla="*/ 17 h 841"/>
                  <a:gd name="T46" fmla="*/ 295 w 1941"/>
                  <a:gd name="T47" fmla="*/ 2 h 841"/>
                  <a:gd name="T48" fmla="*/ 264 w 1941"/>
                  <a:gd name="T49" fmla="*/ 0 h 841"/>
                  <a:gd name="T50" fmla="*/ 235 w 1941"/>
                  <a:gd name="T51" fmla="*/ 5 h 841"/>
                  <a:gd name="T52" fmla="*/ 202 w 1941"/>
                  <a:gd name="T53" fmla="*/ 17 h 841"/>
                  <a:gd name="T54" fmla="*/ 169 w 1941"/>
                  <a:gd name="T55" fmla="*/ 42 h 841"/>
                  <a:gd name="T56" fmla="*/ 140 w 1941"/>
                  <a:gd name="T57" fmla="*/ 71 h 841"/>
                  <a:gd name="T58" fmla="*/ 119 w 1941"/>
                  <a:gd name="T59" fmla="*/ 96 h 841"/>
                  <a:gd name="T60" fmla="*/ 102 w 1941"/>
                  <a:gd name="T61" fmla="*/ 124 h 841"/>
                  <a:gd name="T62" fmla="*/ 77 w 1941"/>
                  <a:gd name="T63" fmla="*/ 172 h 841"/>
                  <a:gd name="T64" fmla="*/ 0 w 1941"/>
                  <a:gd name="T65" fmla="*/ 346 h 8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1941" h="841">
                    <a:moveTo>
                      <a:pt x="0" y="346"/>
                    </a:moveTo>
                    <a:lnTo>
                      <a:pt x="178" y="238"/>
                    </a:lnTo>
                    <a:lnTo>
                      <a:pt x="242" y="324"/>
                    </a:lnTo>
                    <a:lnTo>
                      <a:pt x="374" y="841"/>
                    </a:lnTo>
                    <a:lnTo>
                      <a:pt x="595" y="518"/>
                    </a:lnTo>
                    <a:lnTo>
                      <a:pt x="623" y="493"/>
                    </a:lnTo>
                    <a:lnTo>
                      <a:pt x="642" y="486"/>
                    </a:lnTo>
                    <a:lnTo>
                      <a:pt x="673" y="486"/>
                    </a:lnTo>
                    <a:lnTo>
                      <a:pt x="1011" y="504"/>
                    </a:lnTo>
                    <a:lnTo>
                      <a:pt x="1857" y="612"/>
                    </a:lnTo>
                    <a:lnTo>
                      <a:pt x="1889" y="589"/>
                    </a:lnTo>
                    <a:lnTo>
                      <a:pt x="1912" y="561"/>
                    </a:lnTo>
                    <a:lnTo>
                      <a:pt x="1929" y="513"/>
                    </a:lnTo>
                    <a:lnTo>
                      <a:pt x="1941" y="453"/>
                    </a:lnTo>
                    <a:lnTo>
                      <a:pt x="1940" y="407"/>
                    </a:lnTo>
                    <a:lnTo>
                      <a:pt x="1922" y="348"/>
                    </a:lnTo>
                    <a:lnTo>
                      <a:pt x="1905" y="312"/>
                    </a:lnTo>
                    <a:lnTo>
                      <a:pt x="1865" y="263"/>
                    </a:lnTo>
                    <a:lnTo>
                      <a:pt x="1009" y="259"/>
                    </a:lnTo>
                    <a:lnTo>
                      <a:pt x="545" y="245"/>
                    </a:lnTo>
                    <a:lnTo>
                      <a:pt x="469" y="155"/>
                    </a:lnTo>
                    <a:lnTo>
                      <a:pt x="410" y="85"/>
                    </a:lnTo>
                    <a:lnTo>
                      <a:pt x="325" y="17"/>
                    </a:lnTo>
                    <a:lnTo>
                      <a:pt x="295" y="2"/>
                    </a:lnTo>
                    <a:lnTo>
                      <a:pt x="264" y="0"/>
                    </a:lnTo>
                    <a:lnTo>
                      <a:pt x="235" y="5"/>
                    </a:lnTo>
                    <a:lnTo>
                      <a:pt x="202" y="17"/>
                    </a:lnTo>
                    <a:lnTo>
                      <a:pt x="169" y="42"/>
                    </a:lnTo>
                    <a:lnTo>
                      <a:pt x="140" y="71"/>
                    </a:lnTo>
                    <a:lnTo>
                      <a:pt x="119" y="96"/>
                    </a:lnTo>
                    <a:lnTo>
                      <a:pt x="102" y="124"/>
                    </a:lnTo>
                    <a:lnTo>
                      <a:pt x="77" y="172"/>
                    </a:lnTo>
                    <a:lnTo>
                      <a:pt x="0" y="346"/>
                    </a:lnTo>
                    <a:close/>
                  </a:path>
                </a:pathLst>
              </a:custGeom>
              <a:gradFill rotWithShape="1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0"/>
                      <a:invGamma/>
                    </a:schemeClr>
                  </a:gs>
                </a:gsLst>
                <a:lin ang="540000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8325" name="Oval 21"/>
              <p:cNvSpPr>
                <a:spLocks noChangeArrowheads="1"/>
              </p:cNvSpPr>
              <p:nvPr/>
            </p:nvSpPr>
            <p:spPr bwMode="auto">
              <a:xfrm>
                <a:off x="4390" y="1209"/>
                <a:ext cx="115" cy="230"/>
              </a:xfrm>
              <a:prstGeom prst="ellipse">
                <a:avLst/>
              </a:prstGeom>
              <a:gradFill rotWithShape="1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0"/>
                      <a:invGamma/>
                    </a:schemeClr>
                  </a:gs>
                </a:gsLst>
                <a:lin ang="540000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98326" name="Group 22"/>
            <p:cNvGrpSpPr>
              <a:grpSpLocks/>
            </p:cNvGrpSpPr>
            <p:nvPr/>
          </p:nvGrpSpPr>
          <p:grpSpPr bwMode="auto">
            <a:xfrm rot="393832">
              <a:off x="989" y="1562"/>
              <a:ext cx="272" cy="516"/>
              <a:chOff x="2957" y="2154"/>
              <a:chExt cx="136" cy="258"/>
            </a:xfrm>
          </p:grpSpPr>
          <p:sp>
            <p:nvSpPr>
              <p:cNvPr id="98327" name="Freeform 23"/>
              <p:cNvSpPr>
                <a:spLocks/>
              </p:cNvSpPr>
              <p:nvPr/>
            </p:nvSpPr>
            <p:spPr bwMode="auto">
              <a:xfrm>
                <a:off x="2961" y="2157"/>
                <a:ext cx="122" cy="254"/>
              </a:xfrm>
              <a:custGeom>
                <a:avLst/>
                <a:gdLst>
                  <a:gd name="T0" fmla="*/ 0 w 122"/>
                  <a:gd name="T1" fmla="*/ 39 h 254"/>
                  <a:gd name="T2" fmla="*/ 86 w 122"/>
                  <a:gd name="T3" fmla="*/ 254 h 254"/>
                  <a:gd name="T4" fmla="*/ 122 w 122"/>
                  <a:gd name="T5" fmla="*/ 222 h 254"/>
                  <a:gd name="T6" fmla="*/ 38 w 122"/>
                  <a:gd name="T7" fmla="*/ 0 h 254"/>
                  <a:gd name="T8" fmla="*/ 0 w 122"/>
                  <a:gd name="T9" fmla="*/ 39 h 2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2" h="254">
                    <a:moveTo>
                      <a:pt x="0" y="39"/>
                    </a:moveTo>
                    <a:lnTo>
                      <a:pt x="86" y="254"/>
                    </a:lnTo>
                    <a:lnTo>
                      <a:pt x="122" y="222"/>
                    </a:lnTo>
                    <a:lnTo>
                      <a:pt x="38" y="0"/>
                    </a:lnTo>
                    <a:lnTo>
                      <a:pt x="0" y="39"/>
                    </a:lnTo>
                    <a:close/>
                  </a:path>
                </a:pathLst>
              </a:custGeom>
              <a:gradFill rotWithShape="1">
                <a:gsLst>
                  <a:gs pos="0">
                    <a:schemeClr val="bg2"/>
                  </a:gs>
                  <a:gs pos="100000">
                    <a:schemeClr val="bg2">
                      <a:gamma/>
                      <a:shade val="0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8328" name="Freeform 24"/>
              <p:cNvSpPr>
                <a:spLocks/>
              </p:cNvSpPr>
              <p:nvPr/>
            </p:nvSpPr>
            <p:spPr bwMode="auto">
              <a:xfrm rot="21000000">
                <a:off x="2957" y="2154"/>
                <a:ext cx="90" cy="145"/>
              </a:xfrm>
              <a:custGeom>
                <a:avLst/>
                <a:gdLst>
                  <a:gd name="T0" fmla="*/ 5 w 111"/>
                  <a:gd name="T1" fmla="*/ 93 h 138"/>
                  <a:gd name="T2" fmla="*/ 82 w 111"/>
                  <a:gd name="T3" fmla="*/ 28 h 138"/>
                  <a:gd name="T4" fmla="*/ 75 w 111"/>
                  <a:gd name="T5" fmla="*/ 12 h 138"/>
                  <a:gd name="T6" fmla="*/ 90 w 111"/>
                  <a:gd name="T7" fmla="*/ 0 h 138"/>
                  <a:gd name="T8" fmla="*/ 103 w 111"/>
                  <a:gd name="T9" fmla="*/ 0 h 138"/>
                  <a:gd name="T10" fmla="*/ 111 w 111"/>
                  <a:gd name="T11" fmla="*/ 13 h 138"/>
                  <a:gd name="T12" fmla="*/ 108 w 111"/>
                  <a:gd name="T13" fmla="*/ 33 h 138"/>
                  <a:gd name="T14" fmla="*/ 102 w 111"/>
                  <a:gd name="T15" fmla="*/ 49 h 138"/>
                  <a:gd name="T16" fmla="*/ 87 w 111"/>
                  <a:gd name="T17" fmla="*/ 67 h 138"/>
                  <a:gd name="T18" fmla="*/ 34 w 111"/>
                  <a:gd name="T19" fmla="*/ 109 h 138"/>
                  <a:gd name="T20" fmla="*/ 27 w 111"/>
                  <a:gd name="T21" fmla="*/ 123 h 138"/>
                  <a:gd name="T22" fmla="*/ 36 w 111"/>
                  <a:gd name="T23" fmla="*/ 130 h 138"/>
                  <a:gd name="T24" fmla="*/ 22 w 111"/>
                  <a:gd name="T25" fmla="*/ 138 h 138"/>
                  <a:gd name="T26" fmla="*/ 6 w 111"/>
                  <a:gd name="T27" fmla="*/ 132 h 138"/>
                  <a:gd name="T28" fmla="*/ 0 w 111"/>
                  <a:gd name="T29" fmla="*/ 112 h 138"/>
                  <a:gd name="T30" fmla="*/ 5 w 111"/>
                  <a:gd name="T31" fmla="*/ 93 h 1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11" h="138">
                    <a:moveTo>
                      <a:pt x="5" y="93"/>
                    </a:moveTo>
                    <a:lnTo>
                      <a:pt x="82" y="28"/>
                    </a:lnTo>
                    <a:lnTo>
                      <a:pt x="75" y="12"/>
                    </a:lnTo>
                    <a:lnTo>
                      <a:pt x="90" y="0"/>
                    </a:lnTo>
                    <a:lnTo>
                      <a:pt x="103" y="0"/>
                    </a:lnTo>
                    <a:lnTo>
                      <a:pt x="111" y="13"/>
                    </a:lnTo>
                    <a:lnTo>
                      <a:pt x="108" y="33"/>
                    </a:lnTo>
                    <a:lnTo>
                      <a:pt x="102" y="49"/>
                    </a:lnTo>
                    <a:lnTo>
                      <a:pt x="87" y="67"/>
                    </a:lnTo>
                    <a:lnTo>
                      <a:pt x="34" y="109"/>
                    </a:lnTo>
                    <a:lnTo>
                      <a:pt x="27" y="123"/>
                    </a:lnTo>
                    <a:lnTo>
                      <a:pt x="36" y="130"/>
                    </a:lnTo>
                    <a:lnTo>
                      <a:pt x="22" y="138"/>
                    </a:lnTo>
                    <a:lnTo>
                      <a:pt x="6" y="132"/>
                    </a:lnTo>
                    <a:lnTo>
                      <a:pt x="0" y="112"/>
                    </a:lnTo>
                    <a:lnTo>
                      <a:pt x="5" y="93"/>
                    </a:lnTo>
                    <a:close/>
                  </a:path>
                </a:pathLst>
              </a:custGeom>
              <a:gradFill rotWithShape="1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0"/>
                      <a:invGamma/>
                    </a:schemeClr>
                  </a:gs>
                </a:gsLst>
                <a:lin ang="540000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8329" name="Freeform 25"/>
              <p:cNvSpPr>
                <a:spLocks/>
              </p:cNvSpPr>
              <p:nvPr/>
            </p:nvSpPr>
            <p:spPr bwMode="auto">
              <a:xfrm rot="21000000">
                <a:off x="2980" y="2211"/>
                <a:ext cx="90" cy="145"/>
              </a:xfrm>
              <a:custGeom>
                <a:avLst/>
                <a:gdLst>
                  <a:gd name="T0" fmla="*/ 5 w 111"/>
                  <a:gd name="T1" fmla="*/ 93 h 138"/>
                  <a:gd name="T2" fmla="*/ 82 w 111"/>
                  <a:gd name="T3" fmla="*/ 28 h 138"/>
                  <a:gd name="T4" fmla="*/ 75 w 111"/>
                  <a:gd name="T5" fmla="*/ 12 h 138"/>
                  <a:gd name="T6" fmla="*/ 90 w 111"/>
                  <a:gd name="T7" fmla="*/ 0 h 138"/>
                  <a:gd name="T8" fmla="*/ 103 w 111"/>
                  <a:gd name="T9" fmla="*/ 0 h 138"/>
                  <a:gd name="T10" fmla="*/ 111 w 111"/>
                  <a:gd name="T11" fmla="*/ 13 h 138"/>
                  <a:gd name="T12" fmla="*/ 108 w 111"/>
                  <a:gd name="T13" fmla="*/ 33 h 138"/>
                  <a:gd name="T14" fmla="*/ 102 w 111"/>
                  <a:gd name="T15" fmla="*/ 49 h 138"/>
                  <a:gd name="T16" fmla="*/ 87 w 111"/>
                  <a:gd name="T17" fmla="*/ 67 h 138"/>
                  <a:gd name="T18" fmla="*/ 34 w 111"/>
                  <a:gd name="T19" fmla="*/ 109 h 138"/>
                  <a:gd name="T20" fmla="*/ 27 w 111"/>
                  <a:gd name="T21" fmla="*/ 123 h 138"/>
                  <a:gd name="T22" fmla="*/ 36 w 111"/>
                  <a:gd name="T23" fmla="*/ 130 h 138"/>
                  <a:gd name="T24" fmla="*/ 22 w 111"/>
                  <a:gd name="T25" fmla="*/ 138 h 138"/>
                  <a:gd name="T26" fmla="*/ 6 w 111"/>
                  <a:gd name="T27" fmla="*/ 132 h 138"/>
                  <a:gd name="T28" fmla="*/ 0 w 111"/>
                  <a:gd name="T29" fmla="*/ 112 h 138"/>
                  <a:gd name="T30" fmla="*/ 5 w 111"/>
                  <a:gd name="T31" fmla="*/ 93 h 1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11" h="138">
                    <a:moveTo>
                      <a:pt x="5" y="93"/>
                    </a:moveTo>
                    <a:lnTo>
                      <a:pt x="82" y="28"/>
                    </a:lnTo>
                    <a:lnTo>
                      <a:pt x="75" y="12"/>
                    </a:lnTo>
                    <a:lnTo>
                      <a:pt x="90" y="0"/>
                    </a:lnTo>
                    <a:lnTo>
                      <a:pt x="103" y="0"/>
                    </a:lnTo>
                    <a:lnTo>
                      <a:pt x="111" y="13"/>
                    </a:lnTo>
                    <a:lnTo>
                      <a:pt x="108" y="33"/>
                    </a:lnTo>
                    <a:lnTo>
                      <a:pt x="102" y="49"/>
                    </a:lnTo>
                    <a:lnTo>
                      <a:pt x="87" y="67"/>
                    </a:lnTo>
                    <a:lnTo>
                      <a:pt x="34" y="109"/>
                    </a:lnTo>
                    <a:lnTo>
                      <a:pt x="27" y="123"/>
                    </a:lnTo>
                    <a:lnTo>
                      <a:pt x="36" y="130"/>
                    </a:lnTo>
                    <a:lnTo>
                      <a:pt x="22" y="138"/>
                    </a:lnTo>
                    <a:lnTo>
                      <a:pt x="6" y="132"/>
                    </a:lnTo>
                    <a:lnTo>
                      <a:pt x="0" y="112"/>
                    </a:lnTo>
                    <a:lnTo>
                      <a:pt x="5" y="93"/>
                    </a:lnTo>
                    <a:close/>
                  </a:path>
                </a:pathLst>
              </a:custGeom>
              <a:gradFill rotWithShape="1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0"/>
                      <a:invGamma/>
                    </a:schemeClr>
                  </a:gs>
                </a:gsLst>
                <a:lin ang="540000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8330" name="Freeform 26"/>
              <p:cNvSpPr>
                <a:spLocks/>
              </p:cNvSpPr>
              <p:nvPr/>
            </p:nvSpPr>
            <p:spPr bwMode="auto">
              <a:xfrm rot="21000000">
                <a:off x="3003" y="2267"/>
                <a:ext cx="90" cy="145"/>
              </a:xfrm>
              <a:custGeom>
                <a:avLst/>
                <a:gdLst>
                  <a:gd name="T0" fmla="*/ 5 w 111"/>
                  <a:gd name="T1" fmla="*/ 93 h 138"/>
                  <a:gd name="T2" fmla="*/ 82 w 111"/>
                  <a:gd name="T3" fmla="*/ 28 h 138"/>
                  <a:gd name="T4" fmla="*/ 75 w 111"/>
                  <a:gd name="T5" fmla="*/ 12 h 138"/>
                  <a:gd name="T6" fmla="*/ 90 w 111"/>
                  <a:gd name="T7" fmla="*/ 0 h 138"/>
                  <a:gd name="T8" fmla="*/ 103 w 111"/>
                  <a:gd name="T9" fmla="*/ 0 h 138"/>
                  <a:gd name="T10" fmla="*/ 111 w 111"/>
                  <a:gd name="T11" fmla="*/ 13 h 138"/>
                  <a:gd name="T12" fmla="*/ 108 w 111"/>
                  <a:gd name="T13" fmla="*/ 33 h 138"/>
                  <a:gd name="T14" fmla="*/ 102 w 111"/>
                  <a:gd name="T15" fmla="*/ 49 h 138"/>
                  <a:gd name="T16" fmla="*/ 87 w 111"/>
                  <a:gd name="T17" fmla="*/ 67 h 138"/>
                  <a:gd name="T18" fmla="*/ 34 w 111"/>
                  <a:gd name="T19" fmla="*/ 109 h 138"/>
                  <a:gd name="T20" fmla="*/ 27 w 111"/>
                  <a:gd name="T21" fmla="*/ 123 h 138"/>
                  <a:gd name="T22" fmla="*/ 36 w 111"/>
                  <a:gd name="T23" fmla="*/ 130 h 138"/>
                  <a:gd name="T24" fmla="*/ 22 w 111"/>
                  <a:gd name="T25" fmla="*/ 138 h 138"/>
                  <a:gd name="T26" fmla="*/ 6 w 111"/>
                  <a:gd name="T27" fmla="*/ 132 h 138"/>
                  <a:gd name="T28" fmla="*/ 0 w 111"/>
                  <a:gd name="T29" fmla="*/ 112 h 138"/>
                  <a:gd name="T30" fmla="*/ 5 w 111"/>
                  <a:gd name="T31" fmla="*/ 93 h 1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11" h="138">
                    <a:moveTo>
                      <a:pt x="5" y="93"/>
                    </a:moveTo>
                    <a:lnTo>
                      <a:pt x="82" y="28"/>
                    </a:lnTo>
                    <a:lnTo>
                      <a:pt x="75" y="12"/>
                    </a:lnTo>
                    <a:lnTo>
                      <a:pt x="90" y="0"/>
                    </a:lnTo>
                    <a:lnTo>
                      <a:pt x="103" y="0"/>
                    </a:lnTo>
                    <a:lnTo>
                      <a:pt x="111" y="13"/>
                    </a:lnTo>
                    <a:lnTo>
                      <a:pt x="108" y="33"/>
                    </a:lnTo>
                    <a:lnTo>
                      <a:pt x="102" y="49"/>
                    </a:lnTo>
                    <a:lnTo>
                      <a:pt x="87" y="67"/>
                    </a:lnTo>
                    <a:lnTo>
                      <a:pt x="34" y="109"/>
                    </a:lnTo>
                    <a:lnTo>
                      <a:pt x="27" y="123"/>
                    </a:lnTo>
                    <a:lnTo>
                      <a:pt x="36" y="130"/>
                    </a:lnTo>
                    <a:lnTo>
                      <a:pt x="22" y="138"/>
                    </a:lnTo>
                    <a:lnTo>
                      <a:pt x="6" y="132"/>
                    </a:lnTo>
                    <a:lnTo>
                      <a:pt x="0" y="112"/>
                    </a:lnTo>
                    <a:lnTo>
                      <a:pt x="5" y="93"/>
                    </a:lnTo>
                    <a:close/>
                  </a:path>
                </a:pathLst>
              </a:custGeom>
              <a:gradFill rotWithShape="1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0"/>
                      <a:invGamma/>
                    </a:schemeClr>
                  </a:gs>
                </a:gsLst>
                <a:lin ang="540000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98331" name="Freeform 27"/>
            <p:cNvSpPr>
              <a:spLocks/>
            </p:cNvSpPr>
            <p:nvPr/>
          </p:nvSpPr>
          <p:spPr bwMode="auto">
            <a:xfrm>
              <a:off x="968" y="1512"/>
              <a:ext cx="328" cy="648"/>
            </a:xfrm>
            <a:custGeom>
              <a:avLst/>
              <a:gdLst>
                <a:gd name="T0" fmla="*/ 0 w 328"/>
                <a:gd name="T1" fmla="*/ 176 h 648"/>
                <a:gd name="T2" fmla="*/ 128 w 328"/>
                <a:gd name="T3" fmla="*/ 648 h 648"/>
                <a:gd name="T4" fmla="*/ 328 w 328"/>
                <a:gd name="T5" fmla="*/ 456 h 648"/>
                <a:gd name="T6" fmla="*/ 200 w 328"/>
                <a:gd name="T7" fmla="*/ 0 h 648"/>
                <a:gd name="T8" fmla="*/ 0 w 328"/>
                <a:gd name="T9" fmla="*/ 176 h 6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8" h="648">
                  <a:moveTo>
                    <a:pt x="0" y="176"/>
                  </a:moveTo>
                  <a:lnTo>
                    <a:pt x="128" y="648"/>
                  </a:lnTo>
                  <a:lnTo>
                    <a:pt x="328" y="456"/>
                  </a:lnTo>
                  <a:lnTo>
                    <a:pt x="200" y="0"/>
                  </a:lnTo>
                  <a:lnTo>
                    <a:pt x="0" y="176"/>
                  </a:lnTo>
                  <a:close/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pic>
        <p:nvPicPr>
          <p:cNvPr id="98332" name="Picture 2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4876800"/>
            <a:ext cx="3810000" cy="67786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8333" name="Rectangle 29"/>
          <p:cNvSpPr>
            <a:spLocks noChangeArrowheads="1"/>
          </p:cNvSpPr>
          <p:nvPr/>
        </p:nvSpPr>
        <p:spPr bwMode="auto">
          <a:xfrm>
            <a:off x="2362200" y="3276600"/>
            <a:ext cx="609600" cy="3810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buFontTx/>
              <a:buNone/>
            </a:pPr>
            <a:r>
              <a:rPr lang="en-US" altLang="en-US" sz="1800" b="0">
                <a:latin typeface="Arial" panose="020B0604020202020204" pitchFamily="34" charset="0"/>
              </a:rPr>
              <a:t>a</a:t>
            </a:r>
          </a:p>
        </p:txBody>
      </p:sp>
      <p:sp>
        <p:nvSpPr>
          <p:cNvPr id="98334" name="Rectangle 30"/>
          <p:cNvSpPr>
            <a:spLocks noChangeArrowheads="1"/>
          </p:cNvSpPr>
          <p:nvPr/>
        </p:nvSpPr>
        <p:spPr bwMode="auto">
          <a:xfrm>
            <a:off x="1483078" y="4467245"/>
            <a:ext cx="609600" cy="5334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buFontTx/>
              <a:buNone/>
            </a:pPr>
            <a:r>
              <a:rPr lang="en-US" altLang="en-US" sz="1800" b="0">
                <a:latin typeface="Arial" panose="020B0604020202020204" pitchFamily="34" charset="0"/>
              </a:rPr>
              <a:t>b</a:t>
            </a:r>
          </a:p>
        </p:txBody>
      </p:sp>
      <p:sp>
        <p:nvSpPr>
          <p:cNvPr id="98335" name="Rectangle 31"/>
          <p:cNvSpPr>
            <a:spLocks noChangeArrowheads="1"/>
          </p:cNvSpPr>
          <p:nvPr/>
        </p:nvSpPr>
        <p:spPr bwMode="auto">
          <a:xfrm>
            <a:off x="2743200" y="5638800"/>
            <a:ext cx="609600" cy="3810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buFontTx/>
              <a:buNone/>
            </a:pPr>
            <a:r>
              <a:rPr lang="en-US" altLang="en-US" sz="1800" b="0">
                <a:latin typeface="Arial" panose="020B0604020202020204" pitchFamily="34" charset="0"/>
              </a:rPr>
              <a:t>c</a:t>
            </a:r>
          </a:p>
        </p:txBody>
      </p:sp>
      <p:sp>
        <p:nvSpPr>
          <p:cNvPr id="98336" name="Rectangle 32"/>
          <p:cNvSpPr>
            <a:spLocks noChangeArrowheads="1"/>
          </p:cNvSpPr>
          <p:nvPr/>
        </p:nvSpPr>
        <p:spPr bwMode="auto">
          <a:xfrm>
            <a:off x="5791200" y="5181600"/>
            <a:ext cx="609600" cy="3810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buFontTx/>
              <a:buNone/>
            </a:pPr>
            <a:r>
              <a:rPr lang="en-US" altLang="en-US" sz="1800" b="0">
                <a:latin typeface="Arial" panose="020B0604020202020204" pitchFamily="34" charset="0"/>
              </a:rPr>
              <a:t>e</a:t>
            </a:r>
          </a:p>
        </p:txBody>
      </p:sp>
      <p:sp>
        <p:nvSpPr>
          <p:cNvPr id="98337" name="Rectangle 33"/>
          <p:cNvSpPr>
            <a:spLocks noChangeArrowheads="1"/>
          </p:cNvSpPr>
          <p:nvPr/>
        </p:nvSpPr>
        <p:spPr bwMode="auto">
          <a:xfrm>
            <a:off x="6324600" y="3657600"/>
            <a:ext cx="609600" cy="3810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buFontTx/>
              <a:buNone/>
            </a:pPr>
            <a:r>
              <a:rPr lang="en-US" altLang="en-US" sz="1800" b="0">
                <a:latin typeface="Arial" panose="020B0604020202020204" pitchFamily="34" charset="0"/>
              </a:rPr>
              <a:t>d</a:t>
            </a:r>
          </a:p>
        </p:txBody>
      </p:sp>
      <p:sp>
        <p:nvSpPr>
          <p:cNvPr id="98338" name="Text Box 34"/>
          <p:cNvSpPr txBox="1">
            <a:spLocks noChangeArrowheads="1"/>
          </p:cNvSpPr>
          <p:nvPr/>
        </p:nvSpPr>
        <p:spPr bwMode="auto">
          <a:xfrm>
            <a:off x="-20804" y="6305511"/>
            <a:ext cx="8686800" cy="461665"/>
          </a:xfrm>
          <a:prstGeom prst="rect">
            <a:avLst/>
          </a:prstGeom>
          <a:solidFill>
            <a:srgbClr val="CCCCFF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buFontTx/>
              <a:buNone/>
            </a:pPr>
            <a:r>
              <a:rPr lang="en-US" altLang="en-US">
                <a:latin typeface="Times New Roman" panose="02020603050405020304" pitchFamily="18" charset="0"/>
                <a:cs typeface="Times New Roman" panose="02020603050405020304" pitchFamily="18" charset="0"/>
              </a:rPr>
              <a:t>a. </a:t>
            </a:r>
            <a:r>
              <a:rPr lang="vi-VN" altLang="en-US">
                <a:latin typeface="Times New Roman" panose="02020603050405020304" pitchFamily="18" charset="0"/>
                <a:cs typeface="Times New Roman" panose="02020603050405020304" pitchFamily="18" charset="0"/>
              </a:rPr>
              <a:t>Mỏ lết</a:t>
            </a:r>
            <a:r>
              <a:rPr lang="en-US" altLang="en-US">
                <a:latin typeface="Times New Roman" panose="02020603050405020304" pitchFamily="18" charset="0"/>
                <a:cs typeface="Times New Roman" panose="02020603050405020304" pitchFamily="18" charset="0"/>
              </a:rPr>
              <a:t>;	b. </a:t>
            </a:r>
            <a:r>
              <a:rPr lang="vi-VN" altLang="en-US">
                <a:latin typeface="Times New Roman" panose="02020603050405020304" pitchFamily="18" charset="0"/>
                <a:cs typeface="Times New Roman" panose="02020603050405020304" pitchFamily="18" charset="0"/>
              </a:rPr>
              <a:t>Cờ lê</a:t>
            </a:r>
            <a:r>
              <a:rPr lang="en-US" altLang="en-US">
                <a:latin typeface="Times New Roman" panose="02020603050405020304" pitchFamily="18" charset="0"/>
                <a:cs typeface="Times New Roman" panose="02020603050405020304" pitchFamily="18" charset="0"/>
              </a:rPr>
              <a:t>; 	c. </a:t>
            </a:r>
            <a:r>
              <a:rPr lang="vi-VN" altLang="en-US">
                <a:latin typeface="Times New Roman" panose="02020603050405020304" pitchFamily="18" charset="0"/>
                <a:cs typeface="Times New Roman" panose="02020603050405020304" pitchFamily="18" charset="0"/>
              </a:rPr>
              <a:t>Tua vít</a:t>
            </a:r>
            <a:r>
              <a:rPr lang="en-US" altLang="en-US">
                <a:latin typeface="Times New Roman" panose="02020603050405020304" pitchFamily="18" charset="0"/>
                <a:cs typeface="Times New Roman" panose="02020603050405020304" pitchFamily="18" charset="0"/>
              </a:rPr>
              <a:t>;	d. </a:t>
            </a:r>
            <a:r>
              <a:rPr lang="vi-VN" altLang="en-US">
                <a:latin typeface="Times New Roman" panose="02020603050405020304" pitchFamily="18" charset="0"/>
                <a:cs typeface="Times New Roman" panose="02020603050405020304" pitchFamily="18" charset="0"/>
              </a:rPr>
              <a:t>Êtô</a:t>
            </a:r>
            <a:r>
              <a:rPr lang="en-US" altLang="en-US">
                <a:latin typeface="Times New Roman" panose="02020603050405020304" pitchFamily="18" charset="0"/>
                <a:cs typeface="Times New Roman" panose="02020603050405020304" pitchFamily="18" charset="0"/>
              </a:rPr>
              <a:t>; 	</a:t>
            </a:r>
            <a:r>
              <a:rPr lang="vi-VN" altLang="en-US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altLang="en-US">
                <a:latin typeface="Times New Roman" panose="02020603050405020304" pitchFamily="18" charset="0"/>
                <a:cs typeface="Times New Roman" panose="02020603050405020304" pitchFamily="18" charset="0"/>
              </a:rPr>
              <a:t>e. </a:t>
            </a:r>
            <a:r>
              <a:rPr lang="vi-VN" altLang="en-US">
                <a:latin typeface="Times New Roman" panose="02020603050405020304" pitchFamily="18" charset="0"/>
                <a:cs typeface="Times New Roman" panose="02020603050405020304" pitchFamily="18" charset="0"/>
              </a:rPr>
              <a:t>Kìm</a:t>
            </a:r>
            <a:r>
              <a:rPr lang="en-US" altLang="en-US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pic>
        <p:nvPicPr>
          <p:cNvPr id="98341" name="Picture 72" descr="coleDON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3810000"/>
            <a:ext cx="38100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sndAc>
      <p:endSnd/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983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2000"/>
                                        <p:tgtEl>
                                          <p:spTgt spid="983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2000"/>
                                        <p:tgtEl>
                                          <p:spTgt spid="983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2000"/>
                                        <p:tgtEl>
                                          <p:spTgt spid="983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1" dur="2000"/>
                                        <p:tgtEl>
                                          <p:spTgt spid="983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4" dur="2000"/>
                                        <p:tgtEl>
                                          <p:spTgt spid="983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2000"/>
                                        <p:tgtEl>
                                          <p:spTgt spid="983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0" dur="2000"/>
                                        <p:tgtEl>
                                          <p:spTgt spid="983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3" dur="2000"/>
                                        <p:tgtEl>
                                          <p:spTgt spid="983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6" dur="2000"/>
                                        <p:tgtEl>
                                          <p:spTgt spid="983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9" dur="2000"/>
                                        <p:tgtEl>
                                          <p:spTgt spid="983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Par">
                      <p:stCondLst>
                        <p:cond delay="indefinite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4" dur="500"/>
                                        <p:tgtEl>
                                          <p:spTgt spid="98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8312" grpId="0"/>
      <p:bldP spid="98333" grpId="0" animBg="1"/>
      <p:bldP spid="98334" grpId="0" animBg="1"/>
      <p:bldP spid="98335" grpId="0" animBg="1"/>
      <p:bldP spid="98336" grpId="0" animBg="1"/>
      <p:bldP spid="98337" grpId="0" animBg="1"/>
      <p:bldP spid="98338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7.0&quot;&gt;&lt;object type=&quot;1&quot; unique_id=&quot;10001&quot;&gt;&lt;object type=&quot;8&quot; unique_id=&quot;10002&quot;&gt;&lt;/object&gt;&lt;object type=&quot;2&quot; unique_id=&quot;10003&quot;&gt;&lt;object type=&quot;3&quot; unique_id=&quot;10004&quot;&gt;&lt;property id=&quot;20148&quot; value=&quot;5&quot;/&gt;&lt;property id=&quot;20300&quot; value=&quot;Slide 1&quot;/&gt;&lt;property id=&quot;20307&quot; value=&quot;256&quot;/&gt;&lt;/object&gt;&lt;object type=&quot;3&quot; unique_id=&quot;10006&quot;&gt;&lt;property id=&quot;20148&quot; value=&quot;5&quot;/&gt;&lt;property id=&quot;20300&quot; value=&quot;Slide 2&quot;/&gt;&lt;property id=&quot;20307&quot; value=&quot;287&quot;/&gt;&lt;/object&gt;&lt;object type=&quot;3&quot; unique_id=&quot;10007&quot;&gt;&lt;property id=&quot;20148&quot; value=&quot;5&quot;/&gt;&lt;property id=&quot;20300&quot; value=&quot;Slide 3&quot;/&gt;&lt;property id=&quot;20307&quot; value=&quot;260&quot;/&gt;&lt;/object&gt;&lt;object type=&quot;3&quot; unique_id=&quot;10008&quot;&gt;&lt;property id=&quot;20148&quot; value=&quot;5&quot;/&gt;&lt;property id=&quot;20300&quot; value=&quot;Slide 4&quot;/&gt;&lt;property id=&quot;20307&quot; value=&quot;261&quot;/&gt;&lt;/object&gt;&lt;object type=&quot;3&quot; unique_id=&quot;10009&quot;&gt;&lt;property id=&quot;20148&quot; value=&quot;5&quot;/&gt;&lt;property id=&quot;20300&quot; value=&quot;Slide 5&quot;/&gt;&lt;property id=&quot;20307&quot; value=&quot;263&quot;/&gt;&lt;/object&gt;&lt;object type=&quot;3&quot; unique_id=&quot;10010&quot;&gt;&lt;property id=&quot;20148&quot; value=&quot;5&quot;/&gt;&lt;property id=&quot;20300&quot; value=&quot;Slide 7&quot;/&gt;&lt;property id=&quot;20307&quot; value=&quot;264&quot;/&gt;&lt;/object&gt;&lt;object type=&quot;3&quot; unique_id=&quot;10011&quot;&gt;&lt;property id=&quot;20148&quot; value=&quot;5&quot;/&gt;&lt;property id=&quot;20300&quot; value=&quot;Slide 8&quot;/&gt;&lt;property id=&quot;20307&quot; value=&quot;265&quot;/&gt;&lt;/object&gt;&lt;object type=&quot;3&quot; unique_id=&quot;10012&quot;&gt;&lt;property id=&quot;20148&quot; value=&quot;5&quot;/&gt;&lt;property id=&quot;20300&quot; value=&quot;Slide 9&quot;/&gt;&lt;property id=&quot;20307&quot; value=&quot;266&quot;/&gt;&lt;/object&gt;&lt;object type=&quot;3&quot; unique_id=&quot;10013&quot;&gt;&lt;property id=&quot;20148&quot; value=&quot;5&quot;/&gt;&lt;property id=&quot;20300&quot; value=&quot;Slide 10&quot;/&gt;&lt;property id=&quot;20307&quot; value=&quot;268&quot;/&gt;&lt;/object&gt;&lt;object type=&quot;3&quot; unique_id=&quot;10014&quot;&gt;&lt;property id=&quot;20148&quot; value=&quot;5&quot;/&gt;&lt;property id=&quot;20300&quot; value=&quot;Slide 11&quot;/&gt;&lt;property id=&quot;20307&quot; value=&quot;269&quot;/&gt;&lt;/object&gt;&lt;object type=&quot;3&quot; unique_id=&quot;10015&quot;&gt;&lt;property id=&quot;20148&quot; value=&quot;5&quot;/&gt;&lt;property id=&quot;20300&quot; value=&quot;Slide 12&quot;/&gt;&lt;property id=&quot;20307&quot; value=&quot;286&quot;/&gt;&lt;/object&gt;&lt;object type=&quot;3&quot; unique_id=&quot;10016&quot;&gt;&lt;property id=&quot;20148&quot; value=&quot;5&quot;/&gt;&lt;property id=&quot;20300&quot; value=&quot;Slide 13&quot;/&gt;&lt;property id=&quot;20307&quot; value=&quot;271&quot;/&gt;&lt;/object&gt;&lt;object type=&quot;3&quot; unique_id=&quot;10017&quot;&gt;&lt;property id=&quot;20148&quot; value=&quot;5&quot;/&gt;&lt;property id=&quot;20300&quot; value=&quot;Slide 14&quot;/&gt;&lt;property id=&quot;20307&quot; value=&quot;273&quot;/&gt;&lt;/object&gt;&lt;object type=&quot;3&quot; unique_id=&quot;10018&quot;&gt;&lt;property id=&quot;20148&quot; value=&quot;5&quot;/&gt;&lt;property id=&quot;20300&quot; value=&quot;Slide 15&quot;/&gt;&lt;property id=&quot;20307&quot; value=&quot;274&quot;/&gt;&lt;/object&gt;&lt;object type=&quot;3&quot; unique_id=&quot;10019&quot;&gt;&lt;property id=&quot;20148&quot; value=&quot;5&quot;/&gt;&lt;property id=&quot;20300&quot; value=&quot;Slide 16&quot;/&gt;&lt;property id=&quot;20307&quot; value=&quot;275&quot;/&gt;&lt;/object&gt;&lt;object type=&quot;3&quot; unique_id=&quot;10020&quot;&gt;&lt;property id=&quot;20148&quot; value=&quot;5&quot;/&gt;&lt;property id=&quot;20300&quot; value=&quot;Slide 17&quot;/&gt;&lt;property id=&quot;20307&quot; value=&quot;277&quot;/&gt;&lt;/object&gt;&lt;object type=&quot;3&quot; unique_id=&quot;10021&quot;&gt;&lt;property id=&quot;20148&quot; value=&quot;5&quot;/&gt;&lt;property id=&quot;20300&quot; value=&quot;Slide 18&quot;/&gt;&lt;property id=&quot;20307&quot; value=&quot;278&quot;/&gt;&lt;/object&gt;&lt;object type=&quot;3&quot; unique_id=&quot;10022&quot;&gt;&lt;property id=&quot;20148&quot; value=&quot;5&quot;/&gt;&lt;property id=&quot;20300&quot; value=&quot;Slide 19&quot;/&gt;&lt;property id=&quot;20307&quot; value=&quot;279&quot;/&gt;&lt;/object&gt;&lt;object type=&quot;3&quot; unique_id=&quot;10023&quot;&gt;&lt;property id=&quot;20148&quot; value=&quot;5&quot;/&gt;&lt;property id=&quot;20300&quot; value=&quot;Slide 20&quot;/&gt;&lt;property id=&quot;20307&quot; value=&quot;280&quot;/&gt;&lt;/object&gt;&lt;object type=&quot;3&quot; unique_id=&quot;10024&quot;&gt;&lt;property id=&quot;20148&quot; value=&quot;5&quot;/&gt;&lt;property id=&quot;20300&quot; value=&quot;Slide 21&quot;/&gt;&lt;property id=&quot;20307&quot; value=&quot;281&quot;/&gt;&lt;/object&gt;&lt;object type=&quot;3&quot; unique_id=&quot;10025&quot;&gt;&lt;property id=&quot;20148&quot; value=&quot;5&quot;/&gt;&lt;property id=&quot;20300&quot; value=&quot;Slide 23&quot;/&gt;&lt;property id=&quot;20307&quot; value=&quot;283&quot;/&gt;&lt;/object&gt;&lt;object type=&quot;3&quot; unique_id=&quot;10026&quot;&gt;&lt;property id=&quot;20148&quot; value=&quot;5&quot;/&gt;&lt;property id=&quot;20300&quot; value=&quot;Slide 24&quot;/&gt;&lt;property id=&quot;20307&quot; value=&quot;289&quot;/&gt;&lt;/object&gt;&lt;object type=&quot;3&quot; unique_id=&quot;10027&quot;&gt;&lt;property id=&quot;20148&quot; value=&quot;5&quot;/&gt;&lt;property id=&quot;20300&quot; value=&quot;Slide 25&quot;/&gt;&lt;property id=&quot;20307&quot; value=&quot;290&quot;/&gt;&lt;/object&gt;&lt;object type=&quot;3&quot; unique_id=&quot;10028&quot;&gt;&lt;property id=&quot;20148&quot; value=&quot;5&quot;/&gt;&lt;property id=&quot;20300&quot; value=&quot;Slide 26&quot;/&gt;&lt;property id=&quot;20307&quot; value=&quot;291&quot;/&gt;&lt;/object&gt;&lt;object type=&quot;3&quot; unique_id=&quot;10029&quot;&gt;&lt;property id=&quot;20148&quot; value=&quot;5&quot;/&gt;&lt;property id=&quot;20300&quot; value=&quot;Slide 27&quot;/&gt;&lt;property id=&quot;20307&quot; value=&quot;292&quot;/&gt;&lt;/object&gt;&lt;object type=&quot;3&quot; unique_id=&quot;10030&quot;&gt;&lt;property id=&quot;20148&quot; value=&quot;5&quot;/&gt;&lt;property id=&quot;20300&quot; value=&quot;Slide 28&quot;/&gt;&lt;property id=&quot;20307&quot; value=&quot;294&quot;/&gt;&lt;/object&gt;&lt;object type=&quot;3&quot; unique_id=&quot;10031&quot;&gt;&lt;property id=&quot;20148&quot; value=&quot;5&quot;/&gt;&lt;property id=&quot;20300&quot; value=&quot;Slide 29&quot;/&gt;&lt;property id=&quot;20307&quot; value=&quot;295&quot;/&gt;&lt;/object&gt;&lt;object type=&quot;3&quot; unique_id=&quot;10420&quot;&gt;&lt;property id=&quot;20148&quot; value=&quot;5&quot;/&gt;&lt;property id=&quot;20300&quot; value=&quot;Slide 6&quot;/&gt;&lt;property id=&quot;20307&quot; value=&quot;297&quot;/&gt;&lt;/object&gt;&lt;object type=&quot;3&quot; unique_id=&quot;11051&quot;&gt;&lt;property id=&quot;20148&quot; value=&quot;5&quot;/&gt;&lt;property id=&quot;20300&quot; value=&quot;Slide 22&quot;/&gt;&lt;property id=&quot;20307&quot; value=&quot;298&quot;/&gt;&lt;/object&gt;&lt;/object&gt;&lt;/object&gt;&lt;/database&gt;"/>
  <p:tag name="SECTOMILLISECCONVERTED" val="1"/>
</p:tagLst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itchFamily="34" charset="0"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itchFamily="34" charset="0"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1164</TotalTime>
  <Pages>0</Pages>
  <Words>630</Words>
  <Characters>0</Characters>
  <Application>Microsoft Office PowerPoint</Application>
  <DocSecurity>0</DocSecurity>
  <PresentationFormat>On-screen Show (4:3)</PresentationFormat>
  <Lines>0</Lines>
  <Paragraphs>157</Paragraphs>
  <Slides>19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Default Design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 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</vt:vector>
  </TitlesOfParts>
  <Company>HOME</Company>
  <LinksUpToDate>false</LinksUpToDate>
  <CharactersWithSpaces>0</CharactersWithSpaces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User</dc:creator>
  <cp:lastModifiedBy>Thuy Quynh</cp:lastModifiedBy>
  <cp:revision>101</cp:revision>
  <dcterms:created xsi:type="dcterms:W3CDTF">2002-01-01T06:01:08Z</dcterms:created>
  <dcterms:modified xsi:type="dcterms:W3CDTF">2021-11-11T02:54:50Z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1033-9.1.0.4746</vt:lpwstr>
  </property>
</Properties>
</file>