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16" r:id="rId2"/>
    <p:sldId id="322" r:id="rId3"/>
    <p:sldId id="317" r:id="rId4"/>
    <p:sldId id="257" r:id="rId5"/>
    <p:sldId id="318" r:id="rId6"/>
    <p:sldId id="319" r:id="rId7"/>
    <p:sldId id="320" r:id="rId8"/>
    <p:sldId id="299" r:id="rId9"/>
    <p:sldId id="276" r:id="rId10"/>
    <p:sldId id="278" r:id="rId11"/>
    <p:sldId id="306" r:id="rId12"/>
    <p:sldId id="263" r:id="rId13"/>
    <p:sldId id="265" r:id="rId14"/>
    <p:sldId id="307" r:id="rId15"/>
    <p:sldId id="267" r:id="rId16"/>
    <p:sldId id="282" r:id="rId17"/>
    <p:sldId id="260" r:id="rId18"/>
    <p:sldId id="273" r:id="rId19"/>
    <p:sldId id="314" r:id="rId20"/>
    <p:sldId id="293" r:id="rId21"/>
    <p:sldId id="323" r:id="rId22"/>
    <p:sldId id="308" r:id="rId23"/>
    <p:sldId id="297" r:id="rId24"/>
    <p:sldId id="285" r:id="rId25"/>
    <p:sldId id="286" r:id="rId26"/>
    <p:sldId id="291" r:id="rId27"/>
    <p:sldId id="312" r:id="rId28"/>
    <p:sldId id="301" r:id="rId29"/>
    <p:sldId id="324" r:id="rId30"/>
  </p:sldIdLst>
  <p:sldSz cx="12192000" cy="6858000"/>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FF"/>
    <a:srgbClr val="0000FF"/>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57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CD561-9DA6-4C81-AD9A-BAD8C7C848FD}"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US"/>
        </a:p>
      </dgm:t>
    </dgm:pt>
    <dgm:pt modelId="{D153F188-3EC9-4214-A064-FA20518AC1C6}">
      <dgm:prSet phldrT="[Text]"/>
      <dgm:spPr/>
      <dgm:t>
        <a:bodyPr/>
        <a:lstStyle/>
        <a:p>
          <a:r>
            <a:rPr lang="en-US" dirty="0">
              <a:latin typeface="UTM Aptima"/>
            </a:rPr>
            <a:t>Thời cổ đại: văn minh sông Nin</a:t>
          </a:r>
        </a:p>
      </dgm:t>
    </dgm:pt>
    <dgm:pt modelId="{DE756DEA-9043-49B0-B712-E5615C3A6DAD}" type="parTrans" cxnId="{44EBF364-60FC-425B-A27D-66566052C212}">
      <dgm:prSet/>
      <dgm:spPr/>
      <dgm:t>
        <a:bodyPr/>
        <a:lstStyle/>
        <a:p>
          <a:endParaRPr lang="en-US"/>
        </a:p>
      </dgm:t>
    </dgm:pt>
    <dgm:pt modelId="{B353ED34-358B-4585-8544-63759A9CE1D3}" type="sibTrans" cxnId="{44EBF364-60FC-425B-A27D-66566052C212}">
      <dgm:prSet/>
      <dgm:spPr/>
      <dgm:t>
        <a:bodyPr/>
        <a:lstStyle/>
        <a:p>
          <a:endParaRPr lang="en-US"/>
        </a:p>
      </dgm:t>
    </dgm:pt>
    <dgm:pt modelId="{18239A37-5EEC-421B-A2F7-83DD886EF987}">
      <dgm:prSet phldrT="[Text]"/>
      <dgm:spPr/>
      <dgm:t>
        <a:bodyPr/>
        <a:lstStyle/>
        <a:p>
          <a:r>
            <a:rPr lang="en-US" dirty="0">
              <a:latin typeface="UTM Aptima"/>
            </a:rPr>
            <a:t>TK XVI – XIX: châu Âu xâm nhập</a:t>
          </a:r>
        </a:p>
      </dgm:t>
    </dgm:pt>
    <dgm:pt modelId="{31098FBF-A640-402A-BEF9-AFA28AC7E816}" type="parTrans" cxnId="{5E3EBC90-E4A4-4C44-9925-D3A3D3BC174D}">
      <dgm:prSet/>
      <dgm:spPr/>
      <dgm:t>
        <a:bodyPr/>
        <a:lstStyle/>
        <a:p>
          <a:endParaRPr lang="en-US"/>
        </a:p>
      </dgm:t>
    </dgm:pt>
    <dgm:pt modelId="{56B2957F-9C20-4F25-863A-BDA6323ACC10}" type="sibTrans" cxnId="{5E3EBC90-E4A4-4C44-9925-D3A3D3BC174D}">
      <dgm:prSet/>
      <dgm:spPr/>
      <dgm:t>
        <a:bodyPr/>
        <a:lstStyle/>
        <a:p>
          <a:endParaRPr lang="en-US"/>
        </a:p>
      </dgm:t>
    </dgm:pt>
    <dgm:pt modelId="{9AA5D8A6-3B8D-4902-B0EA-43760343B5AF}">
      <dgm:prSet phldrT="[Text]"/>
      <dgm:spPr/>
      <dgm:t>
        <a:bodyPr/>
        <a:lstStyle/>
        <a:p>
          <a:r>
            <a:rPr lang="en-US" dirty="0">
              <a:latin typeface="UTM Aptima"/>
            </a:rPr>
            <a:t>Cuối TK XIX – đầu TK XX: toàn bộ châu Phi bị xâm chiếm</a:t>
          </a:r>
        </a:p>
      </dgm:t>
    </dgm:pt>
    <dgm:pt modelId="{2022C308-A94F-49BE-9744-8668619959EB}" type="parTrans" cxnId="{71F92ADE-418A-4342-82D9-AF9D1258935C}">
      <dgm:prSet/>
      <dgm:spPr/>
      <dgm:t>
        <a:bodyPr/>
        <a:lstStyle/>
        <a:p>
          <a:endParaRPr lang="en-US"/>
        </a:p>
      </dgm:t>
    </dgm:pt>
    <dgm:pt modelId="{CD804E7A-C900-43E2-9ABE-4B1A1C1BCC16}" type="sibTrans" cxnId="{71F92ADE-418A-4342-82D9-AF9D1258935C}">
      <dgm:prSet/>
      <dgm:spPr/>
      <dgm:t>
        <a:bodyPr/>
        <a:lstStyle/>
        <a:p>
          <a:endParaRPr lang="en-US"/>
        </a:p>
      </dgm:t>
    </dgm:pt>
    <dgm:pt modelId="{24973571-BDBD-4486-9902-2C730DEA1FA7}">
      <dgm:prSet phldrT="[Text]"/>
      <dgm:spPr/>
      <dgm:t>
        <a:bodyPr/>
        <a:lstStyle/>
        <a:p>
          <a:r>
            <a:rPr lang="en-US" dirty="0">
              <a:latin typeface="UTM Aptima"/>
            </a:rPr>
            <a:t>Từ thập niên 60 – TK XX: Châu Phi giải phóng</a:t>
          </a:r>
        </a:p>
      </dgm:t>
    </dgm:pt>
    <dgm:pt modelId="{9CEAFD2F-7726-4C86-8018-58DA7D0D9A5B}" type="parTrans" cxnId="{859B010C-0E39-4D8A-8A7F-1DB695BCB752}">
      <dgm:prSet/>
      <dgm:spPr/>
      <dgm:t>
        <a:bodyPr/>
        <a:lstStyle/>
        <a:p>
          <a:endParaRPr lang="en-US"/>
        </a:p>
      </dgm:t>
    </dgm:pt>
    <dgm:pt modelId="{0676EF49-D351-449F-A4C2-9A1E6E1BD527}" type="sibTrans" cxnId="{859B010C-0E39-4D8A-8A7F-1DB695BCB752}">
      <dgm:prSet/>
      <dgm:spPr/>
      <dgm:t>
        <a:bodyPr/>
        <a:lstStyle/>
        <a:p>
          <a:endParaRPr lang="en-US"/>
        </a:p>
      </dgm:t>
    </dgm:pt>
    <dgm:pt modelId="{73D75D70-4DFF-4980-A8D7-1E38591EBDF3}" type="pres">
      <dgm:prSet presAssocID="{911CD561-9DA6-4C81-AD9A-BAD8C7C848FD}" presName="Name0" presStyleCnt="0">
        <dgm:presLayoutVars>
          <dgm:chMax val="7"/>
          <dgm:chPref val="7"/>
          <dgm:dir/>
        </dgm:presLayoutVars>
      </dgm:prSet>
      <dgm:spPr/>
      <dgm:t>
        <a:bodyPr/>
        <a:lstStyle/>
        <a:p>
          <a:endParaRPr lang="en-US"/>
        </a:p>
      </dgm:t>
    </dgm:pt>
    <dgm:pt modelId="{7BFFFC2D-AAFC-4DAE-AF7B-A60EDD65AA8B}" type="pres">
      <dgm:prSet presAssocID="{911CD561-9DA6-4C81-AD9A-BAD8C7C848FD}" presName="Name1" presStyleCnt="0"/>
      <dgm:spPr/>
    </dgm:pt>
    <dgm:pt modelId="{6B6AB86C-B3CC-493A-956D-39B4DDB23F55}" type="pres">
      <dgm:prSet presAssocID="{911CD561-9DA6-4C81-AD9A-BAD8C7C848FD}" presName="cycle" presStyleCnt="0"/>
      <dgm:spPr/>
    </dgm:pt>
    <dgm:pt modelId="{C53A1C83-30E0-49B9-95EB-4D54DF50FF60}" type="pres">
      <dgm:prSet presAssocID="{911CD561-9DA6-4C81-AD9A-BAD8C7C848FD}" presName="srcNode" presStyleLbl="node1" presStyleIdx="0" presStyleCnt="4"/>
      <dgm:spPr/>
    </dgm:pt>
    <dgm:pt modelId="{167B9E98-D205-43D5-AFC2-C603DAE17427}" type="pres">
      <dgm:prSet presAssocID="{911CD561-9DA6-4C81-AD9A-BAD8C7C848FD}" presName="conn" presStyleLbl="parChTrans1D2" presStyleIdx="0" presStyleCnt="1"/>
      <dgm:spPr/>
      <dgm:t>
        <a:bodyPr/>
        <a:lstStyle/>
        <a:p>
          <a:endParaRPr lang="en-US"/>
        </a:p>
      </dgm:t>
    </dgm:pt>
    <dgm:pt modelId="{2BF9C456-BB7C-463A-98B6-452F19B3932D}" type="pres">
      <dgm:prSet presAssocID="{911CD561-9DA6-4C81-AD9A-BAD8C7C848FD}" presName="extraNode" presStyleLbl="node1" presStyleIdx="0" presStyleCnt="4"/>
      <dgm:spPr/>
    </dgm:pt>
    <dgm:pt modelId="{C8DDD127-3535-4016-B175-5D072CAD04F7}" type="pres">
      <dgm:prSet presAssocID="{911CD561-9DA6-4C81-AD9A-BAD8C7C848FD}" presName="dstNode" presStyleLbl="node1" presStyleIdx="0" presStyleCnt="4"/>
      <dgm:spPr/>
    </dgm:pt>
    <dgm:pt modelId="{7D0DF036-A0E7-4B15-ACF6-4CE16609A632}" type="pres">
      <dgm:prSet presAssocID="{D153F188-3EC9-4214-A064-FA20518AC1C6}" presName="text_1" presStyleLbl="node1" presStyleIdx="0" presStyleCnt="4">
        <dgm:presLayoutVars>
          <dgm:bulletEnabled val="1"/>
        </dgm:presLayoutVars>
      </dgm:prSet>
      <dgm:spPr/>
      <dgm:t>
        <a:bodyPr/>
        <a:lstStyle/>
        <a:p>
          <a:endParaRPr lang="en-US"/>
        </a:p>
      </dgm:t>
    </dgm:pt>
    <dgm:pt modelId="{2FA87C2B-88B4-4B8C-8265-8223F6966370}" type="pres">
      <dgm:prSet presAssocID="{D153F188-3EC9-4214-A064-FA20518AC1C6}" presName="accent_1" presStyleCnt="0"/>
      <dgm:spPr/>
    </dgm:pt>
    <dgm:pt modelId="{6B2EB0C8-8400-4ACE-BB7B-7E8EC083EBA7}" type="pres">
      <dgm:prSet presAssocID="{D153F188-3EC9-4214-A064-FA20518AC1C6}" presName="accentRepeatNode" presStyleLbl="solidFgAcc1" presStyleIdx="0" presStyleCnt="4"/>
      <dgm:spPr/>
    </dgm:pt>
    <dgm:pt modelId="{997AA1A4-4E9E-4A00-B24D-987CBD41A22B}" type="pres">
      <dgm:prSet presAssocID="{18239A37-5EEC-421B-A2F7-83DD886EF987}" presName="text_2" presStyleLbl="node1" presStyleIdx="1" presStyleCnt="4">
        <dgm:presLayoutVars>
          <dgm:bulletEnabled val="1"/>
        </dgm:presLayoutVars>
      </dgm:prSet>
      <dgm:spPr/>
      <dgm:t>
        <a:bodyPr/>
        <a:lstStyle/>
        <a:p>
          <a:endParaRPr lang="en-US"/>
        </a:p>
      </dgm:t>
    </dgm:pt>
    <dgm:pt modelId="{E4EEED95-D230-40B5-9668-05BA02E8D207}" type="pres">
      <dgm:prSet presAssocID="{18239A37-5EEC-421B-A2F7-83DD886EF987}" presName="accent_2" presStyleCnt="0"/>
      <dgm:spPr/>
    </dgm:pt>
    <dgm:pt modelId="{2F94B6D5-4221-432C-808A-6A6D70ADA187}" type="pres">
      <dgm:prSet presAssocID="{18239A37-5EEC-421B-A2F7-83DD886EF987}" presName="accentRepeatNode" presStyleLbl="solidFgAcc1" presStyleIdx="1" presStyleCnt="4"/>
      <dgm:spPr/>
    </dgm:pt>
    <dgm:pt modelId="{ACF12511-1BF1-4A5D-9E80-85498AEC90F0}" type="pres">
      <dgm:prSet presAssocID="{9AA5D8A6-3B8D-4902-B0EA-43760343B5AF}" presName="text_3" presStyleLbl="node1" presStyleIdx="2" presStyleCnt="4">
        <dgm:presLayoutVars>
          <dgm:bulletEnabled val="1"/>
        </dgm:presLayoutVars>
      </dgm:prSet>
      <dgm:spPr/>
      <dgm:t>
        <a:bodyPr/>
        <a:lstStyle/>
        <a:p>
          <a:endParaRPr lang="en-US"/>
        </a:p>
      </dgm:t>
    </dgm:pt>
    <dgm:pt modelId="{6DDDA6F6-98D0-4652-BC7A-2AF94F536E42}" type="pres">
      <dgm:prSet presAssocID="{9AA5D8A6-3B8D-4902-B0EA-43760343B5AF}" presName="accent_3" presStyleCnt="0"/>
      <dgm:spPr/>
    </dgm:pt>
    <dgm:pt modelId="{EF1113F7-1064-4BFA-981E-A36BFE841FBD}" type="pres">
      <dgm:prSet presAssocID="{9AA5D8A6-3B8D-4902-B0EA-43760343B5AF}" presName="accentRepeatNode" presStyleLbl="solidFgAcc1" presStyleIdx="2" presStyleCnt="4"/>
      <dgm:spPr/>
    </dgm:pt>
    <dgm:pt modelId="{3130987C-3088-4E36-A475-57DCB5B0B1F7}" type="pres">
      <dgm:prSet presAssocID="{24973571-BDBD-4486-9902-2C730DEA1FA7}" presName="text_4" presStyleLbl="node1" presStyleIdx="3" presStyleCnt="4">
        <dgm:presLayoutVars>
          <dgm:bulletEnabled val="1"/>
        </dgm:presLayoutVars>
      </dgm:prSet>
      <dgm:spPr/>
      <dgm:t>
        <a:bodyPr/>
        <a:lstStyle/>
        <a:p>
          <a:endParaRPr lang="en-US"/>
        </a:p>
      </dgm:t>
    </dgm:pt>
    <dgm:pt modelId="{1A408988-27AF-4B38-86A8-18316DB04A47}" type="pres">
      <dgm:prSet presAssocID="{24973571-BDBD-4486-9902-2C730DEA1FA7}" presName="accent_4" presStyleCnt="0"/>
      <dgm:spPr/>
    </dgm:pt>
    <dgm:pt modelId="{D88C493E-D218-4AEB-BAF7-9C4909174678}" type="pres">
      <dgm:prSet presAssocID="{24973571-BDBD-4486-9902-2C730DEA1FA7}" presName="accentRepeatNode" presStyleLbl="solidFgAcc1" presStyleIdx="3" presStyleCnt="4"/>
      <dgm:spPr/>
    </dgm:pt>
  </dgm:ptLst>
  <dgm:cxnLst>
    <dgm:cxn modelId="{9C7B0A84-0278-44DF-BFD2-5B60807CFB55}" type="presOf" srcId="{B353ED34-358B-4585-8544-63759A9CE1D3}" destId="{167B9E98-D205-43D5-AFC2-C603DAE17427}" srcOrd="0" destOrd="0" presId="urn:microsoft.com/office/officeart/2008/layout/VerticalCurvedList"/>
    <dgm:cxn modelId="{2EBD0610-CC9A-4838-A079-09E1C985D415}" type="presOf" srcId="{18239A37-5EEC-421B-A2F7-83DD886EF987}" destId="{997AA1A4-4E9E-4A00-B24D-987CBD41A22B}" srcOrd="0" destOrd="0" presId="urn:microsoft.com/office/officeart/2008/layout/VerticalCurvedList"/>
    <dgm:cxn modelId="{2BBC7632-3E3C-4B9D-B575-94D427DDDC23}" type="presOf" srcId="{9AA5D8A6-3B8D-4902-B0EA-43760343B5AF}" destId="{ACF12511-1BF1-4A5D-9E80-85498AEC90F0}" srcOrd="0" destOrd="0" presId="urn:microsoft.com/office/officeart/2008/layout/VerticalCurvedList"/>
    <dgm:cxn modelId="{44EBF364-60FC-425B-A27D-66566052C212}" srcId="{911CD561-9DA6-4C81-AD9A-BAD8C7C848FD}" destId="{D153F188-3EC9-4214-A064-FA20518AC1C6}" srcOrd="0" destOrd="0" parTransId="{DE756DEA-9043-49B0-B712-E5615C3A6DAD}" sibTransId="{B353ED34-358B-4585-8544-63759A9CE1D3}"/>
    <dgm:cxn modelId="{71F92ADE-418A-4342-82D9-AF9D1258935C}" srcId="{911CD561-9DA6-4C81-AD9A-BAD8C7C848FD}" destId="{9AA5D8A6-3B8D-4902-B0EA-43760343B5AF}" srcOrd="2" destOrd="0" parTransId="{2022C308-A94F-49BE-9744-8668619959EB}" sibTransId="{CD804E7A-C900-43E2-9ABE-4B1A1C1BCC16}"/>
    <dgm:cxn modelId="{EE358178-5145-474C-BE2C-A75E926A73D2}" type="presOf" srcId="{D153F188-3EC9-4214-A064-FA20518AC1C6}" destId="{7D0DF036-A0E7-4B15-ACF6-4CE16609A632}" srcOrd="0" destOrd="0" presId="urn:microsoft.com/office/officeart/2008/layout/VerticalCurvedList"/>
    <dgm:cxn modelId="{7D591FAD-8820-431D-B67E-5D125E8672FA}" type="presOf" srcId="{911CD561-9DA6-4C81-AD9A-BAD8C7C848FD}" destId="{73D75D70-4DFF-4980-A8D7-1E38591EBDF3}" srcOrd="0" destOrd="0" presId="urn:microsoft.com/office/officeart/2008/layout/VerticalCurvedList"/>
    <dgm:cxn modelId="{5E3EBC90-E4A4-4C44-9925-D3A3D3BC174D}" srcId="{911CD561-9DA6-4C81-AD9A-BAD8C7C848FD}" destId="{18239A37-5EEC-421B-A2F7-83DD886EF987}" srcOrd="1" destOrd="0" parTransId="{31098FBF-A640-402A-BEF9-AFA28AC7E816}" sibTransId="{56B2957F-9C20-4F25-863A-BDA6323ACC10}"/>
    <dgm:cxn modelId="{859B010C-0E39-4D8A-8A7F-1DB695BCB752}" srcId="{911CD561-9DA6-4C81-AD9A-BAD8C7C848FD}" destId="{24973571-BDBD-4486-9902-2C730DEA1FA7}" srcOrd="3" destOrd="0" parTransId="{9CEAFD2F-7726-4C86-8018-58DA7D0D9A5B}" sibTransId="{0676EF49-D351-449F-A4C2-9A1E6E1BD527}"/>
    <dgm:cxn modelId="{DDBBFD3F-F32E-4470-BEC6-EC7216C65783}" type="presOf" srcId="{24973571-BDBD-4486-9902-2C730DEA1FA7}" destId="{3130987C-3088-4E36-A475-57DCB5B0B1F7}" srcOrd="0" destOrd="0" presId="urn:microsoft.com/office/officeart/2008/layout/VerticalCurvedList"/>
    <dgm:cxn modelId="{49F1EF2F-00EB-4198-8F5A-4D2EFB60E6FE}" type="presParOf" srcId="{73D75D70-4DFF-4980-A8D7-1E38591EBDF3}" destId="{7BFFFC2D-AAFC-4DAE-AF7B-A60EDD65AA8B}" srcOrd="0" destOrd="0" presId="urn:microsoft.com/office/officeart/2008/layout/VerticalCurvedList"/>
    <dgm:cxn modelId="{C2BAFF50-B893-4355-9193-C5D5E12E45C0}" type="presParOf" srcId="{7BFFFC2D-AAFC-4DAE-AF7B-A60EDD65AA8B}" destId="{6B6AB86C-B3CC-493A-956D-39B4DDB23F55}" srcOrd="0" destOrd="0" presId="urn:microsoft.com/office/officeart/2008/layout/VerticalCurvedList"/>
    <dgm:cxn modelId="{84ED96AB-5019-4591-AAE0-F4086133CB06}" type="presParOf" srcId="{6B6AB86C-B3CC-493A-956D-39B4DDB23F55}" destId="{C53A1C83-30E0-49B9-95EB-4D54DF50FF60}" srcOrd="0" destOrd="0" presId="urn:microsoft.com/office/officeart/2008/layout/VerticalCurvedList"/>
    <dgm:cxn modelId="{5366E319-829C-4277-AADA-AEBF23F297AC}" type="presParOf" srcId="{6B6AB86C-B3CC-493A-956D-39B4DDB23F55}" destId="{167B9E98-D205-43D5-AFC2-C603DAE17427}" srcOrd="1" destOrd="0" presId="urn:microsoft.com/office/officeart/2008/layout/VerticalCurvedList"/>
    <dgm:cxn modelId="{289656CE-6079-4A80-9F42-DD6D36131682}" type="presParOf" srcId="{6B6AB86C-B3CC-493A-956D-39B4DDB23F55}" destId="{2BF9C456-BB7C-463A-98B6-452F19B3932D}" srcOrd="2" destOrd="0" presId="urn:microsoft.com/office/officeart/2008/layout/VerticalCurvedList"/>
    <dgm:cxn modelId="{DDEE83AB-CF0F-48A7-B4AA-EEDE0BBA0FC2}" type="presParOf" srcId="{6B6AB86C-B3CC-493A-956D-39B4DDB23F55}" destId="{C8DDD127-3535-4016-B175-5D072CAD04F7}" srcOrd="3" destOrd="0" presId="urn:microsoft.com/office/officeart/2008/layout/VerticalCurvedList"/>
    <dgm:cxn modelId="{426B6639-AC26-4BD7-BF24-26206D2DCBED}" type="presParOf" srcId="{7BFFFC2D-AAFC-4DAE-AF7B-A60EDD65AA8B}" destId="{7D0DF036-A0E7-4B15-ACF6-4CE16609A632}" srcOrd="1" destOrd="0" presId="urn:microsoft.com/office/officeart/2008/layout/VerticalCurvedList"/>
    <dgm:cxn modelId="{BE6E6D82-5EE9-4F4B-A187-8902BF987215}" type="presParOf" srcId="{7BFFFC2D-AAFC-4DAE-AF7B-A60EDD65AA8B}" destId="{2FA87C2B-88B4-4B8C-8265-8223F6966370}" srcOrd="2" destOrd="0" presId="urn:microsoft.com/office/officeart/2008/layout/VerticalCurvedList"/>
    <dgm:cxn modelId="{1FA543EF-438C-43B0-9D70-A60F9F5C7A89}" type="presParOf" srcId="{2FA87C2B-88B4-4B8C-8265-8223F6966370}" destId="{6B2EB0C8-8400-4ACE-BB7B-7E8EC083EBA7}" srcOrd="0" destOrd="0" presId="urn:microsoft.com/office/officeart/2008/layout/VerticalCurvedList"/>
    <dgm:cxn modelId="{6F8000C5-4C0E-4213-B0AF-F1E9E0CDA9F6}" type="presParOf" srcId="{7BFFFC2D-AAFC-4DAE-AF7B-A60EDD65AA8B}" destId="{997AA1A4-4E9E-4A00-B24D-987CBD41A22B}" srcOrd="3" destOrd="0" presId="urn:microsoft.com/office/officeart/2008/layout/VerticalCurvedList"/>
    <dgm:cxn modelId="{58520998-EF41-4C56-A201-9CAD0FF15AF5}" type="presParOf" srcId="{7BFFFC2D-AAFC-4DAE-AF7B-A60EDD65AA8B}" destId="{E4EEED95-D230-40B5-9668-05BA02E8D207}" srcOrd="4" destOrd="0" presId="urn:microsoft.com/office/officeart/2008/layout/VerticalCurvedList"/>
    <dgm:cxn modelId="{DD278B01-09BC-450F-AA9B-F5BE3E7BB453}" type="presParOf" srcId="{E4EEED95-D230-40B5-9668-05BA02E8D207}" destId="{2F94B6D5-4221-432C-808A-6A6D70ADA187}" srcOrd="0" destOrd="0" presId="urn:microsoft.com/office/officeart/2008/layout/VerticalCurvedList"/>
    <dgm:cxn modelId="{F9F358DD-E264-42B1-BC23-FAF9B14AE54D}" type="presParOf" srcId="{7BFFFC2D-AAFC-4DAE-AF7B-A60EDD65AA8B}" destId="{ACF12511-1BF1-4A5D-9E80-85498AEC90F0}" srcOrd="5" destOrd="0" presId="urn:microsoft.com/office/officeart/2008/layout/VerticalCurvedList"/>
    <dgm:cxn modelId="{AD378D8B-96A9-4E45-9AB8-316EC91AF7CE}" type="presParOf" srcId="{7BFFFC2D-AAFC-4DAE-AF7B-A60EDD65AA8B}" destId="{6DDDA6F6-98D0-4652-BC7A-2AF94F536E42}" srcOrd="6" destOrd="0" presId="urn:microsoft.com/office/officeart/2008/layout/VerticalCurvedList"/>
    <dgm:cxn modelId="{58DC71CF-04E9-41C9-91FA-3B8AC0D40CD6}" type="presParOf" srcId="{6DDDA6F6-98D0-4652-BC7A-2AF94F536E42}" destId="{EF1113F7-1064-4BFA-981E-A36BFE841FBD}" srcOrd="0" destOrd="0" presId="urn:microsoft.com/office/officeart/2008/layout/VerticalCurvedList"/>
    <dgm:cxn modelId="{E4A9994A-35A6-4E16-A4C6-01186C8E7D14}" type="presParOf" srcId="{7BFFFC2D-AAFC-4DAE-AF7B-A60EDD65AA8B}" destId="{3130987C-3088-4E36-A475-57DCB5B0B1F7}" srcOrd="7" destOrd="0" presId="urn:microsoft.com/office/officeart/2008/layout/VerticalCurvedList"/>
    <dgm:cxn modelId="{AFE5196C-C5A7-4D47-85F1-7B7C0963304D}" type="presParOf" srcId="{7BFFFC2D-AAFC-4DAE-AF7B-A60EDD65AA8B}" destId="{1A408988-27AF-4B38-86A8-18316DB04A47}" srcOrd="8" destOrd="0" presId="urn:microsoft.com/office/officeart/2008/layout/VerticalCurvedList"/>
    <dgm:cxn modelId="{5F8FECAE-2506-432C-B4FA-35E60CC2C90C}" type="presParOf" srcId="{1A408988-27AF-4B38-86A8-18316DB04A47}" destId="{D88C493E-D218-4AEB-BAF7-9C490917467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16447-0DBD-494B-8BF4-CFA79DAF97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FDAB7C-E323-44DD-8282-1C036B70564D}">
      <dgm:prSet phldrT="[Text]"/>
      <dgm:spPr/>
      <dgm:t>
        <a:bodyPr/>
        <a:lstStyle/>
        <a:p>
          <a:r>
            <a:rPr lang="en-US" dirty="0"/>
            <a:t>Phân bố rất không đồng đều</a:t>
          </a:r>
        </a:p>
      </dgm:t>
    </dgm:pt>
    <dgm:pt modelId="{6389F2BE-BD61-4923-8F67-4DCEDA5658B7}" type="parTrans" cxnId="{1F690293-1AAB-420C-9EA2-EED4FE64AF14}">
      <dgm:prSet/>
      <dgm:spPr/>
      <dgm:t>
        <a:bodyPr/>
        <a:lstStyle/>
        <a:p>
          <a:endParaRPr lang="en-US"/>
        </a:p>
      </dgm:t>
    </dgm:pt>
    <dgm:pt modelId="{29B9A174-0A35-4F89-9EED-42EE9B6B3576}" type="sibTrans" cxnId="{1F690293-1AAB-420C-9EA2-EED4FE64AF14}">
      <dgm:prSet/>
      <dgm:spPr/>
      <dgm:t>
        <a:bodyPr/>
        <a:lstStyle/>
        <a:p>
          <a:endParaRPr lang="en-US"/>
        </a:p>
      </dgm:t>
    </dgm:pt>
    <dgm:pt modelId="{AB20B05B-31CA-4BBE-8CBF-AF34AD6286BB}">
      <dgm:prSet phldrT="[Text]"/>
      <dgm:spPr/>
      <dgm:t>
        <a:bodyPr/>
        <a:lstStyle/>
        <a:p>
          <a:r>
            <a:rPr lang="en-US" dirty="0"/>
            <a:t>Đông: ven biển, thung lũng sông..</a:t>
          </a:r>
        </a:p>
      </dgm:t>
    </dgm:pt>
    <dgm:pt modelId="{D1700891-950A-468D-8E55-1D97AE63CEF2}" type="parTrans" cxnId="{486EF09C-21C9-4BD0-8C62-C20DF5317459}">
      <dgm:prSet/>
      <dgm:spPr/>
      <dgm:t>
        <a:bodyPr/>
        <a:lstStyle/>
        <a:p>
          <a:endParaRPr lang="en-US"/>
        </a:p>
      </dgm:t>
    </dgm:pt>
    <dgm:pt modelId="{13EE9308-214F-4EDD-818F-C4CCB79F676F}" type="sibTrans" cxnId="{486EF09C-21C9-4BD0-8C62-C20DF5317459}">
      <dgm:prSet/>
      <dgm:spPr/>
      <dgm:t>
        <a:bodyPr/>
        <a:lstStyle/>
        <a:p>
          <a:endParaRPr lang="en-US"/>
        </a:p>
      </dgm:t>
    </dgm:pt>
    <dgm:pt modelId="{EF337AFE-C71F-44DB-8F92-24E9FDB11845}">
      <dgm:prSet phldrT="[Text]"/>
      <dgm:spPr/>
      <dgm:t>
        <a:bodyPr/>
        <a:lstStyle/>
        <a:p>
          <a:endParaRPr lang="en-US" dirty="0"/>
        </a:p>
      </dgm:t>
    </dgm:pt>
    <dgm:pt modelId="{8A8B4C57-7E99-4D03-A4E7-0E6D7AC0886B}" type="parTrans" cxnId="{609D575A-59D5-433F-85EC-9B269F3B5065}">
      <dgm:prSet/>
      <dgm:spPr/>
      <dgm:t>
        <a:bodyPr/>
        <a:lstStyle/>
        <a:p>
          <a:endParaRPr lang="en-US"/>
        </a:p>
      </dgm:t>
    </dgm:pt>
    <dgm:pt modelId="{85A9B8D6-B85F-4C7D-9348-DE34A2859187}" type="sibTrans" cxnId="{609D575A-59D5-433F-85EC-9B269F3B5065}">
      <dgm:prSet/>
      <dgm:spPr/>
      <dgm:t>
        <a:bodyPr/>
        <a:lstStyle/>
        <a:p>
          <a:endParaRPr lang="en-US"/>
        </a:p>
      </dgm:t>
    </dgm:pt>
    <dgm:pt modelId="{382A979B-4A1A-4F0E-B86A-FED6472CBD5D}">
      <dgm:prSet/>
      <dgm:spPr/>
      <dgm:t>
        <a:bodyPr/>
        <a:lstStyle/>
        <a:p>
          <a:r>
            <a:rPr lang="en-US" dirty="0"/>
            <a:t>Phần lớn sống ở nông thôn</a:t>
          </a:r>
        </a:p>
      </dgm:t>
    </dgm:pt>
    <dgm:pt modelId="{2FA99EAB-FA7A-45F1-A6AF-C0956D978F97}" type="parTrans" cxnId="{0AE296CC-E649-48CD-9FA7-C2304D753C29}">
      <dgm:prSet/>
      <dgm:spPr/>
      <dgm:t>
        <a:bodyPr/>
        <a:lstStyle/>
        <a:p>
          <a:endParaRPr lang="en-US"/>
        </a:p>
      </dgm:t>
    </dgm:pt>
    <dgm:pt modelId="{C74CD5DB-221C-4F84-A700-F14243FE3C63}" type="sibTrans" cxnId="{0AE296CC-E649-48CD-9FA7-C2304D753C29}">
      <dgm:prSet/>
      <dgm:spPr/>
      <dgm:t>
        <a:bodyPr/>
        <a:lstStyle/>
        <a:p>
          <a:endParaRPr lang="en-US"/>
        </a:p>
      </dgm:t>
    </dgm:pt>
    <dgm:pt modelId="{3E6F96E5-DF92-419F-B508-D9CEA6123CD4}">
      <dgm:prSet phldrT="[Text]"/>
      <dgm:spPr/>
      <dgm:t>
        <a:bodyPr/>
        <a:lstStyle/>
        <a:p>
          <a:r>
            <a:rPr lang="en-US" dirty="0"/>
            <a:t>Thưa: rừng rậm, hoang mạc….</a:t>
          </a:r>
        </a:p>
      </dgm:t>
    </dgm:pt>
    <dgm:pt modelId="{308648CC-3716-42C2-8B2C-CBAFAA423397}" type="parTrans" cxnId="{79E72444-EC31-4986-B3EE-7CB904B3F2E5}">
      <dgm:prSet/>
      <dgm:spPr/>
      <dgm:t>
        <a:bodyPr/>
        <a:lstStyle/>
        <a:p>
          <a:endParaRPr lang="en-US"/>
        </a:p>
      </dgm:t>
    </dgm:pt>
    <dgm:pt modelId="{701A6FF8-4B61-49BC-BF5C-B7610911A467}" type="sibTrans" cxnId="{79E72444-EC31-4986-B3EE-7CB904B3F2E5}">
      <dgm:prSet/>
      <dgm:spPr/>
      <dgm:t>
        <a:bodyPr/>
        <a:lstStyle/>
        <a:p>
          <a:endParaRPr lang="en-US"/>
        </a:p>
      </dgm:t>
    </dgm:pt>
    <dgm:pt modelId="{E1A314C5-21C1-4951-9630-458ED8B98221}" type="pres">
      <dgm:prSet presAssocID="{99816447-0DBD-494B-8BF4-CFA79DAF9778}" presName="linear" presStyleCnt="0">
        <dgm:presLayoutVars>
          <dgm:animLvl val="lvl"/>
          <dgm:resizeHandles val="exact"/>
        </dgm:presLayoutVars>
      </dgm:prSet>
      <dgm:spPr/>
      <dgm:t>
        <a:bodyPr/>
        <a:lstStyle/>
        <a:p>
          <a:endParaRPr lang="en-US"/>
        </a:p>
      </dgm:t>
    </dgm:pt>
    <dgm:pt modelId="{175B6B41-CCDC-49AF-9DCB-40C46E96CEC5}" type="pres">
      <dgm:prSet presAssocID="{12FDAB7C-E323-44DD-8282-1C036B70564D}" presName="parentText" presStyleLbl="node1" presStyleIdx="0" presStyleCnt="4">
        <dgm:presLayoutVars>
          <dgm:chMax val="0"/>
          <dgm:bulletEnabled val="1"/>
        </dgm:presLayoutVars>
      </dgm:prSet>
      <dgm:spPr/>
      <dgm:t>
        <a:bodyPr/>
        <a:lstStyle/>
        <a:p>
          <a:endParaRPr lang="en-US"/>
        </a:p>
      </dgm:t>
    </dgm:pt>
    <dgm:pt modelId="{B034E37B-6840-4D48-8436-B48BF25598B6}" type="pres">
      <dgm:prSet presAssocID="{29B9A174-0A35-4F89-9EED-42EE9B6B3576}" presName="spacer" presStyleCnt="0"/>
      <dgm:spPr/>
    </dgm:pt>
    <dgm:pt modelId="{D5FA459B-2C3C-4FB6-BCCF-EE82FA502A58}" type="pres">
      <dgm:prSet presAssocID="{382A979B-4A1A-4F0E-B86A-FED6472CBD5D}" presName="parentText" presStyleLbl="node1" presStyleIdx="1" presStyleCnt="4" custLinFactY="13512" custLinFactNeighborY="100000">
        <dgm:presLayoutVars>
          <dgm:chMax val="0"/>
          <dgm:bulletEnabled val="1"/>
        </dgm:presLayoutVars>
      </dgm:prSet>
      <dgm:spPr/>
      <dgm:t>
        <a:bodyPr/>
        <a:lstStyle/>
        <a:p>
          <a:endParaRPr lang="en-US"/>
        </a:p>
      </dgm:t>
    </dgm:pt>
    <dgm:pt modelId="{A7F589F4-69E8-414C-8B52-8388CF479A8F}" type="pres">
      <dgm:prSet presAssocID="{C74CD5DB-221C-4F84-A700-F14243FE3C63}" presName="spacer" presStyleCnt="0"/>
      <dgm:spPr/>
    </dgm:pt>
    <dgm:pt modelId="{B5C6606D-5DDF-4444-8BE1-253678364663}" type="pres">
      <dgm:prSet presAssocID="{AB20B05B-31CA-4BBE-8CBF-AF34AD6286BB}" presName="parentText" presStyleLbl="node1" presStyleIdx="2" presStyleCnt="4" custScaleY="81770" custLinFactNeighborY="58792">
        <dgm:presLayoutVars>
          <dgm:chMax val="0"/>
          <dgm:bulletEnabled val="1"/>
        </dgm:presLayoutVars>
      </dgm:prSet>
      <dgm:spPr/>
      <dgm:t>
        <a:bodyPr/>
        <a:lstStyle/>
        <a:p>
          <a:endParaRPr lang="en-US"/>
        </a:p>
      </dgm:t>
    </dgm:pt>
    <dgm:pt modelId="{C4A2A617-E406-4B34-A3BF-A8B1A427DF69}" type="pres">
      <dgm:prSet presAssocID="{AB20B05B-31CA-4BBE-8CBF-AF34AD6286BB}" presName="childText" presStyleLbl="revTx" presStyleIdx="0" presStyleCnt="1">
        <dgm:presLayoutVars>
          <dgm:bulletEnabled val="1"/>
        </dgm:presLayoutVars>
      </dgm:prSet>
      <dgm:spPr/>
      <dgm:t>
        <a:bodyPr/>
        <a:lstStyle/>
        <a:p>
          <a:endParaRPr lang="en-US"/>
        </a:p>
      </dgm:t>
    </dgm:pt>
    <dgm:pt modelId="{CA7277CF-34D4-4654-8942-C830C5175D77}" type="pres">
      <dgm:prSet presAssocID="{3E6F96E5-DF92-419F-B508-D9CEA6123CD4}" presName="parentText" presStyleLbl="node1" presStyleIdx="3" presStyleCnt="4" custScaleY="81770" custLinFactNeighborY="37564">
        <dgm:presLayoutVars>
          <dgm:chMax val="0"/>
          <dgm:bulletEnabled val="1"/>
        </dgm:presLayoutVars>
      </dgm:prSet>
      <dgm:spPr/>
      <dgm:t>
        <a:bodyPr/>
        <a:lstStyle/>
        <a:p>
          <a:endParaRPr lang="en-US"/>
        </a:p>
      </dgm:t>
    </dgm:pt>
  </dgm:ptLst>
  <dgm:cxnLst>
    <dgm:cxn modelId="{B90192DD-D6E7-42EB-AC42-041A43B16AA1}" type="presOf" srcId="{12FDAB7C-E323-44DD-8282-1C036B70564D}" destId="{175B6B41-CCDC-49AF-9DCB-40C46E96CEC5}" srcOrd="0" destOrd="0" presId="urn:microsoft.com/office/officeart/2005/8/layout/vList2"/>
    <dgm:cxn modelId="{0CA214E0-FB4D-4299-8E64-037C68A304E9}" type="presOf" srcId="{382A979B-4A1A-4F0E-B86A-FED6472CBD5D}" destId="{D5FA459B-2C3C-4FB6-BCCF-EE82FA502A58}" srcOrd="0" destOrd="0" presId="urn:microsoft.com/office/officeart/2005/8/layout/vList2"/>
    <dgm:cxn modelId="{486EF09C-21C9-4BD0-8C62-C20DF5317459}" srcId="{99816447-0DBD-494B-8BF4-CFA79DAF9778}" destId="{AB20B05B-31CA-4BBE-8CBF-AF34AD6286BB}" srcOrd="2" destOrd="0" parTransId="{D1700891-950A-468D-8E55-1D97AE63CEF2}" sibTransId="{13EE9308-214F-4EDD-818F-C4CCB79F676F}"/>
    <dgm:cxn modelId="{1F690293-1AAB-420C-9EA2-EED4FE64AF14}" srcId="{99816447-0DBD-494B-8BF4-CFA79DAF9778}" destId="{12FDAB7C-E323-44DD-8282-1C036B70564D}" srcOrd="0" destOrd="0" parTransId="{6389F2BE-BD61-4923-8F67-4DCEDA5658B7}" sibTransId="{29B9A174-0A35-4F89-9EED-42EE9B6B3576}"/>
    <dgm:cxn modelId="{C4D52A5B-FB06-49B3-8D95-F15FC5330A1B}" type="presOf" srcId="{3E6F96E5-DF92-419F-B508-D9CEA6123CD4}" destId="{CA7277CF-34D4-4654-8942-C830C5175D77}" srcOrd="0" destOrd="0" presId="urn:microsoft.com/office/officeart/2005/8/layout/vList2"/>
    <dgm:cxn modelId="{B64CE0A5-4948-4A49-A448-FE552622A6C3}" type="presOf" srcId="{AB20B05B-31CA-4BBE-8CBF-AF34AD6286BB}" destId="{B5C6606D-5DDF-4444-8BE1-253678364663}" srcOrd="0" destOrd="0" presId="urn:microsoft.com/office/officeart/2005/8/layout/vList2"/>
    <dgm:cxn modelId="{609D575A-59D5-433F-85EC-9B269F3B5065}" srcId="{AB20B05B-31CA-4BBE-8CBF-AF34AD6286BB}" destId="{EF337AFE-C71F-44DB-8F92-24E9FDB11845}" srcOrd="0" destOrd="0" parTransId="{8A8B4C57-7E99-4D03-A4E7-0E6D7AC0886B}" sibTransId="{85A9B8D6-B85F-4C7D-9348-DE34A2859187}"/>
    <dgm:cxn modelId="{79E72444-EC31-4986-B3EE-7CB904B3F2E5}" srcId="{99816447-0DBD-494B-8BF4-CFA79DAF9778}" destId="{3E6F96E5-DF92-419F-B508-D9CEA6123CD4}" srcOrd="3" destOrd="0" parTransId="{308648CC-3716-42C2-8B2C-CBAFAA423397}" sibTransId="{701A6FF8-4B61-49BC-BF5C-B7610911A467}"/>
    <dgm:cxn modelId="{C7A45BFE-1EB9-472B-B062-91E3316C36A2}" type="presOf" srcId="{99816447-0DBD-494B-8BF4-CFA79DAF9778}" destId="{E1A314C5-21C1-4951-9630-458ED8B98221}" srcOrd="0" destOrd="0" presId="urn:microsoft.com/office/officeart/2005/8/layout/vList2"/>
    <dgm:cxn modelId="{A48E741B-0F73-4DD3-BAB2-CF4EF006C97D}" type="presOf" srcId="{EF337AFE-C71F-44DB-8F92-24E9FDB11845}" destId="{C4A2A617-E406-4B34-A3BF-A8B1A427DF69}" srcOrd="0" destOrd="0" presId="urn:microsoft.com/office/officeart/2005/8/layout/vList2"/>
    <dgm:cxn modelId="{0AE296CC-E649-48CD-9FA7-C2304D753C29}" srcId="{99816447-0DBD-494B-8BF4-CFA79DAF9778}" destId="{382A979B-4A1A-4F0E-B86A-FED6472CBD5D}" srcOrd="1" destOrd="0" parTransId="{2FA99EAB-FA7A-45F1-A6AF-C0956D978F97}" sibTransId="{C74CD5DB-221C-4F84-A700-F14243FE3C63}"/>
    <dgm:cxn modelId="{95509AEF-4EF2-4ED6-92F3-F504C11C5E9F}" type="presParOf" srcId="{E1A314C5-21C1-4951-9630-458ED8B98221}" destId="{175B6B41-CCDC-49AF-9DCB-40C46E96CEC5}" srcOrd="0" destOrd="0" presId="urn:microsoft.com/office/officeart/2005/8/layout/vList2"/>
    <dgm:cxn modelId="{A93ABE64-3575-48C1-9114-78C789FBBA13}" type="presParOf" srcId="{E1A314C5-21C1-4951-9630-458ED8B98221}" destId="{B034E37B-6840-4D48-8436-B48BF25598B6}" srcOrd="1" destOrd="0" presId="urn:microsoft.com/office/officeart/2005/8/layout/vList2"/>
    <dgm:cxn modelId="{3FBF525A-6791-49C5-8609-38C0583AEBAE}" type="presParOf" srcId="{E1A314C5-21C1-4951-9630-458ED8B98221}" destId="{D5FA459B-2C3C-4FB6-BCCF-EE82FA502A58}" srcOrd="2" destOrd="0" presId="urn:microsoft.com/office/officeart/2005/8/layout/vList2"/>
    <dgm:cxn modelId="{72DB7867-222F-4AEF-B70C-FC4F85F43596}" type="presParOf" srcId="{E1A314C5-21C1-4951-9630-458ED8B98221}" destId="{A7F589F4-69E8-414C-8B52-8388CF479A8F}" srcOrd="3" destOrd="0" presId="urn:microsoft.com/office/officeart/2005/8/layout/vList2"/>
    <dgm:cxn modelId="{79C0B5D9-B06E-41EF-A125-DE9186AC22F0}" type="presParOf" srcId="{E1A314C5-21C1-4951-9630-458ED8B98221}" destId="{B5C6606D-5DDF-4444-8BE1-253678364663}" srcOrd="4" destOrd="0" presId="urn:microsoft.com/office/officeart/2005/8/layout/vList2"/>
    <dgm:cxn modelId="{34B29789-30DF-4D3B-AD70-E59ED6EF1123}" type="presParOf" srcId="{E1A314C5-21C1-4951-9630-458ED8B98221}" destId="{C4A2A617-E406-4B34-A3BF-A8B1A427DF69}" srcOrd="5" destOrd="0" presId="urn:microsoft.com/office/officeart/2005/8/layout/vList2"/>
    <dgm:cxn modelId="{DFA3CFBF-B588-4F04-8305-DB22902322D8}" type="presParOf" srcId="{E1A314C5-21C1-4951-9630-458ED8B98221}" destId="{CA7277CF-34D4-4654-8942-C830C5175D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9E98-D205-43D5-AFC2-C603DAE17427}">
      <dsp:nvSpPr>
        <dsp:cNvPr id="0" name=""/>
        <dsp:cNvSpPr/>
      </dsp:nvSpPr>
      <dsp:spPr>
        <a:xfrm>
          <a:off x="-6095850" y="-932677"/>
          <a:ext cx="7256506" cy="7256506"/>
        </a:xfrm>
        <a:prstGeom prst="blockArc">
          <a:avLst>
            <a:gd name="adj1" fmla="val 18900000"/>
            <a:gd name="adj2" fmla="val 2700000"/>
            <a:gd name="adj3" fmla="val 298"/>
          </a:avLst>
        </a:pr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0DF036-A0E7-4B15-ACF6-4CE16609A632}">
      <dsp:nvSpPr>
        <dsp:cNvPr id="0" name=""/>
        <dsp:cNvSpPr/>
      </dsp:nvSpPr>
      <dsp:spPr>
        <a:xfrm>
          <a:off x="607450" y="414471"/>
          <a:ext cx="6070493" cy="8293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8316" tIns="66040" rIns="66040" bIns="66040" numCol="1" spcCol="1270" anchor="ctr" anchorCtr="0">
          <a:noAutofit/>
        </a:bodyPr>
        <a:lstStyle/>
        <a:p>
          <a:pPr lvl="0" algn="l" defTabSz="1155700">
            <a:lnSpc>
              <a:spcPct val="90000"/>
            </a:lnSpc>
            <a:spcBef>
              <a:spcPct val="0"/>
            </a:spcBef>
            <a:spcAft>
              <a:spcPct val="35000"/>
            </a:spcAft>
          </a:pPr>
          <a:r>
            <a:rPr lang="en-US" sz="2600" kern="1200" dirty="0">
              <a:latin typeface="UTM Aptima"/>
            </a:rPr>
            <a:t>Thời cổ đại: văn minh sông Nin</a:t>
          </a:r>
        </a:p>
      </dsp:txBody>
      <dsp:txXfrm>
        <a:off x="607450" y="414471"/>
        <a:ext cx="6070493" cy="829374"/>
      </dsp:txXfrm>
    </dsp:sp>
    <dsp:sp modelId="{6B2EB0C8-8400-4ACE-BB7B-7E8EC083EBA7}">
      <dsp:nvSpPr>
        <dsp:cNvPr id="0" name=""/>
        <dsp:cNvSpPr/>
      </dsp:nvSpPr>
      <dsp:spPr>
        <a:xfrm>
          <a:off x="89091" y="310799"/>
          <a:ext cx="1036718" cy="103671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97AA1A4-4E9E-4A00-B24D-987CBD41A22B}">
      <dsp:nvSpPr>
        <dsp:cNvPr id="0" name=""/>
        <dsp:cNvSpPr/>
      </dsp:nvSpPr>
      <dsp:spPr>
        <a:xfrm>
          <a:off x="1082949" y="1658749"/>
          <a:ext cx="5594993" cy="829374"/>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8316" tIns="66040" rIns="66040" bIns="66040" numCol="1" spcCol="1270" anchor="ctr" anchorCtr="0">
          <a:noAutofit/>
        </a:bodyPr>
        <a:lstStyle/>
        <a:p>
          <a:pPr lvl="0" algn="l" defTabSz="1155700">
            <a:lnSpc>
              <a:spcPct val="90000"/>
            </a:lnSpc>
            <a:spcBef>
              <a:spcPct val="0"/>
            </a:spcBef>
            <a:spcAft>
              <a:spcPct val="35000"/>
            </a:spcAft>
          </a:pPr>
          <a:r>
            <a:rPr lang="en-US" sz="2600" kern="1200" dirty="0">
              <a:latin typeface="UTM Aptima"/>
            </a:rPr>
            <a:t>TK XVI – XIX: châu Âu xâm nhập</a:t>
          </a:r>
        </a:p>
      </dsp:txBody>
      <dsp:txXfrm>
        <a:off x="1082949" y="1658749"/>
        <a:ext cx="5594993" cy="829374"/>
      </dsp:txXfrm>
    </dsp:sp>
    <dsp:sp modelId="{2F94B6D5-4221-432C-808A-6A6D70ADA187}">
      <dsp:nvSpPr>
        <dsp:cNvPr id="0" name=""/>
        <dsp:cNvSpPr/>
      </dsp:nvSpPr>
      <dsp:spPr>
        <a:xfrm>
          <a:off x="564590" y="1555077"/>
          <a:ext cx="1036718" cy="1036718"/>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CF12511-1BF1-4A5D-9E80-85498AEC90F0}">
      <dsp:nvSpPr>
        <dsp:cNvPr id="0" name=""/>
        <dsp:cNvSpPr/>
      </dsp:nvSpPr>
      <dsp:spPr>
        <a:xfrm>
          <a:off x="1082949" y="2903026"/>
          <a:ext cx="5594993" cy="829374"/>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8316" tIns="66040" rIns="66040" bIns="66040" numCol="1" spcCol="1270" anchor="ctr" anchorCtr="0">
          <a:noAutofit/>
        </a:bodyPr>
        <a:lstStyle/>
        <a:p>
          <a:pPr lvl="0" algn="l" defTabSz="1155700">
            <a:lnSpc>
              <a:spcPct val="90000"/>
            </a:lnSpc>
            <a:spcBef>
              <a:spcPct val="0"/>
            </a:spcBef>
            <a:spcAft>
              <a:spcPct val="35000"/>
            </a:spcAft>
          </a:pPr>
          <a:r>
            <a:rPr lang="en-US" sz="2600" kern="1200" dirty="0">
              <a:latin typeface="UTM Aptima"/>
            </a:rPr>
            <a:t>Cuối TK XIX – đầu TK XX: toàn bộ châu Phi bị xâm chiếm</a:t>
          </a:r>
        </a:p>
      </dsp:txBody>
      <dsp:txXfrm>
        <a:off x="1082949" y="2903026"/>
        <a:ext cx="5594993" cy="829374"/>
      </dsp:txXfrm>
    </dsp:sp>
    <dsp:sp modelId="{EF1113F7-1064-4BFA-981E-A36BFE841FBD}">
      <dsp:nvSpPr>
        <dsp:cNvPr id="0" name=""/>
        <dsp:cNvSpPr/>
      </dsp:nvSpPr>
      <dsp:spPr>
        <a:xfrm>
          <a:off x="564590" y="2799355"/>
          <a:ext cx="1036718" cy="1036718"/>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130987C-3088-4E36-A475-57DCB5B0B1F7}">
      <dsp:nvSpPr>
        <dsp:cNvPr id="0" name=""/>
        <dsp:cNvSpPr/>
      </dsp:nvSpPr>
      <dsp:spPr>
        <a:xfrm>
          <a:off x="607450" y="4147304"/>
          <a:ext cx="6070493" cy="82937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8316" tIns="66040" rIns="66040" bIns="66040" numCol="1" spcCol="1270" anchor="ctr" anchorCtr="0">
          <a:noAutofit/>
        </a:bodyPr>
        <a:lstStyle/>
        <a:p>
          <a:pPr lvl="0" algn="l" defTabSz="1155700">
            <a:lnSpc>
              <a:spcPct val="90000"/>
            </a:lnSpc>
            <a:spcBef>
              <a:spcPct val="0"/>
            </a:spcBef>
            <a:spcAft>
              <a:spcPct val="35000"/>
            </a:spcAft>
          </a:pPr>
          <a:r>
            <a:rPr lang="en-US" sz="2600" kern="1200" dirty="0">
              <a:latin typeface="UTM Aptima"/>
            </a:rPr>
            <a:t>Từ thập niên 60 – TK XX: Châu Phi giải phóng</a:t>
          </a:r>
        </a:p>
      </dsp:txBody>
      <dsp:txXfrm>
        <a:off x="607450" y="4147304"/>
        <a:ext cx="6070493" cy="829374"/>
      </dsp:txXfrm>
    </dsp:sp>
    <dsp:sp modelId="{D88C493E-D218-4AEB-BAF7-9C4909174678}">
      <dsp:nvSpPr>
        <dsp:cNvPr id="0" name=""/>
        <dsp:cNvSpPr/>
      </dsp:nvSpPr>
      <dsp:spPr>
        <a:xfrm>
          <a:off x="89091" y="4043632"/>
          <a:ext cx="1036718" cy="1036718"/>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B6B41-CCDC-49AF-9DCB-40C46E96CEC5}">
      <dsp:nvSpPr>
        <dsp:cNvPr id="0" name=""/>
        <dsp:cNvSpPr/>
      </dsp:nvSpPr>
      <dsp:spPr>
        <a:xfrm>
          <a:off x="0" y="346467"/>
          <a:ext cx="6553200" cy="839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Phân bố rất không đồng đều</a:t>
          </a:r>
        </a:p>
      </dsp:txBody>
      <dsp:txXfrm>
        <a:off x="40980" y="387447"/>
        <a:ext cx="6471240" cy="757514"/>
      </dsp:txXfrm>
    </dsp:sp>
    <dsp:sp modelId="{D5FA459B-2C3C-4FB6-BCCF-EE82FA502A58}">
      <dsp:nvSpPr>
        <dsp:cNvPr id="0" name=""/>
        <dsp:cNvSpPr/>
      </dsp:nvSpPr>
      <dsp:spPr>
        <a:xfrm>
          <a:off x="0" y="1500972"/>
          <a:ext cx="6553200" cy="839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Phần lớn sống ở nông thôn</a:t>
          </a:r>
        </a:p>
      </dsp:txBody>
      <dsp:txXfrm>
        <a:off x="40980" y="1541952"/>
        <a:ext cx="6471240" cy="757514"/>
      </dsp:txXfrm>
    </dsp:sp>
    <dsp:sp modelId="{B5C6606D-5DDF-4444-8BE1-253678364663}">
      <dsp:nvSpPr>
        <dsp:cNvPr id="0" name=""/>
        <dsp:cNvSpPr/>
      </dsp:nvSpPr>
      <dsp:spPr>
        <a:xfrm>
          <a:off x="0" y="2567776"/>
          <a:ext cx="6553200" cy="686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Đông: ven biển, thung lũng sông..</a:t>
          </a:r>
        </a:p>
      </dsp:txBody>
      <dsp:txXfrm>
        <a:off x="33509" y="2601285"/>
        <a:ext cx="6486182" cy="619420"/>
      </dsp:txXfrm>
    </dsp:sp>
    <dsp:sp modelId="{C4A2A617-E406-4B34-A3BF-A8B1A427DF69}">
      <dsp:nvSpPr>
        <dsp:cNvPr id="0" name=""/>
        <dsp:cNvSpPr/>
      </dsp:nvSpPr>
      <dsp:spPr>
        <a:xfrm>
          <a:off x="0" y="2913456"/>
          <a:ext cx="65532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4"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2913456"/>
        <a:ext cx="6553200" cy="579600"/>
      </dsp:txXfrm>
    </dsp:sp>
    <dsp:sp modelId="{CA7277CF-34D4-4654-8942-C830C5175D77}">
      <dsp:nvSpPr>
        <dsp:cNvPr id="0" name=""/>
        <dsp:cNvSpPr/>
      </dsp:nvSpPr>
      <dsp:spPr>
        <a:xfrm>
          <a:off x="0" y="3710777"/>
          <a:ext cx="6553200" cy="686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Thưa: rừng rậm, hoang mạc….</a:t>
          </a:r>
        </a:p>
      </dsp:txBody>
      <dsp:txXfrm>
        <a:off x="33509" y="3744286"/>
        <a:ext cx="6486182" cy="6194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66763844-AA03-4CF6-8D0B-D825A451F3D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a:extLst>
              <a:ext uri="{FF2B5EF4-FFF2-40B4-BE49-F238E27FC236}">
                <a16:creationId xmlns="" xmlns:a16="http://schemas.microsoft.com/office/drawing/2014/main" id="{87245785-A4AC-4899-971F-5BA17ACE313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1748" name="Rectangle 4">
            <a:extLst>
              <a:ext uri="{FF2B5EF4-FFF2-40B4-BE49-F238E27FC236}">
                <a16:creationId xmlns="" xmlns:a16="http://schemas.microsoft.com/office/drawing/2014/main" id="{FF984EAA-6765-45D0-B981-06B6C9C600E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 xmlns:a16="http://schemas.microsoft.com/office/drawing/2014/main" id="{2A07D1DD-0743-4AAF-905B-BD8A2BD1D6E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 xmlns:a16="http://schemas.microsoft.com/office/drawing/2014/main" id="{F948B310-C5F4-4ADB-85C3-6BD89FBC968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a:extLst>
              <a:ext uri="{FF2B5EF4-FFF2-40B4-BE49-F238E27FC236}">
                <a16:creationId xmlns="" xmlns:a16="http://schemas.microsoft.com/office/drawing/2014/main" id="{D99FF31E-4295-4AAD-BD81-1486C976A00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548549DA-AA7D-47F8-99FA-E4F57FAAEE62}" type="slidenum">
              <a:rPr lang="en-US" altLang="vi-VN"/>
              <a:pPr/>
              <a:t>‹#›</a:t>
            </a:fld>
            <a:endParaRPr lang="en-US" altLang="vi-VN"/>
          </a:p>
        </p:txBody>
      </p:sp>
    </p:spTree>
    <p:extLst>
      <p:ext uri="{BB962C8B-B14F-4D97-AF65-F5344CB8AC3E}">
        <p14:creationId xmlns:p14="http://schemas.microsoft.com/office/powerpoint/2010/main" val="2563553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569cdd4839_0_1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569cdd4839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95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 xmlns:a16="http://schemas.microsoft.com/office/drawing/2014/main" id="{EE8B782C-F9B2-42D8-BDF3-D7D1CA4A16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DA1CB9-B7D1-488A-BC12-DD0ED8E2E5E9}" type="slidenum">
              <a:rPr lang="en-US" altLang="vi-VN"/>
              <a:pPr eaLnBrk="1" hangingPunct="1"/>
              <a:t>8</a:t>
            </a:fld>
            <a:endParaRPr lang="en-US" altLang="vi-VN"/>
          </a:p>
        </p:txBody>
      </p:sp>
      <p:sp>
        <p:nvSpPr>
          <p:cNvPr id="34819" name="Rectangle 7">
            <a:extLst>
              <a:ext uri="{FF2B5EF4-FFF2-40B4-BE49-F238E27FC236}">
                <a16:creationId xmlns="" xmlns:a16="http://schemas.microsoft.com/office/drawing/2014/main" id="{E95244E6-4AEE-4415-950A-1986F9C0DC5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8686FC8-E131-48A1-90B8-A595423BD4BD}" type="slidenum">
              <a:rPr lang="en-US" altLang="vi-VN" sz="1200"/>
              <a:pPr algn="r" eaLnBrk="1" hangingPunct="1"/>
              <a:t>8</a:t>
            </a:fld>
            <a:endParaRPr lang="en-US" altLang="vi-VN" sz="1200"/>
          </a:p>
        </p:txBody>
      </p:sp>
      <p:sp>
        <p:nvSpPr>
          <p:cNvPr id="34820" name="Rectangle 2">
            <a:extLst>
              <a:ext uri="{FF2B5EF4-FFF2-40B4-BE49-F238E27FC236}">
                <a16:creationId xmlns="" xmlns:a16="http://schemas.microsoft.com/office/drawing/2014/main" id="{19F19B2F-40AD-4D86-928B-B5FDF7C2807B}"/>
              </a:ext>
            </a:extLst>
          </p:cNvPr>
          <p:cNvSpPr>
            <a:spLocks noGrp="1" noRot="1" noChangeAspect="1" noChangeArrowheads="1" noTextEdit="1"/>
          </p:cNvSpPr>
          <p:nvPr>
            <p:ph type="sldImg"/>
          </p:nvPr>
        </p:nvSpPr>
        <p:spPr>
          <a:xfrm>
            <a:off x="381000" y="685800"/>
            <a:ext cx="6096000" cy="3429000"/>
          </a:xfrm>
          <a:ln/>
        </p:spPr>
      </p:sp>
      <p:sp>
        <p:nvSpPr>
          <p:cNvPr id="34821" name="Rectangle 3">
            <a:extLst>
              <a:ext uri="{FF2B5EF4-FFF2-40B4-BE49-F238E27FC236}">
                <a16:creationId xmlns="" xmlns:a16="http://schemas.microsoft.com/office/drawing/2014/main" id="{B7E60F13-BC51-434C-B47C-750FDC7F98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64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 xmlns:a16="http://schemas.microsoft.com/office/drawing/2014/main" id="{AE60C66A-7161-45C7-910C-3452B31469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D93037-5CD3-4FDF-B696-6F9876518174}" type="slidenum">
              <a:rPr lang="en-US" altLang="vi-VN"/>
              <a:pPr eaLnBrk="1" hangingPunct="1"/>
              <a:t>10</a:t>
            </a:fld>
            <a:endParaRPr lang="en-US" altLang="vi-VN"/>
          </a:p>
        </p:txBody>
      </p:sp>
      <p:sp>
        <p:nvSpPr>
          <p:cNvPr id="35843" name="Slide Image Placeholder 1">
            <a:extLst>
              <a:ext uri="{FF2B5EF4-FFF2-40B4-BE49-F238E27FC236}">
                <a16:creationId xmlns="" xmlns:a16="http://schemas.microsoft.com/office/drawing/2014/main" id="{D9A9201E-A4AB-439C-9519-A83D5036937B}"/>
              </a:ext>
            </a:extLst>
          </p:cNvPr>
          <p:cNvSpPr>
            <a:spLocks noGrp="1" noRot="1" noChangeAspect="1" noTextEdit="1"/>
          </p:cNvSpPr>
          <p:nvPr>
            <p:ph type="sldImg"/>
          </p:nvPr>
        </p:nvSpPr>
        <p:spPr>
          <a:xfrm>
            <a:off x="381000" y="685800"/>
            <a:ext cx="6096000" cy="3429000"/>
          </a:xfrm>
          <a:ln/>
        </p:spPr>
      </p:sp>
      <p:sp>
        <p:nvSpPr>
          <p:cNvPr id="35844" name="Notes Placeholder 2">
            <a:extLst>
              <a:ext uri="{FF2B5EF4-FFF2-40B4-BE49-F238E27FC236}">
                <a16:creationId xmlns="" xmlns:a16="http://schemas.microsoft.com/office/drawing/2014/main" id="{DFD840C2-BAB2-4725-8FD1-1CD82C2738C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
        <p:nvSpPr>
          <p:cNvPr id="35845" name="Slide Number Placeholder 3">
            <a:extLst>
              <a:ext uri="{FF2B5EF4-FFF2-40B4-BE49-F238E27FC236}">
                <a16:creationId xmlns="" xmlns:a16="http://schemas.microsoft.com/office/drawing/2014/main" id="{09006E62-3A54-4CF3-8A3C-3B053C676A4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30B4059-1A0E-4A79-B493-490C379152A9}" type="slidenum">
              <a:rPr lang="en-US" altLang="vi-VN" sz="1200"/>
              <a:pPr algn="r" eaLnBrk="1" hangingPunct="1"/>
              <a:t>10</a:t>
            </a:fld>
            <a:endParaRPr lang="en-US" altLang="vi-VN" sz="1200"/>
          </a:p>
        </p:txBody>
      </p:sp>
    </p:spTree>
    <p:extLst>
      <p:ext uri="{BB962C8B-B14F-4D97-AF65-F5344CB8AC3E}">
        <p14:creationId xmlns:p14="http://schemas.microsoft.com/office/powerpoint/2010/main" val="106563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 xmlns:a16="http://schemas.microsoft.com/office/drawing/2014/main" id="{9EB510ED-58B6-4D6C-A360-5DDDF74F42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927DA5-8ECC-4B50-B5E2-EDC4404A77AE}" type="slidenum">
              <a:rPr lang="en-US" altLang="vi-VN"/>
              <a:pPr eaLnBrk="1" hangingPunct="1"/>
              <a:t>12</a:t>
            </a:fld>
            <a:endParaRPr lang="en-US" altLang="vi-VN"/>
          </a:p>
        </p:txBody>
      </p:sp>
      <p:sp>
        <p:nvSpPr>
          <p:cNvPr id="36867" name="Rectangle 7">
            <a:extLst>
              <a:ext uri="{FF2B5EF4-FFF2-40B4-BE49-F238E27FC236}">
                <a16:creationId xmlns="" xmlns:a16="http://schemas.microsoft.com/office/drawing/2014/main" id="{21D76B97-5BD4-4FF5-9E3C-DD9D0A85F07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6B1D7A9-87E5-47F2-AAAF-F9EDCE5CE2FC}" type="slidenum">
              <a:rPr lang="en-US" altLang="vi-VN" sz="1200"/>
              <a:pPr algn="r" eaLnBrk="1" hangingPunct="1"/>
              <a:t>12</a:t>
            </a:fld>
            <a:endParaRPr lang="en-US" altLang="vi-VN" sz="1200"/>
          </a:p>
        </p:txBody>
      </p:sp>
      <p:sp>
        <p:nvSpPr>
          <p:cNvPr id="36868" name="Rectangle 2">
            <a:extLst>
              <a:ext uri="{FF2B5EF4-FFF2-40B4-BE49-F238E27FC236}">
                <a16:creationId xmlns="" xmlns:a16="http://schemas.microsoft.com/office/drawing/2014/main" id="{1A4F66CC-A8CA-42D4-8585-6F20B5ADF11D}"/>
              </a:ext>
            </a:extLst>
          </p:cNvPr>
          <p:cNvSpPr>
            <a:spLocks noGrp="1" noRot="1" noChangeAspect="1" noChangeArrowheads="1" noTextEdit="1"/>
          </p:cNvSpPr>
          <p:nvPr>
            <p:ph type="sldImg"/>
          </p:nvPr>
        </p:nvSpPr>
        <p:spPr>
          <a:xfrm>
            <a:off x="381000" y="685800"/>
            <a:ext cx="6096000" cy="3429000"/>
          </a:xfrm>
          <a:ln/>
        </p:spPr>
      </p:sp>
      <p:sp>
        <p:nvSpPr>
          <p:cNvPr id="36869" name="Rectangle 3">
            <a:extLst>
              <a:ext uri="{FF2B5EF4-FFF2-40B4-BE49-F238E27FC236}">
                <a16:creationId xmlns="" xmlns:a16="http://schemas.microsoft.com/office/drawing/2014/main" id="{1A06562C-5A0E-4B56-9A23-2B45CB2ED4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33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 xmlns:a16="http://schemas.microsoft.com/office/drawing/2014/main" id="{0147DFBA-5807-46CF-8219-CDB3519D8A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228245-39A9-4CFA-9486-03D9F3C064C5}" type="slidenum">
              <a:rPr lang="en-US" altLang="vi-VN"/>
              <a:pPr eaLnBrk="1" hangingPunct="1"/>
              <a:t>13</a:t>
            </a:fld>
            <a:endParaRPr lang="en-US" altLang="vi-VN"/>
          </a:p>
        </p:txBody>
      </p:sp>
      <p:sp>
        <p:nvSpPr>
          <p:cNvPr id="37891" name="Rectangle 7">
            <a:extLst>
              <a:ext uri="{FF2B5EF4-FFF2-40B4-BE49-F238E27FC236}">
                <a16:creationId xmlns="" xmlns:a16="http://schemas.microsoft.com/office/drawing/2014/main" id="{09CFB882-E62D-40E7-AB92-D5B4A40A0B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536FF3D-6295-4CF1-AB66-9B589137D387}" type="slidenum">
              <a:rPr lang="en-US" altLang="vi-VN" sz="1200"/>
              <a:pPr algn="r" eaLnBrk="1" hangingPunct="1"/>
              <a:t>13</a:t>
            </a:fld>
            <a:endParaRPr lang="en-US" altLang="vi-VN" sz="1200"/>
          </a:p>
        </p:txBody>
      </p:sp>
      <p:sp>
        <p:nvSpPr>
          <p:cNvPr id="37892" name="Rectangle 2">
            <a:extLst>
              <a:ext uri="{FF2B5EF4-FFF2-40B4-BE49-F238E27FC236}">
                <a16:creationId xmlns="" xmlns:a16="http://schemas.microsoft.com/office/drawing/2014/main" id="{5D1A622B-DF43-4D43-9D0C-583D52C6360E}"/>
              </a:ext>
            </a:extLst>
          </p:cNvPr>
          <p:cNvSpPr>
            <a:spLocks noGrp="1" noRot="1" noChangeAspect="1" noChangeArrowheads="1" noTextEdit="1"/>
          </p:cNvSpPr>
          <p:nvPr>
            <p:ph type="sldImg"/>
          </p:nvPr>
        </p:nvSpPr>
        <p:spPr>
          <a:xfrm>
            <a:off x="381000" y="685800"/>
            <a:ext cx="6096000" cy="3429000"/>
          </a:xfrm>
          <a:ln/>
        </p:spPr>
      </p:sp>
      <p:sp>
        <p:nvSpPr>
          <p:cNvPr id="37893" name="Rectangle 3">
            <a:extLst>
              <a:ext uri="{FF2B5EF4-FFF2-40B4-BE49-F238E27FC236}">
                <a16:creationId xmlns="" xmlns:a16="http://schemas.microsoft.com/office/drawing/2014/main" id="{786FBD0A-F056-4B40-B1F3-89EE27E761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38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F746CAAC-440B-442D-85EC-24E7180460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C53D27-0F12-45CF-A029-12B1BDC78D8D}" type="slidenum">
              <a:rPr lang="en-US" altLang="vi-VN"/>
              <a:pPr eaLnBrk="1" hangingPunct="1"/>
              <a:t>15</a:t>
            </a:fld>
            <a:endParaRPr lang="en-US" altLang="vi-VN"/>
          </a:p>
        </p:txBody>
      </p:sp>
      <p:sp>
        <p:nvSpPr>
          <p:cNvPr id="38915" name="Rectangle 7">
            <a:extLst>
              <a:ext uri="{FF2B5EF4-FFF2-40B4-BE49-F238E27FC236}">
                <a16:creationId xmlns="" xmlns:a16="http://schemas.microsoft.com/office/drawing/2014/main" id="{8DC8AB0B-D2A7-422A-9257-31AEF9938E4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CA39998-3CF1-48C0-8259-2BFDD5C4A912}" type="slidenum">
              <a:rPr lang="en-US" altLang="vi-VN" sz="1200"/>
              <a:pPr algn="r" eaLnBrk="1" hangingPunct="1"/>
              <a:t>15</a:t>
            </a:fld>
            <a:endParaRPr lang="en-US" altLang="vi-VN" sz="1200"/>
          </a:p>
        </p:txBody>
      </p:sp>
      <p:sp>
        <p:nvSpPr>
          <p:cNvPr id="38916" name="Rectangle 2">
            <a:extLst>
              <a:ext uri="{FF2B5EF4-FFF2-40B4-BE49-F238E27FC236}">
                <a16:creationId xmlns="" xmlns:a16="http://schemas.microsoft.com/office/drawing/2014/main" id="{C1AA6CAE-9317-44AA-86B7-536A4DCCC857}"/>
              </a:ext>
            </a:extLst>
          </p:cNvPr>
          <p:cNvSpPr>
            <a:spLocks noGrp="1" noRot="1" noChangeAspect="1" noChangeArrowheads="1" noTextEdit="1"/>
          </p:cNvSpPr>
          <p:nvPr>
            <p:ph type="sldImg"/>
          </p:nvPr>
        </p:nvSpPr>
        <p:spPr>
          <a:xfrm>
            <a:off x="381000" y="685800"/>
            <a:ext cx="6096000" cy="3429000"/>
          </a:xfrm>
          <a:ln/>
        </p:spPr>
      </p:sp>
      <p:sp>
        <p:nvSpPr>
          <p:cNvPr id="38917" name="Rectangle 3">
            <a:extLst>
              <a:ext uri="{FF2B5EF4-FFF2-40B4-BE49-F238E27FC236}">
                <a16:creationId xmlns="" xmlns:a16="http://schemas.microsoft.com/office/drawing/2014/main" id="{92FA03F0-35E0-4FE2-B05E-6702B813B9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80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 xmlns:a16="http://schemas.microsoft.com/office/drawing/2014/main" id="{B25E4F6C-8410-419F-9DB8-10995A0E4B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16176F-ADBB-40BB-A17E-388CD060BFB8}" type="slidenum">
              <a:rPr lang="en-US" altLang="vi-VN"/>
              <a:pPr eaLnBrk="1" hangingPunct="1"/>
              <a:t>18</a:t>
            </a:fld>
            <a:endParaRPr lang="en-US" altLang="vi-VN"/>
          </a:p>
        </p:txBody>
      </p:sp>
      <p:sp>
        <p:nvSpPr>
          <p:cNvPr id="39939" name="Rectangle 7">
            <a:extLst>
              <a:ext uri="{FF2B5EF4-FFF2-40B4-BE49-F238E27FC236}">
                <a16:creationId xmlns="" xmlns:a16="http://schemas.microsoft.com/office/drawing/2014/main" id="{19C2743F-E5BA-422E-9C73-61B642ACE10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621D2D0-D92D-4FA9-87ED-2EBB1B2526EA}" type="slidenum">
              <a:rPr lang="en-US" altLang="vi-VN" sz="1200"/>
              <a:pPr algn="r" eaLnBrk="1" hangingPunct="1"/>
              <a:t>18</a:t>
            </a:fld>
            <a:endParaRPr lang="en-US" altLang="vi-VN" sz="1200"/>
          </a:p>
        </p:txBody>
      </p:sp>
      <p:sp>
        <p:nvSpPr>
          <p:cNvPr id="39940" name="Rectangle 2">
            <a:extLst>
              <a:ext uri="{FF2B5EF4-FFF2-40B4-BE49-F238E27FC236}">
                <a16:creationId xmlns="" xmlns:a16="http://schemas.microsoft.com/office/drawing/2014/main" id="{E3C3046D-C284-4916-9B0B-4711EDECC1CB}"/>
              </a:ext>
            </a:extLst>
          </p:cNvPr>
          <p:cNvSpPr>
            <a:spLocks noGrp="1" noRot="1" noChangeAspect="1" noChangeArrowheads="1" noTextEdit="1"/>
          </p:cNvSpPr>
          <p:nvPr>
            <p:ph type="sldImg"/>
          </p:nvPr>
        </p:nvSpPr>
        <p:spPr>
          <a:xfrm>
            <a:off x="381000" y="685800"/>
            <a:ext cx="6096000" cy="3429000"/>
          </a:xfrm>
          <a:ln/>
        </p:spPr>
      </p:sp>
      <p:sp>
        <p:nvSpPr>
          <p:cNvPr id="39941" name="Rectangle 3">
            <a:extLst>
              <a:ext uri="{FF2B5EF4-FFF2-40B4-BE49-F238E27FC236}">
                <a16:creationId xmlns="" xmlns:a16="http://schemas.microsoft.com/office/drawing/2014/main" id="{9741D7B5-9CA0-4522-B250-B717A1453A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4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A57AE6D0-59E7-4A52-9A64-FCE45ABB3045}"/>
              </a:ext>
            </a:extLst>
          </p:cNvPr>
          <p:cNvSpPr>
            <a:spLocks noGrp="1" noRot="1" noChangeAspect="1" noTextEdit="1"/>
          </p:cNvSpPr>
          <p:nvPr>
            <p:ph type="sldImg"/>
          </p:nvPr>
        </p:nvSpPr>
        <p:spPr>
          <a:xfrm>
            <a:off x="381000" y="685800"/>
            <a:ext cx="6096000" cy="3429000"/>
          </a:xfrm>
          <a:ln/>
        </p:spPr>
      </p:sp>
      <p:sp>
        <p:nvSpPr>
          <p:cNvPr id="40963" name="Notes Placeholder 2">
            <a:extLst>
              <a:ext uri="{FF2B5EF4-FFF2-40B4-BE49-F238E27FC236}">
                <a16:creationId xmlns="" xmlns:a16="http://schemas.microsoft.com/office/drawing/2014/main" id="{12B95B47-77E2-4333-84A7-91BDA77658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 xmlns:a16="http://schemas.microsoft.com/office/drawing/2014/main" id="{1A1D5CEF-5293-489A-9E7D-F3EAAE4FB9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3EA7A1-A6CD-4DCA-A210-495BDCFF5951}" type="slidenum">
              <a:rPr lang="en-US" altLang="vi-VN"/>
              <a:pPr eaLnBrk="1" hangingPunct="1"/>
              <a:t>19</a:t>
            </a:fld>
            <a:endParaRPr lang="en-US" altLang="vi-VN"/>
          </a:p>
        </p:txBody>
      </p:sp>
    </p:spTree>
    <p:extLst>
      <p:ext uri="{BB962C8B-B14F-4D97-AF65-F5344CB8AC3E}">
        <p14:creationId xmlns:p14="http://schemas.microsoft.com/office/powerpoint/2010/main" val="117295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A0056D80-E905-4C10-9A45-CD5E102347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30ABAD0-C72E-45E3-B835-99EA2A99E9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116ACAD-6501-4C72-B9C0-C5D45E00362B}"/>
              </a:ext>
            </a:extLst>
          </p:cNvPr>
          <p:cNvSpPr>
            <a:spLocks noGrp="1"/>
          </p:cNvSpPr>
          <p:nvPr>
            <p:ph type="sldNum" sz="quarter" idx="12"/>
          </p:nvPr>
        </p:nvSpPr>
        <p:spPr/>
        <p:txBody>
          <a:bodyPr/>
          <a:lstStyle>
            <a:lvl1pPr>
              <a:defRPr/>
            </a:lvl1pPr>
          </a:lstStyle>
          <a:p>
            <a:fld id="{FC1C6CEE-02EF-4C14-A331-5E6068BBEC0E}" type="slidenum">
              <a:rPr lang="en-US" altLang="vi-VN"/>
              <a:pPr/>
              <a:t>‹#›</a:t>
            </a:fld>
            <a:endParaRPr lang="en-US" altLang="vi-VN"/>
          </a:p>
        </p:txBody>
      </p:sp>
    </p:spTree>
    <p:extLst>
      <p:ext uri="{BB962C8B-B14F-4D97-AF65-F5344CB8AC3E}">
        <p14:creationId xmlns:p14="http://schemas.microsoft.com/office/powerpoint/2010/main" val="684585525"/>
      </p:ext>
    </p:extLst>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737104459"/>
      </p:ext>
    </p:extLst>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3712640201"/>
      </p:ext>
    </p:extLst>
  </p:cSld>
  <p:clrMapOvr>
    <a:masterClrMapping/>
  </p:clrMapOvr>
  <p:transition>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173428435"/>
      </p:ext>
    </p:extLst>
  </p:cSld>
  <p:clrMapOvr>
    <a:masterClrMapping/>
  </p:clrMapOvr>
  <p:transition>
    <p:pull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E7317AB-076F-4F88-85DA-CAA8268DBD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82D35AF-4A69-4D65-91FB-7B02F043C8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6DC017F-2E9C-4C8C-94BE-FC7D4223DBD5}"/>
              </a:ext>
            </a:extLst>
          </p:cNvPr>
          <p:cNvSpPr>
            <a:spLocks noGrp="1"/>
          </p:cNvSpPr>
          <p:nvPr>
            <p:ph type="sldNum" sz="quarter" idx="12"/>
          </p:nvPr>
        </p:nvSpPr>
        <p:spPr/>
        <p:txBody>
          <a:bodyPr/>
          <a:lstStyle>
            <a:lvl1pPr>
              <a:defRPr/>
            </a:lvl1pPr>
          </a:lstStyle>
          <a:p>
            <a:fld id="{D56B0107-5982-4F91-9E7A-145D16C655CD}" type="slidenum">
              <a:rPr lang="en-US" altLang="vi-VN"/>
              <a:pPr/>
              <a:t>‹#›</a:t>
            </a:fld>
            <a:endParaRPr lang="en-US" altLang="vi-VN"/>
          </a:p>
        </p:txBody>
      </p:sp>
    </p:spTree>
    <p:extLst>
      <p:ext uri="{BB962C8B-B14F-4D97-AF65-F5344CB8AC3E}">
        <p14:creationId xmlns:p14="http://schemas.microsoft.com/office/powerpoint/2010/main" val="3859855387"/>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98B6AF74-F380-4CB8-9778-9B92F6D8493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CA1CE657-81E0-4FE2-8009-43FC9E5727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67ED8E9-3408-4513-87D3-881224E58367}"/>
              </a:ext>
            </a:extLst>
          </p:cNvPr>
          <p:cNvSpPr>
            <a:spLocks noGrp="1"/>
          </p:cNvSpPr>
          <p:nvPr>
            <p:ph type="sldNum" sz="quarter" idx="12"/>
          </p:nvPr>
        </p:nvSpPr>
        <p:spPr/>
        <p:txBody>
          <a:bodyPr/>
          <a:lstStyle>
            <a:lvl1pPr>
              <a:defRPr/>
            </a:lvl1pPr>
          </a:lstStyle>
          <a:p>
            <a:fld id="{398ED8AA-0D23-48CD-9C46-7E5881963A7C}" type="slidenum">
              <a:rPr lang="en-US" altLang="vi-VN"/>
              <a:pPr/>
              <a:t>‹#›</a:t>
            </a:fld>
            <a:endParaRPr lang="en-US" altLang="vi-VN"/>
          </a:p>
        </p:txBody>
      </p:sp>
    </p:spTree>
    <p:extLst>
      <p:ext uri="{BB962C8B-B14F-4D97-AF65-F5344CB8AC3E}">
        <p14:creationId xmlns:p14="http://schemas.microsoft.com/office/powerpoint/2010/main" val="2877550802"/>
      </p:ext>
    </p:extLst>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28AAEBAB-995A-4845-91B4-4AE3ED70129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19EBFC89-316B-444D-8D25-3093A56807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9AAE5A49-1B82-4603-A09F-195250AA296C}"/>
              </a:ext>
            </a:extLst>
          </p:cNvPr>
          <p:cNvSpPr>
            <a:spLocks noGrp="1"/>
          </p:cNvSpPr>
          <p:nvPr>
            <p:ph type="sldNum" sz="quarter" idx="12"/>
          </p:nvPr>
        </p:nvSpPr>
        <p:spPr/>
        <p:txBody>
          <a:bodyPr/>
          <a:lstStyle>
            <a:lvl1pPr>
              <a:defRPr/>
            </a:lvl1pPr>
          </a:lstStyle>
          <a:p>
            <a:fld id="{5C32FDDA-9376-40C8-BF40-3D1CC04337CD}" type="slidenum">
              <a:rPr lang="en-US" altLang="vi-VN"/>
              <a:pPr/>
              <a:t>‹#›</a:t>
            </a:fld>
            <a:endParaRPr lang="en-US" altLang="vi-VN"/>
          </a:p>
        </p:txBody>
      </p:sp>
    </p:spTree>
    <p:extLst>
      <p:ext uri="{BB962C8B-B14F-4D97-AF65-F5344CB8AC3E}">
        <p14:creationId xmlns:p14="http://schemas.microsoft.com/office/powerpoint/2010/main" val="1352761642"/>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5B7BC0AF-A15B-48B7-80B5-68D3022650B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DB766398-498D-4082-BEF5-F35708A73B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E691C826-DDF1-4FB3-B9AA-50EE774F91C0}"/>
              </a:ext>
            </a:extLst>
          </p:cNvPr>
          <p:cNvSpPr>
            <a:spLocks noGrp="1"/>
          </p:cNvSpPr>
          <p:nvPr>
            <p:ph type="sldNum" sz="quarter" idx="12"/>
          </p:nvPr>
        </p:nvSpPr>
        <p:spPr/>
        <p:txBody>
          <a:bodyPr/>
          <a:lstStyle>
            <a:lvl1pPr>
              <a:defRPr/>
            </a:lvl1pPr>
          </a:lstStyle>
          <a:p>
            <a:fld id="{98C19F01-06DE-4604-A800-8AD55D89CB30}" type="slidenum">
              <a:rPr lang="en-US" altLang="vi-VN"/>
              <a:pPr/>
              <a:t>‹#›</a:t>
            </a:fld>
            <a:endParaRPr lang="en-US" altLang="vi-VN"/>
          </a:p>
        </p:txBody>
      </p:sp>
    </p:spTree>
    <p:extLst>
      <p:ext uri="{BB962C8B-B14F-4D97-AF65-F5344CB8AC3E}">
        <p14:creationId xmlns:p14="http://schemas.microsoft.com/office/powerpoint/2010/main" val="1705698327"/>
      </p:ext>
    </p:extLst>
  </p:cSld>
  <p:clrMapOvr>
    <a:masterClrMapping/>
  </p:clrMapOvr>
  <p:transition>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3670106302"/>
      </p:ext>
    </p:extLst>
  </p:cSld>
  <p:clrMapOvr>
    <a:masterClrMapping/>
  </p:clrMapOvr>
  <p:transition>
    <p:pull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3064850684"/>
      </p:ext>
    </p:extLst>
  </p:cSld>
  <p:clrMapOvr>
    <a:masterClrMapping/>
  </p:clrMapOvr>
  <p:transition>
    <p:pull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2910204757"/>
      </p:ext>
    </p:extLst>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A0056D80-E905-4C10-9A45-CD5E102347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30ABAD0-C72E-45E3-B835-99EA2A99E9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116ACAD-6501-4C72-B9C0-C5D45E00362B}"/>
              </a:ext>
            </a:extLst>
          </p:cNvPr>
          <p:cNvSpPr>
            <a:spLocks noGrp="1"/>
          </p:cNvSpPr>
          <p:nvPr>
            <p:ph type="sldNum" sz="quarter" idx="12"/>
          </p:nvPr>
        </p:nvSpPr>
        <p:spPr/>
        <p:txBody>
          <a:bodyPr/>
          <a:lstStyle>
            <a:lvl1pPr>
              <a:defRPr/>
            </a:lvl1pPr>
          </a:lstStyle>
          <a:p>
            <a:fld id="{FC1C6CEE-02EF-4C14-A331-5E6068BBEC0E}" type="slidenum">
              <a:rPr lang="en-US" altLang="vi-VN"/>
              <a:pPr/>
              <a:t>‹#›</a:t>
            </a:fld>
            <a:endParaRPr lang="en-US" altLang="vi-VN"/>
          </a:p>
        </p:txBody>
      </p:sp>
    </p:spTree>
    <p:extLst>
      <p:ext uri="{BB962C8B-B14F-4D97-AF65-F5344CB8AC3E}">
        <p14:creationId xmlns:p14="http://schemas.microsoft.com/office/powerpoint/2010/main" val="4214360959"/>
      </p:ext>
    </p:extLst>
  </p:cSld>
  <p:clrMapOvr>
    <a:masterClrMapping/>
  </p:clrMapOvr>
  <p:transition>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2500566346"/>
      </p:ext>
    </p:extLst>
  </p:cSld>
  <p:clrMapOvr>
    <a:masterClrMapping/>
  </p:clrMapOvr>
  <p:transition>
    <p:pull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3707896674"/>
      </p:ext>
    </p:extLst>
  </p:cSld>
  <p:clrMapOvr>
    <a:masterClrMapping/>
  </p:clrMapOvr>
  <p:transition>
    <p:pull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4261439461"/>
      </p:ext>
    </p:extLst>
  </p:cSld>
  <p:clrMapOvr>
    <a:masterClrMapping/>
  </p:clrMapOvr>
  <p:transition>
    <p:pull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1259799178"/>
      </p:ext>
    </p:extLst>
  </p:cSld>
  <p:clrMapOvr>
    <a:masterClrMapping/>
  </p:clrMapOvr>
  <p:transition>
    <p:pull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3918768262"/>
      </p:ext>
    </p:extLst>
  </p:cSld>
  <p:clrMapOvr>
    <a:masterClrMapping/>
  </p:clrMapOvr>
  <p:transition>
    <p:pull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1445001204"/>
      </p:ext>
    </p:extLst>
  </p:cSld>
  <p:clrMapOvr>
    <a:masterClrMapping/>
  </p:clrMapOvr>
  <p:transition>
    <p:pull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96508361"/>
      </p:ext>
    </p:extLst>
  </p:cSld>
  <p:clrMapOvr>
    <a:masterClrMapping/>
  </p:clrMapOvr>
  <p:transition>
    <p:pull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3314864163"/>
      </p:ext>
    </p:extLst>
  </p:cSld>
  <p:clrMapOvr>
    <a:masterClrMapping/>
  </p:clrMapOvr>
  <p:transition>
    <p:pull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1515127535"/>
      </p:ext>
    </p:extLst>
  </p:cSld>
  <p:clrMapOvr>
    <a:masterClrMapping/>
  </p:clrMapOvr>
  <p:transition>
    <p:pull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241166235"/>
      </p:ext>
    </p:extLst>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614164178"/>
      </p:ext>
    </p:extLst>
  </p:cSld>
  <p:clrMapOvr>
    <a:masterClrMapping/>
  </p:clrMapOvr>
  <p:transition>
    <p:pull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1686813617"/>
      </p:ext>
    </p:extLst>
  </p:cSld>
  <p:clrMapOvr>
    <a:masterClrMapping/>
  </p:clrMapOvr>
  <p:transition>
    <p:pull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2145593196"/>
      </p:ext>
    </p:extLst>
  </p:cSld>
  <p:clrMapOvr>
    <a:masterClrMapping/>
  </p:clrMapOvr>
  <p:transition>
    <p:pull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18A7D74-E00B-45CD-BEBF-4012E8B0ACE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1EA8450-B604-4BA4-BF31-69C4F247F2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23788B7-9240-4B6E-B346-88CE2805D48D}"/>
              </a:ext>
            </a:extLst>
          </p:cNvPr>
          <p:cNvSpPr>
            <a:spLocks noGrp="1"/>
          </p:cNvSpPr>
          <p:nvPr>
            <p:ph type="sldNum" sz="quarter" idx="12"/>
          </p:nvPr>
        </p:nvSpPr>
        <p:spPr/>
        <p:txBody>
          <a:bodyPr/>
          <a:lstStyle>
            <a:lvl1pPr>
              <a:defRPr/>
            </a:lvl1pPr>
          </a:lstStyle>
          <a:p>
            <a:fld id="{DA023311-2C44-481B-AE35-9C37A4D9AFCB}" type="slidenum">
              <a:rPr lang="en-US" altLang="vi-VN"/>
              <a:pPr/>
              <a:t>‹#›</a:t>
            </a:fld>
            <a:endParaRPr lang="en-US" altLang="vi-VN"/>
          </a:p>
        </p:txBody>
      </p:sp>
    </p:spTree>
    <p:extLst>
      <p:ext uri="{BB962C8B-B14F-4D97-AF65-F5344CB8AC3E}">
        <p14:creationId xmlns:p14="http://schemas.microsoft.com/office/powerpoint/2010/main" val="1707025065"/>
      </p:ext>
    </p:extLst>
  </p:cSld>
  <p:clrMapOvr>
    <a:masterClrMapping/>
  </p:clrMapOvr>
  <p:transition>
    <p:pull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46F4548-00ED-47D0-A6D2-36C1DE437AC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B2C60FF9-FA25-4B84-ACA3-1425A70F6D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28DC323E-ECF4-40F9-BF55-D14B54823090}"/>
              </a:ext>
            </a:extLst>
          </p:cNvPr>
          <p:cNvSpPr>
            <a:spLocks noGrp="1"/>
          </p:cNvSpPr>
          <p:nvPr>
            <p:ph type="sldNum" sz="quarter" idx="12"/>
          </p:nvPr>
        </p:nvSpPr>
        <p:spPr/>
        <p:txBody>
          <a:bodyPr/>
          <a:lstStyle>
            <a:lvl1pPr>
              <a:defRPr/>
            </a:lvl1pPr>
          </a:lstStyle>
          <a:p>
            <a:fld id="{7EE72223-18E0-4CD0-81B5-102BA064DBEE}" type="slidenum">
              <a:rPr lang="en-US" altLang="vi-VN"/>
              <a:pPr/>
              <a:t>‹#›</a:t>
            </a:fld>
            <a:endParaRPr lang="en-US" altLang="vi-VN"/>
          </a:p>
        </p:txBody>
      </p:sp>
    </p:spTree>
    <p:extLst>
      <p:ext uri="{BB962C8B-B14F-4D97-AF65-F5344CB8AC3E}">
        <p14:creationId xmlns:p14="http://schemas.microsoft.com/office/powerpoint/2010/main" val="1547973411"/>
      </p:ext>
    </p:extLst>
  </p:cSld>
  <p:clrMapOvr>
    <a:masterClrMapping/>
  </p:clrMapOvr>
  <p:transition>
    <p:pull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5374432E-0605-4A91-B415-82B4A5AFF8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41D4C0F1-BD3F-45BA-ABF8-DA563A16DB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29BAF23-C829-4B52-9785-3A8113AC8818}"/>
              </a:ext>
            </a:extLst>
          </p:cNvPr>
          <p:cNvSpPr>
            <a:spLocks noGrp="1"/>
          </p:cNvSpPr>
          <p:nvPr>
            <p:ph type="sldNum" sz="quarter" idx="12"/>
          </p:nvPr>
        </p:nvSpPr>
        <p:spPr/>
        <p:txBody>
          <a:bodyPr/>
          <a:lstStyle>
            <a:lvl1pPr>
              <a:defRPr/>
            </a:lvl1pPr>
          </a:lstStyle>
          <a:p>
            <a:fld id="{F5E655E8-AB4D-4476-9E76-6D529BB206F2}" type="slidenum">
              <a:rPr lang="en-US" altLang="vi-VN"/>
              <a:pPr/>
              <a:t>‹#›</a:t>
            </a:fld>
            <a:endParaRPr lang="en-US" altLang="vi-VN"/>
          </a:p>
        </p:txBody>
      </p:sp>
    </p:spTree>
    <p:extLst>
      <p:ext uri="{BB962C8B-B14F-4D97-AF65-F5344CB8AC3E}">
        <p14:creationId xmlns:p14="http://schemas.microsoft.com/office/powerpoint/2010/main" val="3545630625"/>
      </p:ext>
    </p:extLst>
  </p:cSld>
  <p:clrMapOvr>
    <a:masterClrMapping/>
  </p:clrMapOvr>
  <p:transition>
    <p:pull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43679E-F322-4E3A-A31A-00B11DBD315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00604F2D-1A26-44D6-B3F0-09B01049B2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3E52AEE-A10E-46A0-893E-D76D59AAAA84}"/>
              </a:ext>
            </a:extLst>
          </p:cNvPr>
          <p:cNvSpPr>
            <a:spLocks noGrp="1"/>
          </p:cNvSpPr>
          <p:nvPr>
            <p:ph type="sldNum" sz="quarter" idx="12"/>
          </p:nvPr>
        </p:nvSpPr>
        <p:spPr/>
        <p:txBody>
          <a:bodyPr/>
          <a:lstStyle>
            <a:lvl1pPr>
              <a:defRPr/>
            </a:lvl1pPr>
          </a:lstStyle>
          <a:p>
            <a:fld id="{B18A0E99-DCB0-473A-AEAC-176CAEF1AA47}" type="slidenum">
              <a:rPr lang="en-US" altLang="vi-VN"/>
              <a:pPr/>
              <a:t>‹#›</a:t>
            </a:fld>
            <a:endParaRPr lang="en-US" altLang="vi-VN"/>
          </a:p>
        </p:txBody>
      </p:sp>
    </p:spTree>
    <p:extLst>
      <p:ext uri="{BB962C8B-B14F-4D97-AF65-F5344CB8AC3E}">
        <p14:creationId xmlns:p14="http://schemas.microsoft.com/office/powerpoint/2010/main" val="992721925"/>
      </p:ext>
    </p:extLst>
  </p:cSld>
  <p:clrMapOvr>
    <a:masterClrMapping/>
  </p:clrMapOvr>
  <p:transition>
    <p:pull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3126FE-2AF0-4E0B-9842-F318754A70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65C9B135-2604-46A2-9B23-5CE914EE8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C99E09A-6FD0-49EA-A6F8-776A92C91E36}"/>
              </a:ext>
            </a:extLst>
          </p:cNvPr>
          <p:cNvSpPr>
            <a:spLocks noGrp="1"/>
          </p:cNvSpPr>
          <p:nvPr>
            <p:ph type="sldNum" sz="quarter" idx="12"/>
          </p:nvPr>
        </p:nvSpPr>
        <p:spPr/>
        <p:txBody>
          <a:bodyPr/>
          <a:lstStyle>
            <a:lvl1pPr>
              <a:defRPr/>
            </a:lvl1pPr>
          </a:lstStyle>
          <a:p>
            <a:fld id="{FFA7AD71-1013-4754-A5E1-7632DB2C1908}" type="slidenum">
              <a:rPr lang="en-US" altLang="vi-VN"/>
              <a:pPr/>
              <a:t>‹#›</a:t>
            </a:fld>
            <a:endParaRPr lang="en-US" altLang="vi-VN"/>
          </a:p>
        </p:txBody>
      </p:sp>
    </p:spTree>
    <p:extLst>
      <p:ext uri="{BB962C8B-B14F-4D97-AF65-F5344CB8AC3E}">
        <p14:creationId xmlns:p14="http://schemas.microsoft.com/office/powerpoint/2010/main" val="2117324471"/>
      </p:ext>
    </p:extLst>
  </p:cSld>
  <p:clrMapOvr>
    <a:masterClrMapping/>
  </p:clrMapOvr>
  <p:transition>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74"/>
        <p:cNvGrpSpPr/>
        <p:nvPr/>
      </p:nvGrpSpPr>
      <p:grpSpPr>
        <a:xfrm>
          <a:off x="0" y="0"/>
          <a:ext cx="0" cy="0"/>
          <a:chOff x="0" y="0"/>
          <a:chExt cx="0" cy="0"/>
        </a:xfrm>
      </p:grpSpPr>
      <p:sp>
        <p:nvSpPr>
          <p:cNvPr id="76" name="Google Shape;76;p9"/>
          <p:cNvSpPr/>
          <p:nvPr/>
        </p:nvSpPr>
        <p:spPr>
          <a:xfrm flipH="1">
            <a:off x="3921667" y="472033"/>
            <a:ext cx="4348800" cy="777200"/>
          </a:xfrm>
          <a:prstGeom prst="rect">
            <a:avLst/>
          </a:prstGeom>
          <a:noFill/>
          <a:ln w="19050" cap="flat" cmpd="sng">
            <a:solidFill>
              <a:srgbClr val="D9F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9"/>
          <p:cNvSpPr txBox="1">
            <a:spLocks noGrp="1"/>
          </p:cNvSpPr>
          <p:nvPr>
            <p:ph type="ctrTitle"/>
          </p:nvPr>
        </p:nvSpPr>
        <p:spPr>
          <a:xfrm>
            <a:off x="2064767" y="657433"/>
            <a:ext cx="8062400" cy="406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D9F236"/>
              </a:buClr>
              <a:buSzPts val="1800"/>
              <a:buNone/>
              <a:defRPr sz="1800">
                <a:solidFill>
                  <a:srgbClr val="D9F236"/>
                </a:solidFill>
              </a:defRPr>
            </a:lvl1pPr>
            <a:lvl2pPr lvl="1" algn="ctr" rtl="0">
              <a:spcBef>
                <a:spcPts val="0"/>
              </a:spcBef>
              <a:spcAft>
                <a:spcPts val="0"/>
              </a:spcAft>
              <a:buClr>
                <a:srgbClr val="D9F236"/>
              </a:buClr>
              <a:buSzPts val="1400"/>
              <a:buNone/>
              <a:defRPr sz="1400">
                <a:solidFill>
                  <a:srgbClr val="D9F236"/>
                </a:solidFill>
              </a:defRPr>
            </a:lvl2pPr>
            <a:lvl3pPr lvl="2" algn="ctr" rtl="0">
              <a:spcBef>
                <a:spcPts val="0"/>
              </a:spcBef>
              <a:spcAft>
                <a:spcPts val="0"/>
              </a:spcAft>
              <a:buClr>
                <a:srgbClr val="D9F236"/>
              </a:buClr>
              <a:buSzPts val="1400"/>
              <a:buNone/>
              <a:defRPr sz="1400">
                <a:solidFill>
                  <a:srgbClr val="D9F236"/>
                </a:solidFill>
              </a:defRPr>
            </a:lvl3pPr>
            <a:lvl4pPr lvl="3" algn="ctr" rtl="0">
              <a:spcBef>
                <a:spcPts val="0"/>
              </a:spcBef>
              <a:spcAft>
                <a:spcPts val="0"/>
              </a:spcAft>
              <a:buClr>
                <a:srgbClr val="D9F236"/>
              </a:buClr>
              <a:buSzPts val="1400"/>
              <a:buNone/>
              <a:defRPr sz="1400">
                <a:solidFill>
                  <a:srgbClr val="D9F236"/>
                </a:solidFill>
              </a:defRPr>
            </a:lvl4pPr>
            <a:lvl5pPr lvl="4" algn="ctr" rtl="0">
              <a:spcBef>
                <a:spcPts val="0"/>
              </a:spcBef>
              <a:spcAft>
                <a:spcPts val="0"/>
              </a:spcAft>
              <a:buClr>
                <a:srgbClr val="D9F236"/>
              </a:buClr>
              <a:buSzPts val="1400"/>
              <a:buNone/>
              <a:defRPr sz="1400">
                <a:solidFill>
                  <a:srgbClr val="D9F236"/>
                </a:solidFill>
              </a:defRPr>
            </a:lvl5pPr>
            <a:lvl6pPr lvl="5" algn="ctr" rtl="0">
              <a:spcBef>
                <a:spcPts val="0"/>
              </a:spcBef>
              <a:spcAft>
                <a:spcPts val="0"/>
              </a:spcAft>
              <a:buClr>
                <a:srgbClr val="D9F236"/>
              </a:buClr>
              <a:buSzPts val="1400"/>
              <a:buNone/>
              <a:defRPr sz="1400">
                <a:solidFill>
                  <a:srgbClr val="D9F236"/>
                </a:solidFill>
              </a:defRPr>
            </a:lvl6pPr>
            <a:lvl7pPr lvl="6" algn="ctr" rtl="0">
              <a:spcBef>
                <a:spcPts val="0"/>
              </a:spcBef>
              <a:spcAft>
                <a:spcPts val="0"/>
              </a:spcAft>
              <a:buClr>
                <a:srgbClr val="D9F236"/>
              </a:buClr>
              <a:buSzPts val="1400"/>
              <a:buNone/>
              <a:defRPr sz="1400">
                <a:solidFill>
                  <a:srgbClr val="D9F236"/>
                </a:solidFill>
              </a:defRPr>
            </a:lvl7pPr>
            <a:lvl8pPr lvl="7" algn="ctr" rtl="0">
              <a:spcBef>
                <a:spcPts val="0"/>
              </a:spcBef>
              <a:spcAft>
                <a:spcPts val="0"/>
              </a:spcAft>
              <a:buClr>
                <a:srgbClr val="D9F236"/>
              </a:buClr>
              <a:buSzPts val="1400"/>
              <a:buNone/>
              <a:defRPr sz="1400">
                <a:solidFill>
                  <a:srgbClr val="D9F236"/>
                </a:solidFill>
              </a:defRPr>
            </a:lvl8pPr>
            <a:lvl9pPr lvl="8" algn="ctr" rtl="0">
              <a:spcBef>
                <a:spcPts val="0"/>
              </a:spcBef>
              <a:spcAft>
                <a:spcPts val="0"/>
              </a:spcAft>
              <a:buClr>
                <a:srgbClr val="D9F236"/>
              </a:buClr>
              <a:buSzPts val="1400"/>
              <a:buNone/>
              <a:defRPr sz="1400">
                <a:solidFill>
                  <a:srgbClr val="D9F236"/>
                </a:solidFill>
              </a:defRPr>
            </a:lvl9pPr>
          </a:lstStyle>
          <a:p>
            <a:endParaRPr/>
          </a:p>
        </p:txBody>
      </p:sp>
      <p:sp>
        <p:nvSpPr>
          <p:cNvPr id="80" name="Google Shape;80;p9"/>
          <p:cNvSpPr txBox="1">
            <a:spLocks noGrp="1"/>
          </p:cNvSpPr>
          <p:nvPr>
            <p:ph type="sldNum" idx="12"/>
          </p:nvPr>
        </p:nvSpPr>
        <p:spPr>
          <a:xfrm>
            <a:off x="11570996" y="49952"/>
            <a:ext cx="598400" cy="524800"/>
          </a:xfrm>
          <a:prstGeom prst="rect">
            <a:avLst/>
          </a:prstGeom>
        </p:spPr>
        <p:txBody>
          <a:bodyPr spcFirstLastPara="1" wrap="square" lIns="91425" tIns="91425" rIns="91425" bIns="91425" anchor="ctr" anchorCtr="0">
            <a:noAutofit/>
          </a:bodyPr>
          <a:lstStyle>
            <a:lvl1pPr lvl="0" algn="ctr" rtl="0">
              <a:buNone/>
              <a:defRPr sz="1100">
                <a:solidFill>
                  <a:srgbClr val="F8FAFB"/>
                </a:solidFill>
                <a:latin typeface="Fira Sans Extra Condensed"/>
                <a:ea typeface="Fira Sans Extra Condensed"/>
                <a:cs typeface="Fira Sans Extra Condensed"/>
                <a:sym typeface="Fira Sans Extra Condensed"/>
              </a:defRPr>
            </a:lvl1pPr>
            <a:lvl2pPr lvl="1" algn="ctr" rtl="0">
              <a:buNone/>
              <a:defRPr sz="1100">
                <a:solidFill>
                  <a:srgbClr val="F8FAFB"/>
                </a:solidFill>
                <a:latin typeface="Fira Sans Extra Condensed"/>
                <a:ea typeface="Fira Sans Extra Condensed"/>
                <a:cs typeface="Fira Sans Extra Condensed"/>
                <a:sym typeface="Fira Sans Extra Condensed"/>
              </a:defRPr>
            </a:lvl2pPr>
            <a:lvl3pPr lvl="2" algn="ctr" rtl="0">
              <a:buNone/>
              <a:defRPr sz="1100">
                <a:solidFill>
                  <a:srgbClr val="F8FAFB"/>
                </a:solidFill>
                <a:latin typeface="Fira Sans Extra Condensed"/>
                <a:ea typeface="Fira Sans Extra Condensed"/>
                <a:cs typeface="Fira Sans Extra Condensed"/>
                <a:sym typeface="Fira Sans Extra Condensed"/>
              </a:defRPr>
            </a:lvl3pPr>
            <a:lvl4pPr lvl="3" algn="ctr" rtl="0">
              <a:buNone/>
              <a:defRPr sz="1100">
                <a:solidFill>
                  <a:srgbClr val="F8FAFB"/>
                </a:solidFill>
                <a:latin typeface="Fira Sans Extra Condensed"/>
                <a:ea typeface="Fira Sans Extra Condensed"/>
                <a:cs typeface="Fira Sans Extra Condensed"/>
                <a:sym typeface="Fira Sans Extra Condensed"/>
              </a:defRPr>
            </a:lvl4pPr>
            <a:lvl5pPr lvl="4" algn="ctr" rtl="0">
              <a:buNone/>
              <a:defRPr sz="1100">
                <a:solidFill>
                  <a:srgbClr val="F8FAFB"/>
                </a:solidFill>
                <a:latin typeface="Fira Sans Extra Condensed"/>
                <a:ea typeface="Fira Sans Extra Condensed"/>
                <a:cs typeface="Fira Sans Extra Condensed"/>
                <a:sym typeface="Fira Sans Extra Condensed"/>
              </a:defRPr>
            </a:lvl5pPr>
            <a:lvl6pPr lvl="5" algn="ctr" rtl="0">
              <a:buNone/>
              <a:defRPr sz="1100">
                <a:solidFill>
                  <a:srgbClr val="F8FAFB"/>
                </a:solidFill>
                <a:latin typeface="Fira Sans Extra Condensed"/>
                <a:ea typeface="Fira Sans Extra Condensed"/>
                <a:cs typeface="Fira Sans Extra Condensed"/>
                <a:sym typeface="Fira Sans Extra Condensed"/>
              </a:defRPr>
            </a:lvl6pPr>
            <a:lvl7pPr lvl="6" algn="ctr" rtl="0">
              <a:buNone/>
              <a:defRPr sz="1100">
                <a:solidFill>
                  <a:srgbClr val="F8FAFB"/>
                </a:solidFill>
                <a:latin typeface="Fira Sans Extra Condensed"/>
                <a:ea typeface="Fira Sans Extra Condensed"/>
                <a:cs typeface="Fira Sans Extra Condensed"/>
                <a:sym typeface="Fira Sans Extra Condensed"/>
              </a:defRPr>
            </a:lvl7pPr>
            <a:lvl8pPr lvl="7" algn="ctr" rtl="0">
              <a:buNone/>
              <a:defRPr sz="1100">
                <a:solidFill>
                  <a:srgbClr val="F8FAFB"/>
                </a:solidFill>
                <a:latin typeface="Fira Sans Extra Condensed"/>
                <a:ea typeface="Fira Sans Extra Condensed"/>
                <a:cs typeface="Fira Sans Extra Condensed"/>
                <a:sym typeface="Fira Sans Extra Condensed"/>
              </a:defRPr>
            </a:lvl8pPr>
            <a:lvl9pPr lvl="8" algn="ctr" rtl="0">
              <a:buNone/>
              <a:defRPr sz="1100">
                <a:solidFill>
                  <a:srgbClr val="F8FAFB"/>
                </a:solidFill>
                <a:latin typeface="Fira Sans Extra Condensed"/>
                <a:ea typeface="Fira Sans Extra Condensed"/>
                <a:cs typeface="Fira Sans Extra Condensed"/>
                <a:sym typeface="Fira Sans Extra Condensed"/>
              </a:defRPr>
            </a:lvl9pPr>
          </a:lstStyle>
          <a:p>
            <a:fld id="{00000000-1234-1234-1234-123412341234}" type="slidenum">
              <a:rPr lang="es" smtClean="0"/>
              <a:pPr/>
              <a:t>‹#›</a:t>
            </a:fld>
            <a:endParaRPr lang="es"/>
          </a:p>
        </p:txBody>
      </p:sp>
      <p:sp>
        <p:nvSpPr>
          <p:cNvPr id="3" name="Picture Placeholder 2"/>
          <p:cNvSpPr>
            <a:spLocks noGrp="1"/>
          </p:cNvSpPr>
          <p:nvPr>
            <p:ph type="pic" sz="quarter" idx="13"/>
          </p:nvPr>
        </p:nvSpPr>
        <p:spPr>
          <a:xfrm>
            <a:off x="4889433" y="2763840"/>
            <a:ext cx="2413000" cy="2073275"/>
          </a:xfrm>
          <a:prstGeom prst="rect">
            <a:avLst/>
          </a:prstGeom>
        </p:spPr>
        <p:txBody>
          <a:bodyPr/>
          <a:lstStyle/>
          <a:p>
            <a:endParaRPr lang="vi-VN"/>
          </a:p>
        </p:txBody>
      </p:sp>
      <p:sp>
        <p:nvSpPr>
          <p:cNvPr id="10" name="Picture Placeholder 2"/>
          <p:cNvSpPr>
            <a:spLocks noGrp="1"/>
          </p:cNvSpPr>
          <p:nvPr>
            <p:ph type="pic" sz="quarter" idx="14"/>
          </p:nvPr>
        </p:nvSpPr>
        <p:spPr>
          <a:xfrm>
            <a:off x="1660525" y="2763840"/>
            <a:ext cx="2413000" cy="2073275"/>
          </a:xfrm>
          <a:prstGeom prst="rect">
            <a:avLst/>
          </a:prstGeom>
        </p:spPr>
        <p:txBody>
          <a:bodyPr/>
          <a:lstStyle/>
          <a:p>
            <a:endParaRPr lang="vi-VN"/>
          </a:p>
        </p:txBody>
      </p:sp>
      <p:sp>
        <p:nvSpPr>
          <p:cNvPr id="11" name="Picture Placeholder 2"/>
          <p:cNvSpPr>
            <a:spLocks noGrp="1"/>
          </p:cNvSpPr>
          <p:nvPr>
            <p:ph type="pic" sz="quarter" idx="15"/>
          </p:nvPr>
        </p:nvSpPr>
        <p:spPr>
          <a:xfrm>
            <a:off x="8369495" y="2724758"/>
            <a:ext cx="2413000" cy="2073275"/>
          </a:xfrm>
          <a:prstGeom prst="rect">
            <a:avLst/>
          </a:prstGeom>
        </p:spPr>
        <p:txBody>
          <a:bodyPr/>
          <a:lstStyle/>
          <a:p>
            <a:endParaRPr lang="vi-VN"/>
          </a:p>
        </p:txBody>
      </p:sp>
      <p:sp>
        <p:nvSpPr>
          <p:cNvPr id="15" name="TextBox 14"/>
          <p:cNvSpPr txBox="1"/>
          <p:nvPr userDrawn="1"/>
        </p:nvSpPr>
        <p:spPr>
          <a:xfrm>
            <a:off x="1489435" y="4837113"/>
            <a:ext cx="1970203" cy="369332"/>
          </a:xfrm>
          <a:prstGeom prst="rect">
            <a:avLst/>
          </a:prstGeom>
          <a:noFill/>
        </p:spPr>
        <p:txBody>
          <a:bodyPr wrap="square" rtlCol="0">
            <a:spAutoFit/>
          </a:bodyPr>
          <a:lstStyle/>
          <a:p>
            <a:endParaRPr lang="vi-VN" dirty="0"/>
          </a:p>
        </p:txBody>
      </p:sp>
    </p:spTree>
    <p:extLst>
      <p:ext uri="{BB962C8B-B14F-4D97-AF65-F5344CB8AC3E}">
        <p14:creationId xmlns:p14="http://schemas.microsoft.com/office/powerpoint/2010/main" val="36092543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836927605"/>
      </p:ext>
    </p:extLst>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786929920"/>
      </p:ext>
    </p:extLst>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2517391374"/>
      </p:ext>
    </p:extLst>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523474127"/>
      </p:ext>
    </p:extLst>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2050054607"/>
      </p:ext>
    </p:extLst>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A9CD44-3305-4EC3-87C4-F902BB90FF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C23E3FF-F4A0-466A-BA79-B7BCD8F4C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3E7C72C-EB79-49F4-BE83-C9D854122A6A}"/>
              </a:ext>
            </a:extLst>
          </p:cNvPr>
          <p:cNvSpPr>
            <a:spLocks noGrp="1"/>
          </p:cNvSpPr>
          <p:nvPr>
            <p:ph type="sldNum" sz="quarter" idx="12"/>
          </p:nvPr>
        </p:nvSpPr>
        <p:spPr/>
        <p:txBody>
          <a:bodyPr/>
          <a:lstStyle>
            <a:lvl1pPr>
              <a:defRPr/>
            </a:lvl1pPr>
          </a:lstStyle>
          <a:p>
            <a:fld id="{731E5149-66C0-431E-9945-424C74CFB736}" type="slidenum">
              <a:rPr lang="en-US" altLang="vi-VN"/>
              <a:pPr/>
              <a:t>‹#›</a:t>
            </a:fld>
            <a:endParaRPr lang="en-US" altLang="vi-VN"/>
          </a:p>
        </p:txBody>
      </p:sp>
    </p:spTree>
    <p:extLst>
      <p:ext uri="{BB962C8B-B14F-4D97-AF65-F5344CB8AC3E}">
        <p14:creationId xmlns:p14="http://schemas.microsoft.com/office/powerpoint/2010/main" val="2631600383"/>
      </p:ext>
    </p:extLst>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F57BD2D2-0579-4C1E-BEE8-3D74F51A803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 xmlns:a16="http://schemas.microsoft.com/office/drawing/2014/main" id="{4CF9B459-B6A4-4E9C-AF77-32FF375CDA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 xmlns:a16="http://schemas.microsoft.com/office/drawing/2014/main" id="{C6F2508D-4CE8-492A-A8CE-C1C09777CA4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762C1016-9307-46E3-ACC9-1D5C55A9C1F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9A605D29-A89A-43BC-B7C4-E4366B14F6E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2D53A89-3490-4CFF-A13D-13EBE693344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709" r:id="rId4"/>
    <p:sldLayoutId id="2147483708" r:id="rId5"/>
    <p:sldLayoutId id="2147483705" r:id="rId6"/>
    <p:sldLayoutId id="2147483702" r:id="rId7"/>
    <p:sldLayoutId id="2147483701" r:id="rId8"/>
    <p:sldLayoutId id="2147483691" r:id="rId9"/>
    <p:sldLayoutId id="2147483689" r:id="rId10"/>
    <p:sldLayoutId id="2147483687" r:id="rId11"/>
    <p:sldLayoutId id="2147483686" r:id="rId12"/>
    <p:sldLayoutId id="2147483675" r:id="rId13"/>
    <p:sldLayoutId id="2147483676" r:id="rId14"/>
    <p:sldLayoutId id="2147483677" r:id="rId15"/>
    <p:sldLayoutId id="2147483678" r:id="rId16"/>
    <p:sldLayoutId id="2147483679" r:id="rId17"/>
    <p:sldLayoutId id="2147483707" r:id="rId18"/>
    <p:sldLayoutId id="2147483706" r:id="rId19"/>
    <p:sldLayoutId id="2147483704" r:id="rId20"/>
    <p:sldLayoutId id="2147483703" r:id="rId21"/>
    <p:sldLayoutId id="2147483700" r:id="rId22"/>
    <p:sldLayoutId id="2147483699" r:id="rId23"/>
    <p:sldLayoutId id="2147483698" r:id="rId24"/>
    <p:sldLayoutId id="2147483697" r:id="rId25"/>
    <p:sldLayoutId id="2147483696" r:id="rId26"/>
    <p:sldLayoutId id="2147483695" r:id="rId27"/>
    <p:sldLayoutId id="2147483694" r:id="rId28"/>
    <p:sldLayoutId id="2147483693" r:id="rId29"/>
    <p:sldLayoutId id="2147483690" r:id="rId30"/>
    <p:sldLayoutId id="2147483688" r:id="rId31"/>
    <p:sldLayoutId id="2147483685" r:id="rId32"/>
    <p:sldLayoutId id="2147483680" r:id="rId33"/>
    <p:sldLayoutId id="2147483681" r:id="rId34"/>
    <p:sldLayoutId id="2147483682" r:id="rId35"/>
    <p:sldLayoutId id="2147483683" r:id="rId36"/>
    <p:sldLayoutId id="2147483684" r:id="rId37"/>
  </p:sldLayoutIdLst>
  <p:transition>
    <p:pull dir="d"/>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7.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 Id="rId5" Type="http://schemas.openxmlformats.org/officeDocument/2006/relationships/image" Target="../media/image54.jpe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9" descr="Kết quả hình ảnh cho châu phi">
            <a:extLst>
              <a:ext uri="{FF2B5EF4-FFF2-40B4-BE49-F238E27FC236}">
                <a16:creationId xmlns="" xmlns:a16="http://schemas.microsoft.com/office/drawing/2014/main" id="{B88FDDB1-6077-4D58-A843-667DF3520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 r="19510" b="5517"/>
          <a:stretch/>
        </p:blipFill>
        <p:spPr bwMode="auto">
          <a:xfrm>
            <a:off x="3446044" y="2"/>
            <a:ext cx="7221956"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Shape 8">
            <a:extLst>
              <a:ext uri="{FF2B5EF4-FFF2-40B4-BE49-F238E27FC236}">
                <a16:creationId xmlns="" xmlns:a16="http://schemas.microsoft.com/office/drawing/2014/main" id="{D928DD85-BB99-450D-A702-2683E02962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52400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defRPr/>
            </a:pPr>
            <a:endParaRPr lang="en-US">
              <a:solidFill>
                <a:prstClr val="white"/>
              </a:solidFill>
              <a:latin typeface="Calibri" panose="020F0502020204030204"/>
            </a:endParaRPr>
          </a:p>
        </p:txBody>
      </p:sp>
      <p:sp>
        <p:nvSpPr>
          <p:cNvPr id="11" name="Freeform: Shape 10">
            <a:extLst>
              <a:ext uri="{FF2B5EF4-FFF2-40B4-BE49-F238E27FC236}">
                <a16:creationId xmlns="" xmlns:a16="http://schemas.microsoft.com/office/drawing/2014/main" id="{240E5BD2-4019-4012-A1AA-628900E659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524001"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defRPr/>
            </a:pPr>
            <a:endParaRPr lang="en-US">
              <a:solidFill>
                <a:prstClr val="white"/>
              </a:solidFill>
              <a:latin typeface="Calibri" panose="020F0502020204030204"/>
            </a:endParaRPr>
          </a:p>
        </p:txBody>
      </p:sp>
      <p:sp>
        <p:nvSpPr>
          <p:cNvPr id="2" name="Title 1">
            <a:extLst>
              <a:ext uri="{FF2B5EF4-FFF2-40B4-BE49-F238E27FC236}">
                <a16:creationId xmlns="" xmlns:a16="http://schemas.microsoft.com/office/drawing/2014/main" id="{25EF019B-6D85-4801-91A7-ADC668E8EBDB}"/>
              </a:ext>
            </a:extLst>
          </p:cNvPr>
          <p:cNvSpPr>
            <a:spLocks noGrp="1"/>
          </p:cNvSpPr>
          <p:nvPr>
            <p:ph type="title"/>
          </p:nvPr>
        </p:nvSpPr>
        <p:spPr>
          <a:xfrm>
            <a:off x="1600200" y="685800"/>
            <a:ext cx="3962400" cy="2248122"/>
          </a:xfrm>
        </p:spPr>
        <p:txBody>
          <a:bodyPr vert="horz" wrap="square" lIns="91440" tIns="45720" rIns="91440" bIns="45720" numCol="1" rtlCol="0" anchor="b" anchorCtr="0" compatLnSpc="1">
            <a:prstTxWarp prst="textNoShape">
              <a:avLst/>
            </a:prstTxWarp>
            <a:normAutofit fontScale="90000"/>
          </a:bodyPr>
          <a:lstStyle/>
          <a:p>
            <a:pPr>
              <a:lnSpc>
                <a:spcPct val="90000"/>
              </a:lnSpc>
              <a:defRPr/>
            </a:pPr>
            <a:r>
              <a:rPr lang="en-US" sz="3600" b="1" dirty="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
            </a:r>
            <a:br>
              <a:rPr lang="en-US" sz="3600" b="1" dirty="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br>
            <a:r>
              <a:rPr lang="en-US" sz="3600" b="1" dirty="0" err="1" smtClean="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Tiết</a:t>
            </a:r>
            <a:r>
              <a:rPr lang="en-US" sz="3600" b="1" dirty="0" smtClean="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 32 - DÂN </a:t>
            </a:r>
            <a:r>
              <a:rPr lang="en-US" sz="3600" b="1" dirty="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t>CƯ, XÃ HỘI CHÂU PHI</a:t>
            </a:r>
            <a:br>
              <a:rPr lang="en-US" sz="3600" b="1" dirty="0">
                <a:ln w="18000">
                  <a:solidFill>
                    <a:schemeClr val="accent2">
                      <a:satMod val="140000"/>
                    </a:schemeClr>
                  </a:solidFill>
                  <a:prstDash val="solid"/>
                  <a:miter lim="800000"/>
                </a:ln>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372144"/>
      </p:ext>
    </p:extLst>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 xmlns:a16="http://schemas.microsoft.com/office/drawing/2014/main" id="{03993065-1381-43D2-A7F5-31AB6EC9D178}"/>
              </a:ext>
            </a:extLst>
          </p:cNvPr>
          <p:cNvSpPr txBox="1">
            <a:spLocks noChangeArrowheads="1"/>
          </p:cNvSpPr>
          <p:nvPr/>
        </p:nvSpPr>
        <p:spPr bwMode="auto">
          <a:xfrm>
            <a:off x="3200400" y="6324601"/>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a:p>
        </p:txBody>
      </p:sp>
      <p:sp>
        <p:nvSpPr>
          <p:cNvPr id="7171" name="AutoShape 3" descr="Z">
            <a:extLst>
              <a:ext uri="{FF2B5EF4-FFF2-40B4-BE49-F238E27FC236}">
                <a16:creationId xmlns="" xmlns:a16="http://schemas.microsoft.com/office/drawing/2014/main" id="{62920CF1-BD0B-4A81-8606-1E00E9E64FE5}"/>
              </a:ext>
            </a:extLst>
          </p:cNvPr>
          <p:cNvSpPr>
            <a:spLocks noChangeAspect="1" noChangeArrowheads="1"/>
          </p:cNvSpPr>
          <p:nvPr/>
        </p:nvSpPr>
        <p:spPr bwMode="auto">
          <a:xfrm>
            <a:off x="589915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2000" b="1">
              <a:latin typeface="Times New Roman" panose="02020603050405020304" pitchFamily="18" charset="0"/>
            </a:endParaRPr>
          </a:p>
        </p:txBody>
      </p:sp>
      <p:sp>
        <p:nvSpPr>
          <p:cNvPr id="7172" name="AutoShape 4" descr="Z">
            <a:extLst>
              <a:ext uri="{FF2B5EF4-FFF2-40B4-BE49-F238E27FC236}">
                <a16:creationId xmlns="" xmlns:a16="http://schemas.microsoft.com/office/drawing/2014/main" id="{BB5019E3-2420-4B2C-BD14-0CD98AF70DE2}"/>
              </a:ext>
            </a:extLst>
          </p:cNvPr>
          <p:cNvSpPr>
            <a:spLocks noChangeAspect="1" noChangeArrowheads="1"/>
          </p:cNvSpPr>
          <p:nvPr/>
        </p:nvSpPr>
        <p:spPr bwMode="auto">
          <a:xfrm>
            <a:off x="589915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2000" b="1">
              <a:latin typeface="Times New Roman" panose="02020603050405020304" pitchFamily="18" charset="0"/>
            </a:endParaRPr>
          </a:p>
        </p:txBody>
      </p:sp>
      <p:pic>
        <p:nvPicPr>
          <p:cNvPr id="9223" name="Picture 10" descr="http://media.tinmoi.vn/2012/02/06/67_8_1328502004_24_nguoiduatin-anh-5.jpg">
            <a:extLst>
              <a:ext uri="{FF2B5EF4-FFF2-40B4-BE49-F238E27FC236}">
                <a16:creationId xmlns="" xmlns:a16="http://schemas.microsoft.com/office/drawing/2014/main" id="{1295D0D8-8805-4D13-9818-C9D199D25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6" y="3509964"/>
            <a:ext cx="45053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u3-8962-1392703735.jpg">
            <a:extLst>
              <a:ext uri="{FF2B5EF4-FFF2-40B4-BE49-F238E27FC236}">
                <a16:creationId xmlns="" xmlns:a16="http://schemas.microsoft.com/office/drawing/2014/main" id="{BA6122DC-3E61-476C-A135-CCC9AC153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1"/>
            <a:ext cx="4514851"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img.khoahoc.tv/photos/image/112013/19/namibia.jpg">
            <a:extLst>
              <a:ext uri="{FF2B5EF4-FFF2-40B4-BE49-F238E27FC236}">
                <a16:creationId xmlns="" xmlns:a16="http://schemas.microsoft.com/office/drawing/2014/main" id="{573D9AEF-A14B-4184-9283-FA6C9E68D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509964"/>
            <a:ext cx="45243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https://upload.wikimedia.org/wikipedia/commons/4/42/Burkina-faso-dourtenga.jpg">
            <a:extLst>
              <a:ext uri="{FF2B5EF4-FFF2-40B4-BE49-F238E27FC236}">
                <a16:creationId xmlns="" xmlns:a16="http://schemas.microsoft.com/office/drawing/2014/main" id="{A42E1A23-568F-442C-BAC2-A8283F324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288" y="1"/>
            <a:ext cx="4572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AutoShape 3" descr="Z">
            <a:extLst>
              <a:ext uri="{FF2B5EF4-FFF2-40B4-BE49-F238E27FC236}">
                <a16:creationId xmlns="" xmlns:a16="http://schemas.microsoft.com/office/drawing/2014/main" id="{41FB994A-A471-42AB-8E4B-0A9DA4BA45D6}"/>
              </a:ext>
            </a:extLst>
          </p:cNvPr>
          <p:cNvSpPr>
            <a:spLocks noChangeAspect="1" noChangeArrowheads="1"/>
          </p:cNvSpPr>
          <p:nvPr/>
        </p:nvSpPr>
        <p:spPr bwMode="auto">
          <a:xfrm>
            <a:off x="589915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7178" name="AutoShape 4" descr="Z">
            <a:extLst>
              <a:ext uri="{FF2B5EF4-FFF2-40B4-BE49-F238E27FC236}">
                <a16:creationId xmlns="" xmlns:a16="http://schemas.microsoft.com/office/drawing/2014/main" id="{8F70BAB6-3245-49E3-B726-089E53486105}"/>
              </a:ext>
            </a:extLst>
          </p:cNvPr>
          <p:cNvSpPr>
            <a:spLocks noChangeAspect="1" noChangeArrowheads="1"/>
          </p:cNvSpPr>
          <p:nvPr/>
        </p:nvSpPr>
        <p:spPr bwMode="auto">
          <a:xfrm>
            <a:off x="589915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5" name="TextBox 14">
            <a:extLst>
              <a:ext uri="{FF2B5EF4-FFF2-40B4-BE49-F238E27FC236}">
                <a16:creationId xmlns="" xmlns:a16="http://schemas.microsoft.com/office/drawing/2014/main" id="{B1C0076B-C2AC-4B15-A780-3AA68BF7E00B}"/>
              </a:ext>
            </a:extLst>
          </p:cNvPr>
          <p:cNvSpPr txBox="1">
            <a:spLocks noChangeArrowheads="1"/>
          </p:cNvSpPr>
          <p:nvPr/>
        </p:nvSpPr>
        <p:spPr bwMode="auto">
          <a:xfrm>
            <a:off x="1755775" y="3219450"/>
            <a:ext cx="8686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000" b="1">
                <a:solidFill>
                  <a:srgbClr val="FF0000"/>
                </a:solidFill>
                <a:latin typeface="Times New Roman" panose="02020603050405020304" pitchFamily="18" charset="0"/>
              </a:rPr>
              <a:t> VÌ ĐIỀU KIỆN TỰ NHIÊN KHẮC NGHIỆT, KINH TẾ KÉM PHÁT TRIỂN</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53"/>
                                        </p:tgtEl>
                                        <p:attrNameLst>
                                          <p:attrName>style.visibility</p:attrName>
                                        </p:attrNameLst>
                                      </p:cBhvr>
                                      <p:to>
                                        <p:strVal val="visible"/>
                                      </p:to>
                                    </p:set>
                                    <p:anim calcmode="lin" valueType="num">
                                      <p:cBhvr>
                                        <p:cTn id="13" dur="500" fill="hold"/>
                                        <p:tgtEl>
                                          <p:spTgt spid="10253"/>
                                        </p:tgtEl>
                                        <p:attrNameLst>
                                          <p:attrName>ppt_w</p:attrName>
                                        </p:attrNameLst>
                                      </p:cBhvr>
                                      <p:tavLst>
                                        <p:tav tm="0">
                                          <p:val>
                                            <p:fltVal val="0"/>
                                          </p:val>
                                        </p:tav>
                                        <p:tav tm="100000">
                                          <p:val>
                                            <p:strVal val="#ppt_w"/>
                                          </p:val>
                                        </p:tav>
                                      </p:tavLst>
                                    </p:anim>
                                    <p:anim calcmode="lin" valueType="num">
                                      <p:cBhvr>
                                        <p:cTn id="14" dur="500" fill="hold"/>
                                        <p:tgtEl>
                                          <p:spTgt spid="10253"/>
                                        </p:tgtEl>
                                        <p:attrNameLst>
                                          <p:attrName>ppt_h</p:attrName>
                                        </p:attrNameLst>
                                      </p:cBhvr>
                                      <p:tavLst>
                                        <p:tav tm="0">
                                          <p:val>
                                            <p:fltVal val="0"/>
                                          </p:val>
                                        </p:tav>
                                        <p:tav tm="100000">
                                          <p:val>
                                            <p:strVal val="#ppt_h"/>
                                          </p:val>
                                        </p:tav>
                                      </p:tavLst>
                                    </p:anim>
                                    <p:animEffect transition="in" filter="fade">
                                      <p:cBhvr>
                                        <p:cTn id="15" dur="500"/>
                                        <p:tgtEl>
                                          <p:spTgt spid="1025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p:cTn id="19" dur="500" fill="hold"/>
                                        <p:tgtEl>
                                          <p:spTgt spid="9223"/>
                                        </p:tgtEl>
                                        <p:attrNameLst>
                                          <p:attrName>ppt_w</p:attrName>
                                        </p:attrNameLst>
                                      </p:cBhvr>
                                      <p:tavLst>
                                        <p:tav tm="0">
                                          <p:val>
                                            <p:fltVal val="0"/>
                                          </p:val>
                                        </p:tav>
                                        <p:tav tm="100000">
                                          <p:val>
                                            <p:strVal val="#ppt_w"/>
                                          </p:val>
                                        </p:tav>
                                      </p:tavLst>
                                    </p:anim>
                                    <p:anim calcmode="lin" valueType="num">
                                      <p:cBhvr>
                                        <p:cTn id="20" dur="500" fill="hold"/>
                                        <p:tgtEl>
                                          <p:spTgt spid="9223"/>
                                        </p:tgtEl>
                                        <p:attrNameLst>
                                          <p:attrName>ppt_h</p:attrName>
                                        </p:attrNameLst>
                                      </p:cBhvr>
                                      <p:tavLst>
                                        <p:tav tm="0">
                                          <p:val>
                                            <p:fltVal val="0"/>
                                          </p:val>
                                        </p:tav>
                                        <p:tav tm="100000">
                                          <p:val>
                                            <p:strVal val="#ppt_h"/>
                                          </p:val>
                                        </p:tav>
                                      </p:tavLst>
                                    </p:anim>
                                    <p:animEffect transition="in" filter="fade">
                                      <p:cBhvr>
                                        <p:cTn id="21" dur="500"/>
                                        <p:tgtEl>
                                          <p:spTgt spid="9223"/>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 xmlns:a16="http://schemas.microsoft.com/office/drawing/2014/main" id="{6B333573-DD98-466C-B137-A4DC2A60EA8A}"/>
              </a:ext>
            </a:extLst>
          </p:cNvPr>
          <p:cNvSpPr txBox="1">
            <a:spLocks noChangeArrowheads="1"/>
          </p:cNvSpPr>
          <p:nvPr/>
        </p:nvSpPr>
        <p:spPr bwMode="auto">
          <a:xfrm>
            <a:off x="1524000" y="2714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dirty="0">
                <a:solidFill>
                  <a:srgbClr val="002060"/>
                </a:solidFill>
                <a:latin typeface="Times New Roman" panose="02020603050405020304" pitchFamily="18" charset="0"/>
                <a:cs typeface="Times New Roman" panose="02020603050405020304" pitchFamily="18" charset="0"/>
              </a:rPr>
              <a:t>DÂN CƯ, XÃ HỘI CHÂU PHI</a:t>
            </a:r>
          </a:p>
        </p:txBody>
      </p:sp>
      <p:sp>
        <p:nvSpPr>
          <p:cNvPr id="12291" name="TextBox 2">
            <a:extLst>
              <a:ext uri="{FF2B5EF4-FFF2-40B4-BE49-F238E27FC236}">
                <a16:creationId xmlns="" xmlns:a16="http://schemas.microsoft.com/office/drawing/2014/main" id="{CC6743FB-0E15-4310-BDD4-0495DDEC2327}"/>
              </a:ext>
            </a:extLst>
          </p:cNvPr>
          <p:cNvSpPr txBox="1">
            <a:spLocks noChangeArrowheads="1"/>
          </p:cNvSpPr>
          <p:nvPr/>
        </p:nvSpPr>
        <p:spPr bwMode="auto">
          <a:xfrm>
            <a:off x="1676400" y="81756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dirty="0">
                <a:solidFill>
                  <a:srgbClr val="C00000"/>
                </a:solidFill>
                <a:latin typeface="Times New Roman" panose="02020603050405020304" pitchFamily="18" charset="0"/>
                <a:cs typeface="Times New Roman" panose="02020603050405020304" pitchFamily="18" charset="0"/>
              </a:rPr>
              <a:t>1. </a:t>
            </a:r>
            <a:r>
              <a:rPr lang="en-US" altLang="vi-VN" sz="2600" b="1" dirty="0" err="1">
                <a:solidFill>
                  <a:srgbClr val="C00000"/>
                </a:solidFill>
                <a:latin typeface="Times New Roman" panose="02020603050405020304" pitchFamily="18" charset="0"/>
                <a:cs typeface="Times New Roman" panose="02020603050405020304" pitchFamily="18" charset="0"/>
              </a:rPr>
              <a:t>Lịch</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sử</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và</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dân</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cư</a:t>
            </a:r>
            <a:r>
              <a:rPr lang="en-US" altLang="vi-VN" sz="2600" b="1" dirty="0">
                <a:solidFill>
                  <a:srgbClr val="C0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78562916-F7C1-426A-867C-FD8BA1B1E1E2}"/>
              </a:ext>
            </a:extLst>
          </p:cNvPr>
          <p:cNvSpPr txBox="1">
            <a:spLocks noChangeArrowheads="1"/>
          </p:cNvSpPr>
          <p:nvPr/>
        </p:nvSpPr>
        <p:spPr bwMode="auto">
          <a:xfrm>
            <a:off x="1675544" y="1364060"/>
            <a:ext cx="8839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dirty="0">
                <a:solidFill>
                  <a:srgbClr val="C00000"/>
                </a:solidFill>
                <a:latin typeface="Times New Roman" panose="02020603050405020304" pitchFamily="18" charset="0"/>
                <a:cs typeface="Times New Roman" panose="02020603050405020304" pitchFamily="18" charset="0"/>
              </a:rPr>
              <a:t>2. </a:t>
            </a:r>
            <a:r>
              <a:rPr lang="en-US" altLang="vi-VN" sz="2600" b="1" dirty="0" err="1">
                <a:solidFill>
                  <a:srgbClr val="C00000"/>
                </a:solidFill>
                <a:latin typeface="Times New Roman" panose="02020603050405020304" pitchFamily="18" charset="0"/>
                <a:cs typeface="Times New Roman" panose="02020603050405020304" pitchFamily="18" charset="0"/>
              </a:rPr>
              <a:t>Sự</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bùng</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nổ</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dân</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số</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và</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xung</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đột</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tộc</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người</a:t>
            </a:r>
            <a:r>
              <a:rPr lang="en-US" altLang="vi-VN" sz="2600" b="1" dirty="0">
                <a:solidFill>
                  <a:srgbClr val="C00000"/>
                </a:solidFill>
                <a:latin typeface="Times New Roman" panose="02020603050405020304" pitchFamily="18" charset="0"/>
                <a:cs typeface="Times New Roman" panose="02020603050405020304" pitchFamily="18" charset="0"/>
              </a:rPr>
              <a:t> ở </a:t>
            </a:r>
            <a:r>
              <a:rPr lang="en-US" altLang="vi-VN" sz="2600" b="1" dirty="0" err="1">
                <a:solidFill>
                  <a:srgbClr val="C00000"/>
                </a:solidFill>
                <a:latin typeface="Times New Roman" panose="02020603050405020304" pitchFamily="18" charset="0"/>
                <a:cs typeface="Times New Roman" panose="02020603050405020304" pitchFamily="18" charset="0"/>
              </a:rPr>
              <a:t>châu</a:t>
            </a:r>
            <a:r>
              <a:rPr lang="en-US" altLang="vi-VN" sz="2600" b="1" dirty="0">
                <a:solidFill>
                  <a:srgbClr val="C00000"/>
                </a:solidFill>
                <a:latin typeface="Times New Roman" panose="02020603050405020304" pitchFamily="18" charset="0"/>
                <a:cs typeface="Times New Roman" panose="02020603050405020304" pitchFamily="18" charset="0"/>
              </a:rPr>
              <a:t> Phi:</a:t>
            </a:r>
          </a:p>
        </p:txBody>
      </p:sp>
      <p:sp>
        <p:nvSpPr>
          <p:cNvPr id="5" name="TextBox 4">
            <a:extLst>
              <a:ext uri="{FF2B5EF4-FFF2-40B4-BE49-F238E27FC236}">
                <a16:creationId xmlns="" xmlns:a16="http://schemas.microsoft.com/office/drawing/2014/main" id="{868E8859-71EA-461F-A82A-5EAE1E81B079}"/>
              </a:ext>
            </a:extLst>
          </p:cNvPr>
          <p:cNvSpPr txBox="1">
            <a:spLocks noChangeArrowheads="1"/>
          </p:cNvSpPr>
          <p:nvPr/>
        </p:nvSpPr>
        <p:spPr bwMode="auto">
          <a:xfrm>
            <a:off x="1752600" y="1910875"/>
            <a:ext cx="396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dirty="0">
                <a:solidFill>
                  <a:srgbClr val="C00000"/>
                </a:solidFill>
                <a:latin typeface="Times New Roman" panose="02020603050405020304" pitchFamily="18" charset="0"/>
                <a:cs typeface="Times New Roman" panose="02020603050405020304" pitchFamily="18" charset="0"/>
              </a:rPr>
              <a:t>a. </a:t>
            </a:r>
            <a:r>
              <a:rPr lang="en-US" altLang="vi-VN" sz="2600" b="1" dirty="0" err="1">
                <a:solidFill>
                  <a:srgbClr val="C00000"/>
                </a:solidFill>
                <a:latin typeface="Times New Roman" panose="02020603050405020304" pitchFamily="18" charset="0"/>
                <a:cs typeface="Times New Roman" panose="02020603050405020304" pitchFamily="18" charset="0"/>
              </a:rPr>
              <a:t>Bùng</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nổ</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dân</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số</a:t>
            </a:r>
            <a:r>
              <a:rPr lang="en-US" altLang="vi-VN" sz="2600" b="1"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7" name="Group 111">
            <a:extLst>
              <a:ext uri="{FF2B5EF4-FFF2-40B4-BE49-F238E27FC236}">
                <a16:creationId xmlns="" xmlns:a16="http://schemas.microsoft.com/office/drawing/2014/main" id="{45616AD0-9AB0-4CF2-BCFF-F243F48E05AF}"/>
              </a:ext>
            </a:extLst>
          </p:cNvPr>
          <p:cNvGraphicFramePr>
            <a:graphicFrameLocks noGrp="1"/>
          </p:cNvGraphicFramePr>
          <p:nvPr>
            <p:ph sz="half" idx="4294967295"/>
            <p:extLst>
              <p:ext uri="{D42A27DB-BD31-4B8C-83A1-F6EECF244321}">
                <p14:modId xmlns:p14="http://schemas.microsoft.com/office/powerpoint/2010/main" val="1711153195"/>
              </p:ext>
            </p:extLst>
          </p:nvPr>
        </p:nvGraphicFramePr>
        <p:xfrm>
          <a:off x="2178050" y="152401"/>
          <a:ext cx="8077200" cy="4572000"/>
        </p:xfrm>
        <a:graphic>
          <a:graphicData uri="http://schemas.openxmlformats.org/drawingml/2006/table">
            <a:tbl>
              <a:tblPr/>
              <a:tblGrid>
                <a:gridCol w="20574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14634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FF0066"/>
                          </a:solidFill>
                          <a:effectLst/>
                          <a:latin typeface="Times New Roman" pitchFamily="18" charset="0"/>
                          <a:cs typeface="Arial" charset="0"/>
                        </a:rPr>
                        <a:t>Châu</a:t>
                      </a:r>
                      <a:r>
                        <a:rPr kumimoji="0" lang="en-US" sz="2000" b="1" i="0" u="none" strike="noStrike" cap="none" normalizeH="0" baseline="0" dirty="0">
                          <a:ln>
                            <a:noFill/>
                          </a:ln>
                          <a:solidFill>
                            <a:srgbClr val="FF0066"/>
                          </a:solidFill>
                          <a:effectLst/>
                          <a:latin typeface="Times New Roman" pitchFamily="18"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Năm</a:t>
                      </a:r>
                      <a:endParaRPr kumimoji="0" lang="en-US" sz="2000" b="1" i="0" u="none" strike="noStrike" cap="none" normalizeH="0" baseline="0" dirty="0">
                        <a:ln>
                          <a:noFill/>
                        </a:ln>
                        <a:solidFill>
                          <a:srgbClr val="FF0066"/>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66"/>
                          </a:solidFill>
                          <a:effectLst/>
                          <a:latin typeface="Times New Roman" pitchFamily="18" charset="0"/>
                          <a:cs typeface="Arial" charset="0"/>
                        </a:rPr>
                        <a:t>                    2018</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cs typeface="Arial" charset="0"/>
                        </a:rPr>
                        <a:t>Diện tích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cs typeface="Arial" charset="0"/>
                        </a:rPr>
                        <a:t>(triệu km</a:t>
                      </a:r>
                      <a:r>
                        <a:rPr kumimoji="0" lang="en-US" sz="2000" b="1" i="0" u="none" strike="noStrike" cap="none" normalizeH="0" baseline="30000">
                          <a:ln>
                            <a:noFill/>
                          </a:ln>
                          <a:solidFill>
                            <a:srgbClr val="FF0066"/>
                          </a:solidFill>
                          <a:effectLst/>
                          <a:latin typeface="Times New Roman" pitchFamily="18" charset="0"/>
                          <a:cs typeface="Arial" charset="0"/>
                        </a:rPr>
                        <a:t>2</a:t>
                      </a:r>
                      <a:r>
                        <a:rPr kumimoji="0" lang="en-US" sz="2000" b="1" i="0" u="none" strike="noStrike" cap="none" normalizeH="0" baseline="0">
                          <a:ln>
                            <a:noFill/>
                          </a:ln>
                          <a:solidFill>
                            <a:srgbClr val="FF0066"/>
                          </a:solidFill>
                          <a:effectLst/>
                          <a:latin typeface="Times New Roman" pitchFamily="18" charset="0"/>
                          <a:cs typeface="Arial" charset="0"/>
                        </a:rPr>
                        <a:t>)</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FF0066"/>
                          </a:solidFill>
                          <a:effectLst/>
                          <a:latin typeface="Times New Roman" pitchFamily="18" charset="0"/>
                          <a:cs typeface="Arial" charset="0"/>
                        </a:rPr>
                        <a:t>Dân</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số</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triệu</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người</a:t>
                      </a:r>
                      <a:r>
                        <a:rPr kumimoji="0" lang="en-US" sz="2000" b="1" i="0" u="none" strike="noStrike" cap="none" normalizeH="0" baseline="0" dirty="0">
                          <a:ln>
                            <a:noFill/>
                          </a:ln>
                          <a:solidFill>
                            <a:srgbClr val="FF0066"/>
                          </a:solidFill>
                          <a:effectLst/>
                          <a:latin typeface="Times New Roman" pitchFamily="18" charset="0"/>
                          <a:cs typeface="Arial" charset="0"/>
                        </a:rPr>
                        <a:t>)</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FF0066"/>
                          </a:solidFill>
                          <a:effectLst/>
                          <a:latin typeface="Times New Roman" pitchFamily="18" charset="0"/>
                          <a:cs typeface="Arial" charset="0"/>
                        </a:rPr>
                        <a:t>Tỉ</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lệ</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dân</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số</a:t>
                      </a:r>
                      <a:r>
                        <a:rPr kumimoji="0" lang="en-US" sz="2000" b="1" i="0" u="none" strike="noStrike" cap="none" normalizeH="0" baseline="0" dirty="0">
                          <a:ln>
                            <a:noFill/>
                          </a:ln>
                          <a:solidFill>
                            <a:srgbClr val="FF0066"/>
                          </a:solidFill>
                          <a:effectLst/>
                          <a:latin typeface="Times New Roman" pitchFamily="18" charset="0"/>
                          <a:cs typeface="Arial" charset="0"/>
                        </a:rPr>
                        <a:t> (so </a:t>
                      </a:r>
                      <a:r>
                        <a:rPr kumimoji="0" lang="en-US" sz="2000" b="1" i="0" u="none" strike="noStrike" cap="none" normalizeH="0" baseline="0" dirty="0" err="1">
                          <a:ln>
                            <a:noFill/>
                          </a:ln>
                          <a:solidFill>
                            <a:srgbClr val="FF0066"/>
                          </a:solidFill>
                          <a:effectLst/>
                          <a:latin typeface="Times New Roman" pitchFamily="18" charset="0"/>
                          <a:cs typeface="Arial" charset="0"/>
                        </a:rPr>
                        <a:t>với</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thế</a:t>
                      </a:r>
                      <a:r>
                        <a:rPr kumimoji="0" lang="en-US" sz="2000" b="1" i="0" u="none" strike="noStrike" cap="none" normalizeH="0" baseline="0" dirty="0">
                          <a:ln>
                            <a:noFill/>
                          </a:ln>
                          <a:solidFill>
                            <a:srgbClr val="FF0066"/>
                          </a:solidFill>
                          <a:effectLst/>
                          <a:latin typeface="Times New Roman" pitchFamily="18" charset="0"/>
                          <a:cs typeface="Arial" charset="0"/>
                        </a:rPr>
                        <a:t> </a:t>
                      </a:r>
                      <a:r>
                        <a:rPr kumimoji="0" lang="en-US" sz="2000" b="1" i="0" u="none" strike="noStrike" cap="none" normalizeH="0" baseline="0" dirty="0" err="1">
                          <a:ln>
                            <a:noFill/>
                          </a:ln>
                          <a:solidFill>
                            <a:srgbClr val="FF0066"/>
                          </a:solidFill>
                          <a:effectLst/>
                          <a:latin typeface="Times New Roman" pitchFamily="18" charset="0"/>
                          <a:cs typeface="Arial" charset="0"/>
                        </a:rPr>
                        <a:t>giới</a:t>
                      </a:r>
                      <a:r>
                        <a:rPr kumimoji="0" lang="en-US" sz="2000" b="1" i="0" u="none" strike="noStrike" cap="none" normalizeH="0" baseline="0" dirty="0">
                          <a:ln>
                            <a:noFill/>
                          </a:ln>
                          <a:solidFill>
                            <a:srgbClr val="FF0066"/>
                          </a:solidFill>
                          <a:effectLst/>
                          <a:latin typeface="Times New Roman" pitchFamily="18" charset="0"/>
                          <a:cs typeface="Arial" charset="0"/>
                        </a:rPr>
                        <a:t>) %</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cs typeface="Arial" charset="0"/>
                        </a:rPr>
                        <a:t>Tỉ lệ gia tăng tự nhiên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66"/>
                          </a:solidFill>
                          <a:effectLst/>
                          <a:latin typeface="Times New Roman" pitchFamily="18" charset="0"/>
                          <a:cs typeface="Arial" charset="0"/>
                        </a:rPr>
                        <a:t>(%)</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Châu Á</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44,4</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4.626</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59,58</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0,94</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Châu Âu</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10</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747</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9,62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0,08</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3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Châu Đại Dương</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8,5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42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0,55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1,43</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Châu Mĩ</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Arial" charset="0"/>
                        </a:rPr>
                        <a:t>42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1.019</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13,05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Arial" charset="0"/>
                        </a:rPr>
                        <a:t>0.85</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Arial" charset="0"/>
                        </a:rPr>
                        <a:t>Châu Phi</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Arial" charset="0"/>
                        </a:rPr>
                        <a:t>30</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Times New Roman" pitchFamily="18" charset="0"/>
                          <a:cs typeface="Arial" charset="0"/>
                        </a:rPr>
                        <a:t>1.329</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Times New Roman" pitchFamily="18" charset="0"/>
                          <a:cs typeface="Arial" charset="0"/>
                        </a:rPr>
                        <a:t>17,2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Times New Roman" pitchFamily="18" charset="0"/>
                          <a:cs typeface="Arial" charset="0"/>
                        </a:rPr>
                        <a:t>2,55</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36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Arial" charset="0"/>
                        </a:rPr>
                        <a:t>Tổng thế giới</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Arial" charset="0"/>
                        </a:rPr>
                        <a:t>134,9</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cs typeface="Arial" charset="0"/>
                        </a:rPr>
                        <a:t>7.763</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Arial" charset="0"/>
                        </a:rPr>
                        <a:t>100</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FF"/>
                          </a:solidFill>
                          <a:effectLst/>
                          <a:latin typeface="Times New Roman" pitchFamily="18" charset="0"/>
                          <a:cs typeface="Arial" charset="0"/>
                        </a:rPr>
                        <a:t>1,3</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13365" name="Text Box 85">
            <a:extLst>
              <a:ext uri="{FF2B5EF4-FFF2-40B4-BE49-F238E27FC236}">
                <a16:creationId xmlns="" xmlns:a16="http://schemas.microsoft.com/office/drawing/2014/main" id="{8EBE2228-368A-418C-B6DF-A6AB0491E8C6}"/>
              </a:ext>
            </a:extLst>
          </p:cNvPr>
          <p:cNvSpPr txBox="1">
            <a:spLocks noChangeArrowheads="1"/>
          </p:cNvSpPr>
          <p:nvPr/>
        </p:nvSpPr>
        <p:spPr bwMode="auto">
          <a:xfrm>
            <a:off x="2438401" y="4868257"/>
            <a:ext cx="80771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Dựa</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bảng</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số</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liệu</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trên</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em</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hãy</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cho</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biết</a:t>
            </a:r>
            <a:r>
              <a:rPr lang="en-US" altLang="vi-VN" sz="2400" i="1" dirty="0">
                <a:latin typeface="Times New Roman" panose="02020603050405020304" pitchFamily="18" charset="0"/>
              </a:rPr>
              <a:t>:</a:t>
            </a:r>
          </a:p>
          <a:p>
            <a:pPr marL="342900" indent="-342900" algn="just">
              <a:spcBef>
                <a:spcPct val="50000"/>
              </a:spcBef>
              <a:buFontTx/>
              <a:buChar char="-"/>
            </a:pPr>
            <a:r>
              <a:rPr lang="en-US" altLang="vi-VN" sz="2400" i="1" dirty="0" err="1">
                <a:latin typeface="Times New Roman" panose="02020603050405020304" pitchFamily="18" charset="0"/>
              </a:rPr>
              <a:t>Dân</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số</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châu</a:t>
            </a:r>
            <a:r>
              <a:rPr lang="en-US" altLang="vi-VN" sz="2400" i="1" dirty="0">
                <a:latin typeface="Times New Roman" panose="02020603050405020304" pitchFamily="18" charset="0"/>
              </a:rPr>
              <a:t> Phi </a:t>
            </a:r>
            <a:r>
              <a:rPr lang="en-US" altLang="vi-VN" sz="2400" i="1" dirty="0" err="1">
                <a:latin typeface="Times New Roman" panose="02020603050405020304" pitchFamily="18" charset="0"/>
              </a:rPr>
              <a:t>năm</a:t>
            </a:r>
            <a:r>
              <a:rPr lang="en-US" altLang="vi-VN" sz="2400" i="1" dirty="0">
                <a:latin typeface="Times New Roman" panose="02020603050405020304" pitchFamily="18" charset="0"/>
              </a:rPr>
              <a:t> 2018? </a:t>
            </a:r>
            <a:r>
              <a:rPr lang="en-US" altLang="vi-VN" sz="2400" i="1" dirty="0" err="1">
                <a:latin typeface="Times New Roman" panose="02020603050405020304" pitchFamily="18" charset="0"/>
              </a:rPr>
              <a:t>Chiếm</a:t>
            </a:r>
            <a:r>
              <a:rPr lang="en-US" altLang="vi-VN" sz="2400" i="1" dirty="0">
                <a:latin typeface="Times New Roman" panose="02020603050405020304" pitchFamily="18" charset="0"/>
              </a:rPr>
              <a:t> bao </a:t>
            </a:r>
            <a:r>
              <a:rPr lang="en-US" altLang="vi-VN" sz="2400" i="1" dirty="0" err="1">
                <a:latin typeface="Times New Roman" panose="02020603050405020304" pitchFamily="18" charset="0"/>
              </a:rPr>
              <a:t>nhiêu</a:t>
            </a:r>
            <a:r>
              <a:rPr lang="en-US" altLang="vi-VN" sz="2400" i="1" dirty="0">
                <a:latin typeface="Times New Roman" panose="02020603050405020304" pitchFamily="18" charset="0"/>
              </a:rPr>
              <a:t> % </a:t>
            </a:r>
            <a:r>
              <a:rPr lang="en-US" altLang="vi-VN" sz="2400" i="1" dirty="0" err="1">
                <a:latin typeface="Times New Roman" panose="02020603050405020304" pitchFamily="18" charset="0"/>
              </a:rPr>
              <a:t>dân</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số</a:t>
            </a:r>
            <a:r>
              <a:rPr lang="en-US" altLang="vi-VN" sz="2400" i="1" dirty="0">
                <a:latin typeface="Times New Roman" panose="02020603050405020304" pitchFamily="18" charset="0"/>
              </a:rPr>
              <a:t> TG?</a:t>
            </a:r>
          </a:p>
          <a:p>
            <a:pPr marL="342900" indent="-342900" algn="just">
              <a:spcBef>
                <a:spcPct val="50000"/>
              </a:spcBef>
              <a:buFontTx/>
              <a:buChar char="-"/>
            </a:pPr>
            <a:r>
              <a:rPr lang="en-US" altLang="vi-VN" sz="2400" i="1" dirty="0" err="1">
                <a:latin typeface="Times New Roman" panose="02020603050405020304" pitchFamily="18" charset="0"/>
              </a:rPr>
              <a:t>Tỉ</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lệ</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gia</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tăng</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tự</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nhiên</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của</a:t>
            </a:r>
            <a:r>
              <a:rPr lang="en-US" altLang="vi-VN" sz="2400" i="1" dirty="0">
                <a:latin typeface="Times New Roman" panose="02020603050405020304" pitchFamily="18" charset="0"/>
              </a:rPr>
              <a:t> </a:t>
            </a:r>
            <a:r>
              <a:rPr lang="en-US" altLang="vi-VN" sz="2400" i="1" dirty="0" err="1">
                <a:latin typeface="Times New Roman" panose="02020603050405020304" pitchFamily="18" charset="0"/>
              </a:rPr>
              <a:t>Châu</a:t>
            </a:r>
            <a:r>
              <a:rPr lang="en-US" altLang="vi-VN" sz="2400" i="1" dirty="0">
                <a:latin typeface="Times New Roman" panose="02020603050405020304" pitchFamily="18" charset="0"/>
              </a:rPr>
              <a:t> Phi </a:t>
            </a:r>
            <a:r>
              <a:rPr lang="en-US" altLang="vi-VN" sz="2400" i="1" dirty="0" err="1">
                <a:latin typeface="Times New Roman" panose="02020603050405020304" pitchFamily="18" charset="0"/>
              </a:rPr>
              <a:t>là</a:t>
            </a:r>
            <a:r>
              <a:rPr lang="en-US" altLang="vi-VN" sz="2400" i="1" dirty="0">
                <a:latin typeface="Times New Roman" panose="02020603050405020304" pitchFamily="18" charset="0"/>
              </a:rPr>
              <a:t> bao </a:t>
            </a:r>
            <a:r>
              <a:rPr lang="en-US" altLang="vi-VN" sz="2400" i="1" dirty="0" err="1">
                <a:latin typeface="Times New Roman" panose="02020603050405020304" pitchFamily="18" charset="0"/>
              </a:rPr>
              <a:t>nhiêu</a:t>
            </a:r>
            <a:r>
              <a:rPr lang="en-US" altLang="vi-VN" sz="2400" i="1" dirty="0">
                <a:latin typeface="Times New Roman" panose="02020603050405020304" pitchFamily="18" charset="0"/>
              </a:rPr>
              <a:t> %?</a:t>
            </a:r>
          </a:p>
        </p:txBody>
      </p:sp>
      <p:pic>
        <p:nvPicPr>
          <p:cNvPr id="13366" name="Picture 3" descr="TRFAQ">
            <a:extLst>
              <a:ext uri="{FF2B5EF4-FFF2-40B4-BE49-F238E27FC236}">
                <a16:creationId xmlns="" xmlns:a16="http://schemas.microsoft.com/office/drawing/2014/main" id="{3983A8AC-8FA0-49B7-A6C1-61E652E31A2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1"/>
            <a:ext cx="1066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46" name="Group 82">
            <a:extLst>
              <a:ext uri="{FF2B5EF4-FFF2-40B4-BE49-F238E27FC236}">
                <a16:creationId xmlns="" xmlns:a16="http://schemas.microsoft.com/office/drawing/2014/main" id="{826638EA-ABB1-44EA-85C2-B426E288219A}"/>
              </a:ext>
            </a:extLst>
          </p:cNvPr>
          <p:cNvGraphicFramePr>
            <a:graphicFrameLocks noGrp="1"/>
          </p:cNvGraphicFramePr>
          <p:nvPr>
            <p:ph idx="4294967295"/>
            <p:extLst>
              <p:ext uri="{D42A27DB-BD31-4B8C-83A1-F6EECF244321}">
                <p14:modId xmlns:p14="http://schemas.microsoft.com/office/powerpoint/2010/main" val="1196109685"/>
              </p:ext>
            </p:extLst>
          </p:nvPr>
        </p:nvGraphicFramePr>
        <p:xfrm>
          <a:off x="1676400" y="770562"/>
          <a:ext cx="4024044" cy="3200400"/>
        </p:xfrm>
        <a:graphic>
          <a:graphicData uri="http://schemas.openxmlformats.org/drawingml/2006/table">
            <a:tbl>
              <a:tblPr/>
              <a:tblGrid>
                <a:gridCol w="1238167">
                  <a:extLst>
                    <a:ext uri="{9D8B030D-6E8A-4147-A177-3AD203B41FA5}">
                      <a16:colId xmlns="" xmlns:a16="http://schemas.microsoft.com/office/drawing/2014/main" val="20000"/>
                    </a:ext>
                  </a:extLst>
                </a:gridCol>
                <a:gridCol w="1444529">
                  <a:extLst>
                    <a:ext uri="{9D8B030D-6E8A-4147-A177-3AD203B41FA5}">
                      <a16:colId xmlns="" xmlns:a16="http://schemas.microsoft.com/office/drawing/2014/main" val="20001"/>
                    </a:ext>
                  </a:extLst>
                </a:gridCol>
                <a:gridCol w="1341348">
                  <a:extLst>
                    <a:ext uri="{9D8B030D-6E8A-4147-A177-3AD203B41FA5}">
                      <a16:colId xmlns="" xmlns:a16="http://schemas.microsoft.com/office/drawing/2014/main" val="20004"/>
                    </a:ext>
                  </a:extLst>
                </a:gridCol>
              </a:tblGrid>
              <a:tr h="1027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Arial" charset="0"/>
                        </a:rPr>
                        <a:t>Tên</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nước</a:t>
                      </a:r>
                      <a:endParaRPr kumimoji="0" lang="en-US" sz="1800" b="1" i="0" u="none" strike="noStrike" cap="none" normalizeH="0" baseline="0" dirty="0">
                        <a:ln>
                          <a:noFill/>
                        </a:ln>
                        <a:solidFill>
                          <a:schemeClr val="tx1"/>
                        </a:solidFill>
                        <a:effectLst/>
                        <a:latin typeface="Times New Roman" pitchFamily="18" charset="0"/>
                        <a:cs typeface="Arial"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Arial" charset="0"/>
                        </a:rPr>
                        <a:t>Dân</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số</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triệu</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người</a:t>
                      </a:r>
                      <a:r>
                        <a:rPr kumimoji="0" lang="en-US" sz="1800" b="1" i="0" u="none" strike="noStrike" cap="none" normalizeH="0" baseline="0" dirty="0">
                          <a:ln>
                            <a:noFill/>
                          </a:ln>
                          <a:solidFill>
                            <a:schemeClr val="tx1"/>
                          </a:solidFill>
                          <a:effectLst/>
                          <a:latin typeface="Times New Roman" pitchFamily="18" charset="0"/>
                          <a:cs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Arial" charset="0"/>
                        </a:rPr>
                        <a:t>Tỉ</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lệ</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gia</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tăng</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tự</a:t>
                      </a:r>
                      <a:r>
                        <a:rPr kumimoji="0" lang="en-US" sz="1800" b="1" i="0" u="none" strike="noStrike" cap="none" normalizeH="0" baseline="0" dirty="0">
                          <a:ln>
                            <a:noFill/>
                          </a:ln>
                          <a:solidFill>
                            <a:schemeClr val="tx1"/>
                          </a:solidFill>
                          <a:effectLst/>
                          <a:latin typeface="Times New Roman" pitchFamily="18" charset="0"/>
                          <a:cs typeface="Arial" charset="0"/>
                        </a:rPr>
                        <a:t> </a:t>
                      </a:r>
                      <a:r>
                        <a:rPr kumimoji="0" lang="en-US" sz="1800" b="1" i="0" u="none" strike="noStrike" cap="none" normalizeH="0" baseline="0" dirty="0" err="1">
                          <a:ln>
                            <a:noFill/>
                          </a:ln>
                          <a:solidFill>
                            <a:schemeClr val="tx1"/>
                          </a:solidFill>
                          <a:effectLst/>
                          <a:latin typeface="Times New Roman" pitchFamily="18" charset="0"/>
                          <a:cs typeface="Arial" charset="0"/>
                        </a:rPr>
                        <a:t>nhiên</a:t>
                      </a:r>
                      <a:r>
                        <a:rPr kumimoji="0" lang="en-US" sz="1800" b="1" i="0" u="none" strike="noStrike" cap="none" normalizeH="0" baseline="0" dirty="0">
                          <a:ln>
                            <a:noFill/>
                          </a:ln>
                          <a:solidFill>
                            <a:schemeClr val="tx1"/>
                          </a:solidFill>
                          <a:effectLst/>
                          <a:latin typeface="Times New Roman" pitchFamily="18" charset="0"/>
                          <a:cs typeface="Arial" charset="0"/>
                        </a:rPr>
                        <a:t> (%)</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110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Ethiopia</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113,9</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2,65</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110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Arial" charset="0"/>
                        </a:rPr>
                        <a:t>Ai cập</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101,6</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1,96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110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a:ln>
                            <a:noFill/>
                          </a:ln>
                          <a:solidFill>
                            <a:schemeClr val="tx1"/>
                          </a:solidFill>
                          <a:effectLst/>
                          <a:latin typeface="Times New Roman" pitchFamily="18" charset="0"/>
                          <a:cs typeface="Arial" charset="0"/>
                        </a:rPr>
                        <a:t>Tanzania</a:t>
                      </a:r>
                      <a:endParaRPr kumimoji="0" lang="en-US" sz="1800" b="1" i="0" u="none" strike="noStrike" cap="none" normalizeH="0" baseline="0" dirty="0">
                        <a:ln>
                          <a:noFill/>
                        </a:ln>
                        <a:solidFill>
                          <a:schemeClr val="tx1"/>
                        </a:solidFill>
                        <a:effectLst/>
                        <a:latin typeface="Times New Roman" pitchFamily="18" charset="0"/>
                        <a:cs typeface="Arial"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59,1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3,12</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110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Nigeria</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204,3</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2,59</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286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Nam Phi</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59,0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Arial" charset="0"/>
                        </a:rPr>
                        <a:t>0,83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4382" name="Text Box 64">
            <a:extLst>
              <a:ext uri="{FF2B5EF4-FFF2-40B4-BE49-F238E27FC236}">
                <a16:creationId xmlns="" xmlns:a16="http://schemas.microsoft.com/office/drawing/2014/main" id="{82BC84BB-1848-4A2C-9BC4-36E2C6C22743}"/>
              </a:ext>
            </a:extLst>
          </p:cNvPr>
          <p:cNvSpPr txBox="1">
            <a:spLocks noChangeArrowheads="1"/>
          </p:cNvSpPr>
          <p:nvPr/>
        </p:nvSpPr>
        <p:spPr bwMode="auto">
          <a:xfrm>
            <a:off x="1866900" y="71438"/>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0000FF"/>
                </a:solidFill>
                <a:latin typeface="Times New Roman" panose="02020603050405020304" pitchFamily="18" charset="0"/>
              </a:rPr>
              <a:t>Tình</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hình</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dân</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số</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của</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một</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số</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quốc</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gia</a:t>
            </a:r>
            <a:r>
              <a:rPr lang="en-US" altLang="vi-VN" sz="2400" b="1" dirty="0">
                <a:solidFill>
                  <a:srgbClr val="0000FF"/>
                </a:solidFill>
                <a:latin typeface="Times New Roman" panose="02020603050405020304" pitchFamily="18" charset="0"/>
              </a:rPr>
              <a:t> ở </a:t>
            </a:r>
            <a:r>
              <a:rPr lang="en-US" altLang="vi-VN" sz="2400" b="1" dirty="0" err="1">
                <a:solidFill>
                  <a:srgbClr val="0000FF"/>
                </a:solidFill>
                <a:latin typeface="Times New Roman" panose="02020603050405020304" pitchFamily="18" charset="0"/>
              </a:rPr>
              <a:t>châu</a:t>
            </a:r>
            <a:r>
              <a:rPr lang="en-US" altLang="vi-VN" sz="2400" b="1" dirty="0">
                <a:solidFill>
                  <a:srgbClr val="0000FF"/>
                </a:solidFill>
                <a:latin typeface="Times New Roman" panose="02020603050405020304" pitchFamily="18" charset="0"/>
              </a:rPr>
              <a:t> Phi (</a:t>
            </a:r>
            <a:r>
              <a:rPr lang="en-US" altLang="vi-VN" sz="2400" b="1" dirty="0" err="1">
                <a:solidFill>
                  <a:srgbClr val="0000FF"/>
                </a:solidFill>
                <a:latin typeface="Times New Roman" panose="02020603050405020304" pitchFamily="18" charset="0"/>
              </a:rPr>
              <a:t>năm</a:t>
            </a:r>
            <a:r>
              <a:rPr lang="en-US" altLang="vi-VN" sz="2400" b="1" dirty="0">
                <a:solidFill>
                  <a:srgbClr val="0000FF"/>
                </a:solidFill>
                <a:latin typeface="Times New Roman" panose="02020603050405020304" pitchFamily="18" charset="0"/>
              </a:rPr>
              <a:t> 2019)</a:t>
            </a:r>
          </a:p>
        </p:txBody>
      </p:sp>
      <p:pic>
        <p:nvPicPr>
          <p:cNvPr id="4" name="Picture 11" descr="dl7tr107h01">
            <a:extLst>
              <a:ext uri="{FF2B5EF4-FFF2-40B4-BE49-F238E27FC236}">
                <a16:creationId xmlns="" xmlns:a16="http://schemas.microsoft.com/office/drawing/2014/main" id="{B052ED64-EF93-4965-BA04-5E385DDD6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6" y="741452"/>
            <a:ext cx="47847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 xmlns:a16="http://schemas.microsoft.com/office/drawing/2014/main" id="{B4729FBF-AEA5-434E-B6D5-A284D78D7E20}"/>
              </a:ext>
            </a:extLst>
          </p:cNvPr>
          <p:cNvSpPr>
            <a:spLocks noChangeArrowheads="1"/>
          </p:cNvSpPr>
          <p:nvPr/>
        </p:nvSpPr>
        <p:spPr bwMode="auto">
          <a:xfrm>
            <a:off x="1538555" y="4267442"/>
            <a:ext cx="41764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000" dirty="0">
                <a:solidFill>
                  <a:srgbClr val="FF0000"/>
                </a:solidFill>
                <a:latin typeface="+mj-lt"/>
              </a:rPr>
              <a:t>Các quốc gia có tỉ lệ gia tăng dân số tự nhiên cao hơn mức trung bình của Châu Phi?</a:t>
            </a:r>
          </a:p>
        </p:txBody>
      </p:sp>
      <p:sp>
        <p:nvSpPr>
          <p:cNvPr id="6" name="Rectangle 9">
            <a:extLst>
              <a:ext uri="{FF2B5EF4-FFF2-40B4-BE49-F238E27FC236}">
                <a16:creationId xmlns="" xmlns:a16="http://schemas.microsoft.com/office/drawing/2014/main" id="{3098BAB8-C8D9-4C44-BA51-2CAD34A18F63}"/>
              </a:ext>
            </a:extLst>
          </p:cNvPr>
          <p:cNvSpPr>
            <a:spLocks noChangeArrowheads="1"/>
          </p:cNvSpPr>
          <p:nvPr/>
        </p:nvSpPr>
        <p:spPr bwMode="auto">
          <a:xfrm>
            <a:off x="1524000" y="5382162"/>
            <a:ext cx="41764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000" dirty="0">
                <a:solidFill>
                  <a:srgbClr val="FF0000"/>
                </a:solidFill>
                <a:latin typeface="+mj-lt"/>
              </a:rPr>
              <a:t>Các quốc gia có tỉ lệ gia tăng dân số tự nhiên thấp hơn mức trung bình của Châu Phi?</a:t>
            </a:r>
          </a:p>
          <a:p>
            <a:pPr algn="just" eaLnBrk="1" hangingPunct="1"/>
            <a:r>
              <a:rPr lang="vi-VN" altLang="vi-VN" sz="2000" dirty="0">
                <a:solidFill>
                  <a:srgbClr val="FF0000"/>
                </a:solidFill>
                <a:latin typeface="+mj-lt"/>
              </a:rPr>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dl7tr107h01">
            <a:extLst>
              <a:ext uri="{FF2B5EF4-FFF2-40B4-BE49-F238E27FC236}">
                <a16:creationId xmlns="" xmlns:a16="http://schemas.microsoft.com/office/drawing/2014/main" id="{4DC4FFF0-1912-4FF0-8E7B-0A9E6BB08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276" y="1535773"/>
            <a:ext cx="47847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13">
            <a:extLst>
              <a:ext uri="{FF2B5EF4-FFF2-40B4-BE49-F238E27FC236}">
                <a16:creationId xmlns="" xmlns:a16="http://schemas.microsoft.com/office/drawing/2014/main" id="{1F6D5891-9F2C-4D21-AD9C-20CFE9675C0B}"/>
              </a:ext>
            </a:extLst>
          </p:cNvPr>
          <p:cNvSpPr>
            <a:spLocks/>
          </p:cNvSpPr>
          <p:nvPr/>
        </p:nvSpPr>
        <p:spPr bwMode="auto">
          <a:xfrm>
            <a:off x="9155113" y="3106739"/>
            <a:ext cx="971550" cy="936625"/>
          </a:xfrm>
          <a:custGeom>
            <a:avLst/>
            <a:gdLst>
              <a:gd name="T0" fmla="*/ 2147483647 w 612"/>
              <a:gd name="T1" fmla="*/ 0 h 590"/>
              <a:gd name="T2" fmla="*/ 2147483647 w 612"/>
              <a:gd name="T3" fmla="*/ 2147483647 h 590"/>
              <a:gd name="T4" fmla="*/ 2147483647 w 612"/>
              <a:gd name="T5" fmla="*/ 2147483647 h 590"/>
              <a:gd name="T6" fmla="*/ 2147483647 w 612"/>
              <a:gd name="T7" fmla="*/ 2147483647 h 590"/>
              <a:gd name="T8" fmla="*/ 2147483647 w 612"/>
              <a:gd name="T9" fmla="*/ 2147483647 h 590"/>
              <a:gd name="T10" fmla="*/ 2147483647 w 612"/>
              <a:gd name="T11" fmla="*/ 2147483647 h 590"/>
              <a:gd name="T12" fmla="*/ 2147483647 w 612"/>
              <a:gd name="T13" fmla="*/ 2147483647 h 590"/>
              <a:gd name="T14" fmla="*/ 2147483647 w 612"/>
              <a:gd name="T15" fmla="*/ 2147483647 h 590"/>
              <a:gd name="T16" fmla="*/ 2147483647 w 612"/>
              <a:gd name="T17" fmla="*/ 2147483647 h 590"/>
              <a:gd name="T18" fmla="*/ 2147483647 w 612"/>
              <a:gd name="T19" fmla="*/ 2147483647 h 590"/>
              <a:gd name="T20" fmla="*/ 2147483647 w 612"/>
              <a:gd name="T21" fmla="*/ 2147483647 h 590"/>
              <a:gd name="T22" fmla="*/ 2147483647 w 612"/>
              <a:gd name="T23" fmla="*/ 2147483647 h 590"/>
              <a:gd name="T24" fmla="*/ 2147483647 w 612"/>
              <a:gd name="T25" fmla="*/ 2147483647 h 590"/>
              <a:gd name="T26" fmla="*/ 2147483647 w 612"/>
              <a:gd name="T27" fmla="*/ 2147483647 h 590"/>
              <a:gd name="T28" fmla="*/ 2147483647 w 612"/>
              <a:gd name="T29" fmla="*/ 2147483647 h 590"/>
              <a:gd name="T30" fmla="*/ 2147483647 w 612"/>
              <a:gd name="T31" fmla="*/ 2147483647 h 590"/>
              <a:gd name="T32" fmla="*/ 2147483647 w 612"/>
              <a:gd name="T33" fmla="*/ 2147483647 h 590"/>
              <a:gd name="T34" fmla="*/ 2147483647 w 612"/>
              <a:gd name="T35" fmla="*/ 2147483647 h 590"/>
              <a:gd name="T36" fmla="*/ 2147483647 w 612"/>
              <a:gd name="T37" fmla="*/ 2147483647 h 590"/>
              <a:gd name="T38" fmla="*/ 2147483647 w 612"/>
              <a:gd name="T39" fmla="*/ 2147483647 h 590"/>
              <a:gd name="T40" fmla="*/ 2147483647 w 612"/>
              <a:gd name="T41" fmla="*/ 2147483647 h 590"/>
              <a:gd name="T42" fmla="*/ 2147483647 w 612"/>
              <a:gd name="T43" fmla="*/ 2147483647 h 590"/>
              <a:gd name="T44" fmla="*/ 2147483647 w 612"/>
              <a:gd name="T45" fmla="*/ 2147483647 h 590"/>
              <a:gd name="T46" fmla="*/ 2147483647 w 612"/>
              <a:gd name="T47" fmla="*/ 2147483647 h 590"/>
              <a:gd name="T48" fmla="*/ 2147483647 w 612"/>
              <a:gd name="T49" fmla="*/ 2147483647 h 590"/>
              <a:gd name="T50" fmla="*/ 2147483647 w 612"/>
              <a:gd name="T51" fmla="*/ 0 h 5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2"/>
              <a:gd name="T79" fmla="*/ 0 h 590"/>
              <a:gd name="T80" fmla="*/ 612 w 612"/>
              <a:gd name="T81" fmla="*/ 590 h 5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2" h="590">
                <a:moveTo>
                  <a:pt x="210" y="0"/>
                </a:moveTo>
                <a:cubicBezTo>
                  <a:pt x="178" y="50"/>
                  <a:pt x="199" y="38"/>
                  <a:pt x="155" y="49"/>
                </a:cubicBezTo>
                <a:cubicBezTo>
                  <a:pt x="150" y="98"/>
                  <a:pt x="152" y="116"/>
                  <a:pt x="127" y="153"/>
                </a:cubicBezTo>
                <a:cubicBezTo>
                  <a:pt x="129" y="171"/>
                  <a:pt x="137" y="190"/>
                  <a:pt x="134" y="208"/>
                </a:cubicBezTo>
                <a:cubicBezTo>
                  <a:pt x="132" y="218"/>
                  <a:pt x="118" y="221"/>
                  <a:pt x="113" y="229"/>
                </a:cubicBezTo>
                <a:cubicBezTo>
                  <a:pt x="109" y="235"/>
                  <a:pt x="108" y="243"/>
                  <a:pt x="106" y="250"/>
                </a:cubicBezTo>
                <a:cubicBezTo>
                  <a:pt x="99" y="296"/>
                  <a:pt x="103" y="313"/>
                  <a:pt x="58" y="298"/>
                </a:cubicBezTo>
                <a:cubicBezTo>
                  <a:pt x="54" y="353"/>
                  <a:pt x="69" y="422"/>
                  <a:pt x="9" y="382"/>
                </a:cubicBezTo>
                <a:cubicBezTo>
                  <a:pt x="27" y="450"/>
                  <a:pt x="0" y="379"/>
                  <a:pt x="37" y="416"/>
                </a:cubicBezTo>
                <a:cubicBezTo>
                  <a:pt x="49" y="428"/>
                  <a:pt x="37" y="455"/>
                  <a:pt x="51" y="465"/>
                </a:cubicBezTo>
                <a:cubicBezTo>
                  <a:pt x="62" y="473"/>
                  <a:pt x="78" y="470"/>
                  <a:pt x="92" y="472"/>
                </a:cubicBezTo>
                <a:cubicBezTo>
                  <a:pt x="101" y="548"/>
                  <a:pt x="111" y="572"/>
                  <a:pt x="183" y="590"/>
                </a:cubicBezTo>
                <a:cubicBezTo>
                  <a:pt x="225" y="588"/>
                  <a:pt x="266" y="587"/>
                  <a:pt x="308" y="583"/>
                </a:cubicBezTo>
                <a:cubicBezTo>
                  <a:pt x="336" y="580"/>
                  <a:pt x="353" y="561"/>
                  <a:pt x="377" y="555"/>
                </a:cubicBezTo>
                <a:cubicBezTo>
                  <a:pt x="400" y="550"/>
                  <a:pt x="423" y="550"/>
                  <a:pt x="446" y="548"/>
                </a:cubicBezTo>
                <a:cubicBezTo>
                  <a:pt x="470" y="532"/>
                  <a:pt x="504" y="498"/>
                  <a:pt x="530" y="486"/>
                </a:cubicBezTo>
                <a:cubicBezTo>
                  <a:pt x="543" y="480"/>
                  <a:pt x="571" y="472"/>
                  <a:pt x="571" y="472"/>
                </a:cubicBezTo>
                <a:cubicBezTo>
                  <a:pt x="580" y="458"/>
                  <a:pt x="590" y="444"/>
                  <a:pt x="599" y="430"/>
                </a:cubicBezTo>
                <a:cubicBezTo>
                  <a:pt x="612" y="410"/>
                  <a:pt x="528" y="397"/>
                  <a:pt x="523" y="396"/>
                </a:cubicBezTo>
                <a:cubicBezTo>
                  <a:pt x="498" y="371"/>
                  <a:pt x="468" y="366"/>
                  <a:pt x="439" y="347"/>
                </a:cubicBezTo>
                <a:cubicBezTo>
                  <a:pt x="425" y="324"/>
                  <a:pt x="407" y="310"/>
                  <a:pt x="398" y="285"/>
                </a:cubicBezTo>
                <a:cubicBezTo>
                  <a:pt x="407" y="250"/>
                  <a:pt x="393" y="178"/>
                  <a:pt x="356" y="160"/>
                </a:cubicBezTo>
                <a:cubicBezTo>
                  <a:pt x="345" y="155"/>
                  <a:pt x="333" y="155"/>
                  <a:pt x="321" y="153"/>
                </a:cubicBezTo>
                <a:cubicBezTo>
                  <a:pt x="276" y="80"/>
                  <a:pt x="343" y="182"/>
                  <a:pt x="287" y="118"/>
                </a:cubicBezTo>
                <a:cubicBezTo>
                  <a:pt x="230" y="53"/>
                  <a:pt x="285" y="94"/>
                  <a:pt x="238" y="62"/>
                </a:cubicBezTo>
                <a:cubicBezTo>
                  <a:pt x="224" y="41"/>
                  <a:pt x="218" y="24"/>
                  <a:pt x="210" y="0"/>
                </a:cubicBezTo>
                <a:close/>
              </a:path>
            </a:pathLst>
          </a:custGeom>
          <a:noFill/>
          <a:ln w="5715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4" name="Freeform 14">
            <a:extLst>
              <a:ext uri="{FF2B5EF4-FFF2-40B4-BE49-F238E27FC236}">
                <a16:creationId xmlns="" xmlns:a16="http://schemas.microsoft.com/office/drawing/2014/main" id="{E2CBABE4-266A-421B-9B14-4D1AD665F114}"/>
              </a:ext>
            </a:extLst>
          </p:cNvPr>
          <p:cNvSpPr>
            <a:spLocks/>
          </p:cNvSpPr>
          <p:nvPr/>
        </p:nvSpPr>
        <p:spPr bwMode="auto">
          <a:xfrm>
            <a:off x="8963026" y="4289425"/>
            <a:ext cx="658813" cy="706438"/>
          </a:xfrm>
          <a:custGeom>
            <a:avLst/>
            <a:gdLst>
              <a:gd name="T0" fmla="*/ 2147483647 w 415"/>
              <a:gd name="T1" fmla="*/ 2147483647 h 445"/>
              <a:gd name="T2" fmla="*/ 2147483647 w 415"/>
              <a:gd name="T3" fmla="*/ 2147483647 h 445"/>
              <a:gd name="T4" fmla="*/ 2147483647 w 415"/>
              <a:gd name="T5" fmla="*/ 2147483647 h 445"/>
              <a:gd name="T6" fmla="*/ 2147483647 w 415"/>
              <a:gd name="T7" fmla="*/ 2147483647 h 445"/>
              <a:gd name="T8" fmla="*/ 2147483647 w 415"/>
              <a:gd name="T9" fmla="*/ 2147483647 h 445"/>
              <a:gd name="T10" fmla="*/ 2147483647 w 415"/>
              <a:gd name="T11" fmla="*/ 2147483647 h 445"/>
              <a:gd name="T12" fmla="*/ 2147483647 w 415"/>
              <a:gd name="T13" fmla="*/ 2147483647 h 445"/>
              <a:gd name="T14" fmla="*/ 2147483647 w 415"/>
              <a:gd name="T15" fmla="*/ 2147483647 h 445"/>
              <a:gd name="T16" fmla="*/ 2147483647 w 415"/>
              <a:gd name="T17" fmla="*/ 2147483647 h 445"/>
              <a:gd name="T18" fmla="*/ 2147483647 w 415"/>
              <a:gd name="T19" fmla="*/ 2147483647 h 445"/>
              <a:gd name="T20" fmla="*/ 2147483647 w 415"/>
              <a:gd name="T21" fmla="*/ 2147483647 h 445"/>
              <a:gd name="T22" fmla="*/ 2147483647 w 415"/>
              <a:gd name="T23" fmla="*/ 2147483647 h 445"/>
              <a:gd name="T24" fmla="*/ 2147483647 w 415"/>
              <a:gd name="T25" fmla="*/ 2147483647 h 445"/>
              <a:gd name="T26" fmla="*/ 2147483647 w 415"/>
              <a:gd name="T27" fmla="*/ 2147483647 h 445"/>
              <a:gd name="T28" fmla="*/ 2147483647 w 415"/>
              <a:gd name="T29" fmla="*/ 2147483647 h 445"/>
              <a:gd name="T30" fmla="*/ 2147483647 w 415"/>
              <a:gd name="T31" fmla="*/ 2147483647 h 445"/>
              <a:gd name="T32" fmla="*/ 2147483647 w 415"/>
              <a:gd name="T33" fmla="*/ 2147483647 h 445"/>
              <a:gd name="T34" fmla="*/ 2147483647 w 415"/>
              <a:gd name="T35" fmla="*/ 2147483647 h 445"/>
              <a:gd name="T36" fmla="*/ 2147483647 w 415"/>
              <a:gd name="T37" fmla="*/ 2147483647 h 445"/>
              <a:gd name="T38" fmla="*/ 2147483647 w 415"/>
              <a:gd name="T39" fmla="*/ 2147483647 h 445"/>
              <a:gd name="T40" fmla="*/ 2147483647 w 415"/>
              <a:gd name="T41" fmla="*/ 2147483647 h 445"/>
              <a:gd name="T42" fmla="*/ 2147483647 w 415"/>
              <a:gd name="T43" fmla="*/ 2147483647 h 445"/>
              <a:gd name="T44" fmla="*/ 2147483647 w 415"/>
              <a:gd name="T45" fmla="*/ 2147483647 h 445"/>
              <a:gd name="T46" fmla="*/ 2147483647 w 415"/>
              <a:gd name="T47" fmla="*/ 21474836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45"/>
              <a:gd name="T74" fmla="*/ 415 w 415"/>
              <a:gd name="T75" fmla="*/ 445 h 4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45">
                <a:moveTo>
                  <a:pt x="394" y="171"/>
                </a:moveTo>
                <a:cubicBezTo>
                  <a:pt x="382" y="169"/>
                  <a:pt x="369" y="170"/>
                  <a:pt x="359" y="164"/>
                </a:cubicBezTo>
                <a:cubicBezTo>
                  <a:pt x="327" y="146"/>
                  <a:pt x="365" y="126"/>
                  <a:pt x="331" y="102"/>
                </a:cubicBezTo>
                <a:cubicBezTo>
                  <a:pt x="316" y="92"/>
                  <a:pt x="306" y="76"/>
                  <a:pt x="290" y="67"/>
                </a:cubicBezTo>
                <a:cubicBezTo>
                  <a:pt x="277" y="60"/>
                  <a:pt x="262" y="58"/>
                  <a:pt x="248" y="53"/>
                </a:cubicBezTo>
                <a:cubicBezTo>
                  <a:pt x="241" y="51"/>
                  <a:pt x="227" y="46"/>
                  <a:pt x="227" y="46"/>
                </a:cubicBezTo>
                <a:cubicBezTo>
                  <a:pt x="188" y="19"/>
                  <a:pt x="188" y="0"/>
                  <a:pt x="179" y="39"/>
                </a:cubicBezTo>
                <a:cubicBezTo>
                  <a:pt x="176" y="53"/>
                  <a:pt x="174" y="67"/>
                  <a:pt x="172" y="81"/>
                </a:cubicBezTo>
                <a:cubicBezTo>
                  <a:pt x="171" y="81"/>
                  <a:pt x="113" y="70"/>
                  <a:pt x="109" y="67"/>
                </a:cubicBezTo>
                <a:cubicBezTo>
                  <a:pt x="95" y="58"/>
                  <a:pt x="88" y="41"/>
                  <a:pt x="75" y="32"/>
                </a:cubicBezTo>
                <a:cubicBezTo>
                  <a:pt x="66" y="34"/>
                  <a:pt x="51" y="30"/>
                  <a:pt x="47" y="39"/>
                </a:cubicBezTo>
                <a:cubicBezTo>
                  <a:pt x="0" y="134"/>
                  <a:pt x="60" y="74"/>
                  <a:pt x="33" y="122"/>
                </a:cubicBezTo>
                <a:cubicBezTo>
                  <a:pt x="25" y="137"/>
                  <a:pt x="5" y="164"/>
                  <a:pt x="5" y="164"/>
                </a:cubicBezTo>
                <a:cubicBezTo>
                  <a:pt x="37" y="211"/>
                  <a:pt x="16" y="274"/>
                  <a:pt x="40" y="303"/>
                </a:cubicBezTo>
                <a:cubicBezTo>
                  <a:pt x="54" y="320"/>
                  <a:pt x="76" y="320"/>
                  <a:pt x="95" y="324"/>
                </a:cubicBezTo>
                <a:cubicBezTo>
                  <a:pt x="130" y="348"/>
                  <a:pt x="168" y="329"/>
                  <a:pt x="193" y="365"/>
                </a:cubicBezTo>
                <a:cubicBezTo>
                  <a:pt x="199" y="383"/>
                  <a:pt x="197" y="405"/>
                  <a:pt x="207" y="421"/>
                </a:cubicBezTo>
                <a:cubicBezTo>
                  <a:pt x="212" y="428"/>
                  <a:pt x="271" y="434"/>
                  <a:pt x="276" y="435"/>
                </a:cubicBezTo>
                <a:cubicBezTo>
                  <a:pt x="283" y="437"/>
                  <a:pt x="290" y="445"/>
                  <a:pt x="297" y="442"/>
                </a:cubicBezTo>
                <a:cubicBezTo>
                  <a:pt x="305" y="439"/>
                  <a:pt x="305" y="426"/>
                  <a:pt x="311" y="421"/>
                </a:cubicBezTo>
                <a:cubicBezTo>
                  <a:pt x="334" y="402"/>
                  <a:pt x="386" y="403"/>
                  <a:pt x="415" y="393"/>
                </a:cubicBezTo>
                <a:cubicBezTo>
                  <a:pt x="411" y="377"/>
                  <a:pt x="403" y="362"/>
                  <a:pt x="401" y="345"/>
                </a:cubicBezTo>
                <a:cubicBezTo>
                  <a:pt x="387" y="230"/>
                  <a:pt x="414" y="276"/>
                  <a:pt x="380" y="227"/>
                </a:cubicBezTo>
                <a:cubicBezTo>
                  <a:pt x="388" y="180"/>
                  <a:pt x="381" y="198"/>
                  <a:pt x="394" y="171"/>
                </a:cubicBezTo>
                <a:close/>
              </a:path>
            </a:pathLst>
          </a:custGeom>
          <a:noFill/>
          <a:ln w="5715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 name="Freeform 15">
            <a:extLst>
              <a:ext uri="{FF2B5EF4-FFF2-40B4-BE49-F238E27FC236}">
                <a16:creationId xmlns="" xmlns:a16="http://schemas.microsoft.com/office/drawing/2014/main" id="{E368B5D9-FC83-4B50-9F2E-B090D6A6A174}"/>
              </a:ext>
            </a:extLst>
          </p:cNvPr>
          <p:cNvSpPr>
            <a:spLocks/>
          </p:cNvSpPr>
          <p:nvPr/>
        </p:nvSpPr>
        <p:spPr bwMode="auto">
          <a:xfrm>
            <a:off x="8112126" y="5354639"/>
            <a:ext cx="969963" cy="1062037"/>
          </a:xfrm>
          <a:custGeom>
            <a:avLst/>
            <a:gdLst>
              <a:gd name="T0" fmla="*/ 2147483647 w 611"/>
              <a:gd name="T1" fmla="*/ 2147483647 h 669"/>
              <a:gd name="T2" fmla="*/ 2147483647 w 611"/>
              <a:gd name="T3" fmla="*/ 2147483647 h 669"/>
              <a:gd name="T4" fmla="*/ 2147483647 w 611"/>
              <a:gd name="T5" fmla="*/ 2147483647 h 669"/>
              <a:gd name="T6" fmla="*/ 2147483647 w 611"/>
              <a:gd name="T7" fmla="*/ 2147483647 h 669"/>
              <a:gd name="T8" fmla="*/ 2147483647 w 611"/>
              <a:gd name="T9" fmla="*/ 2147483647 h 669"/>
              <a:gd name="T10" fmla="*/ 2147483647 w 611"/>
              <a:gd name="T11" fmla="*/ 2147483647 h 669"/>
              <a:gd name="T12" fmla="*/ 2147483647 w 611"/>
              <a:gd name="T13" fmla="*/ 2147483647 h 669"/>
              <a:gd name="T14" fmla="*/ 2147483647 w 611"/>
              <a:gd name="T15" fmla="*/ 2147483647 h 669"/>
              <a:gd name="T16" fmla="*/ 2147483647 w 611"/>
              <a:gd name="T17" fmla="*/ 2147483647 h 669"/>
              <a:gd name="T18" fmla="*/ 2147483647 w 611"/>
              <a:gd name="T19" fmla="*/ 2147483647 h 669"/>
              <a:gd name="T20" fmla="*/ 2147483647 w 611"/>
              <a:gd name="T21" fmla="*/ 0 h 669"/>
              <a:gd name="T22" fmla="*/ 2147483647 w 611"/>
              <a:gd name="T23" fmla="*/ 2147483647 h 669"/>
              <a:gd name="T24" fmla="*/ 2147483647 w 611"/>
              <a:gd name="T25" fmla="*/ 2147483647 h 669"/>
              <a:gd name="T26" fmla="*/ 2147483647 w 611"/>
              <a:gd name="T27" fmla="*/ 2147483647 h 669"/>
              <a:gd name="T28" fmla="*/ 2147483647 w 611"/>
              <a:gd name="T29" fmla="*/ 2147483647 h 669"/>
              <a:gd name="T30" fmla="*/ 2147483647 w 611"/>
              <a:gd name="T31" fmla="*/ 2147483647 h 669"/>
              <a:gd name="T32" fmla="*/ 2147483647 w 611"/>
              <a:gd name="T33" fmla="*/ 2147483647 h 669"/>
              <a:gd name="T34" fmla="*/ 2147483647 w 611"/>
              <a:gd name="T35" fmla="*/ 2147483647 h 669"/>
              <a:gd name="T36" fmla="*/ 2147483647 w 611"/>
              <a:gd name="T37" fmla="*/ 2147483647 h 669"/>
              <a:gd name="T38" fmla="*/ 2147483647 w 611"/>
              <a:gd name="T39" fmla="*/ 2147483647 h 669"/>
              <a:gd name="T40" fmla="*/ 2147483647 w 611"/>
              <a:gd name="T41" fmla="*/ 2147483647 h 669"/>
              <a:gd name="T42" fmla="*/ 2147483647 w 611"/>
              <a:gd name="T43" fmla="*/ 2147483647 h 669"/>
              <a:gd name="T44" fmla="*/ 2147483647 w 611"/>
              <a:gd name="T45" fmla="*/ 2147483647 h 669"/>
              <a:gd name="T46" fmla="*/ 2147483647 w 611"/>
              <a:gd name="T47" fmla="*/ 2147483647 h 669"/>
              <a:gd name="T48" fmla="*/ 2147483647 w 611"/>
              <a:gd name="T49" fmla="*/ 2147483647 h 669"/>
              <a:gd name="T50" fmla="*/ 2147483647 w 611"/>
              <a:gd name="T51" fmla="*/ 2147483647 h 669"/>
              <a:gd name="T52" fmla="*/ 2147483647 w 611"/>
              <a:gd name="T53" fmla="*/ 2147483647 h 669"/>
              <a:gd name="T54" fmla="*/ 2147483647 w 611"/>
              <a:gd name="T55" fmla="*/ 2147483647 h 669"/>
              <a:gd name="T56" fmla="*/ 2147483647 w 611"/>
              <a:gd name="T57" fmla="*/ 2147483647 h 669"/>
              <a:gd name="T58" fmla="*/ 2147483647 w 611"/>
              <a:gd name="T59" fmla="*/ 2147483647 h 6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1"/>
              <a:gd name="T91" fmla="*/ 0 h 669"/>
              <a:gd name="T92" fmla="*/ 611 w 611"/>
              <a:gd name="T93" fmla="*/ 669 h 6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1" h="669">
                <a:moveTo>
                  <a:pt x="21" y="423"/>
                </a:moveTo>
                <a:cubicBezTo>
                  <a:pt x="62" y="409"/>
                  <a:pt x="107" y="427"/>
                  <a:pt x="139" y="395"/>
                </a:cubicBezTo>
                <a:cubicBezTo>
                  <a:pt x="133" y="387"/>
                  <a:pt x="122" y="381"/>
                  <a:pt x="122" y="371"/>
                </a:cubicBezTo>
                <a:cubicBezTo>
                  <a:pt x="122" y="359"/>
                  <a:pt x="137" y="352"/>
                  <a:pt x="139" y="340"/>
                </a:cubicBezTo>
                <a:cubicBezTo>
                  <a:pt x="140" y="333"/>
                  <a:pt x="134" y="326"/>
                  <a:pt x="132" y="319"/>
                </a:cubicBezTo>
                <a:cubicBezTo>
                  <a:pt x="135" y="268"/>
                  <a:pt x="135" y="222"/>
                  <a:pt x="146" y="173"/>
                </a:cubicBezTo>
                <a:cubicBezTo>
                  <a:pt x="148" y="166"/>
                  <a:pt x="148" y="157"/>
                  <a:pt x="153" y="152"/>
                </a:cubicBezTo>
                <a:cubicBezTo>
                  <a:pt x="164" y="141"/>
                  <a:pt x="181" y="140"/>
                  <a:pt x="194" y="132"/>
                </a:cubicBezTo>
                <a:cubicBezTo>
                  <a:pt x="196" y="125"/>
                  <a:pt x="200" y="118"/>
                  <a:pt x="201" y="111"/>
                </a:cubicBezTo>
                <a:cubicBezTo>
                  <a:pt x="205" y="88"/>
                  <a:pt x="201" y="63"/>
                  <a:pt x="208" y="41"/>
                </a:cubicBezTo>
                <a:cubicBezTo>
                  <a:pt x="219" y="4"/>
                  <a:pt x="302" y="5"/>
                  <a:pt x="333" y="0"/>
                </a:cubicBezTo>
                <a:cubicBezTo>
                  <a:pt x="347" y="9"/>
                  <a:pt x="365" y="20"/>
                  <a:pt x="375" y="34"/>
                </a:cubicBezTo>
                <a:cubicBezTo>
                  <a:pt x="391" y="58"/>
                  <a:pt x="390" y="72"/>
                  <a:pt x="416" y="90"/>
                </a:cubicBezTo>
                <a:cubicBezTo>
                  <a:pt x="439" y="124"/>
                  <a:pt x="475" y="146"/>
                  <a:pt x="514" y="159"/>
                </a:cubicBezTo>
                <a:cubicBezTo>
                  <a:pt x="521" y="164"/>
                  <a:pt x="527" y="170"/>
                  <a:pt x="534" y="173"/>
                </a:cubicBezTo>
                <a:cubicBezTo>
                  <a:pt x="547" y="179"/>
                  <a:pt x="576" y="187"/>
                  <a:pt x="576" y="187"/>
                </a:cubicBezTo>
                <a:cubicBezTo>
                  <a:pt x="600" y="259"/>
                  <a:pt x="562" y="153"/>
                  <a:pt x="597" y="229"/>
                </a:cubicBezTo>
                <a:cubicBezTo>
                  <a:pt x="603" y="242"/>
                  <a:pt x="611" y="270"/>
                  <a:pt x="611" y="270"/>
                </a:cubicBezTo>
                <a:cubicBezTo>
                  <a:pt x="609" y="323"/>
                  <a:pt x="610" y="377"/>
                  <a:pt x="604" y="430"/>
                </a:cubicBezTo>
                <a:cubicBezTo>
                  <a:pt x="602" y="449"/>
                  <a:pt x="581" y="455"/>
                  <a:pt x="569" y="465"/>
                </a:cubicBezTo>
                <a:cubicBezTo>
                  <a:pt x="529" y="498"/>
                  <a:pt x="501" y="547"/>
                  <a:pt x="458" y="576"/>
                </a:cubicBezTo>
                <a:cubicBezTo>
                  <a:pt x="405" y="655"/>
                  <a:pt x="317" y="634"/>
                  <a:pt x="229" y="638"/>
                </a:cubicBezTo>
                <a:cubicBezTo>
                  <a:pt x="222" y="643"/>
                  <a:pt x="216" y="649"/>
                  <a:pt x="208" y="652"/>
                </a:cubicBezTo>
                <a:cubicBezTo>
                  <a:pt x="195" y="658"/>
                  <a:pt x="167" y="666"/>
                  <a:pt x="167" y="666"/>
                </a:cubicBezTo>
                <a:cubicBezTo>
                  <a:pt x="143" y="663"/>
                  <a:pt x="114" y="669"/>
                  <a:pt x="97" y="652"/>
                </a:cubicBezTo>
                <a:cubicBezTo>
                  <a:pt x="85" y="640"/>
                  <a:pt x="78" y="624"/>
                  <a:pt x="69" y="610"/>
                </a:cubicBezTo>
                <a:cubicBezTo>
                  <a:pt x="64" y="603"/>
                  <a:pt x="55" y="590"/>
                  <a:pt x="55" y="590"/>
                </a:cubicBezTo>
                <a:cubicBezTo>
                  <a:pt x="64" y="544"/>
                  <a:pt x="97" y="525"/>
                  <a:pt x="49" y="492"/>
                </a:cubicBezTo>
                <a:cubicBezTo>
                  <a:pt x="40" y="478"/>
                  <a:pt x="30" y="465"/>
                  <a:pt x="21" y="451"/>
                </a:cubicBezTo>
                <a:cubicBezTo>
                  <a:pt x="4" y="426"/>
                  <a:pt x="0" y="434"/>
                  <a:pt x="21" y="423"/>
                </a:cubicBezTo>
                <a:close/>
              </a:path>
            </a:pathLst>
          </a:custGeom>
          <a:noFill/>
          <a:ln w="571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6" name="Freeform 16">
            <a:extLst>
              <a:ext uri="{FF2B5EF4-FFF2-40B4-BE49-F238E27FC236}">
                <a16:creationId xmlns="" xmlns:a16="http://schemas.microsoft.com/office/drawing/2014/main" id="{3C31185F-C7B9-42B8-938F-F5A4868CDABA}"/>
              </a:ext>
            </a:extLst>
          </p:cNvPr>
          <p:cNvSpPr>
            <a:spLocks/>
          </p:cNvSpPr>
          <p:nvPr/>
        </p:nvSpPr>
        <p:spPr bwMode="auto">
          <a:xfrm>
            <a:off x="7258051" y="3402013"/>
            <a:ext cx="817563" cy="596900"/>
          </a:xfrm>
          <a:custGeom>
            <a:avLst/>
            <a:gdLst>
              <a:gd name="T0" fmla="*/ 2147483647 w 515"/>
              <a:gd name="T1" fmla="*/ 2147483647 h 376"/>
              <a:gd name="T2" fmla="*/ 2147483647 w 515"/>
              <a:gd name="T3" fmla="*/ 2147483647 h 376"/>
              <a:gd name="T4" fmla="*/ 2147483647 w 515"/>
              <a:gd name="T5" fmla="*/ 2147483647 h 376"/>
              <a:gd name="T6" fmla="*/ 2147483647 w 515"/>
              <a:gd name="T7" fmla="*/ 2147483647 h 376"/>
              <a:gd name="T8" fmla="*/ 2147483647 w 515"/>
              <a:gd name="T9" fmla="*/ 2147483647 h 376"/>
              <a:gd name="T10" fmla="*/ 2147483647 w 515"/>
              <a:gd name="T11" fmla="*/ 2147483647 h 376"/>
              <a:gd name="T12" fmla="*/ 2147483647 w 515"/>
              <a:gd name="T13" fmla="*/ 2147483647 h 376"/>
              <a:gd name="T14" fmla="*/ 2147483647 w 515"/>
              <a:gd name="T15" fmla="*/ 2147483647 h 376"/>
              <a:gd name="T16" fmla="*/ 2147483647 w 515"/>
              <a:gd name="T17" fmla="*/ 2147483647 h 376"/>
              <a:gd name="T18" fmla="*/ 2147483647 w 515"/>
              <a:gd name="T19" fmla="*/ 2147483647 h 376"/>
              <a:gd name="T20" fmla="*/ 2147483647 w 515"/>
              <a:gd name="T21" fmla="*/ 2147483647 h 376"/>
              <a:gd name="T22" fmla="*/ 2147483647 w 515"/>
              <a:gd name="T23" fmla="*/ 2147483647 h 376"/>
              <a:gd name="T24" fmla="*/ 2147483647 w 515"/>
              <a:gd name="T25" fmla="*/ 2147483647 h 376"/>
              <a:gd name="T26" fmla="*/ 2147483647 w 515"/>
              <a:gd name="T27" fmla="*/ 2147483647 h 376"/>
              <a:gd name="T28" fmla="*/ 2147483647 w 515"/>
              <a:gd name="T29" fmla="*/ 2147483647 h 376"/>
              <a:gd name="T30" fmla="*/ 2147483647 w 515"/>
              <a:gd name="T31" fmla="*/ 2147483647 h 376"/>
              <a:gd name="T32" fmla="*/ 2147483647 w 515"/>
              <a:gd name="T33" fmla="*/ 2147483647 h 376"/>
              <a:gd name="T34" fmla="*/ 2147483647 w 515"/>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5"/>
              <a:gd name="T55" fmla="*/ 0 h 376"/>
              <a:gd name="T56" fmla="*/ 515 w 515"/>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5" h="376">
                <a:moveTo>
                  <a:pt x="17" y="279"/>
                </a:moveTo>
                <a:cubicBezTo>
                  <a:pt x="0" y="252"/>
                  <a:pt x="8" y="246"/>
                  <a:pt x="17" y="217"/>
                </a:cubicBezTo>
                <a:cubicBezTo>
                  <a:pt x="19" y="175"/>
                  <a:pt x="16" y="133"/>
                  <a:pt x="24" y="92"/>
                </a:cubicBezTo>
                <a:cubicBezTo>
                  <a:pt x="26" y="82"/>
                  <a:pt x="40" y="79"/>
                  <a:pt x="45" y="71"/>
                </a:cubicBezTo>
                <a:cubicBezTo>
                  <a:pt x="72" y="31"/>
                  <a:pt x="41" y="21"/>
                  <a:pt x="101" y="1"/>
                </a:cubicBezTo>
                <a:cubicBezTo>
                  <a:pt x="155" y="7"/>
                  <a:pt x="174" y="0"/>
                  <a:pt x="191" y="50"/>
                </a:cubicBezTo>
                <a:cubicBezTo>
                  <a:pt x="198" y="45"/>
                  <a:pt x="204" y="36"/>
                  <a:pt x="212" y="36"/>
                </a:cubicBezTo>
                <a:cubicBezTo>
                  <a:pt x="226" y="36"/>
                  <a:pt x="253" y="50"/>
                  <a:pt x="253" y="50"/>
                </a:cubicBezTo>
                <a:cubicBezTo>
                  <a:pt x="267" y="48"/>
                  <a:pt x="281" y="46"/>
                  <a:pt x="295" y="43"/>
                </a:cubicBezTo>
                <a:cubicBezTo>
                  <a:pt x="309" y="39"/>
                  <a:pt x="337" y="29"/>
                  <a:pt x="337" y="29"/>
                </a:cubicBezTo>
                <a:cubicBezTo>
                  <a:pt x="450" y="39"/>
                  <a:pt x="395" y="26"/>
                  <a:pt x="462" y="71"/>
                </a:cubicBezTo>
                <a:cubicBezTo>
                  <a:pt x="494" y="120"/>
                  <a:pt x="515" y="157"/>
                  <a:pt x="441" y="182"/>
                </a:cubicBezTo>
                <a:cubicBezTo>
                  <a:pt x="424" y="208"/>
                  <a:pt x="399" y="297"/>
                  <a:pt x="364" y="307"/>
                </a:cubicBezTo>
                <a:cubicBezTo>
                  <a:pt x="340" y="314"/>
                  <a:pt x="313" y="312"/>
                  <a:pt x="288" y="314"/>
                </a:cubicBezTo>
                <a:cubicBezTo>
                  <a:pt x="271" y="363"/>
                  <a:pt x="282" y="343"/>
                  <a:pt x="260" y="376"/>
                </a:cubicBezTo>
                <a:cubicBezTo>
                  <a:pt x="188" y="352"/>
                  <a:pt x="233" y="363"/>
                  <a:pt x="122" y="355"/>
                </a:cubicBezTo>
                <a:cubicBezTo>
                  <a:pt x="117" y="339"/>
                  <a:pt x="121" y="318"/>
                  <a:pt x="108" y="307"/>
                </a:cubicBezTo>
                <a:cubicBezTo>
                  <a:pt x="103" y="303"/>
                  <a:pt x="19" y="280"/>
                  <a:pt x="17" y="279"/>
                </a:cubicBezTo>
                <a:close/>
              </a:path>
            </a:pathLst>
          </a:custGeom>
          <a:noFill/>
          <a:ln w="5715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7" name="Freeform 17">
            <a:extLst>
              <a:ext uri="{FF2B5EF4-FFF2-40B4-BE49-F238E27FC236}">
                <a16:creationId xmlns="" xmlns:a16="http://schemas.microsoft.com/office/drawing/2014/main" id="{266C73B8-BA03-40EC-88A4-83A4BBA45D22}"/>
              </a:ext>
            </a:extLst>
          </p:cNvPr>
          <p:cNvSpPr>
            <a:spLocks/>
          </p:cNvSpPr>
          <p:nvPr/>
        </p:nvSpPr>
        <p:spPr bwMode="auto">
          <a:xfrm>
            <a:off x="8583613" y="2338388"/>
            <a:ext cx="758825" cy="633413"/>
          </a:xfrm>
          <a:custGeom>
            <a:avLst/>
            <a:gdLst>
              <a:gd name="T0" fmla="*/ 2147483647 w 478"/>
              <a:gd name="T1" fmla="*/ 2147483647 h 399"/>
              <a:gd name="T2" fmla="*/ 2147483647 w 478"/>
              <a:gd name="T3" fmla="*/ 2147483647 h 399"/>
              <a:gd name="T4" fmla="*/ 2147483647 w 478"/>
              <a:gd name="T5" fmla="*/ 2147483647 h 399"/>
              <a:gd name="T6" fmla="*/ 2147483647 w 478"/>
              <a:gd name="T7" fmla="*/ 2147483647 h 399"/>
              <a:gd name="T8" fmla="*/ 2147483647 w 478"/>
              <a:gd name="T9" fmla="*/ 2147483647 h 399"/>
              <a:gd name="T10" fmla="*/ 2147483647 w 478"/>
              <a:gd name="T11" fmla="*/ 2147483647 h 399"/>
              <a:gd name="T12" fmla="*/ 2147483647 w 478"/>
              <a:gd name="T13" fmla="*/ 2147483647 h 399"/>
              <a:gd name="T14" fmla="*/ 2147483647 w 478"/>
              <a:gd name="T15" fmla="*/ 2147483647 h 399"/>
              <a:gd name="T16" fmla="*/ 2147483647 w 478"/>
              <a:gd name="T17" fmla="*/ 2147483647 h 399"/>
              <a:gd name="T18" fmla="*/ 2147483647 w 478"/>
              <a:gd name="T19" fmla="*/ 2147483647 h 399"/>
              <a:gd name="T20" fmla="*/ 2147483647 w 478"/>
              <a:gd name="T21" fmla="*/ 2147483647 h 399"/>
              <a:gd name="T22" fmla="*/ 2147483647 w 478"/>
              <a:gd name="T23" fmla="*/ 2147483647 h 399"/>
              <a:gd name="T24" fmla="*/ 2147483647 w 478"/>
              <a:gd name="T25" fmla="*/ 2147483647 h 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399"/>
              <a:gd name="T41" fmla="*/ 478 w 478"/>
              <a:gd name="T42" fmla="*/ 399 h 3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399">
                <a:moveTo>
                  <a:pt x="27" y="13"/>
                </a:moveTo>
                <a:cubicBezTo>
                  <a:pt x="15" y="71"/>
                  <a:pt x="4" y="52"/>
                  <a:pt x="13" y="117"/>
                </a:cubicBezTo>
                <a:cubicBezTo>
                  <a:pt x="16" y="136"/>
                  <a:pt x="16" y="155"/>
                  <a:pt x="20" y="173"/>
                </a:cubicBezTo>
                <a:cubicBezTo>
                  <a:pt x="23" y="187"/>
                  <a:pt x="34" y="215"/>
                  <a:pt x="34" y="215"/>
                </a:cubicBezTo>
                <a:cubicBezTo>
                  <a:pt x="42" y="398"/>
                  <a:pt x="0" y="399"/>
                  <a:pt x="124" y="374"/>
                </a:cubicBezTo>
                <a:cubicBezTo>
                  <a:pt x="284" y="382"/>
                  <a:pt x="298" y="387"/>
                  <a:pt x="478" y="381"/>
                </a:cubicBezTo>
                <a:cubicBezTo>
                  <a:pt x="471" y="376"/>
                  <a:pt x="462" y="374"/>
                  <a:pt x="457" y="367"/>
                </a:cubicBezTo>
                <a:cubicBezTo>
                  <a:pt x="449" y="355"/>
                  <a:pt x="443" y="326"/>
                  <a:pt x="443" y="326"/>
                </a:cubicBezTo>
                <a:cubicBezTo>
                  <a:pt x="452" y="298"/>
                  <a:pt x="452" y="287"/>
                  <a:pt x="423" y="277"/>
                </a:cubicBezTo>
                <a:cubicBezTo>
                  <a:pt x="399" y="241"/>
                  <a:pt x="384" y="204"/>
                  <a:pt x="353" y="173"/>
                </a:cubicBezTo>
                <a:cubicBezTo>
                  <a:pt x="362" y="117"/>
                  <a:pt x="349" y="61"/>
                  <a:pt x="319" y="13"/>
                </a:cubicBezTo>
                <a:cubicBezTo>
                  <a:pt x="206" y="18"/>
                  <a:pt x="160" y="28"/>
                  <a:pt x="55" y="20"/>
                </a:cubicBezTo>
                <a:cubicBezTo>
                  <a:pt x="31" y="4"/>
                  <a:pt x="40" y="0"/>
                  <a:pt x="27" y="13"/>
                </a:cubicBezTo>
                <a:close/>
              </a:path>
            </a:pathLst>
          </a:cu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5368" name="Rectangle 7">
            <a:extLst>
              <a:ext uri="{FF2B5EF4-FFF2-40B4-BE49-F238E27FC236}">
                <a16:creationId xmlns="" xmlns:a16="http://schemas.microsoft.com/office/drawing/2014/main" id="{5A549842-F835-4702-BA22-E4526CFE0955}"/>
              </a:ext>
            </a:extLst>
          </p:cNvPr>
          <p:cNvSpPr>
            <a:spLocks noChangeArrowheads="1"/>
          </p:cNvSpPr>
          <p:nvPr/>
        </p:nvSpPr>
        <p:spPr bwMode="auto">
          <a:xfrm>
            <a:off x="2457451" y="1260476"/>
            <a:ext cx="3292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000" dirty="0">
                <a:latin typeface="+mj-lt"/>
              </a:rPr>
              <a:t>Các quốc gia có tỉ lệ gia tăng dân số tự nhiên cao hơn mức trung bình nằm ở vùng nào của Châu Phi?</a:t>
            </a:r>
          </a:p>
        </p:txBody>
      </p:sp>
      <p:pic>
        <p:nvPicPr>
          <p:cNvPr id="15369" name="Picture 3" descr="TRFAQ">
            <a:extLst>
              <a:ext uri="{FF2B5EF4-FFF2-40B4-BE49-F238E27FC236}">
                <a16:creationId xmlns="" xmlns:a16="http://schemas.microsoft.com/office/drawing/2014/main" id="{F6EB0F48-EECC-4FF7-BC74-1BB1D5999A8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08101"/>
            <a:ext cx="1066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9">
            <a:extLst>
              <a:ext uri="{FF2B5EF4-FFF2-40B4-BE49-F238E27FC236}">
                <a16:creationId xmlns="" xmlns:a16="http://schemas.microsoft.com/office/drawing/2014/main" id="{D4311542-E110-46E2-B4B9-3C18C70AA005}"/>
              </a:ext>
            </a:extLst>
          </p:cNvPr>
          <p:cNvSpPr>
            <a:spLocks noChangeArrowheads="1"/>
          </p:cNvSpPr>
          <p:nvPr/>
        </p:nvSpPr>
        <p:spPr bwMode="auto">
          <a:xfrm>
            <a:off x="2457451" y="3986213"/>
            <a:ext cx="32924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000" dirty="0">
                <a:latin typeface="+mj-lt"/>
              </a:rPr>
              <a:t>Các quốc gia có tỉ lệ gia tăng dân số tự nhiên thấp hơn mức trung bình nằm ở vùng nào của Châu Phi?</a:t>
            </a:r>
          </a:p>
          <a:p>
            <a:pPr algn="just" eaLnBrk="1" hangingPunct="1"/>
            <a:r>
              <a:rPr lang="vi-VN" altLang="vi-VN" sz="2000" dirty="0">
                <a:latin typeface="+mj-lt"/>
              </a:rPr>
              <a:t> </a:t>
            </a:r>
          </a:p>
        </p:txBody>
      </p:sp>
      <p:pic>
        <p:nvPicPr>
          <p:cNvPr id="15371" name="Picture 3" descr="TRFAQ">
            <a:extLst>
              <a:ext uri="{FF2B5EF4-FFF2-40B4-BE49-F238E27FC236}">
                <a16:creationId xmlns="" xmlns:a16="http://schemas.microsoft.com/office/drawing/2014/main" id="{AB1F5CB3-A87A-4DDB-9B22-155B9A1EFC6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4046539"/>
            <a:ext cx="106680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a:extLst>
              <a:ext uri="{FF2B5EF4-FFF2-40B4-BE49-F238E27FC236}">
                <a16:creationId xmlns="" xmlns:a16="http://schemas.microsoft.com/office/drawing/2014/main" id="{76A04788-088D-4906-93CB-D8A683365FF9}"/>
              </a:ext>
            </a:extLst>
          </p:cNvPr>
          <p:cNvSpPr>
            <a:spLocks noChangeArrowheads="1"/>
          </p:cNvSpPr>
          <p:nvPr/>
        </p:nvSpPr>
        <p:spPr bwMode="auto">
          <a:xfrm>
            <a:off x="2457451" y="5384800"/>
            <a:ext cx="342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000" b="1" i="1" dirty="0">
                <a:solidFill>
                  <a:srgbClr val="C00000"/>
                </a:solidFill>
                <a:latin typeface="+mj-lt"/>
                <a:sym typeface="Wingdings 3" panose="05040102010807070707" pitchFamily="18" charset="2"/>
              </a:rPr>
              <a:t> </a:t>
            </a:r>
            <a:r>
              <a:rPr lang="en-US" altLang="vi-VN" sz="2000" b="1" i="1" dirty="0">
                <a:solidFill>
                  <a:srgbClr val="C00000"/>
                </a:solidFill>
                <a:latin typeface="+mj-lt"/>
              </a:rPr>
              <a:t>CH Nam Phi, Ai </a:t>
            </a:r>
            <a:r>
              <a:rPr lang="en-US" altLang="vi-VN" sz="2000" b="1" i="1" dirty="0" err="1">
                <a:solidFill>
                  <a:srgbClr val="C00000"/>
                </a:solidFill>
                <a:latin typeface="+mj-lt"/>
              </a:rPr>
              <a:t>Cập</a:t>
            </a:r>
            <a:endParaRPr lang="en-US" altLang="vi-VN" sz="2000" b="1" i="1" dirty="0">
              <a:solidFill>
                <a:srgbClr val="C00000"/>
              </a:solidFill>
              <a:latin typeface="+mj-lt"/>
            </a:endParaRPr>
          </a:p>
        </p:txBody>
      </p:sp>
      <p:sp>
        <p:nvSpPr>
          <p:cNvPr id="13" name="Rectangle 12">
            <a:extLst>
              <a:ext uri="{FF2B5EF4-FFF2-40B4-BE49-F238E27FC236}">
                <a16:creationId xmlns="" xmlns:a16="http://schemas.microsoft.com/office/drawing/2014/main" id="{7B10344D-D749-4F50-9E1E-FD8506773369}"/>
              </a:ext>
            </a:extLst>
          </p:cNvPr>
          <p:cNvSpPr>
            <a:spLocks noChangeArrowheads="1"/>
          </p:cNvSpPr>
          <p:nvPr/>
        </p:nvSpPr>
        <p:spPr bwMode="auto">
          <a:xfrm>
            <a:off x="2457451" y="2720975"/>
            <a:ext cx="3292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000" b="1" i="1" dirty="0">
                <a:solidFill>
                  <a:srgbClr val="C00000"/>
                </a:solidFill>
                <a:latin typeface="+mj-lt"/>
                <a:sym typeface="Wingdings 3" panose="05040102010807070707" pitchFamily="18" charset="2"/>
              </a:rPr>
              <a:t> </a:t>
            </a:r>
            <a:r>
              <a:rPr lang="en-US" altLang="vi-VN" sz="2000" b="1" i="1" dirty="0">
                <a:solidFill>
                  <a:srgbClr val="C00000"/>
                </a:solidFill>
                <a:latin typeface="+mj-lt"/>
              </a:rPr>
              <a:t>Ethiopia, Tanzania, Nigeria.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repeatCount="3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90"/>
                                          </p:val>
                                        </p:tav>
                                        <p:tav tm="100000">
                                          <p:val>
                                            <p:fltVal val="0"/>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a:extLst>
              <a:ext uri="{FF2B5EF4-FFF2-40B4-BE49-F238E27FC236}">
                <a16:creationId xmlns="" xmlns:a16="http://schemas.microsoft.com/office/drawing/2014/main" id="{5700AD25-A734-440C-9883-00ABB2A48E17}"/>
              </a:ext>
            </a:extLst>
          </p:cNvPr>
          <p:cNvSpPr>
            <a:spLocks noChangeShapeType="1"/>
          </p:cNvSpPr>
          <p:nvPr/>
        </p:nvSpPr>
        <p:spPr bwMode="auto">
          <a:xfrm>
            <a:off x="9067800" y="22272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387" name="Text Box 3">
            <a:extLst>
              <a:ext uri="{FF2B5EF4-FFF2-40B4-BE49-F238E27FC236}">
                <a16:creationId xmlns="" xmlns:a16="http://schemas.microsoft.com/office/drawing/2014/main" id="{6047A6F5-641C-4907-99CE-89BAF8484DF8}"/>
              </a:ext>
            </a:extLst>
          </p:cNvPr>
          <p:cNvSpPr txBox="1">
            <a:spLocks noChangeArrowheads="1"/>
          </p:cNvSpPr>
          <p:nvPr/>
        </p:nvSpPr>
        <p:spPr bwMode="auto">
          <a:xfrm>
            <a:off x="2514600" y="371476"/>
            <a:ext cx="273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800">
                <a:latin typeface=".VnTime" pitchFamily="34" charset="0"/>
              </a:rPr>
              <a:t> </a:t>
            </a:r>
            <a:endParaRPr lang="en-US" altLang="vi-VN" sz="2000">
              <a:solidFill>
                <a:srgbClr val="0000FF"/>
              </a:solidFill>
              <a:latin typeface=".VnBook-AntiquaH" pitchFamily="34" charset="0"/>
            </a:endParaRPr>
          </a:p>
        </p:txBody>
      </p:sp>
      <p:sp>
        <p:nvSpPr>
          <p:cNvPr id="16388" name="Text Box 4">
            <a:extLst>
              <a:ext uri="{FF2B5EF4-FFF2-40B4-BE49-F238E27FC236}">
                <a16:creationId xmlns="" xmlns:a16="http://schemas.microsoft.com/office/drawing/2014/main" id="{E0B78483-01A3-47EF-8BC3-D1CD4D0F8CF5}"/>
              </a:ext>
            </a:extLst>
          </p:cNvPr>
          <p:cNvSpPr txBox="1">
            <a:spLocks noChangeArrowheads="1"/>
          </p:cNvSpPr>
          <p:nvPr/>
        </p:nvSpPr>
        <p:spPr bwMode="auto">
          <a:xfrm>
            <a:off x="3048000" y="2227264"/>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sz="2000">
              <a:latin typeface=".VnTime" pitchFamily="34" charset="0"/>
            </a:endParaRPr>
          </a:p>
        </p:txBody>
      </p:sp>
      <p:sp>
        <p:nvSpPr>
          <p:cNvPr id="16389" name="Text Box 5">
            <a:extLst>
              <a:ext uri="{FF2B5EF4-FFF2-40B4-BE49-F238E27FC236}">
                <a16:creationId xmlns="" xmlns:a16="http://schemas.microsoft.com/office/drawing/2014/main" id="{1021EC49-9540-496E-AF78-97B420CDAF27}"/>
              </a:ext>
            </a:extLst>
          </p:cNvPr>
          <p:cNvSpPr txBox="1">
            <a:spLocks noChangeArrowheads="1"/>
          </p:cNvSpPr>
          <p:nvPr/>
        </p:nvSpPr>
        <p:spPr bwMode="auto">
          <a:xfrm>
            <a:off x="2438400" y="1084264"/>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sz="2000">
              <a:latin typeface=".VnTime" pitchFamily="34" charset="0"/>
            </a:endParaRPr>
          </a:p>
        </p:txBody>
      </p:sp>
      <p:pic>
        <p:nvPicPr>
          <p:cNvPr id="58379" name="Picture 11">
            <a:extLst>
              <a:ext uri="{FF2B5EF4-FFF2-40B4-BE49-F238E27FC236}">
                <a16:creationId xmlns="" xmlns:a16="http://schemas.microsoft.com/office/drawing/2014/main" id="{896FA01F-F9F0-4BF4-A9B5-83B39D6B0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1"/>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2">
            <a:extLst>
              <a:ext uri="{FF2B5EF4-FFF2-40B4-BE49-F238E27FC236}">
                <a16:creationId xmlns="" xmlns:a16="http://schemas.microsoft.com/office/drawing/2014/main" id="{9D15CA75-7C6E-442D-9CAE-DF6CE3DD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84264"/>
            <a:ext cx="45720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13" descr="1">
            <a:extLst>
              <a:ext uri="{FF2B5EF4-FFF2-40B4-BE49-F238E27FC236}">
                <a16:creationId xmlns="" xmlns:a16="http://schemas.microsoft.com/office/drawing/2014/main" id="{30346B4B-7A44-4FDE-A644-D26EF6C81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191001"/>
            <a:ext cx="45720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nan-doi-1">
            <a:extLst>
              <a:ext uri="{FF2B5EF4-FFF2-40B4-BE49-F238E27FC236}">
                <a16:creationId xmlns="" xmlns:a16="http://schemas.microsoft.com/office/drawing/2014/main" id="{F1D1B832-19DD-484B-95A8-319A3CA57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084263"/>
            <a:ext cx="457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extLst>
              <a:ext uri="{FF2B5EF4-FFF2-40B4-BE49-F238E27FC236}">
                <a16:creationId xmlns="" xmlns:a16="http://schemas.microsoft.com/office/drawing/2014/main" id="{69CC5C50-CFF2-4C6E-9740-E89B12A4AC07}"/>
              </a:ext>
            </a:extLst>
          </p:cNvPr>
          <p:cNvSpPr>
            <a:spLocks noChangeArrowheads="1"/>
          </p:cNvSpPr>
          <p:nvPr/>
        </p:nvSpPr>
        <p:spPr bwMode="auto">
          <a:xfrm>
            <a:off x="2303463" y="220664"/>
            <a:ext cx="8305800" cy="769937"/>
          </a:xfrm>
          <a:prstGeom prst="rect">
            <a:avLst/>
          </a:prstGeom>
          <a:noFill/>
          <a:ln>
            <a:noFill/>
          </a:ln>
        </p:spPr>
        <p:txBody>
          <a:bodyPr anchor="ctr">
            <a:spAutoFit/>
          </a:bodyPr>
          <a:lstStyle/>
          <a:p>
            <a:pPr algn="just">
              <a:defRPr/>
            </a:pPr>
            <a:r>
              <a:rPr lang="en-US" sz="2200" i="1" dirty="0" err="1">
                <a:solidFill>
                  <a:srgbClr val="FF0000"/>
                </a:solidFill>
                <a:latin typeface="Times New Roman" panose="02020603050405020304" pitchFamily="18" charset="0"/>
                <a:cs typeface="Times New Roman" panose="02020603050405020304" pitchFamily="18" charset="0"/>
              </a:rPr>
              <a:t>Hãy</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cho</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biết</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bùng</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nổ</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dân</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số</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dẫn</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đến</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hậu</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quả</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gì</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đối</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với</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sự</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phát</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triển</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kinh</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tế</a:t>
            </a:r>
            <a:r>
              <a:rPr lang="en-US" sz="2200" i="1" dirty="0">
                <a:solidFill>
                  <a:srgbClr val="FF0000"/>
                </a:solidFill>
                <a:latin typeface="Times New Roman" panose="02020603050405020304" pitchFamily="18" charset="0"/>
                <a:cs typeface="Times New Roman" panose="02020603050405020304" pitchFamily="18" charset="0"/>
              </a:rPr>
              <a:t> - </a:t>
            </a:r>
            <a:r>
              <a:rPr lang="en-US" sz="2200" i="1" dirty="0" err="1">
                <a:solidFill>
                  <a:srgbClr val="FF0000"/>
                </a:solidFill>
                <a:latin typeface="Times New Roman" panose="02020603050405020304" pitchFamily="18" charset="0"/>
                <a:cs typeface="Times New Roman" panose="02020603050405020304" pitchFamily="18" charset="0"/>
              </a:rPr>
              <a:t>xã</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hội</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Châu</a:t>
            </a:r>
            <a:r>
              <a:rPr lang="en-US" sz="2200" i="1" dirty="0">
                <a:solidFill>
                  <a:srgbClr val="FF0000"/>
                </a:solidFill>
                <a:latin typeface="Times New Roman" panose="02020603050405020304" pitchFamily="18" charset="0"/>
                <a:cs typeface="Times New Roman" panose="02020603050405020304" pitchFamily="18" charset="0"/>
              </a:rPr>
              <a:t> Phi ?</a:t>
            </a:r>
          </a:p>
        </p:txBody>
      </p:sp>
      <p:pic>
        <p:nvPicPr>
          <p:cNvPr id="16395" name="Picture 3" descr="TRFAQ">
            <a:extLst>
              <a:ext uri="{FF2B5EF4-FFF2-40B4-BE49-F238E27FC236}">
                <a16:creationId xmlns="" xmlns:a16="http://schemas.microsoft.com/office/drawing/2014/main" id="{EB009EF3-AE87-4455-B729-5CD9485DA2F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00201" y="169864"/>
            <a:ext cx="728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 xmlns:a16="http://schemas.microsoft.com/office/drawing/2014/main" id="{1BF59883-8E5C-4EFC-8C1F-CCD89D8CC13F}"/>
              </a:ext>
            </a:extLst>
          </p:cNvPr>
          <p:cNvSpPr txBox="1">
            <a:spLocks noChangeArrowheads="1"/>
          </p:cNvSpPr>
          <p:nvPr/>
        </p:nvSpPr>
        <p:spPr bwMode="auto">
          <a:xfrm>
            <a:off x="1524000" y="3884613"/>
            <a:ext cx="91440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a:solidFill>
                  <a:srgbClr val="FF0000"/>
                </a:solidFill>
                <a:latin typeface="Times New Roman" panose="02020603050405020304" pitchFamily="18" charset="0"/>
              </a:rPr>
              <a:t>TỈ LỆ NGƯỜI BIẾT CHỮ THẤP, TỈ LỆ GIA TĂNG DÂN SỐ TỰ NHIÊN CAO</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8380"/>
                                        </p:tgtEl>
                                        <p:attrNameLst>
                                          <p:attrName>style.visibility</p:attrName>
                                        </p:attrNameLst>
                                      </p:cBhvr>
                                      <p:to>
                                        <p:strVal val="visible"/>
                                      </p:to>
                                    </p:set>
                                    <p:animEffect transition="in" filter="wheel(4)">
                                      <p:cBhvr>
                                        <p:cTn id="7" dur="2000"/>
                                        <p:tgtEl>
                                          <p:spTgt spid="58380"/>
                                        </p:tgtEl>
                                      </p:cBhvr>
                                    </p:animEffect>
                                  </p:childTnLst>
                                </p:cTn>
                              </p:par>
                              <p:par>
                                <p:cTn id="8" presetID="21" presetClass="entr" presetSubtype="4" fill="hold" nodeType="withEffect">
                                  <p:stCondLst>
                                    <p:cond delay="0"/>
                                  </p:stCondLst>
                                  <p:childTnLst>
                                    <p:set>
                                      <p:cBhvr>
                                        <p:cTn id="9" dur="1" fill="hold">
                                          <p:stCondLst>
                                            <p:cond delay="0"/>
                                          </p:stCondLst>
                                        </p:cTn>
                                        <p:tgtEl>
                                          <p:spTgt spid="58383"/>
                                        </p:tgtEl>
                                        <p:attrNameLst>
                                          <p:attrName>style.visibility</p:attrName>
                                        </p:attrNameLst>
                                      </p:cBhvr>
                                      <p:to>
                                        <p:strVal val="visible"/>
                                      </p:to>
                                    </p:set>
                                    <p:animEffect transition="in" filter="wheel(4)">
                                      <p:cBhvr>
                                        <p:cTn id="10" dur="2000"/>
                                        <p:tgtEl>
                                          <p:spTgt spid="58383"/>
                                        </p:tgtEl>
                                      </p:cBhvr>
                                    </p:animEffect>
                                  </p:childTnLst>
                                </p:cTn>
                              </p:par>
                              <p:par>
                                <p:cTn id="11" presetID="21" presetClass="entr" presetSubtype="4" fill="hold" nodeType="withEffect">
                                  <p:stCondLst>
                                    <p:cond delay="0"/>
                                  </p:stCondLst>
                                  <p:childTnLst>
                                    <p:set>
                                      <p:cBhvr>
                                        <p:cTn id="12" dur="1" fill="hold">
                                          <p:stCondLst>
                                            <p:cond delay="0"/>
                                          </p:stCondLst>
                                        </p:cTn>
                                        <p:tgtEl>
                                          <p:spTgt spid="58381"/>
                                        </p:tgtEl>
                                        <p:attrNameLst>
                                          <p:attrName>style.visibility</p:attrName>
                                        </p:attrNameLst>
                                      </p:cBhvr>
                                      <p:to>
                                        <p:strVal val="visible"/>
                                      </p:to>
                                    </p:set>
                                    <p:animEffect transition="in" filter="wheel(4)">
                                      <p:cBhvr>
                                        <p:cTn id="13" dur="2000"/>
                                        <p:tgtEl>
                                          <p:spTgt spid="58381"/>
                                        </p:tgtEl>
                                      </p:cBhvr>
                                    </p:animEffect>
                                  </p:childTnLst>
                                </p:cTn>
                              </p:par>
                              <p:par>
                                <p:cTn id="14" presetID="21" presetClass="entr" presetSubtype="4" fill="hold" nodeType="withEffect">
                                  <p:stCondLst>
                                    <p:cond delay="0"/>
                                  </p:stCondLst>
                                  <p:childTnLst>
                                    <p:set>
                                      <p:cBhvr>
                                        <p:cTn id="15" dur="1" fill="hold">
                                          <p:stCondLst>
                                            <p:cond delay="0"/>
                                          </p:stCondLst>
                                        </p:cTn>
                                        <p:tgtEl>
                                          <p:spTgt spid="58379"/>
                                        </p:tgtEl>
                                        <p:attrNameLst>
                                          <p:attrName>style.visibility</p:attrName>
                                        </p:attrNameLst>
                                      </p:cBhvr>
                                      <p:to>
                                        <p:strVal val="visible"/>
                                      </p:to>
                                    </p:set>
                                    <p:animEffect transition="in" filter="wheel(4)">
                                      <p:cBhvr>
                                        <p:cTn id="16" dur="2000"/>
                                        <p:tgtEl>
                                          <p:spTgt spid="58379"/>
                                        </p:tgtEl>
                                      </p:cBhvr>
                                    </p:animEffect>
                                  </p:childTnLst>
                                </p:cTn>
                              </p:par>
                            </p:childTnLst>
                          </p:cTn>
                        </p:par>
                        <p:par>
                          <p:cTn id="17" fill="hold" nodeType="afterGroup">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4" descr="http://www.thongtinkhoahoc.net/wp-content/uploads/2015/09/h%C3%ACnh-150901a2.jpg">
            <a:extLst>
              <a:ext uri="{FF2B5EF4-FFF2-40B4-BE49-F238E27FC236}">
                <a16:creationId xmlns="" xmlns:a16="http://schemas.microsoft.com/office/drawing/2014/main" id="{179835EF-86AA-4401-B68D-EC3F36395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43300"/>
            <a:ext cx="45148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img.news.zing.vn/img/353/t353126.jpg">
            <a:extLst>
              <a:ext uri="{FF2B5EF4-FFF2-40B4-BE49-F238E27FC236}">
                <a16:creationId xmlns="" xmlns:a16="http://schemas.microsoft.com/office/drawing/2014/main" id="{A7F36FF8-1ED2-4F87-9AAD-5A024D68B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s://i.ytimg.com/vi/-Lfn5uf0kjM/hqdefault.jpg">
            <a:extLst>
              <a:ext uri="{FF2B5EF4-FFF2-40B4-BE49-F238E27FC236}">
                <a16:creationId xmlns="" xmlns:a16="http://schemas.microsoft.com/office/drawing/2014/main" id="{F6D8C35A-E3B3-4570-BB6B-9B1660A3A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43300"/>
            <a:ext cx="4495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http://img.vietnamplus.vn/t660/Uploaded/qfsqy/2014_05_13/13052014_nan_doi.jpg">
            <a:extLst>
              <a:ext uri="{FF2B5EF4-FFF2-40B4-BE49-F238E27FC236}">
                <a16:creationId xmlns="" xmlns:a16="http://schemas.microsoft.com/office/drawing/2014/main" id="{90267B83-E800-4B0F-A1B3-763FF3E02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4" descr="Copy%20of%20i41_084955">
            <a:extLst>
              <a:ext uri="{FF2B5EF4-FFF2-40B4-BE49-F238E27FC236}">
                <a16:creationId xmlns="" xmlns:a16="http://schemas.microsoft.com/office/drawing/2014/main" id="{9FAC4B53-CE62-4878-922D-74E6AAAF2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338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13171-Domorodci,_holcicka_s_chlapeckem,_Sudan,_1931">
            <a:extLst>
              <a:ext uri="{FF2B5EF4-FFF2-40B4-BE49-F238E27FC236}">
                <a16:creationId xmlns="" xmlns:a16="http://schemas.microsoft.com/office/drawing/2014/main" id="{52F4E774-0CAF-44C4-BA43-F2C3D62F5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a:extLst>
              <a:ext uri="{FF2B5EF4-FFF2-40B4-BE49-F238E27FC236}">
                <a16:creationId xmlns="" xmlns:a16="http://schemas.microsoft.com/office/drawing/2014/main" id="{11EB1ACD-BA6E-42CF-A4CD-97E8E20932BE}"/>
              </a:ext>
            </a:extLst>
          </p:cNvPr>
          <p:cNvGrpSpPr>
            <a:grpSpLocks/>
          </p:cNvGrpSpPr>
          <p:nvPr/>
        </p:nvGrpSpPr>
        <p:grpSpPr bwMode="auto">
          <a:xfrm>
            <a:off x="6019800" y="3733800"/>
            <a:ext cx="4648200" cy="3124200"/>
            <a:chOff x="2112" y="2400"/>
            <a:chExt cx="1968" cy="1920"/>
          </a:xfrm>
        </p:grpSpPr>
        <p:pic>
          <p:nvPicPr>
            <p:cNvPr id="19463" name="Picture 4" descr="14219562.jpg">
              <a:extLst>
                <a:ext uri="{FF2B5EF4-FFF2-40B4-BE49-F238E27FC236}">
                  <a16:creationId xmlns="" xmlns:a16="http://schemas.microsoft.com/office/drawing/2014/main" id="{A4A038D2-070B-4B64-AF42-108355209AF9}"/>
                </a:ext>
              </a:extLst>
            </p:cNvPr>
            <p:cNvPicPr>
              <a:picLocks noChangeAspect="1"/>
            </p:cNvPicPr>
            <p:nvPr/>
          </p:nvPicPr>
          <p:blipFill>
            <a:blip r:embed="rId4">
              <a:extLst>
                <a:ext uri="{28A0092B-C50C-407E-A947-70E740481C1C}">
                  <a14:useLocalDpi xmlns:a14="http://schemas.microsoft.com/office/drawing/2010/main" val="0"/>
                </a:ext>
              </a:extLst>
            </a:blip>
            <a:srcRect l="10001" t="9744" r="10001"/>
            <a:stretch>
              <a:fillRect/>
            </a:stretch>
          </p:blipFill>
          <p:spPr bwMode="auto">
            <a:xfrm>
              <a:off x="2160" y="2400"/>
              <a:ext cx="1871" cy="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19">
              <a:extLst>
                <a:ext uri="{FF2B5EF4-FFF2-40B4-BE49-F238E27FC236}">
                  <a16:creationId xmlns="" xmlns:a16="http://schemas.microsoft.com/office/drawing/2014/main" id="{03E28E0B-E17D-4520-BCB2-98FE63C437E8}"/>
                </a:ext>
              </a:extLst>
            </p:cNvPr>
            <p:cNvSpPr txBox="1">
              <a:spLocks noChangeArrowheads="1"/>
            </p:cNvSpPr>
            <p:nvPr/>
          </p:nvSpPr>
          <p:spPr bwMode="auto">
            <a:xfrm>
              <a:off x="2112" y="4108"/>
              <a:ext cx="19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1600" b="1">
                  <a:solidFill>
                    <a:srgbClr val="FF3300"/>
                  </a:solidFill>
                  <a:latin typeface="Times New Roman" panose="02020603050405020304" pitchFamily="18" charset="0"/>
                </a:rPr>
                <a:t>Đ</a:t>
              </a:r>
              <a:r>
                <a:rPr lang="en-US" altLang="vi-VN" sz="1600" b="1">
                  <a:solidFill>
                    <a:srgbClr val="FF3300"/>
                  </a:solidFill>
                  <a:latin typeface=".VnTime" pitchFamily="34" charset="0"/>
                </a:rPr>
                <a:t>«i dÐp cña ng­ười nghÌo</a:t>
              </a:r>
              <a:r>
                <a:rPr lang="en-US" altLang="vi-VN" sz="1600" b="1">
                  <a:solidFill>
                    <a:schemeClr val="bg1"/>
                  </a:solidFill>
                  <a:latin typeface=".VnTime" pitchFamily="34" charset="0"/>
                </a:rPr>
                <a:t> </a:t>
              </a:r>
            </a:p>
          </p:txBody>
        </p:sp>
      </p:grpSp>
      <p:sp>
        <p:nvSpPr>
          <p:cNvPr id="19461" name="Line 9">
            <a:extLst>
              <a:ext uri="{FF2B5EF4-FFF2-40B4-BE49-F238E27FC236}">
                <a16:creationId xmlns="" xmlns:a16="http://schemas.microsoft.com/office/drawing/2014/main" id="{03F463A1-D5DA-4CF4-AB50-9FFA73F7D2D0}"/>
              </a:ext>
            </a:extLst>
          </p:cNvPr>
          <p:cNvSpPr>
            <a:spLocks noChangeShapeType="1"/>
          </p:cNvSpPr>
          <p:nvPr/>
        </p:nvSpPr>
        <p:spPr bwMode="auto">
          <a:xfrm flipH="1">
            <a:off x="9753600" y="6705600"/>
            <a:ext cx="533400" cy="0"/>
          </a:xfrm>
          <a:prstGeom prst="line">
            <a:avLst/>
          </a:prstGeom>
          <a:noFill/>
          <a:ln w="57150">
            <a:solidFill>
              <a:schemeClr val="bg2"/>
            </a:solidFill>
            <a:round/>
            <a:headEnd/>
            <a:tailEnd type="triangle" w="med" len="med"/>
          </a:ln>
          <a:effectLst>
            <a:outerShdw dist="35921" dir="2700000" algn="ctr" rotWithShape="0">
              <a:schemeClr val="bg2"/>
            </a:outerShdw>
          </a:effectLst>
        </p:spPr>
        <p:txBody>
          <a:bodyPr/>
          <a:lstStyle/>
          <a:p>
            <a:pPr>
              <a:defRPr/>
            </a:pPr>
            <a:endParaRPr lang="en-US">
              <a:latin typeface="Arial" charset="0"/>
              <a:cs typeface="Arial" charset="0"/>
            </a:endParaRPr>
          </a:p>
        </p:txBody>
      </p:sp>
      <p:pic>
        <p:nvPicPr>
          <p:cNvPr id="19462" name="Picture 13" descr="E:\ĐỊA LÝ\ĐỊA 7\BÀI 29 - DÂN CƯ, XÃ HỘI CHÂU PHI\084623_bat-binh-dang-gioi-chau-phi.jpg">
            <a:extLst>
              <a:ext uri="{FF2B5EF4-FFF2-40B4-BE49-F238E27FC236}">
                <a16:creationId xmlns="" xmlns:a16="http://schemas.microsoft.com/office/drawing/2014/main" id="{4E596F1F-0A9C-4CDD-B15E-254727CC5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Line 2">
            <a:extLst>
              <a:ext uri="{FF2B5EF4-FFF2-40B4-BE49-F238E27FC236}">
                <a16:creationId xmlns="" xmlns:a16="http://schemas.microsoft.com/office/drawing/2014/main" id="{826F3635-4D35-41F2-A460-1122D41F8E3E}"/>
              </a:ext>
            </a:extLst>
          </p:cNvPr>
          <p:cNvSpPr>
            <a:spLocks noChangeShapeType="1"/>
          </p:cNvSpPr>
          <p:nvPr/>
        </p:nvSpPr>
        <p:spPr bwMode="auto">
          <a:xfrm>
            <a:off x="9067800" y="2362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83" name="Text Box 3">
            <a:extLst>
              <a:ext uri="{FF2B5EF4-FFF2-40B4-BE49-F238E27FC236}">
                <a16:creationId xmlns="" xmlns:a16="http://schemas.microsoft.com/office/drawing/2014/main" id="{C39A80A3-9D84-449A-88F7-BE8B6D040B94}"/>
              </a:ext>
            </a:extLst>
          </p:cNvPr>
          <p:cNvSpPr txBox="1">
            <a:spLocks noChangeArrowheads="1"/>
          </p:cNvSpPr>
          <p:nvPr/>
        </p:nvSpPr>
        <p:spPr bwMode="auto">
          <a:xfrm>
            <a:off x="2514600" y="371476"/>
            <a:ext cx="184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600">
              <a:solidFill>
                <a:srgbClr val="0000FF"/>
              </a:solidFill>
              <a:latin typeface="Times New Roman" panose="02020603050405020304" pitchFamily="18" charset="0"/>
            </a:endParaRPr>
          </a:p>
        </p:txBody>
      </p:sp>
      <p:sp>
        <p:nvSpPr>
          <p:cNvPr id="20484" name="Text Box 5">
            <a:extLst>
              <a:ext uri="{FF2B5EF4-FFF2-40B4-BE49-F238E27FC236}">
                <a16:creationId xmlns="" xmlns:a16="http://schemas.microsoft.com/office/drawing/2014/main" id="{6D1FE1E9-DF98-428F-A36E-F66ED76851BF}"/>
              </a:ext>
            </a:extLst>
          </p:cNvPr>
          <p:cNvSpPr txBox="1">
            <a:spLocks noChangeArrowheads="1"/>
          </p:cNvSpPr>
          <p:nvPr/>
        </p:nvSpPr>
        <p:spPr bwMode="auto">
          <a:xfrm>
            <a:off x="2438400" y="12192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a:latin typeface="Times New Roman" panose="02020603050405020304" pitchFamily="18" charset="0"/>
            </a:endParaRPr>
          </a:p>
        </p:txBody>
      </p:sp>
      <p:pic>
        <p:nvPicPr>
          <p:cNvPr id="20485" name="Picture 10" descr="b5">
            <a:extLst>
              <a:ext uri="{FF2B5EF4-FFF2-40B4-BE49-F238E27FC236}">
                <a16:creationId xmlns="" xmlns:a16="http://schemas.microsoft.com/office/drawing/2014/main" id="{7A3433F4-0F69-497D-A11E-C0C2179B4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descr="b8">
            <a:extLst>
              <a:ext uri="{FF2B5EF4-FFF2-40B4-BE49-F238E27FC236}">
                <a16:creationId xmlns="" xmlns:a16="http://schemas.microsoft.com/office/drawing/2014/main" id="{AE2AFE2F-3B60-4432-A00E-48B998F2D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Hình ảnh có liên quan">
            <a:extLst>
              <a:ext uri="{FF2B5EF4-FFF2-40B4-BE49-F238E27FC236}">
                <a16:creationId xmlns="" xmlns:a16="http://schemas.microsoft.com/office/drawing/2014/main" id="{DB31372C-6C87-4BE0-BE17-4ABA09F82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Hình ảnh có liên quan">
            <a:extLst>
              <a:ext uri="{FF2B5EF4-FFF2-40B4-BE49-F238E27FC236}">
                <a16:creationId xmlns="" xmlns:a16="http://schemas.microsoft.com/office/drawing/2014/main" id="{B748F796-ABFE-42EC-A6E8-AC573F26CD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A5238D9D-35A1-48B9-AF60-BCF3CC9ED885}"/>
              </a:ext>
            </a:extLst>
          </p:cNvPr>
          <p:cNvSpPr/>
          <p:nvPr/>
        </p:nvSpPr>
        <p:spPr>
          <a:xfrm>
            <a:off x="5334000" y="3048000"/>
            <a:ext cx="1676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Bệnh tật</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 xmlns:a16="http://schemas.microsoft.com/office/drawing/2014/main" id="{ED080415-FBD0-4180-9D32-041EB5A57537}"/>
              </a:ext>
            </a:extLst>
          </p:cNvPr>
          <p:cNvSpPr txBox="1">
            <a:spLocks noChangeArrowheads="1"/>
          </p:cNvSpPr>
          <p:nvPr/>
        </p:nvSpPr>
        <p:spPr bwMode="auto">
          <a:xfrm>
            <a:off x="3200400" y="6324601"/>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a:p>
        </p:txBody>
      </p:sp>
      <p:sp>
        <p:nvSpPr>
          <p:cNvPr id="21507" name="AutoShape 5" descr="Z">
            <a:extLst>
              <a:ext uri="{FF2B5EF4-FFF2-40B4-BE49-F238E27FC236}">
                <a16:creationId xmlns="" xmlns:a16="http://schemas.microsoft.com/office/drawing/2014/main" id="{18998B1F-0FBD-4C41-A1A6-0C9A00C7C4C5}"/>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21508" name="AutoShape 7" descr="Z">
            <a:extLst>
              <a:ext uri="{FF2B5EF4-FFF2-40B4-BE49-F238E27FC236}">
                <a16:creationId xmlns="" xmlns:a16="http://schemas.microsoft.com/office/drawing/2014/main" id="{0F77462C-4D8A-4C96-B784-0E2A4203B06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21509" name="Picture 2" descr="http://media.tinmoi.vn/2014/08/10/ebola-1-14.jpg">
            <a:extLst>
              <a:ext uri="{FF2B5EF4-FFF2-40B4-BE49-F238E27FC236}">
                <a16:creationId xmlns="" xmlns:a16="http://schemas.microsoft.com/office/drawing/2014/main" id="{01172FD1-D31E-498B-8A7D-8EA30EAD3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24251"/>
            <a:ext cx="46101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a:extLst>
              <a:ext uri="{FF2B5EF4-FFF2-40B4-BE49-F238E27FC236}">
                <a16:creationId xmlns="" xmlns:a16="http://schemas.microsoft.com/office/drawing/2014/main" id="{3F991CB2-E012-441F-8B5D-C54127C5205B}"/>
              </a:ext>
            </a:extLst>
          </p:cNvPr>
          <p:cNvSpPr>
            <a:spLocks noChangeArrowheads="1"/>
          </p:cNvSpPr>
          <p:nvPr/>
        </p:nvSpPr>
        <p:spPr bwMode="auto">
          <a:xfrm>
            <a:off x="7888288" y="5305426"/>
            <a:ext cx="157607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a:solidFill>
                  <a:srgbClr val="FF0000"/>
                </a:solidFill>
                <a:latin typeface="Times New Roman" panose="02020603050405020304" pitchFamily="18" charset="0"/>
                <a:cs typeface="Times New Roman" panose="02020603050405020304" pitchFamily="18" charset="0"/>
              </a:rPr>
              <a:t>Dịch Ebola</a:t>
            </a:r>
          </a:p>
        </p:txBody>
      </p:sp>
      <p:pic>
        <p:nvPicPr>
          <p:cNvPr id="21511" name="Picture 6" descr="http://static.anninhthudo.vn/uploaded/77/2015_07_15/bien-doi-khi-hau.jpg?width=500">
            <a:extLst>
              <a:ext uri="{FF2B5EF4-FFF2-40B4-BE49-F238E27FC236}">
                <a16:creationId xmlns="" xmlns:a16="http://schemas.microsoft.com/office/drawing/2014/main" id="{0A4D6D77-9A67-4F4F-9503-4D9F9AFF6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AutoShape 8" descr="http://data.vietinfo.eu/News/2011/12/31/167119/1325324449.8295.jpg">
            <a:extLst>
              <a:ext uri="{FF2B5EF4-FFF2-40B4-BE49-F238E27FC236}">
                <a16:creationId xmlns="" xmlns:a16="http://schemas.microsoft.com/office/drawing/2014/main" id="{3E439BEF-CB7C-4EBF-990C-DE7D07907791}"/>
              </a:ext>
            </a:extLst>
          </p:cNvPr>
          <p:cNvSpPr>
            <a:spLocks noChangeAspect="1" noChangeArrowheads="1"/>
          </p:cNvSpPr>
          <p:nvPr/>
        </p:nvSpPr>
        <p:spPr bwMode="auto">
          <a:xfrm>
            <a:off x="1679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21513" name="Picture 14" descr="http://khoahocvadoisong.net/upload/datacenter80/aids_Africa.jpg">
            <a:extLst>
              <a:ext uri="{FF2B5EF4-FFF2-40B4-BE49-F238E27FC236}">
                <a16:creationId xmlns="" xmlns:a16="http://schemas.microsoft.com/office/drawing/2014/main" id="{29E55049-23D6-41E2-999B-14582CC87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4573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descr="https://vtv1.vcmedia.vn/thumb_w/650/Uploaded/luonghue/2014_08_06/dich_060814.jpg">
            <a:extLst>
              <a:ext uri="{FF2B5EF4-FFF2-40B4-BE49-F238E27FC236}">
                <a16:creationId xmlns="" xmlns:a16="http://schemas.microsoft.com/office/drawing/2014/main" id="{D24E89D3-859F-4451-9C82-315335E90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524251"/>
            <a:ext cx="4495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4">
            <a:extLst>
              <a:ext uri="{FF2B5EF4-FFF2-40B4-BE49-F238E27FC236}">
                <a16:creationId xmlns="" xmlns:a16="http://schemas.microsoft.com/office/drawing/2014/main" id="{3C5595D8-0759-4804-B839-9589C8EA2863}"/>
              </a:ext>
            </a:extLst>
          </p:cNvPr>
          <p:cNvSpPr>
            <a:spLocks noChangeArrowheads="1"/>
          </p:cNvSpPr>
          <p:nvPr/>
        </p:nvSpPr>
        <p:spPr bwMode="auto">
          <a:xfrm>
            <a:off x="7831139" y="371476"/>
            <a:ext cx="221246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dirty="0" err="1">
                <a:solidFill>
                  <a:srgbClr val="FF0000"/>
                </a:solidFill>
                <a:latin typeface="Times New Roman" panose="02020603050405020304" pitchFamily="18" charset="0"/>
                <a:cs typeface="Times New Roman" panose="02020603050405020304" pitchFamily="18" charset="0"/>
              </a:rPr>
              <a:t>Dịch</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smtClean="0">
                <a:solidFill>
                  <a:srgbClr val="FF0000"/>
                </a:solidFill>
                <a:latin typeface="Times New Roman" panose="02020603050405020304" pitchFamily="18" charset="0"/>
                <a:cs typeface="Times New Roman" panose="02020603050405020304" pitchFamily="18" charset="0"/>
              </a:rPr>
              <a:t>HIV/AIDS</a:t>
            </a:r>
            <a:endParaRPr lang="en-US" altLang="vi-VN" sz="2400" dirty="0">
              <a:solidFill>
                <a:srgbClr val="FF0000"/>
              </a:solidFill>
              <a:latin typeface="Times New Roman" panose="02020603050405020304" pitchFamily="18" charset="0"/>
              <a:cs typeface="Times New Roman" panose="02020603050405020304" pitchFamily="18" charset="0"/>
            </a:endParaRPr>
          </a:p>
        </p:txBody>
      </p:sp>
      <p:sp>
        <p:nvSpPr>
          <p:cNvPr id="21516" name="Rectangle 16">
            <a:extLst>
              <a:ext uri="{FF2B5EF4-FFF2-40B4-BE49-F238E27FC236}">
                <a16:creationId xmlns="" xmlns:a16="http://schemas.microsoft.com/office/drawing/2014/main" id="{01FE4983-73D4-4C16-B1A3-449B55BF8B1C}"/>
              </a:ext>
            </a:extLst>
          </p:cNvPr>
          <p:cNvSpPr>
            <a:spLocks noChangeArrowheads="1"/>
          </p:cNvSpPr>
          <p:nvPr/>
        </p:nvSpPr>
        <p:spPr bwMode="auto">
          <a:xfrm>
            <a:off x="1828800" y="2854325"/>
            <a:ext cx="8534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dirty="0">
                <a:latin typeface="Times New Roman" panose="02020603050405020304" pitchFamily="18" charset="0"/>
                <a:cs typeface="Times New Roman" panose="02020603050405020304" pitchFamily="18" charset="0"/>
              </a:rPr>
              <a:t>N</a:t>
            </a:r>
            <a:r>
              <a:rPr lang="vi-VN" altLang="vi-VN" sz="2400" dirty="0">
                <a:latin typeface="Times New Roman" panose="02020603050405020304" pitchFamily="18" charset="0"/>
                <a:cs typeface="Times New Roman" panose="02020603050405020304" pitchFamily="18" charset="0"/>
              </a:rPr>
              <a:t>gày 6/8</a:t>
            </a:r>
            <a:r>
              <a:rPr lang="en-US" altLang="vi-VN" sz="2400" dirty="0">
                <a:latin typeface="Times New Roman" panose="02020603050405020304" pitchFamily="18" charset="0"/>
                <a:cs typeface="Times New Roman" panose="02020603050405020304" pitchFamily="18" charset="0"/>
              </a:rPr>
              <a:t>/2015</a:t>
            </a:r>
            <a:r>
              <a:rPr lang="vi-VN" altLang="vi-VN" sz="2400" dirty="0">
                <a:latin typeface="Times New Roman" panose="02020603050405020304" pitchFamily="18" charset="0"/>
                <a:cs typeface="Times New Roman" panose="02020603050405020304" pitchFamily="18" charset="0"/>
              </a:rPr>
              <a:t>, WHO cho biết chỉ trong hai ngày 2 và 3/8, thêm 108 trường hợp nhiễm </a:t>
            </a:r>
            <a:r>
              <a:rPr lang="vi-VN" altLang="vi-VN" sz="2400" dirty="0">
                <a:solidFill>
                  <a:srgbClr val="FF0000"/>
                </a:solidFill>
                <a:latin typeface="Times New Roman" panose="02020603050405020304" pitchFamily="18" charset="0"/>
                <a:cs typeface="Times New Roman" panose="02020603050405020304" pitchFamily="18" charset="0"/>
              </a:rPr>
              <a:t>Ebola</a:t>
            </a:r>
            <a:r>
              <a:rPr lang="vi-VN" altLang="vi-VN" sz="2400" dirty="0">
                <a:latin typeface="Times New Roman" panose="02020603050405020304" pitchFamily="18" charset="0"/>
                <a:cs typeface="Times New Roman" panose="02020603050405020304" pitchFamily="18" charset="0"/>
              </a:rPr>
              <a:t> mới và 45 ca tử vong đã xảy ra tại các nước Guinea, Liberia, Nigeria và Siera Leon. </a:t>
            </a:r>
            <a:endParaRPr lang="en-US" altLang="vi-VN" dirty="0">
              <a:latin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51" name="Google Shape;451;p35"/>
          <p:cNvSpPr txBox="1"/>
          <p:nvPr/>
        </p:nvSpPr>
        <p:spPr>
          <a:xfrm>
            <a:off x="2514601" y="2000252"/>
            <a:ext cx="2121477" cy="1428749"/>
          </a:xfrm>
          <a:prstGeom prst="roundRect">
            <a:avLst/>
          </a:prstGeom>
          <a:solidFill>
            <a:srgbClr val="80298F"/>
          </a:solidFill>
          <a:ln w="19050" cap="flat" cmpd="sng">
            <a:solidFill>
              <a:srgbClr val="8E5DB7"/>
            </a:solidFill>
            <a:prstDash val="solid"/>
            <a:round/>
            <a:headEnd type="none" w="sm" len="sm"/>
            <a:tailEnd type="none" w="sm" len="sm"/>
          </a:ln>
        </p:spPr>
        <p:txBody>
          <a:bodyPr spcFirstLastPara="1" wrap="square" lIns="91425" tIns="91425" rIns="91425" bIns="91425" anchor="b" anchorCtr="0">
            <a:noAutofit/>
          </a:bodyPr>
          <a:lstStyle/>
          <a:p>
            <a:pPr algn="ctr"/>
            <a:r>
              <a:rPr lang="es" sz="2500" dirty="0">
                <a:solidFill>
                  <a:schemeClr val="bg1"/>
                </a:solidFill>
                <a:latin typeface="UTM Aptima" panose="02040603050506020204"/>
                <a:ea typeface="Fira Sans Extra Condensed Medium"/>
                <a:cs typeface="Fira Sans Extra Condensed Medium"/>
                <a:sym typeface="Fira Sans Extra Condensed Medium"/>
              </a:rPr>
              <a:t>Lịch sử, đặc điểm dân cư</a:t>
            </a:r>
            <a:endParaRPr sz="2500" dirty="0">
              <a:solidFill>
                <a:schemeClr val="bg1"/>
              </a:solidFill>
              <a:latin typeface="UTM Aptima" panose="02040603050506020204"/>
              <a:ea typeface="Fira Sans Extra Condensed Medium"/>
              <a:cs typeface="Fira Sans Extra Condensed Medium"/>
              <a:sym typeface="Fira Sans Extra Condensed Medium"/>
            </a:endParaRPr>
          </a:p>
        </p:txBody>
      </p:sp>
      <p:sp>
        <p:nvSpPr>
          <p:cNvPr id="453" name="Google Shape;453;p35"/>
          <p:cNvSpPr txBox="1"/>
          <p:nvPr/>
        </p:nvSpPr>
        <p:spPr>
          <a:xfrm>
            <a:off x="4812142" y="2000250"/>
            <a:ext cx="2122058" cy="1428750"/>
          </a:xfrm>
          <a:prstGeom prst="roundRect">
            <a:avLst/>
          </a:prstGeom>
          <a:solidFill>
            <a:srgbClr val="80298F"/>
          </a:solidFill>
          <a:ln w="19050" cap="flat" cmpd="sng">
            <a:noFill/>
            <a:prstDash val="solid"/>
            <a:round/>
            <a:headEnd type="none" w="sm" len="sm"/>
            <a:tailEnd type="none" w="sm" len="sm"/>
          </a:ln>
        </p:spPr>
        <p:txBody>
          <a:bodyPr spcFirstLastPara="1" wrap="square" lIns="91425" tIns="91425" rIns="91425" bIns="91425" anchor="b" anchorCtr="0">
            <a:noAutofit/>
          </a:bodyPr>
          <a:lstStyle/>
          <a:p>
            <a:pPr algn="ctr"/>
            <a:r>
              <a:rPr lang="es" sz="2500" dirty="0">
                <a:solidFill>
                  <a:schemeClr val="bg1"/>
                </a:solidFill>
                <a:latin typeface="Times New Roman" panose="02020603050405020304" pitchFamily="18" charset="0"/>
                <a:ea typeface="Fira Sans Extra Condensed Medium"/>
                <a:cs typeface="Times New Roman" panose="02020603050405020304" pitchFamily="18" charset="0"/>
                <a:sym typeface="Fira Sans Extra Condensed Medium"/>
              </a:rPr>
              <a:t>Sự bùng nổ dân số</a:t>
            </a:r>
            <a:endParaRPr sz="2500" dirty="0">
              <a:solidFill>
                <a:schemeClr val="bg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20" name="Content Placeholder 6"/>
          <p:cNvSpPr txBox="1">
            <a:spLocks/>
          </p:cNvSpPr>
          <p:nvPr/>
        </p:nvSpPr>
        <p:spPr>
          <a:xfrm>
            <a:off x="4724401" y="609601"/>
            <a:ext cx="2529707" cy="579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80298F"/>
                </a:solidFill>
                <a:latin typeface="UTM Aptima" panose="02040603050506020204" pitchFamily="18" charset="0"/>
              </a:rPr>
              <a:t>NỘI DUNG</a:t>
            </a:r>
            <a:endParaRPr lang="vi-VN" sz="3600" b="1" dirty="0">
              <a:solidFill>
                <a:srgbClr val="80298F"/>
              </a:solidFill>
            </a:endParaRPr>
          </a:p>
        </p:txBody>
      </p:sp>
      <p:sp>
        <p:nvSpPr>
          <p:cNvPr id="13" name="Google Shape;453;p35"/>
          <p:cNvSpPr txBox="1"/>
          <p:nvPr/>
        </p:nvSpPr>
        <p:spPr>
          <a:xfrm>
            <a:off x="7166830" y="2000250"/>
            <a:ext cx="1981199" cy="1428750"/>
          </a:xfrm>
          <a:prstGeom prst="roundRect">
            <a:avLst/>
          </a:prstGeom>
          <a:solidFill>
            <a:srgbClr val="80298F"/>
          </a:solidFill>
          <a:ln w="19050" cap="flat" cmpd="sng">
            <a:noFill/>
            <a:prstDash val="solid"/>
            <a:round/>
            <a:headEnd type="none" w="sm" len="sm"/>
            <a:tailEnd type="none" w="sm" len="sm"/>
          </a:ln>
        </p:spPr>
        <p:txBody>
          <a:bodyPr spcFirstLastPara="1" wrap="square" lIns="91425" tIns="91425" rIns="91425" bIns="91425" anchor="b" anchorCtr="0">
            <a:noAutofit/>
          </a:bodyPr>
          <a:lstStyle/>
          <a:p>
            <a:pPr algn="ctr"/>
            <a:r>
              <a:rPr lang="es" sz="2500" dirty="0">
                <a:solidFill>
                  <a:schemeClr val="bg1"/>
                </a:solidFill>
                <a:latin typeface="Times New Roman" panose="02020603050405020304" pitchFamily="18" charset="0"/>
                <a:ea typeface="Fira Sans Extra Condensed Medium"/>
                <a:cs typeface="Times New Roman" panose="02020603050405020304" pitchFamily="18" charset="0"/>
                <a:sym typeface="Fira Sans Extra Condensed Medium"/>
              </a:rPr>
              <a:t>Vấn đề </a:t>
            </a:r>
          </a:p>
          <a:p>
            <a:pPr algn="ctr"/>
            <a:r>
              <a:rPr lang="es" sz="2500" dirty="0">
                <a:solidFill>
                  <a:schemeClr val="bg1"/>
                </a:solidFill>
                <a:latin typeface="Times New Roman" panose="02020603050405020304" pitchFamily="18" charset="0"/>
                <a:ea typeface="Fira Sans Extra Condensed Medium"/>
                <a:cs typeface="Times New Roman" panose="02020603050405020304" pitchFamily="18" charset="0"/>
                <a:sym typeface="Fira Sans Extra Condensed Medium"/>
              </a:rPr>
              <a:t>xã hội</a:t>
            </a:r>
            <a:endParaRPr sz="2500" dirty="0">
              <a:solidFill>
                <a:schemeClr val="bg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cxnSp>
        <p:nvCxnSpPr>
          <p:cNvPr id="9" name="Straight Arrow Connector 8"/>
          <p:cNvCxnSpPr>
            <a:stCxn id="20" idx="2"/>
          </p:cNvCxnSpPr>
          <p:nvPr/>
        </p:nvCxnSpPr>
        <p:spPr>
          <a:xfrm flipH="1">
            <a:off x="3962400" y="1189436"/>
            <a:ext cx="2026854" cy="715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2"/>
          </p:cNvCxnSpPr>
          <p:nvPr/>
        </p:nvCxnSpPr>
        <p:spPr>
          <a:xfrm>
            <a:off x="5989254" y="1189436"/>
            <a:ext cx="0" cy="715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 idx="2"/>
          </p:cNvCxnSpPr>
          <p:nvPr/>
        </p:nvCxnSpPr>
        <p:spPr>
          <a:xfrm>
            <a:off x="5989254" y="1189436"/>
            <a:ext cx="1935546" cy="715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0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 xmlns:a16="http://schemas.microsoft.com/office/drawing/2014/main" id="{CAD05CF4-B5B2-49E5-8DC7-3028F6605E9D}"/>
              </a:ext>
            </a:extLst>
          </p:cNvPr>
          <p:cNvSpPr txBox="1">
            <a:spLocks noChangeArrowheads="1"/>
          </p:cNvSpPr>
          <p:nvPr/>
        </p:nvSpPr>
        <p:spPr bwMode="auto">
          <a:xfrm>
            <a:off x="1752600" y="1295401"/>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400">
                <a:latin typeface="Times New Roman" panose="02020603050405020304" pitchFamily="18" charset="0"/>
              </a:rPr>
              <a:t>Châu Phi là nơi phát hiện ra trường hợp nhiễm HIV/AIDS đầu tiên trên thế giới năm 1981, từ đó đến nay số người bị lây nhiễm căn bệnh này không ngừng tăng. Năm 2008 tổng số người bị nhiễm HIV/AIDS của toàn thế giới là 39 triệu người, trong đó ở châu Phi lên tới 25,3 triệu người. Dự đoán đến năm 2050 có 90 triệu người châu Phi bị nhiễm AIDS. Số người nhiễm HIV/AIDS của châu Phi chiếm ¾ số người bị căn bệnh này trên thế giới.</a:t>
            </a:r>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 xmlns:a16="http://schemas.microsoft.com/office/drawing/2014/main" id="{6B333573-DD98-466C-B137-A4DC2A60EA8A}"/>
              </a:ext>
            </a:extLst>
          </p:cNvPr>
          <p:cNvSpPr txBox="1">
            <a:spLocks noChangeArrowheads="1"/>
          </p:cNvSpPr>
          <p:nvPr/>
        </p:nvSpPr>
        <p:spPr bwMode="auto">
          <a:xfrm>
            <a:off x="1524000" y="2714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dirty="0">
                <a:solidFill>
                  <a:srgbClr val="002060"/>
                </a:solidFill>
                <a:latin typeface="Times New Roman" panose="02020603050405020304" pitchFamily="18" charset="0"/>
                <a:cs typeface="Times New Roman" panose="02020603050405020304" pitchFamily="18" charset="0"/>
              </a:rPr>
              <a:t>DÂN CƯ, XÃ HỘI CHÂU PHI</a:t>
            </a:r>
          </a:p>
        </p:txBody>
      </p:sp>
      <p:sp>
        <p:nvSpPr>
          <p:cNvPr id="12291" name="TextBox 2">
            <a:extLst>
              <a:ext uri="{FF2B5EF4-FFF2-40B4-BE49-F238E27FC236}">
                <a16:creationId xmlns="" xmlns:a16="http://schemas.microsoft.com/office/drawing/2014/main" id="{CC6743FB-0E15-4310-BDD4-0495DDEC2327}"/>
              </a:ext>
            </a:extLst>
          </p:cNvPr>
          <p:cNvSpPr txBox="1">
            <a:spLocks noChangeArrowheads="1"/>
          </p:cNvSpPr>
          <p:nvPr/>
        </p:nvSpPr>
        <p:spPr bwMode="auto">
          <a:xfrm>
            <a:off x="1676400" y="81756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dirty="0">
                <a:solidFill>
                  <a:srgbClr val="C00000"/>
                </a:solidFill>
                <a:latin typeface="Times New Roman" panose="02020603050405020304" pitchFamily="18" charset="0"/>
                <a:cs typeface="Times New Roman" panose="02020603050405020304" pitchFamily="18" charset="0"/>
              </a:rPr>
              <a:t>1. </a:t>
            </a:r>
            <a:r>
              <a:rPr lang="en-US" altLang="vi-VN" sz="2600" b="1" dirty="0" err="1">
                <a:solidFill>
                  <a:srgbClr val="C00000"/>
                </a:solidFill>
                <a:latin typeface="Times New Roman" panose="02020603050405020304" pitchFamily="18" charset="0"/>
                <a:cs typeface="Times New Roman" panose="02020603050405020304" pitchFamily="18" charset="0"/>
              </a:rPr>
              <a:t>Lịch</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sử</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và</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dân</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cư</a:t>
            </a:r>
            <a:r>
              <a:rPr lang="en-US" altLang="vi-VN" sz="2600" b="1" dirty="0">
                <a:solidFill>
                  <a:srgbClr val="C0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78562916-F7C1-426A-867C-FD8BA1B1E1E2}"/>
              </a:ext>
            </a:extLst>
          </p:cNvPr>
          <p:cNvSpPr txBox="1">
            <a:spLocks noChangeArrowheads="1"/>
          </p:cNvSpPr>
          <p:nvPr/>
        </p:nvSpPr>
        <p:spPr bwMode="auto">
          <a:xfrm>
            <a:off x="1675544" y="1364060"/>
            <a:ext cx="8839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dirty="0">
                <a:solidFill>
                  <a:srgbClr val="C00000"/>
                </a:solidFill>
                <a:latin typeface="Times New Roman" panose="02020603050405020304" pitchFamily="18" charset="0"/>
                <a:cs typeface="Times New Roman" panose="02020603050405020304" pitchFamily="18" charset="0"/>
              </a:rPr>
              <a:t>2. </a:t>
            </a:r>
            <a:r>
              <a:rPr lang="en-US" altLang="vi-VN" sz="2600" b="1" dirty="0" err="1">
                <a:solidFill>
                  <a:srgbClr val="C00000"/>
                </a:solidFill>
                <a:latin typeface="Times New Roman" panose="02020603050405020304" pitchFamily="18" charset="0"/>
                <a:cs typeface="Times New Roman" panose="02020603050405020304" pitchFamily="18" charset="0"/>
              </a:rPr>
              <a:t>Sự</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bùng</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nổ</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dân</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số</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và</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xung</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đột</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tộc</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người</a:t>
            </a:r>
            <a:r>
              <a:rPr lang="en-US" altLang="vi-VN" sz="2600" b="1" dirty="0">
                <a:solidFill>
                  <a:srgbClr val="C00000"/>
                </a:solidFill>
                <a:latin typeface="Times New Roman" panose="02020603050405020304" pitchFamily="18" charset="0"/>
                <a:cs typeface="Times New Roman" panose="02020603050405020304" pitchFamily="18" charset="0"/>
              </a:rPr>
              <a:t> ở </a:t>
            </a:r>
            <a:r>
              <a:rPr lang="en-US" altLang="vi-VN" sz="2600" b="1" dirty="0" err="1">
                <a:solidFill>
                  <a:srgbClr val="C00000"/>
                </a:solidFill>
                <a:latin typeface="Times New Roman" panose="02020603050405020304" pitchFamily="18" charset="0"/>
                <a:cs typeface="Times New Roman" panose="02020603050405020304" pitchFamily="18" charset="0"/>
              </a:rPr>
              <a:t>châu</a:t>
            </a:r>
            <a:r>
              <a:rPr lang="en-US" altLang="vi-VN" sz="2600" b="1" dirty="0">
                <a:solidFill>
                  <a:srgbClr val="C00000"/>
                </a:solidFill>
                <a:latin typeface="Times New Roman" panose="02020603050405020304" pitchFamily="18" charset="0"/>
                <a:cs typeface="Times New Roman" panose="02020603050405020304" pitchFamily="18" charset="0"/>
              </a:rPr>
              <a:t> Phi:</a:t>
            </a:r>
          </a:p>
        </p:txBody>
      </p:sp>
      <p:sp>
        <p:nvSpPr>
          <p:cNvPr id="5" name="TextBox 4">
            <a:extLst>
              <a:ext uri="{FF2B5EF4-FFF2-40B4-BE49-F238E27FC236}">
                <a16:creationId xmlns="" xmlns:a16="http://schemas.microsoft.com/office/drawing/2014/main" id="{868E8859-71EA-461F-A82A-5EAE1E81B079}"/>
              </a:ext>
            </a:extLst>
          </p:cNvPr>
          <p:cNvSpPr txBox="1">
            <a:spLocks noChangeArrowheads="1"/>
          </p:cNvSpPr>
          <p:nvPr/>
        </p:nvSpPr>
        <p:spPr bwMode="auto">
          <a:xfrm>
            <a:off x="1752600" y="1910875"/>
            <a:ext cx="396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dirty="0">
                <a:solidFill>
                  <a:srgbClr val="C00000"/>
                </a:solidFill>
                <a:latin typeface="Times New Roman" panose="02020603050405020304" pitchFamily="18" charset="0"/>
                <a:cs typeface="Times New Roman" panose="02020603050405020304" pitchFamily="18" charset="0"/>
              </a:rPr>
              <a:t>a. </a:t>
            </a:r>
            <a:r>
              <a:rPr lang="en-US" altLang="vi-VN" sz="2600" b="1" dirty="0" err="1">
                <a:solidFill>
                  <a:srgbClr val="C00000"/>
                </a:solidFill>
                <a:latin typeface="Times New Roman" panose="02020603050405020304" pitchFamily="18" charset="0"/>
                <a:cs typeface="Times New Roman" panose="02020603050405020304" pitchFamily="18" charset="0"/>
              </a:rPr>
              <a:t>Bùng</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nổ</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dân</a:t>
            </a:r>
            <a:r>
              <a:rPr lang="en-US" altLang="vi-VN" sz="2600" b="1" dirty="0">
                <a:solidFill>
                  <a:srgbClr val="C00000"/>
                </a:solidFill>
                <a:latin typeface="Times New Roman" panose="02020603050405020304" pitchFamily="18" charset="0"/>
                <a:cs typeface="Times New Roman" panose="02020603050405020304" pitchFamily="18" charset="0"/>
              </a:rPr>
              <a:t> </a:t>
            </a:r>
            <a:r>
              <a:rPr lang="en-US" altLang="vi-VN" sz="2600" b="1" dirty="0" err="1">
                <a:solidFill>
                  <a:srgbClr val="C00000"/>
                </a:solidFill>
                <a:latin typeface="Times New Roman" panose="02020603050405020304" pitchFamily="18" charset="0"/>
                <a:cs typeface="Times New Roman" panose="02020603050405020304" pitchFamily="18" charset="0"/>
              </a:rPr>
              <a:t>số</a:t>
            </a:r>
            <a:r>
              <a:rPr lang="en-US" altLang="vi-VN" sz="2600" b="1" dirty="0">
                <a:solidFill>
                  <a:srgbClr val="C0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2290358" y="2458960"/>
            <a:ext cx="6173485" cy="523220"/>
          </a:xfrm>
          <a:prstGeom prst="rect">
            <a:avLst/>
          </a:prstGeom>
        </p:spPr>
        <p:txBody>
          <a:bodyPr wrap="none">
            <a:spAutoFit/>
          </a:bodyPr>
          <a:lstStyle/>
          <a:p>
            <a:r>
              <a:rPr lang="vi-VN" sz="2800" dirty="0">
                <a:latin typeface="+mj-lt"/>
                <a:ea typeface="Arial" panose="020B0604020202020204" pitchFamily="34" charset="0"/>
                <a:cs typeface="Times New Roman" panose="02020603050405020304" pitchFamily="18" charset="0"/>
              </a:rPr>
              <a:t>- </a:t>
            </a:r>
            <a:r>
              <a:rPr lang="vi-VN" sz="2800" dirty="0" smtClean="0">
                <a:latin typeface="+mj-lt"/>
              </a:rPr>
              <a:t>Dân </a:t>
            </a:r>
            <a:r>
              <a:rPr lang="vi-VN" sz="2800" dirty="0">
                <a:latin typeface="+mj-lt"/>
              </a:rPr>
              <a:t>số châu Phi đông và gia tăng nhanh</a:t>
            </a:r>
            <a:endParaRPr lang="en-US" sz="2800" dirty="0">
              <a:latin typeface="+mj-lt"/>
            </a:endParaRPr>
          </a:p>
        </p:txBody>
      </p:sp>
      <p:sp>
        <p:nvSpPr>
          <p:cNvPr id="3" name="Rectangle 2"/>
          <p:cNvSpPr/>
          <p:nvPr/>
        </p:nvSpPr>
        <p:spPr>
          <a:xfrm>
            <a:off x="3200400" y="3074680"/>
            <a:ext cx="3624796" cy="587853"/>
          </a:xfrm>
          <a:prstGeom prst="rect">
            <a:avLst/>
          </a:prstGeom>
        </p:spPr>
        <p:txBody>
          <a:bodyPr wrap="square">
            <a:spAutoFit/>
          </a:bodyPr>
          <a:lstStyle/>
          <a:p>
            <a:pPr algn="just">
              <a:lnSpc>
                <a:spcPct val="115000"/>
              </a:lnSpc>
              <a:spcAft>
                <a:spcPts val="1000"/>
              </a:spcAft>
            </a:pPr>
            <a:r>
              <a:rPr lang="vi-VN" sz="2800" dirty="0" smtClean="0">
                <a:latin typeface="+mj-lt"/>
                <a:ea typeface="Arial" panose="020B0604020202020204" pitchFamily="34" charset="0"/>
                <a:cs typeface="Times New Roman" panose="02020603050405020304" pitchFamily="18" charset="0"/>
              </a:rPr>
              <a:t>→</a:t>
            </a:r>
            <a:r>
              <a:rPr lang="en-US" sz="2800" dirty="0" smtClean="0">
                <a:latin typeface="+mj-lt"/>
                <a:ea typeface="Arial" panose="020B0604020202020204" pitchFamily="34" charset="0"/>
                <a:cs typeface="Times New Roman" panose="02020603050405020304" pitchFamily="18" charset="0"/>
              </a:rPr>
              <a:t> </a:t>
            </a:r>
            <a:r>
              <a:rPr lang="vi-VN" sz="2800" dirty="0" smtClean="0">
                <a:latin typeface="+mj-lt"/>
                <a:ea typeface="Arial" panose="020B0604020202020204" pitchFamily="34" charset="0"/>
                <a:cs typeface="Times New Roman" panose="02020603050405020304" pitchFamily="18" charset="0"/>
              </a:rPr>
              <a:t>Bùng </a:t>
            </a:r>
            <a:r>
              <a:rPr lang="vi-VN" sz="2800" dirty="0">
                <a:latin typeface="+mj-lt"/>
                <a:ea typeface="Arial" panose="020B0604020202020204" pitchFamily="34" charset="0"/>
                <a:cs typeface="Times New Roman" panose="02020603050405020304" pitchFamily="18" charset="0"/>
              </a:rPr>
              <a:t>nổ dân số</a:t>
            </a:r>
            <a:endParaRPr lang="en-US" sz="2800" dirty="0">
              <a:latin typeface="+mj-lt"/>
              <a:ea typeface="Arial" panose="020B0604020202020204" pitchFamily="34" charset="0"/>
              <a:cs typeface="Times New Roman" panose="02020603050405020304" pitchFamily="18" charset="0"/>
            </a:endParaRPr>
          </a:p>
        </p:txBody>
      </p:sp>
      <p:sp>
        <p:nvSpPr>
          <p:cNvPr id="7" name="Rectangle 6"/>
          <p:cNvSpPr/>
          <p:nvPr/>
        </p:nvSpPr>
        <p:spPr>
          <a:xfrm>
            <a:off x="2253670" y="3755034"/>
            <a:ext cx="7682948" cy="1707134"/>
          </a:xfrm>
          <a:prstGeom prst="rect">
            <a:avLst/>
          </a:prstGeom>
        </p:spPr>
        <p:txBody>
          <a:bodyPr wrap="square">
            <a:spAutoFit/>
          </a:bodyPr>
          <a:lstStyle/>
          <a:p>
            <a:pPr algn="just">
              <a:lnSpc>
                <a:spcPct val="115000"/>
              </a:lnSpc>
              <a:spcAft>
                <a:spcPts val="1000"/>
              </a:spcAft>
            </a:pPr>
            <a:r>
              <a:rPr lang="vi-VN" sz="2800" dirty="0">
                <a:latin typeface="+mj-lt"/>
                <a:ea typeface="Arial" panose="020B0604020202020204" pitchFamily="34" charset="0"/>
                <a:cs typeface="Times New Roman" panose="02020603050405020304" pitchFamily="18" charset="0"/>
              </a:rPr>
              <a:t>- Hậu </a:t>
            </a:r>
            <a:r>
              <a:rPr lang="vi-VN" sz="2800" dirty="0" smtClean="0">
                <a:latin typeface="+mj-lt"/>
                <a:ea typeface="Arial" panose="020B0604020202020204" pitchFamily="34" charset="0"/>
                <a:cs typeface="Times New Roman" panose="02020603050405020304" pitchFamily="18" charset="0"/>
              </a:rPr>
              <a:t>quả</a:t>
            </a:r>
            <a:r>
              <a:rPr lang="en-US" sz="2800" dirty="0" smtClean="0">
                <a:latin typeface="+mj-lt"/>
                <a:ea typeface="Arial" panose="020B0604020202020204" pitchFamily="34" charset="0"/>
                <a:cs typeface="Times New Roman" panose="02020603050405020304" pitchFamily="18" charset="0"/>
              </a:rPr>
              <a:t>: </a:t>
            </a:r>
            <a:r>
              <a:rPr lang="vi-VN" sz="2800" dirty="0" smtClean="0">
                <a:latin typeface="+mj-lt"/>
              </a:rPr>
              <a:t>Bùng </a:t>
            </a:r>
            <a:r>
              <a:rPr lang="vi-VN" sz="2800" dirty="0">
                <a:latin typeface="+mj-lt"/>
              </a:rPr>
              <a:t>nổ dân số cộng với hạn hán, đại dịch HIV/ AIDS kìm hãm sự phát triển của châu Phi</a:t>
            </a:r>
            <a:endParaRPr lang="en-US" sz="2800" dirty="0">
              <a:latin typeface="+mj-lt"/>
            </a:endParaRPr>
          </a:p>
          <a:p>
            <a:pPr algn="just">
              <a:lnSpc>
                <a:spcPct val="115000"/>
              </a:lnSpc>
              <a:spcAft>
                <a:spcPts val="1000"/>
              </a:spcAft>
            </a:pPr>
            <a:endParaRPr lang="en-US" sz="2800" dirty="0">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2846638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a:extLst>
              <a:ext uri="{FF2B5EF4-FFF2-40B4-BE49-F238E27FC236}">
                <a16:creationId xmlns="" xmlns:a16="http://schemas.microsoft.com/office/drawing/2014/main" id="{BDB45E80-FC9C-4034-A4CC-EB35450BE1F1}"/>
              </a:ext>
            </a:extLst>
          </p:cNvPr>
          <p:cNvSpPr txBox="1">
            <a:spLocks noChangeArrowheads="1"/>
          </p:cNvSpPr>
          <p:nvPr/>
        </p:nvSpPr>
        <p:spPr bwMode="auto">
          <a:xfrm>
            <a:off x="1524000" y="2714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dirty="0">
                <a:solidFill>
                  <a:srgbClr val="002060"/>
                </a:solidFill>
                <a:latin typeface="Times New Roman" panose="02020603050405020304" pitchFamily="18" charset="0"/>
                <a:cs typeface="Times New Roman" panose="02020603050405020304" pitchFamily="18" charset="0"/>
              </a:rPr>
              <a:t>DÂN CƯ, XÃ HỘI CHÂU PHI</a:t>
            </a:r>
          </a:p>
        </p:txBody>
      </p:sp>
      <p:sp>
        <p:nvSpPr>
          <p:cNvPr id="23555" name="TextBox 4">
            <a:extLst>
              <a:ext uri="{FF2B5EF4-FFF2-40B4-BE49-F238E27FC236}">
                <a16:creationId xmlns="" xmlns:a16="http://schemas.microsoft.com/office/drawing/2014/main" id="{9CFA0975-1C2D-445F-82DF-3C9E5499CF1C}"/>
              </a:ext>
            </a:extLst>
          </p:cNvPr>
          <p:cNvSpPr txBox="1">
            <a:spLocks noChangeArrowheads="1"/>
          </p:cNvSpPr>
          <p:nvPr/>
        </p:nvSpPr>
        <p:spPr bwMode="auto">
          <a:xfrm>
            <a:off x="1676400" y="81756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a:solidFill>
                  <a:srgbClr val="C00000"/>
                </a:solidFill>
                <a:latin typeface="Times New Roman" panose="02020603050405020304" pitchFamily="18" charset="0"/>
                <a:cs typeface="Times New Roman" panose="02020603050405020304" pitchFamily="18" charset="0"/>
              </a:rPr>
              <a:t>1. Lịch sử và dân cư:</a:t>
            </a:r>
          </a:p>
        </p:txBody>
      </p:sp>
      <p:sp>
        <p:nvSpPr>
          <p:cNvPr id="23556" name="TextBox 5">
            <a:extLst>
              <a:ext uri="{FF2B5EF4-FFF2-40B4-BE49-F238E27FC236}">
                <a16:creationId xmlns="" xmlns:a16="http://schemas.microsoft.com/office/drawing/2014/main" id="{7F06DC8D-47BF-4D19-973D-ADC4685553CB}"/>
              </a:ext>
            </a:extLst>
          </p:cNvPr>
          <p:cNvSpPr txBox="1">
            <a:spLocks noChangeArrowheads="1"/>
          </p:cNvSpPr>
          <p:nvPr/>
        </p:nvSpPr>
        <p:spPr bwMode="auto">
          <a:xfrm>
            <a:off x="1676400" y="1230314"/>
            <a:ext cx="8839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a:solidFill>
                  <a:srgbClr val="C00000"/>
                </a:solidFill>
                <a:latin typeface="Times New Roman" panose="02020603050405020304" pitchFamily="18" charset="0"/>
                <a:cs typeface="Times New Roman" panose="02020603050405020304" pitchFamily="18" charset="0"/>
              </a:rPr>
              <a:t>2. Sự bùng nổ dân số và xung đột tộc người ở châu Phi:</a:t>
            </a:r>
          </a:p>
        </p:txBody>
      </p:sp>
      <p:sp>
        <p:nvSpPr>
          <p:cNvPr id="23557" name="TextBox 6">
            <a:extLst>
              <a:ext uri="{FF2B5EF4-FFF2-40B4-BE49-F238E27FC236}">
                <a16:creationId xmlns="" xmlns:a16="http://schemas.microsoft.com/office/drawing/2014/main" id="{1F6486E5-0E8E-4D31-B991-4BBD44D070A2}"/>
              </a:ext>
            </a:extLst>
          </p:cNvPr>
          <p:cNvSpPr txBox="1">
            <a:spLocks noChangeArrowheads="1"/>
          </p:cNvSpPr>
          <p:nvPr/>
        </p:nvSpPr>
        <p:spPr bwMode="auto">
          <a:xfrm>
            <a:off x="2101850" y="2032001"/>
            <a:ext cx="396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a:solidFill>
                  <a:srgbClr val="C00000"/>
                </a:solidFill>
                <a:latin typeface="Times New Roman" panose="02020603050405020304" pitchFamily="18" charset="0"/>
                <a:cs typeface="Times New Roman" panose="02020603050405020304" pitchFamily="18" charset="0"/>
              </a:rPr>
              <a:t>a. Bùng nổ dân số:</a:t>
            </a:r>
          </a:p>
        </p:txBody>
      </p:sp>
      <p:sp>
        <p:nvSpPr>
          <p:cNvPr id="8" name="TextBox 7">
            <a:extLst>
              <a:ext uri="{FF2B5EF4-FFF2-40B4-BE49-F238E27FC236}">
                <a16:creationId xmlns="" xmlns:a16="http://schemas.microsoft.com/office/drawing/2014/main" id="{91E437A4-B6B3-4EB4-8947-1CFDE7B2C825}"/>
              </a:ext>
            </a:extLst>
          </p:cNvPr>
          <p:cNvSpPr txBox="1">
            <a:spLocks noChangeArrowheads="1"/>
          </p:cNvSpPr>
          <p:nvPr/>
        </p:nvSpPr>
        <p:spPr bwMode="auto">
          <a:xfrm>
            <a:off x="2101850" y="2435226"/>
            <a:ext cx="3962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a:solidFill>
                  <a:srgbClr val="C00000"/>
                </a:solidFill>
                <a:latin typeface="Times New Roman" panose="02020603050405020304" pitchFamily="18" charset="0"/>
                <a:cs typeface="Times New Roman" panose="02020603050405020304" pitchFamily="18" charset="0"/>
              </a:rPr>
              <a:t>b. Xung đột sắc tộc:</a:t>
            </a:r>
          </a:p>
        </p:txBody>
      </p:sp>
      <p:sp>
        <p:nvSpPr>
          <p:cNvPr id="9" name="Rectangle 8">
            <a:extLst>
              <a:ext uri="{FF2B5EF4-FFF2-40B4-BE49-F238E27FC236}">
                <a16:creationId xmlns="" xmlns:a16="http://schemas.microsoft.com/office/drawing/2014/main" id="{98EB7AE4-DC0F-481B-AAA7-25279B080F0C}"/>
              </a:ext>
            </a:extLst>
          </p:cNvPr>
          <p:cNvSpPr>
            <a:spLocks noChangeArrowheads="1"/>
          </p:cNvSpPr>
          <p:nvPr/>
        </p:nvSpPr>
        <p:spPr bwMode="auto">
          <a:xfrm>
            <a:off x="3640138" y="3370264"/>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000">
                <a:latin typeface="Times New Roman" panose="02020603050405020304" pitchFamily="18" charset="0"/>
                <a:cs typeface="Times New Roman" panose="02020603050405020304" pitchFamily="18" charset="0"/>
              </a:rPr>
              <a:t>Nguyên nhân dẫn đến xung đột sắc tộc ở châu Phi là do đâu?</a:t>
            </a:r>
            <a:endParaRPr lang="en-US" altLang="vi-VN" sz="20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C44C1EBC-FFCF-4EED-B8B9-DFD4F6AE7329}"/>
              </a:ext>
            </a:extLst>
          </p:cNvPr>
          <p:cNvSpPr>
            <a:spLocks noChangeArrowheads="1"/>
          </p:cNvSpPr>
          <p:nvPr/>
        </p:nvSpPr>
        <p:spPr bwMode="auto">
          <a:xfrm>
            <a:off x="3640138" y="4191000"/>
            <a:ext cx="481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000">
                <a:latin typeface="Times New Roman" panose="02020603050405020304" pitchFamily="18" charset="0"/>
                <a:cs typeface="Times New Roman" panose="02020603050405020304" pitchFamily="18" charset="0"/>
              </a:rPr>
              <a:t>Nêu hậu quả của sự xung đột sắc tộc?</a:t>
            </a:r>
            <a:endParaRPr lang="en-US" altLang="vi-VN" sz="2000">
              <a:latin typeface="Times New Roman" panose="02020603050405020304" pitchFamily="18" charset="0"/>
              <a:cs typeface="Times New Roman" panose="02020603050405020304" pitchFamily="18" charset="0"/>
            </a:endParaRPr>
          </a:p>
        </p:txBody>
      </p:sp>
      <p:pic>
        <p:nvPicPr>
          <p:cNvPr id="11" name="Picture 3" descr="TRFAQ">
            <a:extLst>
              <a:ext uri="{FF2B5EF4-FFF2-40B4-BE49-F238E27FC236}">
                <a16:creationId xmlns="" xmlns:a16="http://schemas.microsoft.com/office/drawing/2014/main" id="{824402F3-9EB1-4BA3-BB2E-6E70E9080E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3352801"/>
            <a:ext cx="1066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7" descr="ANd9GcTsUkc5CZQUJtn6YAzllK16xSZmhW_b56Sl0HCH1-Br3BDKwrHenQ">
            <a:extLst>
              <a:ext uri="{FF2B5EF4-FFF2-40B4-BE49-F238E27FC236}">
                <a16:creationId xmlns="" xmlns:a16="http://schemas.microsoft.com/office/drawing/2014/main" id="{CD285EA1-16F2-4016-A1E1-40EEA0D59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05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descr="ANd9GcS612AwPSb4hbDvXeurPPm1JmM4197zsa0f-CSnJ1MXbY17jNi3vA">
            <a:extLst>
              <a:ext uri="{FF2B5EF4-FFF2-40B4-BE49-F238E27FC236}">
                <a16:creationId xmlns="" xmlns:a16="http://schemas.microsoft.com/office/drawing/2014/main" id="{6099BEE1-F20D-40E2-BCAB-77ECFA270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5. Sudan: Từ năm 2007, lực lượng gìn giữ hòa bình của Liên Hợp Quốc và Liên minh châu Phi đã nỗ lực thực hiện nhiều biện pháp nhằm ổn định cuộc xung đột sắc tộc tại Darfur, miền tây Sudan. Năm 2003, 16 đặc phái viên hòa bình đã thiệt mạng tại quốc gia này. Gần 3 triệu thường dân phải rời khỏi đất nước trong khi chính phủ độc đoán và hiếu chiến lại “thờ ơ” với việc ngăn chặn nạn buôn người qua biên giới. ">
            <a:extLst>
              <a:ext uri="{FF2B5EF4-FFF2-40B4-BE49-F238E27FC236}">
                <a16:creationId xmlns="" xmlns:a16="http://schemas.microsoft.com/office/drawing/2014/main" id="{0D66699E-08C6-4702-A146-C0453153C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0" descr="http://static.phapluattp.vn/uploaded/danglien/2015_06_06/somalia76b4b_gpjd.jpg?width=470">
            <a:extLst>
              <a:ext uri="{FF2B5EF4-FFF2-40B4-BE49-F238E27FC236}">
                <a16:creationId xmlns="" xmlns:a16="http://schemas.microsoft.com/office/drawing/2014/main" id="{C2A519BF-0AE7-4146-9973-15AE18B3C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strips(downRight)">
                                      <p:cBhvr>
                                        <p:cTn id="7" dur="500"/>
                                        <p:tgtEl>
                                          <p:spTgt spid="19464"/>
                                        </p:tgtEl>
                                      </p:cBhvr>
                                    </p:animEffect>
                                  </p:childTnLst>
                                </p:cTn>
                              </p:par>
                              <p:par>
                                <p:cTn id="8" presetID="18" presetClass="entr" presetSubtype="6"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strips(downRight)">
                                      <p:cBhvr>
                                        <p:cTn id="10"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4" descr="http://static.bizlive.vn/uploaded/dinhthom/2014_09_06/3_mpwk_jdbm.jpg?width=670&amp;height=350&amp;crop=auto&amp;scale=both">
            <a:extLst>
              <a:ext uri="{FF2B5EF4-FFF2-40B4-BE49-F238E27FC236}">
                <a16:creationId xmlns="" xmlns:a16="http://schemas.microsoft.com/office/drawing/2014/main" id="{F3F00278-B37E-4438-AD70-0C5717ED9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6" y="-28575"/>
            <a:ext cx="4524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http://www.thdt.vn/WebMedia/RadManager/Image/KIM%20BONG/3_d4603_HWCE.jpg">
            <a:extLst>
              <a:ext uri="{FF2B5EF4-FFF2-40B4-BE49-F238E27FC236}">
                <a16:creationId xmlns="" xmlns:a16="http://schemas.microsoft.com/office/drawing/2014/main" id="{5BF9D33E-4300-493B-9A62-91B4ACFEB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6" y="3417888"/>
            <a:ext cx="4524375"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http://st.galaxypub.vn/staticFile/Subject/2014/08/31/711545/binh-si-2_311540998.jpg">
            <a:extLst>
              <a:ext uri="{FF2B5EF4-FFF2-40B4-BE49-F238E27FC236}">
                <a16:creationId xmlns="" xmlns:a16="http://schemas.microsoft.com/office/drawing/2014/main" id="{2F4AFCD1-10FA-46BC-9FA9-322D2F6C7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17888"/>
            <a:ext cx="447675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nangluongvietnam.vn/stores/news_dataimages/Tongbientap/012014/22/07/syrian-refugee-crisis-photos-1381956964957-superJumbo.jpg">
            <a:extLst>
              <a:ext uri="{FF2B5EF4-FFF2-40B4-BE49-F238E27FC236}">
                <a16:creationId xmlns="" xmlns:a16="http://schemas.microsoft.com/office/drawing/2014/main" id="{0BB257E5-E08D-47F4-B17B-AE12DD66E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4767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10068694-B6D5-4457-BD5D-6B5849BF998A}"/>
              </a:ext>
            </a:extLst>
          </p:cNvPr>
          <p:cNvSpPr txBox="1">
            <a:spLocks noChangeArrowheads="1"/>
          </p:cNvSpPr>
          <p:nvPr/>
        </p:nvSpPr>
        <p:spPr bwMode="auto">
          <a:xfrm>
            <a:off x="1524000" y="3243263"/>
            <a:ext cx="91440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000" b="1">
                <a:solidFill>
                  <a:srgbClr val="FF0000"/>
                </a:solidFill>
                <a:latin typeface="Times New Roman" panose="02020603050405020304" pitchFamily="18" charset="0"/>
              </a:rPr>
              <a:t>PHIẾN QUÂN IS TÀN BẠO, GIẾT NGƯỜI GIÃ MAN Ở NHIỀU QUỐC GIA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p:cTn id="13" dur="500" fill="hold"/>
                                        <p:tgtEl>
                                          <p:spTgt spid="27650"/>
                                        </p:tgtEl>
                                        <p:attrNameLst>
                                          <p:attrName>ppt_w</p:attrName>
                                        </p:attrNameLst>
                                      </p:cBhvr>
                                      <p:tavLst>
                                        <p:tav tm="0">
                                          <p:val>
                                            <p:fltVal val="0"/>
                                          </p:val>
                                        </p:tav>
                                        <p:tav tm="100000">
                                          <p:val>
                                            <p:strVal val="#ppt_w"/>
                                          </p:val>
                                        </p:tav>
                                      </p:tavLst>
                                    </p:anim>
                                    <p:anim calcmode="lin" valueType="num">
                                      <p:cBhvr>
                                        <p:cTn id="14" dur="500" fill="hold"/>
                                        <p:tgtEl>
                                          <p:spTgt spid="27650"/>
                                        </p:tgtEl>
                                        <p:attrNameLst>
                                          <p:attrName>ppt_h</p:attrName>
                                        </p:attrNameLst>
                                      </p:cBhvr>
                                      <p:tavLst>
                                        <p:tav tm="0">
                                          <p:val>
                                            <p:fltVal val="0"/>
                                          </p:val>
                                        </p:tav>
                                        <p:tav tm="100000">
                                          <p:val>
                                            <p:strVal val="#ppt_h"/>
                                          </p:val>
                                        </p:tav>
                                      </p:tavLst>
                                    </p:anim>
                                    <p:animEffect transition="in" filter="fade">
                                      <p:cBhvr>
                                        <p:cTn id="15" dur="500"/>
                                        <p:tgtEl>
                                          <p:spTgt spid="2765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651"/>
                                        </p:tgtEl>
                                        <p:attrNameLst>
                                          <p:attrName>style.visibility</p:attrName>
                                        </p:attrNameLst>
                                      </p:cBhvr>
                                      <p:to>
                                        <p:strVal val="visible"/>
                                      </p:to>
                                    </p:set>
                                    <p:anim calcmode="lin" valueType="num">
                                      <p:cBhvr>
                                        <p:cTn id="19" dur="500" fill="hold"/>
                                        <p:tgtEl>
                                          <p:spTgt spid="27651"/>
                                        </p:tgtEl>
                                        <p:attrNameLst>
                                          <p:attrName>ppt_w</p:attrName>
                                        </p:attrNameLst>
                                      </p:cBhvr>
                                      <p:tavLst>
                                        <p:tav tm="0">
                                          <p:val>
                                            <p:fltVal val="0"/>
                                          </p:val>
                                        </p:tav>
                                        <p:tav tm="100000">
                                          <p:val>
                                            <p:strVal val="#ppt_w"/>
                                          </p:val>
                                        </p:tav>
                                      </p:tavLst>
                                    </p:anim>
                                    <p:anim calcmode="lin" valueType="num">
                                      <p:cBhvr>
                                        <p:cTn id="20" dur="500" fill="hold"/>
                                        <p:tgtEl>
                                          <p:spTgt spid="27651"/>
                                        </p:tgtEl>
                                        <p:attrNameLst>
                                          <p:attrName>ppt_h</p:attrName>
                                        </p:attrNameLst>
                                      </p:cBhvr>
                                      <p:tavLst>
                                        <p:tav tm="0">
                                          <p:val>
                                            <p:fltVal val="0"/>
                                          </p:val>
                                        </p:tav>
                                        <p:tav tm="100000">
                                          <p:val>
                                            <p:strVal val="#ppt_h"/>
                                          </p:val>
                                        </p:tav>
                                      </p:tavLst>
                                    </p:anim>
                                    <p:animEffect transition="in" filter="fade">
                                      <p:cBhvr>
                                        <p:cTn id="21" dur="500"/>
                                        <p:tgtEl>
                                          <p:spTgt spid="2765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653"/>
                                        </p:tgtEl>
                                        <p:attrNameLst>
                                          <p:attrName>style.visibility</p:attrName>
                                        </p:attrNameLst>
                                      </p:cBhvr>
                                      <p:to>
                                        <p:strVal val="visible"/>
                                      </p:to>
                                    </p:set>
                                    <p:anim calcmode="lin" valueType="num">
                                      <p:cBhvr>
                                        <p:cTn id="25" dur="500" fill="hold"/>
                                        <p:tgtEl>
                                          <p:spTgt spid="27653"/>
                                        </p:tgtEl>
                                        <p:attrNameLst>
                                          <p:attrName>ppt_w</p:attrName>
                                        </p:attrNameLst>
                                      </p:cBhvr>
                                      <p:tavLst>
                                        <p:tav tm="0">
                                          <p:val>
                                            <p:fltVal val="0"/>
                                          </p:val>
                                        </p:tav>
                                        <p:tav tm="100000">
                                          <p:val>
                                            <p:strVal val="#ppt_w"/>
                                          </p:val>
                                        </p:tav>
                                      </p:tavLst>
                                    </p:anim>
                                    <p:anim calcmode="lin" valueType="num">
                                      <p:cBhvr>
                                        <p:cTn id="26" dur="500" fill="hold"/>
                                        <p:tgtEl>
                                          <p:spTgt spid="27653"/>
                                        </p:tgtEl>
                                        <p:attrNameLst>
                                          <p:attrName>ppt_h</p:attrName>
                                        </p:attrNameLst>
                                      </p:cBhvr>
                                      <p:tavLst>
                                        <p:tav tm="0">
                                          <p:val>
                                            <p:fltVal val="0"/>
                                          </p:val>
                                        </p:tav>
                                        <p:tav tm="100000">
                                          <p:val>
                                            <p:strVal val="#ppt_h"/>
                                          </p:val>
                                        </p:tav>
                                      </p:tavLst>
                                    </p:anim>
                                    <p:animEffect transition="in" filter="fade">
                                      <p:cBhvr>
                                        <p:cTn id="27" dur="500"/>
                                        <p:tgtEl>
                                          <p:spTgt spid="27653"/>
                                        </p:tgtEl>
                                      </p:cBhvr>
                                    </p:animEffect>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http://media.baotintuc.vn/2014/01/02/22/55/020114-Sudan.jpg">
            <a:extLst>
              <a:ext uri="{FF2B5EF4-FFF2-40B4-BE49-F238E27FC236}">
                <a16:creationId xmlns="" xmlns:a16="http://schemas.microsoft.com/office/drawing/2014/main" id="{EF03F0E0-5E67-42F2-8DC4-2607D4B19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19050"/>
            <a:ext cx="44767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http://l.yimg.com/bt/api/res/1.2/gEiWOL6tk5wEbB0hZHVQtg--/YXBwaWQ9eW5ld3M7Zmk9aW5zZXQ7aD00MjE7cT04NTt3PTYzMA--/http:/media.zenfs.com/en_us/News/Reuters/2012-08-17T122019Z_1833441358_GM1E88H1KCQ01_RTRMADP_3_SAFRICA-LONMIN-POLICE.JPG">
            <a:extLst>
              <a:ext uri="{FF2B5EF4-FFF2-40B4-BE49-F238E27FC236}">
                <a16:creationId xmlns="" xmlns:a16="http://schemas.microsoft.com/office/drawing/2014/main" id="{446A0E1B-4FF2-4E34-97C1-10E27027C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8615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Những bức ảnh xúc động về cuộc sống trẻ em ở trại tị nạn Syria 13">
            <a:extLst>
              <a:ext uri="{FF2B5EF4-FFF2-40B4-BE49-F238E27FC236}">
                <a16:creationId xmlns="" xmlns:a16="http://schemas.microsoft.com/office/drawing/2014/main" id="{AD920493-CCFD-44DE-ADBB-69C853496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86150"/>
            <a:ext cx="44196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https://vtv1.vcmedia.vn/thumb_w/650/2015/dicu-1441075708913.jpg">
            <a:extLst>
              <a:ext uri="{FF2B5EF4-FFF2-40B4-BE49-F238E27FC236}">
                <a16:creationId xmlns="" xmlns:a16="http://schemas.microsoft.com/office/drawing/2014/main" id="{35770F01-B894-44EA-9C45-32EEC0B24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50"/>
            <a:ext cx="44196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CF7AF0C9-AB45-4294-A7DB-994CC57038D6}"/>
              </a:ext>
            </a:extLst>
          </p:cNvPr>
          <p:cNvSpPr txBox="1">
            <a:spLocks noChangeArrowheads="1"/>
          </p:cNvSpPr>
          <p:nvPr/>
        </p:nvSpPr>
        <p:spPr bwMode="auto">
          <a:xfrm>
            <a:off x="2133600" y="3036889"/>
            <a:ext cx="80772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000" b="1">
                <a:solidFill>
                  <a:srgbClr val="FF0000"/>
                </a:solidFill>
                <a:latin typeface="Times New Roman" panose="02020603050405020304" pitchFamily="18" charset="0"/>
              </a:rPr>
              <a:t>HÀNG NGHÌN NGƯỜI DÂN CHÂU PHI VƯỢT ĐỊA TRUNG HẢI TÌM ĐƯỜNG SANG CHÂU ÂU LÁNH NẠN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fill="hold"/>
                                        <p:tgtEl>
                                          <p:spTgt spid="26629"/>
                                        </p:tgtEl>
                                        <p:attrNameLst>
                                          <p:attrName>ppt_w</p:attrName>
                                        </p:attrNameLst>
                                      </p:cBhvr>
                                      <p:tavLst>
                                        <p:tav tm="0">
                                          <p:val>
                                            <p:fltVal val="0"/>
                                          </p:val>
                                        </p:tav>
                                        <p:tav tm="100000">
                                          <p:val>
                                            <p:strVal val="#ppt_w"/>
                                          </p:val>
                                        </p:tav>
                                      </p:tavLst>
                                    </p:anim>
                                    <p:anim calcmode="lin" valueType="num">
                                      <p:cBhvr>
                                        <p:cTn id="8" dur="500" fill="hold"/>
                                        <p:tgtEl>
                                          <p:spTgt spid="26629"/>
                                        </p:tgtEl>
                                        <p:attrNameLst>
                                          <p:attrName>ppt_h</p:attrName>
                                        </p:attrNameLst>
                                      </p:cBhvr>
                                      <p:tavLst>
                                        <p:tav tm="0">
                                          <p:val>
                                            <p:fltVal val="0"/>
                                          </p:val>
                                        </p:tav>
                                        <p:tav tm="100000">
                                          <p:val>
                                            <p:strVal val="#ppt_h"/>
                                          </p:val>
                                        </p:tav>
                                      </p:tavLst>
                                    </p:anim>
                                    <p:animEffect transition="in" filter="fade">
                                      <p:cBhvr>
                                        <p:cTn id="9" dur="500"/>
                                        <p:tgtEl>
                                          <p:spTgt spid="26629"/>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p:cTn id="13" dur="500" fill="hold"/>
                                        <p:tgtEl>
                                          <p:spTgt spid="26626"/>
                                        </p:tgtEl>
                                        <p:attrNameLst>
                                          <p:attrName>ppt_w</p:attrName>
                                        </p:attrNameLst>
                                      </p:cBhvr>
                                      <p:tavLst>
                                        <p:tav tm="0">
                                          <p:val>
                                            <p:fltVal val="0"/>
                                          </p:val>
                                        </p:tav>
                                        <p:tav tm="100000">
                                          <p:val>
                                            <p:strVal val="#ppt_w"/>
                                          </p:val>
                                        </p:tav>
                                      </p:tavLst>
                                    </p:anim>
                                    <p:anim calcmode="lin" valueType="num">
                                      <p:cBhvr>
                                        <p:cTn id="14" dur="500" fill="hold"/>
                                        <p:tgtEl>
                                          <p:spTgt spid="26626"/>
                                        </p:tgtEl>
                                        <p:attrNameLst>
                                          <p:attrName>ppt_h</p:attrName>
                                        </p:attrNameLst>
                                      </p:cBhvr>
                                      <p:tavLst>
                                        <p:tav tm="0">
                                          <p:val>
                                            <p:fltVal val="0"/>
                                          </p:val>
                                        </p:tav>
                                        <p:tav tm="100000">
                                          <p:val>
                                            <p:strVal val="#ppt_h"/>
                                          </p:val>
                                        </p:tav>
                                      </p:tavLst>
                                    </p:anim>
                                    <p:animEffect transition="in" filter="fade">
                                      <p:cBhvr>
                                        <p:cTn id="15" dur="500"/>
                                        <p:tgtEl>
                                          <p:spTgt spid="2662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627"/>
                                        </p:tgtEl>
                                        <p:attrNameLst>
                                          <p:attrName>style.visibility</p:attrName>
                                        </p:attrNameLst>
                                      </p:cBhvr>
                                      <p:to>
                                        <p:strVal val="visible"/>
                                      </p:to>
                                    </p:set>
                                    <p:anim calcmode="lin" valueType="num">
                                      <p:cBhvr>
                                        <p:cTn id="19" dur="500" fill="hold"/>
                                        <p:tgtEl>
                                          <p:spTgt spid="26627"/>
                                        </p:tgtEl>
                                        <p:attrNameLst>
                                          <p:attrName>ppt_w</p:attrName>
                                        </p:attrNameLst>
                                      </p:cBhvr>
                                      <p:tavLst>
                                        <p:tav tm="0">
                                          <p:val>
                                            <p:fltVal val="0"/>
                                          </p:val>
                                        </p:tav>
                                        <p:tav tm="100000">
                                          <p:val>
                                            <p:strVal val="#ppt_w"/>
                                          </p:val>
                                        </p:tav>
                                      </p:tavLst>
                                    </p:anim>
                                    <p:anim calcmode="lin" valueType="num">
                                      <p:cBhvr>
                                        <p:cTn id="20" dur="500" fill="hold"/>
                                        <p:tgtEl>
                                          <p:spTgt spid="26627"/>
                                        </p:tgtEl>
                                        <p:attrNameLst>
                                          <p:attrName>ppt_h</p:attrName>
                                        </p:attrNameLst>
                                      </p:cBhvr>
                                      <p:tavLst>
                                        <p:tav tm="0">
                                          <p:val>
                                            <p:fltVal val="0"/>
                                          </p:val>
                                        </p:tav>
                                        <p:tav tm="100000">
                                          <p:val>
                                            <p:strVal val="#ppt_h"/>
                                          </p:val>
                                        </p:tav>
                                      </p:tavLst>
                                    </p:anim>
                                    <p:animEffect transition="in" filter="fade">
                                      <p:cBhvr>
                                        <p:cTn id="21" dur="500"/>
                                        <p:tgtEl>
                                          <p:spTgt spid="26627"/>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628"/>
                                        </p:tgtEl>
                                        <p:attrNameLst>
                                          <p:attrName>style.visibility</p:attrName>
                                        </p:attrNameLst>
                                      </p:cBhvr>
                                      <p:to>
                                        <p:strVal val="visible"/>
                                      </p:to>
                                    </p:set>
                                    <p:anim calcmode="lin" valueType="num">
                                      <p:cBhvr>
                                        <p:cTn id="25" dur="500" fill="hold"/>
                                        <p:tgtEl>
                                          <p:spTgt spid="26628"/>
                                        </p:tgtEl>
                                        <p:attrNameLst>
                                          <p:attrName>ppt_w</p:attrName>
                                        </p:attrNameLst>
                                      </p:cBhvr>
                                      <p:tavLst>
                                        <p:tav tm="0">
                                          <p:val>
                                            <p:fltVal val="0"/>
                                          </p:val>
                                        </p:tav>
                                        <p:tav tm="100000">
                                          <p:val>
                                            <p:strVal val="#ppt_w"/>
                                          </p:val>
                                        </p:tav>
                                      </p:tavLst>
                                    </p:anim>
                                    <p:anim calcmode="lin" valueType="num">
                                      <p:cBhvr>
                                        <p:cTn id="26" dur="500" fill="hold"/>
                                        <p:tgtEl>
                                          <p:spTgt spid="26628"/>
                                        </p:tgtEl>
                                        <p:attrNameLst>
                                          <p:attrName>ppt_h</p:attrName>
                                        </p:attrNameLst>
                                      </p:cBhvr>
                                      <p:tavLst>
                                        <p:tav tm="0">
                                          <p:val>
                                            <p:fltVal val="0"/>
                                          </p:val>
                                        </p:tav>
                                        <p:tav tm="100000">
                                          <p:val>
                                            <p:strVal val="#ppt_h"/>
                                          </p:val>
                                        </p:tav>
                                      </p:tavLst>
                                    </p:anim>
                                    <p:animEffect transition="in" filter="fade">
                                      <p:cBhvr>
                                        <p:cTn id="27" dur="500"/>
                                        <p:tgtEl>
                                          <p:spTgt spid="26628"/>
                                        </p:tgtEl>
                                      </p:cBhvr>
                                    </p:animEffect>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Line 2">
            <a:extLst>
              <a:ext uri="{FF2B5EF4-FFF2-40B4-BE49-F238E27FC236}">
                <a16:creationId xmlns="" xmlns:a16="http://schemas.microsoft.com/office/drawing/2014/main" id="{BE0DA58F-42DF-44CD-A159-E89DB51BAC10}"/>
              </a:ext>
            </a:extLst>
          </p:cNvPr>
          <p:cNvSpPr>
            <a:spLocks noChangeShapeType="1"/>
          </p:cNvSpPr>
          <p:nvPr/>
        </p:nvSpPr>
        <p:spPr bwMode="auto">
          <a:xfrm>
            <a:off x="9067800" y="2362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651" name="Text Box 3">
            <a:extLst>
              <a:ext uri="{FF2B5EF4-FFF2-40B4-BE49-F238E27FC236}">
                <a16:creationId xmlns="" xmlns:a16="http://schemas.microsoft.com/office/drawing/2014/main" id="{AE9FDF1D-DFC8-4157-97F5-2DA4FA1BC56F}"/>
              </a:ext>
            </a:extLst>
          </p:cNvPr>
          <p:cNvSpPr txBox="1">
            <a:spLocks noChangeArrowheads="1"/>
          </p:cNvSpPr>
          <p:nvPr/>
        </p:nvSpPr>
        <p:spPr bwMode="auto">
          <a:xfrm>
            <a:off x="2514600" y="371476"/>
            <a:ext cx="184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600">
              <a:solidFill>
                <a:srgbClr val="0000FF"/>
              </a:solidFill>
              <a:latin typeface="Times New Roman" panose="02020603050405020304" pitchFamily="18" charset="0"/>
            </a:endParaRPr>
          </a:p>
        </p:txBody>
      </p:sp>
      <p:pic>
        <p:nvPicPr>
          <p:cNvPr id="16" name="Picture 7" descr="images1452153_image002">
            <a:extLst>
              <a:ext uri="{FF2B5EF4-FFF2-40B4-BE49-F238E27FC236}">
                <a16:creationId xmlns="" xmlns:a16="http://schemas.microsoft.com/office/drawing/2014/main" id="{BA924656-200D-4E63-A94E-E987AC52A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95664"/>
            <a:ext cx="44196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a:extLst>
              <a:ext uri="{FF2B5EF4-FFF2-40B4-BE49-F238E27FC236}">
                <a16:creationId xmlns="" xmlns:a16="http://schemas.microsoft.com/office/drawing/2014/main" id="{D0F487D0-B932-4B1A-95A6-FF645F4B763F}"/>
              </a:ext>
            </a:extLst>
          </p:cNvPr>
          <p:cNvSpPr>
            <a:spLocks noChangeArrowheads="1"/>
          </p:cNvSpPr>
          <p:nvPr/>
        </p:nvSpPr>
        <p:spPr bwMode="auto">
          <a:xfrm>
            <a:off x="2133600" y="6440488"/>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000" b="1" i="1">
                <a:solidFill>
                  <a:srgbClr val="FFFF00"/>
                </a:solidFill>
                <a:latin typeface="Times New Roman" panose="02020603050405020304" pitchFamily="18" charset="0"/>
                <a:cs typeface="Times New Roman" panose="02020603050405020304" pitchFamily="18" charset="0"/>
              </a:rPr>
              <a:t>Phân biệt chủng tộc</a:t>
            </a:r>
          </a:p>
        </p:txBody>
      </p:sp>
      <p:sp>
        <p:nvSpPr>
          <p:cNvPr id="18" name="Rectangle 9">
            <a:extLst>
              <a:ext uri="{FF2B5EF4-FFF2-40B4-BE49-F238E27FC236}">
                <a16:creationId xmlns="" xmlns:a16="http://schemas.microsoft.com/office/drawing/2014/main" id="{C4913F9D-5303-4A40-B7B2-A8F859A8E777}"/>
              </a:ext>
            </a:extLst>
          </p:cNvPr>
          <p:cNvSpPr>
            <a:spLocks noChangeArrowheads="1"/>
          </p:cNvSpPr>
          <p:nvPr/>
        </p:nvSpPr>
        <p:spPr bwMode="auto">
          <a:xfrm>
            <a:off x="7232650" y="6457950"/>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i="1">
                <a:solidFill>
                  <a:srgbClr val="FFFF00"/>
                </a:solidFill>
                <a:latin typeface="Times New Roman" panose="02020603050405020304" pitchFamily="18" charset="0"/>
                <a:cs typeface="Times New Roman" panose="02020603050405020304" pitchFamily="18" charset="0"/>
              </a:rPr>
              <a:t>Trẻ em bị bắt đi lính</a:t>
            </a:r>
          </a:p>
        </p:txBody>
      </p:sp>
      <p:pic>
        <p:nvPicPr>
          <p:cNvPr id="19" name="Picture 10" descr="zabiti-imigranti-484f8681ccf41_275x180">
            <a:extLst>
              <a:ext uri="{FF2B5EF4-FFF2-40B4-BE49-F238E27FC236}">
                <a16:creationId xmlns="" xmlns:a16="http://schemas.microsoft.com/office/drawing/2014/main" id="{2E29A9C4-2D05-4581-94E1-C6F8965FE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
            <a:ext cx="4419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1">
            <a:extLst>
              <a:ext uri="{FF2B5EF4-FFF2-40B4-BE49-F238E27FC236}">
                <a16:creationId xmlns="" xmlns:a16="http://schemas.microsoft.com/office/drawing/2014/main" id="{DFCB3333-48A0-4F72-A1B3-16776B47AB64}"/>
              </a:ext>
            </a:extLst>
          </p:cNvPr>
          <p:cNvSpPr>
            <a:spLocks noChangeArrowheads="1"/>
          </p:cNvSpPr>
          <p:nvPr/>
        </p:nvSpPr>
        <p:spPr bwMode="auto">
          <a:xfrm>
            <a:off x="6629400" y="2970490"/>
            <a:ext cx="342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b="1" i="1">
                <a:solidFill>
                  <a:srgbClr val="FFFF00"/>
                </a:solidFill>
                <a:latin typeface="Times New Roman" panose="02020603050405020304" pitchFamily="18" charset="0"/>
                <a:cs typeface="Times New Roman" panose="02020603050405020304" pitchFamily="18" charset="0"/>
              </a:rPr>
              <a:t>Cuộc chạm trán giữa các tôn giáo</a:t>
            </a:r>
            <a:endParaRPr lang="en-US" altLang="vi-VN">
              <a:solidFill>
                <a:srgbClr val="FFFF00"/>
              </a:solidFill>
              <a:latin typeface="Times New Roman" panose="02020603050405020304" pitchFamily="18" charset="0"/>
              <a:cs typeface="Times New Roman" panose="02020603050405020304" pitchFamily="18" charset="0"/>
            </a:endParaRPr>
          </a:p>
        </p:txBody>
      </p:sp>
      <p:sp>
        <p:nvSpPr>
          <p:cNvPr id="21" name="Rectangle 13">
            <a:extLst>
              <a:ext uri="{FF2B5EF4-FFF2-40B4-BE49-F238E27FC236}">
                <a16:creationId xmlns="" xmlns:a16="http://schemas.microsoft.com/office/drawing/2014/main" id="{923137B2-F742-4B00-B320-D08C19559D49}"/>
              </a:ext>
            </a:extLst>
          </p:cNvPr>
          <p:cNvSpPr>
            <a:spLocks noChangeArrowheads="1"/>
          </p:cNvSpPr>
          <p:nvPr/>
        </p:nvSpPr>
        <p:spPr bwMode="auto">
          <a:xfrm>
            <a:off x="1524000" y="3017322"/>
            <a:ext cx="4384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b="1" i="1" dirty="0" err="1">
                <a:solidFill>
                  <a:srgbClr val="FFFF00"/>
                </a:solidFill>
                <a:latin typeface="Times New Roman" panose="02020603050405020304" pitchFamily="18" charset="0"/>
                <a:cs typeface="Times New Roman" panose="02020603050405020304" pitchFamily="18" charset="0"/>
              </a:rPr>
              <a:t>Dòng</a:t>
            </a:r>
            <a:r>
              <a:rPr lang="en-US" altLang="vi-VN" b="1" i="1" dirty="0">
                <a:solidFill>
                  <a:srgbClr val="FFFF00"/>
                </a:solidFill>
                <a:latin typeface="Times New Roman" panose="02020603050405020304" pitchFamily="18" charset="0"/>
                <a:cs typeface="Times New Roman" panose="02020603050405020304" pitchFamily="18" charset="0"/>
              </a:rPr>
              <a:t> </a:t>
            </a:r>
            <a:r>
              <a:rPr lang="en-US" altLang="vi-VN" b="1" i="1" dirty="0" err="1">
                <a:solidFill>
                  <a:srgbClr val="FFFF00"/>
                </a:solidFill>
                <a:latin typeface="Times New Roman" panose="02020603050405020304" pitchFamily="18" charset="0"/>
                <a:cs typeface="Times New Roman" panose="02020603050405020304" pitchFamily="18" charset="0"/>
              </a:rPr>
              <a:t>người</a:t>
            </a:r>
            <a:r>
              <a:rPr lang="en-US" altLang="vi-VN" b="1" i="1" dirty="0">
                <a:solidFill>
                  <a:srgbClr val="FFFF00"/>
                </a:solidFill>
                <a:latin typeface="Times New Roman" panose="02020603050405020304" pitchFamily="18" charset="0"/>
                <a:cs typeface="Times New Roman" panose="02020603050405020304" pitchFamily="18" charset="0"/>
              </a:rPr>
              <a:t> </a:t>
            </a:r>
            <a:r>
              <a:rPr lang="en-US" altLang="vi-VN" b="1" i="1" dirty="0" err="1">
                <a:solidFill>
                  <a:srgbClr val="FFFF00"/>
                </a:solidFill>
                <a:latin typeface="Times New Roman" panose="02020603050405020304" pitchFamily="18" charset="0"/>
                <a:cs typeface="Times New Roman" panose="02020603050405020304" pitchFamily="18" charset="0"/>
              </a:rPr>
              <a:t>tị</a:t>
            </a:r>
            <a:r>
              <a:rPr lang="en-US" altLang="vi-VN" b="1" i="1" dirty="0">
                <a:solidFill>
                  <a:srgbClr val="FFFF00"/>
                </a:solidFill>
                <a:latin typeface="Times New Roman" panose="02020603050405020304" pitchFamily="18" charset="0"/>
                <a:cs typeface="Times New Roman" panose="02020603050405020304" pitchFamily="18" charset="0"/>
              </a:rPr>
              <a:t> </a:t>
            </a:r>
            <a:r>
              <a:rPr lang="en-US" altLang="vi-VN" b="1" i="1" dirty="0" err="1">
                <a:solidFill>
                  <a:srgbClr val="FFFF00"/>
                </a:solidFill>
                <a:latin typeface="Times New Roman" panose="02020603050405020304" pitchFamily="18" charset="0"/>
                <a:cs typeface="Times New Roman" panose="02020603050405020304" pitchFamily="18" charset="0"/>
              </a:rPr>
              <a:t>nạn</a:t>
            </a:r>
            <a:r>
              <a:rPr lang="en-US" altLang="vi-VN" b="1" i="1" dirty="0">
                <a:solidFill>
                  <a:srgbClr val="FFFF00"/>
                </a:solidFill>
                <a:latin typeface="Times New Roman" panose="02020603050405020304" pitchFamily="18" charset="0"/>
                <a:cs typeface="Times New Roman" panose="02020603050405020304" pitchFamily="18" charset="0"/>
              </a:rPr>
              <a:t> </a:t>
            </a:r>
            <a:r>
              <a:rPr lang="en-US" altLang="vi-VN" b="1" i="1" dirty="0" err="1">
                <a:solidFill>
                  <a:srgbClr val="FFFF00"/>
                </a:solidFill>
                <a:latin typeface="Times New Roman" panose="02020603050405020304" pitchFamily="18" charset="0"/>
                <a:cs typeface="Times New Roman" panose="02020603050405020304" pitchFamily="18" charset="0"/>
              </a:rPr>
              <a:t>chiến</a:t>
            </a:r>
            <a:r>
              <a:rPr lang="en-US" altLang="vi-VN" b="1" i="1" dirty="0">
                <a:solidFill>
                  <a:srgbClr val="FFFF00"/>
                </a:solidFill>
                <a:latin typeface="Times New Roman" panose="02020603050405020304" pitchFamily="18" charset="0"/>
                <a:cs typeface="Times New Roman" panose="02020603050405020304" pitchFamily="18" charset="0"/>
              </a:rPr>
              <a:t> </a:t>
            </a:r>
            <a:r>
              <a:rPr lang="en-US" altLang="vi-VN" b="1" i="1" dirty="0" err="1">
                <a:solidFill>
                  <a:srgbClr val="FFFF00"/>
                </a:solidFill>
                <a:latin typeface="Times New Roman" panose="02020603050405020304" pitchFamily="18" charset="0"/>
                <a:cs typeface="Times New Roman" panose="02020603050405020304" pitchFamily="18" charset="0"/>
              </a:rPr>
              <a:t>tranh</a:t>
            </a:r>
            <a:r>
              <a:rPr lang="en-US" altLang="vi-VN" b="1" i="1" dirty="0">
                <a:solidFill>
                  <a:srgbClr val="FFFF00"/>
                </a:solidFill>
                <a:latin typeface="Times New Roman" panose="02020603050405020304" pitchFamily="18" charset="0"/>
                <a:cs typeface="Times New Roman" panose="02020603050405020304" pitchFamily="18" charset="0"/>
              </a:rPr>
              <a:t> ở Ru -an-</a:t>
            </a:r>
            <a:r>
              <a:rPr lang="en-US" altLang="vi-VN" b="1" i="1" dirty="0" err="1">
                <a:solidFill>
                  <a:srgbClr val="FFFF00"/>
                </a:solidFill>
                <a:latin typeface="Times New Roman" panose="02020603050405020304" pitchFamily="18" charset="0"/>
                <a:cs typeface="Times New Roman" panose="02020603050405020304" pitchFamily="18" charset="0"/>
              </a:rPr>
              <a:t>đa</a:t>
            </a:r>
            <a:r>
              <a:rPr lang="en-US" altLang="vi-VN" dirty="0">
                <a:solidFill>
                  <a:srgbClr val="FFFF00"/>
                </a:solidFill>
                <a:latin typeface="Times New Roman" panose="02020603050405020304" pitchFamily="18" charset="0"/>
                <a:cs typeface="Times New Roman" panose="02020603050405020304" pitchFamily="18" charset="0"/>
              </a:rPr>
              <a:t> </a:t>
            </a:r>
          </a:p>
        </p:txBody>
      </p:sp>
      <p:pic>
        <p:nvPicPr>
          <p:cNvPr id="22" name="Picture 14">
            <a:extLst>
              <a:ext uri="{FF2B5EF4-FFF2-40B4-BE49-F238E27FC236}">
                <a16:creationId xmlns="" xmlns:a16="http://schemas.microsoft.com/office/drawing/2014/main" id="{5286A1E1-79F2-4AB1-A157-12EF89E61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3" descr="Hình ảnh có liên quan">
            <a:extLst>
              <a:ext uri="{FF2B5EF4-FFF2-40B4-BE49-F238E27FC236}">
                <a16:creationId xmlns="" xmlns:a16="http://schemas.microsoft.com/office/drawing/2014/main" id="{355F6283-9F29-4671-8DFD-A40965E62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449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6"/>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1"/>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20" grpId="0" autoUpdateAnimBg="0"/>
      <p:bldP spid="2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www.tuanvietnam.net/assets/images/africa-farmland1.jpg">
            <a:extLst>
              <a:ext uri="{FF2B5EF4-FFF2-40B4-BE49-F238E27FC236}">
                <a16:creationId xmlns="" xmlns:a16="http://schemas.microsoft.com/office/drawing/2014/main" id="{F375F913-D83D-400B-AFAD-099A9C97F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
            <a:ext cx="4533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https://encrypted-tbn0.gstatic.com/images?q=tbn:ANd9GcSElvx1vprYxsG9kUG6lVfoQKJP8UemM5e5KyrGrvSHtDykzg3X">
            <a:extLst>
              <a:ext uri="{FF2B5EF4-FFF2-40B4-BE49-F238E27FC236}">
                <a16:creationId xmlns="" xmlns:a16="http://schemas.microsoft.com/office/drawing/2014/main" id="{DBDA27F5-BE7E-4BE1-91A7-38E5A144B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0"/>
            <a:ext cx="4533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F7472B44-4A10-40C4-89A9-838EAB7B1814}"/>
              </a:ext>
            </a:extLst>
          </p:cNvPr>
          <p:cNvSpPr txBox="1">
            <a:spLocks noChangeArrowheads="1"/>
          </p:cNvSpPr>
          <p:nvPr/>
        </p:nvSpPr>
        <p:spPr bwMode="auto">
          <a:xfrm>
            <a:off x="2628900" y="2438400"/>
            <a:ext cx="68580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a:solidFill>
                  <a:srgbClr val="FF0000"/>
                </a:solidFill>
                <a:latin typeface="Times New Roman" panose="02020603050405020304" pitchFamily="18" charset="0"/>
              </a:rPr>
              <a:t>NÔNG NGHIỆP LẠC HẬU Ở CHÂU PHI BỊ XÓA BỎ DẦN </a:t>
            </a:r>
          </a:p>
        </p:txBody>
      </p:sp>
      <p:pic>
        <p:nvPicPr>
          <p:cNvPr id="44034" name="Picture 2" descr="http://nld2.vcmedia.vn/Images/Uploaded/Share/2011/01/27/156177841312-Bela-Vista.jpg">
            <a:extLst>
              <a:ext uri="{FF2B5EF4-FFF2-40B4-BE49-F238E27FC236}">
                <a16:creationId xmlns="" xmlns:a16="http://schemas.microsoft.com/office/drawing/2014/main" id="{6FFE42BB-FB0C-4F26-B00F-7FF7F2CBE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3543300"/>
            <a:ext cx="45339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nongnghiep.vn/Upload/Image/2010/11/18/18112010141947.JPG">
            <a:extLst>
              <a:ext uri="{FF2B5EF4-FFF2-40B4-BE49-F238E27FC236}">
                <a16:creationId xmlns="" xmlns:a16="http://schemas.microsoft.com/office/drawing/2014/main" id="{E15DCD25-8F13-47CC-B49F-9E65DF9D1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3543300"/>
            <a:ext cx="45529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4066E9BB-C418-43C2-9DA1-094568B39A99}"/>
              </a:ext>
            </a:extLst>
          </p:cNvPr>
          <p:cNvSpPr txBox="1">
            <a:spLocks noChangeArrowheads="1"/>
          </p:cNvSpPr>
          <p:nvPr/>
        </p:nvSpPr>
        <p:spPr bwMode="auto">
          <a:xfrm>
            <a:off x="3200400" y="5848351"/>
            <a:ext cx="5715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a:solidFill>
                  <a:srgbClr val="FF0000"/>
                </a:solidFill>
                <a:latin typeface="Times New Roman" panose="02020603050405020304" pitchFamily="18" charset="0"/>
              </a:rPr>
              <a:t>VIỆT NAM, NHẬT BẢN GIÚP CHÂU PHI PHÁT TRIỂN NỀN NÔNG NGHIỆP TIÊN TIẾN</a:t>
            </a:r>
          </a:p>
        </p:txBody>
      </p:sp>
      <p:pic>
        <p:nvPicPr>
          <p:cNvPr id="9" name="Picture 6" descr="http://www.phamhongphuoc.net/wp-content/uploads/2013/03/Kenya-agriculture-600x394.jpg">
            <a:extLst>
              <a:ext uri="{FF2B5EF4-FFF2-40B4-BE49-F238E27FC236}">
                <a16:creationId xmlns="" xmlns:a16="http://schemas.microsoft.com/office/drawing/2014/main" id="{4D098D62-C826-4880-8329-2B37FAAE9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732"/>
                                        </p:tgtEl>
                                        <p:attrNameLst>
                                          <p:attrName>style.visibility</p:attrName>
                                        </p:attrNameLst>
                                      </p:cBhvr>
                                      <p:to>
                                        <p:strVal val="visible"/>
                                      </p:to>
                                    </p:set>
                                    <p:anim calcmode="lin" valueType="num">
                                      <p:cBhvr>
                                        <p:cTn id="13" dur="500" fill="hold"/>
                                        <p:tgtEl>
                                          <p:spTgt spid="73732"/>
                                        </p:tgtEl>
                                        <p:attrNameLst>
                                          <p:attrName>ppt_w</p:attrName>
                                        </p:attrNameLst>
                                      </p:cBhvr>
                                      <p:tavLst>
                                        <p:tav tm="0">
                                          <p:val>
                                            <p:fltVal val="0"/>
                                          </p:val>
                                        </p:tav>
                                        <p:tav tm="100000">
                                          <p:val>
                                            <p:strVal val="#ppt_w"/>
                                          </p:val>
                                        </p:tav>
                                      </p:tavLst>
                                    </p:anim>
                                    <p:anim calcmode="lin" valueType="num">
                                      <p:cBhvr>
                                        <p:cTn id="14" dur="500" fill="hold"/>
                                        <p:tgtEl>
                                          <p:spTgt spid="73732"/>
                                        </p:tgtEl>
                                        <p:attrNameLst>
                                          <p:attrName>ppt_h</p:attrName>
                                        </p:attrNameLst>
                                      </p:cBhvr>
                                      <p:tavLst>
                                        <p:tav tm="0">
                                          <p:val>
                                            <p:fltVal val="0"/>
                                          </p:val>
                                        </p:tav>
                                        <p:tav tm="100000">
                                          <p:val>
                                            <p:strVal val="#ppt_h"/>
                                          </p:val>
                                        </p:tav>
                                      </p:tavLst>
                                    </p:anim>
                                    <p:animEffect transition="in" filter="fade">
                                      <p:cBhvr>
                                        <p:cTn id="15" dur="500"/>
                                        <p:tgtEl>
                                          <p:spTgt spid="7373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4034"/>
                                        </p:tgtEl>
                                        <p:attrNameLst>
                                          <p:attrName>style.visibility</p:attrName>
                                        </p:attrNameLst>
                                      </p:cBhvr>
                                      <p:to>
                                        <p:strVal val="visible"/>
                                      </p:to>
                                    </p:set>
                                    <p:anim calcmode="lin" valueType="num">
                                      <p:cBhvr>
                                        <p:cTn id="19" dur="500" fill="hold"/>
                                        <p:tgtEl>
                                          <p:spTgt spid="44034"/>
                                        </p:tgtEl>
                                        <p:attrNameLst>
                                          <p:attrName>ppt_w</p:attrName>
                                        </p:attrNameLst>
                                      </p:cBhvr>
                                      <p:tavLst>
                                        <p:tav tm="0">
                                          <p:val>
                                            <p:fltVal val="0"/>
                                          </p:val>
                                        </p:tav>
                                        <p:tav tm="100000">
                                          <p:val>
                                            <p:strVal val="#ppt_w"/>
                                          </p:val>
                                        </p:tav>
                                      </p:tavLst>
                                    </p:anim>
                                    <p:anim calcmode="lin" valueType="num">
                                      <p:cBhvr>
                                        <p:cTn id="20" dur="500" fill="hold"/>
                                        <p:tgtEl>
                                          <p:spTgt spid="44034"/>
                                        </p:tgtEl>
                                        <p:attrNameLst>
                                          <p:attrName>ppt_h</p:attrName>
                                        </p:attrNameLst>
                                      </p:cBhvr>
                                      <p:tavLst>
                                        <p:tav tm="0">
                                          <p:val>
                                            <p:fltVal val="0"/>
                                          </p:val>
                                        </p:tav>
                                        <p:tav tm="100000">
                                          <p:val>
                                            <p:strVal val="#ppt_h"/>
                                          </p:val>
                                        </p:tav>
                                      </p:tavLst>
                                    </p:anim>
                                    <p:animEffect transition="in" filter="fade">
                                      <p:cBhvr>
                                        <p:cTn id="21" dur="500"/>
                                        <p:tgtEl>
                                          <p:spTgt spid="44034"/>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strVal val="#ppt_w*0.70"/>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2.png">
            <a:extLst>
              <a:ext uri="{FF2B5EF4-FFF2-40B4-BE49-F238E27FC236}">
                <a16:creationId xmlns="" xmlns:a16="http://schemas.microsoft.com/office/drawing/2014/main" id="{B2B1B32C-0266-40D3-90D0-B782A549145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308226" y="1089025"/>
            <a:ext cx="4589463"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003.png">
            <a:extLst>
              <a:ext uri="{FF2B5EF4-FFF2-40B4-BE49-F238E27FC236}">
                <a16:creationId xmlns="" xmlns:a16="http://schemas.microsoft.com/office/drawing/2014/main" id="{7E8EDBE4-7F72-4411-BE6E-1C9CE346AA6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300288" y="2271714"/>
            <a:ext cx="48450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004.png">
            <a:extLst>
              <a:ext uri="{FF2B5EF4-FFF2-40B4-BE49-F238E27FC236}">
                <a16:creationId xmlns="" xmlns:a16="http://schemas.microsoft.com/office/drawing/2014/main" id="{17E4A3D6-35A3-4EF2-99DD-D1964E73362A}"/>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300288" y="2711451"/>
            <a:ext cx="48053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005.png">
            <a:extLst>
              <a:ext uri="{FF2B5EF4-FFF2-40B4-BE49-F238E27FC236}">
                <a16:creationId xmlns="" xmlns:a16="http://schemas.microsoft.com/office/drawing/2014/main" id="{0138D77A-2874-43A0-B60A-81EF922BAA1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300288" y="2711450"/>
            <a:ext cx="4735512"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001.png">
            <a:extLst>
              <a:ext uri="{FF2B5EF4-FFF2-40B4-BE49-F238E27FC236}">
                <a16:creationId xmlns="" xmlns:a16="http://schemas.microsoft.com/office/drawing/2014/main" id="{9967D47B-7C14-45AD-88A0-41D37DC102E8}"/>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600201" y="2068513"/>
            <a:ext cx="2182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2.png">
            <a:extLst>
              <a:ext uri="{FF2B5EF4-FFF2-40B4-BE49-F238E27FC236}">
                <a16:creationId xmlns="" xmlns:a16="http://schemas.microsoft.com/office/drawing/2014/main" id="{12694F65-3953-472E-844E-ED26FAA58B1E}"/>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rot="-276220">
            <a:off x="6586538" y="1154114"/>
            <a:ext cx="3662362"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03.png">
            <a:extLst>
              <a:ext uri="{FF2B5EF4-FFF2-40B4-BE49-F238E27FC236}">
                <a16:creationId xmlns="" xmlns:a16="http://schemas.microsoft.com/office/drawing/2014/main" id="{2B6FF97A-8DB5-48A7-9AC6-753164D78D2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6659564" y="2436813"/>
            <a:ext cx="38560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004.png">
            <a:extLst>
              <a:ext uri="{FF2B5EF4-FFF2-40B4-BE49-F238E27FC236}">
                <a16:creationId xmlns="" xmlns:a16="http://schemas.microsoft.com/office/drawing/2014/main" id="{62705B2E-5ABF-4043-A6E5-58BA80489427}"/>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6565900" y="3059113"/>
            <a:ext cx="38735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005.png">
            <a:extLst>
              <a:ext uri="{FF2B5EF4-FFF2-40B4-BE49-F238E27FC236}">
                <a16:creationId xmlns="" xmlns:a16="http://schemas.microsoft.com/office/drawing/2014/main" id="{C8AD7D2E-E3DE-4B3D-B051-347D4281252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553201" y="3059113"/>
            <a:ext cx="38465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001.png">
            <a:extLst>
              <a:ext uri="{FF2B5EF4-FFF2-40B4-BE49-F238E27FC236}">
                <a16:creationId xmlns="" xmlns:a16="http://schemas.microsoft.com/office/drawing/2014/main" id="{D2FB6591-D5AC-491C-93E8-B794CD2A6F8D}"/>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696201" y="2466976"/>
            <a:ext cx="29622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out)">
                                      <p:cBhvr>
                                        <p:cTn id="29" dur="500"/>
                                        <p:tgtEl>
                                          <p:spTgt spid="13"/>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nodeType="afterGroup">
                            <p:stCondLst>
                              <p:cond delay="15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a:extLst>
              <a:ext uri="{FF2B5EF4-FFF2-40B4-BE49-F238E27FC236}">
                <a16:creationId xmlns="" xmlns:a16="http://schemas.microsoft.com/office/drawing/2014/main" id="{BDB45E80-FC9C-4034-A4CC-EB35450BE1F1}"/>
              </a:ext>
            </a:extLst>
          </p:cNvPr>
          <p:cNvSpPr txBox="1">
            <a:spLocks noChangeArrowheads="1"/>
          </p:cNvSpPr>
          <p:nvPr/>
        </p:nvSpPr>
        <p:spPr bwMode="auto">
          <a:xfrm>
            <a:off x="1524000" y="2714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dirty="0">
                <a:solidFill>
                  <a:srgbClr val="002060"/>
                </a:solidFill>
                <a:latin typeface="Times New Roman" panose="02020603050405020304" pitchFamily="18" charset="0"/>
                <a:cs typeface="Times New Roman" panose="02020603050405020304" pitchFamily="18" charset="0"/>
              </a:rPr>
              <a:t>DÂN CƯ, XÃ HỘI CHÂU PHI</a:t>
            </a:r>
          </a:p>
        </p:txBody>
      </p:sp>
      <p:sp>
        <p:nvSpPr>
          <p:cNvPr id="23555" name="TextBox 4">
            <a:extLst>
              <a:ext uri="{FF2B5EF4-FFF2-40B4-BE49-F238E27FC236}">
                <a16:creationId xmlns="" xmlns:a16="http://schemas.microsoft.com/office/drawing/2014/main" id="{9CFA0975-1C2D-445F-82DF-3C9E5499CF1C}"/>
              </a:ext>
            </a:extLst>
          </p:cNvPr>
          <p:cNvSpPr txBox="1">
            <a:spLocks noChangeArrowheads="1"/>
          </p:cNvSpPr>
          <p:nvPr/>
        </p:nvSpPr>
        <p:spPr bwMode="auto">
          <a:xfrm>
            <a:off x="1676400" y="81756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a:solidFill>
                  <a:srgbClr val="C00000"/>
                </a:solidFill>
                <a:latin typeface="Times New Roman" panose="02020603050405020304" pitchFamily="18" charset="0"/>
                <a:cs typeface="Times New Roman" panose="02020603050405020304" pitchFamily="18" charset="0"/>
              </a:rPr>
              <a:t>1. Lịch sử và dân cư:</a:t>
            </a:r>
          </a:p>
        </p:txBody>
      </p:sp>
      <p:sp>
        <p:nvSpPr>
          <p:cNvPr id="23556" name="TextBox 5">
            <a:extLst>
              <a:ext uri="{FF2B5EF4-FFF2-40B4-BE49-F238E27FC236}">
                <a16:creationId xmlns="" xmlns:a16="http://schemas.microsoft.com/office/drawing/2014/main" id="{7F06DC8D-47BF-4D19-973D-ADC4685553CB}"/>
              </a:ext>
            </a:extLst>
          </p:cNvPr>
          <p:cNvSpPr txBox="1">
            <a:spLocks noChangeArrowheads="1"/>
          </p:cNvSpPr>
          <p:nvPr/>
        </p:nvSpPr>
        <p:spPr bwMode="auto">
          <a:xfrm>
            <a:off x="1676400" y="1230314"/>
            <a:ext cx="8839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a:solidFill>
                  <a:srgbClr val="C00000"/>
                </a:solidFill>
                <a:latin typeface="Times New Roman" panose="02020603050405020304" pitchFamily="18" charset="0"/>
                <a:cs typeface="Times New Roman" panose="02020603050405020304" pitchFamily="18" charset="0"/>
              </a:rPr>
              <a:t>2. Sự bùng nổ dân số và xung đột tộc người ở châu Phi:</a:t>
            </a:r>
          </a:p>
        </p:txBody>
      </p:sp>
      <p:sp>
        <p:nvSpPr>
          <p:cNvPr id="23557" name="TextBox 6">
            <a:extLst>
              <a:ext uri="{FF2B5EF4-FFF2-40B4-BE49-F238E27FC236}">
                <a16:creationId xmlns="" xmlns:a16="http://schemas.microsoft.com/office/drawing/2014/main" id="{1F6486E5-0E8E-4D31-B991-4BBD44D070A2}"/>
              </a:ext>
            </a:extLst>
          </p:cNvPr>
          <p:cNvSpPr txBox="1">
            <a:spLocks noChangeArrowheads="1"/>
          </p:cNvSpPr>
          <p:nvPr/>
        </p:nvSpPr>
        <p:spPr bwMode="auto">
          <a:xfrm>
            <a:off x="2101850" y="2032001"/>
            <a:ext cx="396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a:solidFill>
                  <a:srgbClr val="C00000"/>
                </a:solidFill>
                <a:latin typeface="Times New Roman" panose="02020603050405020304" pitchFamily="18" charset="0"/>
                <a:cs typeface="Times New Roman" panose="02020603050405020304" pitchFamily="18" charset="0"/>
              </a:rPr>
              <a:t>a. Bùng nổ dân số:</a:t>
            </a:r>
          </a:p>
        </p:txBody>
      </p:sp>
      <p:sp>
        <p:nvSpPr>
          <p:cNvPr id="8" name="TextBox 7">
            <a:extLst>
              <a:ext uri="{FF2B5EF4-FFF2-40B4-BE49-F238E27FC236}">
                <a16:creationId xmlns="" xmlns:a16="http://schemas.microsoft.com/office/drawing/2014/main" id="{91E437A4-B6B3-4EB4-8947-1CFDE7B2C825}"/>
              </a:ext>
            </a:extLst>
          </p:cNvPr>
          <p:cNvSpPr txBox="1">
            <a:spLocks noChangeArrowheads="1"/>
          </p:cNvSpPr>
          <p:nvPr/>
        </p:nvSpPr>
        <p:spPr bwMode="auto">
          <a:xfrm>
            <a:off x="2101850" y="2435226"/>
            <a:ext cx="3962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600" b="1">
                <a:solidFill>
                  <a:srgbClr val="C00000"/>
                </a:solidFill>
                <a:latin typeface="Times New Roman" panose="02020603050405020304" pitchFamily="18" charset="0"/>
                <a:cs typeface="Times New Roman" panose="02020603050405020304" pitchFamily="18" charset="0"/>
              </a:rPr>
              <a:t>b. Xung đột sắc tộc:</a:t>
            </a:r>
          </a:p>
        </p:txBody>
      </p:sp>
      <p:sp>
        <p:nvSpPr>
          <p:cNvPr id="2" name="Rectangle 1"/>
          <p:cNvSpPr/>
          <p:nvPr/>
        </p:nvSpPr>
        <p:spPr>
          <a:xfrm>
            <a:off x="669405" y="3233911"/>
            <a:ext cx="6096000" cy="2394502"/>
          </a:xfrm>
          <a:prstGeom prst="rect">
            <a:avLst/>
          </a:prstGeom>
        </p:spPr>
        <p:txBody>
          <a:bodyPr>
            <a:spAutoFit/>
          </a:bodyPr>
          <a:lstStyle/>
          <a:p>
            <a:pPr algn="just">
              <a:lnSpc>
                <a:spcPct val="115000"/>
              </a:lnSpc>
              <a:spcAft>
                <a:spcPts val="1000"/>
              </a:spcAft>
            </a:pPr>
            <a:r>
              <a:rPr lang="vi-VN" sz="2800" b="1" dirty="0">
                <a:solidFill>
                  <a:srgbClr val="00B050"/>
                </a:solidFill>
                <a:latin typeface="+mj-lt"/>
                <a:ea typeface="Arial" panose="020B0604020202020204" pitchFamily="34" charset="0"/>
                <a:cs typeface="Times New Roman" panose="02020603050405020304" pitchFamily="18" charset="0"/>
              </a:rPr>
              <a:t>- Tình </a:t>
            </a:r>
            <a:r>
              <a:rPr lang="vi-VN" sz="2800" b="1" dirty="0" smtClean="0">
                <a:solidFill>
                  <a:srgbClr val="00B050"/>
                </a:solidFill>
                <a:latin typeface="+mj-lt"/>
                <a:ea typeface="Arial" panose="020B0604020202020204" pitchFamily="34" charset="0"/>
                <a:cs typeface="Times New Roman" panose="02020603050405020304" pitchFamily="18" charset="0"/>
              </a:rPr>
              <a:t>hình</a:t>
            </a:r>
            <a:r>
              <a:rPr lang="en-US" sz="2800" b="1" dirty="0" smtClean="0">
                <a:solidFill>
                  <a:srgbClr val="00B050"/>
                </a:solidFill>
                <a:latin typeface="+mj-lt"/>
                <a:ea typeface="Arial" panose="020B0604020202020204" pitchFamily="34" charset="0"/>
                <a:cs typeface="Times New Roman" panose="02020603050405020304" pitchFamily="18" charset="0"/>
              </a:rPr>
              <a:t>:</a:t>
            </a:r>
            <a:endParaRPr lang="en-US" sz="2800" b="1" dirty="0">
              <a:solidFill>
                <a:srgbClr val="00B050"/>
              </a:solidFill>
              <a:latin typeface="+mj-lt"/>
              <a:ea typeface="Arial" panose="020B0604020202020204" pitchFamily="34" charset="0"/>
              <a:cs typeface="Times New Roman" panose="02020603050405020304" pitchFamily="18" charset="0"/>
            </a:endParaRPr>
          </a:p>
          <a:p>
            <a:pPr algn="just">
              <a:lnSpc>
                <a:spcPct val="115000"/>
              </a:lnSpc>
              <a:spcAft>
                <a:spcPts val="1000"/>
              </a:spcAft>
            </a:pPr>
            <a:r>
              <a:rPr lang="vi-VN" sz="2800" b="1" dirty="0">
                <a:solidFill>
                  <a:srgbClr val="00B050"/>
                </a:solidFill>
                <a:latin typeface="+mj-lt"/>
                <a:ea typeface="Arial" panose="020B0604020202020204" pitchFamily="34" charset="0"/>
                <a:cs typeface="Times New Roman" panose="02020603050405020304" pitchFamily="18" charset="0"/>
              </a:rPr>
              <a:t>- Nguyên </a:t>
            </a:r>
            <a:r>
              <a:rPr lang="vi-VN" sz="2800" b="1" dirty="0" smtClean="0">
                <a:solidFill>
                  <a:srgbClr val="00B050"/>
                </a:solidFill>
                <a:latin typeface="+mj-lt"/>
                <a:ea typeface="Arial" panose="020B0604020202020204" pitchFamily="34" charset="0"/>
                <a:cs typeface="Times New Roman" panose="02020603050405020304" pitchFamily="18" charset="0"/>
              </a:rPr>
              <a:t>nhân</a:t>
            </a:r>
            <a:r>
              <a:rPr lang="en-US" sz="2800" b="1" dirty="0" smtClean="0">
                <a:solidFill>
                  <a:srgbClr val="00B050"/>
                </a:solidFill>
                <a:latin typeface="+mj-lt"/>
                <a:ea typeface="Arial" panose="020B0604020202020204" pitchFamily="34" charset="0"/>
                <a:cs typeface="Times New Roman" panose="02020603050405020304" pitchFamily="18" charset="0"/>
              </a:rPr>
              <a:t>: </a:t>
            </a:r>
            <a:endParaRPr lang="en-US" sz="2800" b="1" dirty="0">
              <a:solidFill>
                <a:srgbClr val="00B050"/>
              </a:solidFill>
              <a:latin typeface="+mj-lt"/>
              <a:ea typeface="Arial" panose="020B0604020202020204" pitchFamily="34" charset="0"/>
              <a:cs typeface="Times New Roman" panose="02020603050405020304" pitchFamily="18" charset="0"/>
            </a:endParaRPr>
          </a:p>
          <a:p>
            <a:pPr algn="just">
              <a:lnSpc>
                <a:spcPct val="115000"/>
              </a:lnSpc>
              <a:spcAft>
                <a:spcPts val="1000"/>
              </a:spcAft>
            </a:pPr>
            <a:r>
              <a:rPr lang="vi-VN" sz="2800" b="1" dirty="0">
                <a:solidFill>
                  <a:srgbClr val="00B050"/>
                </a:solidFill>
                <a:latin typeface="+mj-lt"/>
                <a:ea typeface="Arial" panose="020B0604020202020204" pitchFamily="34" charset="0"/>
                <a:cs typeface="Times New Roman" panose="02020603050405020304" pitchFamily="18" charset="0"/>
              </a:rPr>
              <a:t> </a:t>
            </a:r>
            <a:endParaRPr lang="en-US" sz="2800" b="1" dirty="0">
              <a:solidFill>
                <a:srgbClr val="00B050"/>
              </a:solidFill>
              <a:latin typeface="+mj-lt"/>
              <a:ea typeface="Arial" panose="020B0604020202020204" pitchFamily="34" charset="0"/>
              <a:cs typeface="Times New Roman" panose="02020603050405020304" pitchFamily="18" charset="0"/>
            </a:endParaRPr>
          </a:p>
          <a:p>
            <a:r>
              <a:rPr lang="vi-VN" sz="2800" b="1" dirty="0">
                <a:solidFill>
                  <a:srgbClr val="00B050"/>
                </a:solidFill>
                <a:latin typeface="+mj-lt"/>
                <a:ea typeface="Arial" panose="020B0604020202020204" pitchFamily="34" charset="0"/>
              </a:rPr>
              <a:t>- Hậu </a:t>
            </a:r>
            <a:r>
              <a:rPr lang="vi-VN" sz="2800" b="1" dirty="0" smtClean="0">
                <a:solidFill>
                  <a:srgbClr val="00B050"/>
                </a:solidFill>
                <a:latin typeface="+mj-lt"/>
                <a:ea typeface="Arial" panose="020B0604020202020204" pitchFamily="34" charset="0"/>
              </a:rPr>
              <a:t>quả</a:t>
            </a:r>
            <a:r>
              <a:rPr lang="en-US" sz="2800" b="1" dirty="0" smtClean="0">
                <a:solidFill>
                  <a:srgbClr val="00B050"/>
                </a:solidFill>
                <a:latin typeface="+mj-lt"/>
                <a:ea typeface="Arial" panose="020B0604020202020204" pitchFamily="34" charset="0"/>
              </a:rPr>
              <a:t>: </a:t>
            </a:r>
            <a:endParaRPr lang="en-US" sz="2800" b="1" dirty="0">
              <a:solidFill>
                <a:srgbClr val="00B050"/>
              </a:solidFill>
              <a:latin typeface="+mj-lt"/>
            </a:endParaRPr>
          </a:p>
        </p:txBody>
      </p:sp>
      <p:sp>
        <p:nvSpPr>
          <p:cNvPr id="3" name="Rectangle 2"/>
          <p:cNvSpPr/>
          <p:nvPr/>
        </p:nvSpPr>
        <p:spPr>
          <a:xfrm>
            <a:off x="2667000" y="3233911"/>
            <a:ext cx="8345554" cy="587853"/>
          </a:xfrm>
          <a:prstGeom prst="rect">
            <a:avLst/>
          </a:prstGeom>
        </p:spPr>
        <p:txBody>
          <a:bodyPr wrap="none">
            <a:spAutoFit/>
          </a:bodyPr>
          <a:lstStyle/>
          <a:p>
            <a:pPr algn="just">
              <a:lnSpc>
                <a:spcPct val="115000"/>
              </a:lnSpc>
              <a:spcAft>
                <a:spcPts val="1000"/>
              </a:spcAft>
            </a:pPr>
            <a:r>
              <a:rPr lang="en-US" sz="2800" dirty="0">
                <a:latin typeface="+mj-lt"/>
                <a:ea typeface="Arial" panose="020B0604020202020204" pitchFamily="34" charset="0"/>
                <a:cs typeface="Times New Roman" panose="02020603050405020304" pitchFamily="18" charset="0"/>
              </a:rPr>
              <a:t>C</a:t>
            </a:r>
            <a:r>
              <a:rPr lang="vi-VN" sz="2800" dirty="0" smtClean="0">
                <a:latin typeface="+mj-lt"/>
                <a:ea typeface="Arial" panose="020B0604020202020204" pitchFamily="34" charset="0"/>
                <a:cs typeface="Times New Roman" panose="02020603050405020304" pitchFamily="18" charset="0"/>
              </a:rPr>
              <a:t>hâu </a:t>
            </a:r>
            <a:r>
              <a:rPr lang="vi-VN" sz="2800" dirty="0">
                <a:latin typeface="+mj-lt"/>
                <a:ea typeface="Arial" panose="020B0604020202020204" pitchFamily="34" charset="0"/>
                <a:cs typeface="Times New Roman" panose="02020603050405020304" pitchFamily="18" charset="0"/>
              </a:rPr>
              <a:t>Phi có hàng nghìn tộc người với thổ ngữ khác nhau</a:t>
            </a:r>
            <a:endParaRPr lang="en-US" sz="2800" dirty="0">
              <a:latin typeface="+mj-lt"/>
              <a:ea typeface="Arial" panose="020B0604020202020204" pitchFamily="34" charset="0"/>
              <a:cs typeface="Times New Roman" panose="02020603050405020304" pitchFamily="18" charset="0"/>
            </a:endParaRPr>
          </a:p>
        </p:txBody>
      </p:sp>
      <p:sp>
        <p:nvSpPr>
          <p:cNvPr id="4" name="Rectangle 3"/>
          <p:cNvSpPr/>
          <p:nvPr/>
        </p:nvSpPr>
        <p:spPr>
          <a:xfrm>
            <a:off x="3123071" y="3914212"/>
            <a:ext cx="5945858" cy="523220"/>
          </a:xfrm>
          <a:prstGeom prst="rect">
            <a:avLst/>
          </a:prstGeom>
        </p:spPr>
        <p:txBody>
          <a:bodyPr wrap="none">
            <a:spAutoFit/>
          </a:bodyPr>
          <a:lstStyle/>
          <a:p>
            <a:r>
              <a:rPr lang="vi-VN" sz="2800" dirty="0">
                <a:latin typeface="+mj-lt"/>
                <a:ea typeface="Arial" panose="020B0604020202020204" pitchFamily="34" charset="0"/>
              </a:rPr>
              <a:t>Mâu thuẫn sắc tộc thường xuyên xảy ra </a:t>
            </a:r>
            <a:endParaRPr lang="en-US" sz="2800" dirty="0">
              <a:latin typeface="+mj-lt"/>
            </a:endParaRPr>
          </a:p>
        </p:txBody>
      </p:sp>
      <p:sp>
        <p:nvSpPr>
          <p:cNvPr id="5" name="Rectangle 4"/>
          <p:cNvSpPr/>
          <p:nvPr/>
        </p:nvSpPr>
        <p:spPr>
          <a:xfrm>
            <a:off x="2514600" y="4964286"/>
            <a:ext cx="9018020" cy="954107"/>
          </a:xfrm>
          <a:prstGeom prst="rect">
            <a:avLst/>
          </a:prstGeom>
        </p:spPr>
        <p:txBody>
          <a:bodyPr wrap="square">
            <a:spAutoFit/>
          </a:bodyPr>
          <a:lstStyle/>
          <a:p>
            <a:r>
              <a:rPr lang="en-US" sz="2800" dirty="0" err="1" smtClean="0">
                <a:latin typeface="+mj-lt"/>
                <a:ea typeface="Arial" panose="020B0604020202020204" pitchFamily="34" charset="0"/>
              </a:rPr>
              <a:t>Ảnh</a:t>
            </a:r>
            <a:r>
              <a:rPr lang="en-US" sz="2800" dirty="0" smtClean="0">
                <a:latin typeface="+mj-lt"/>
                <a:ea typeface="Arial" panose="020B0604020202020204" pitchFamily="34" charset="0"/>
              </a:rPr>
              <a:t> </a:t>
            </a:r>
            <a:r>
              <a:rPr lang="en-US" sz="2800" dirty="0" err="1" smtClean="0">
                <a:latin typeface="+mj-lt"/>
                <a:ea typeface="Arial" panose="020B0604020202020204" pitchFamily="34" charset="0"/>
              </a:rPr>
              <a:t>hưởng</a:t>
            </a:r>
            <a:r>
              <a:rPr lang="en-US" sz="2800" dirty="0" smtClean="0">
                <a:latin typeface="+mj-lt"/>
                <a:ea typeface="Arial" panose="020B0604020202020204" pitchFamily="34" charset="0"/>
              </a:rPr>
              <a:t> </a:t>
            </a:r>
            <a:r>
              <a:rPr lang="vi-VN" sz="2800" dirty="0" smtClean="0">
                <a:latin typeface="+mj-lt"/>
                <a:ea typeface="Arial" panose="020B0604020202020204" pitchFamily="34" charset="0"/>
              </a:rPr>
              <a:t>nghiêm </a:t>
            </a:r>
            <a:r>
              <a:rPr lang="vi-VN" sz="2800" dirty="0">
                <a:latin typeface="+mj-lt"/>
                <a:ea typeface="Arial" panose="020B0604020202020204" pitchFamily="34" charset="0"/>
              </a:rPr>
              <a:t>trọng cho nền kinh </a:t>
            </a:r>
            <a:r>
              <a:rPr lang="vi-VN" sz="2800" dirty="0" smtClean="0">
                <a:latin typeface="+mj-lt"/>
                <a:ea typeface="Arial" panose="020B0604020202020204" pitchFamily="34" charset="0"/>
              </a:rPr>
              <a:t>tế</a:t>
            </a:r>
            <a:r>
              <a:rPr lang="en-US" sz="2800" dirty="0" smtClean="0">
                <a:latin typeface="+mj-lt"/>
                <a:ea typeface="Arial" panose="020B0604020202020204" pitchFamily="34" charset="0"/>
              </a:rPr>
              <a:t> </a:t>
            </a:r>
            <a:r>
              <a:rPr lang="vi-VN" sz="2800" dirty="0">
                <a:latin typeface="+mj-lt"/>
                <a:ea typeface="Arial" panose="020B0604020202020204" pitchFamily="34" charset="0"/>
              </a:rPr>
              <a:t>và </a:t>
            </a:r>
            <a:r>
              <a:rPr lang="vi-VN" sz="2800" dirty="0" smtClean="0">
                <a:latin typeface="+mj-lt"/>
                <a:ea typeface="Arial" panose="020B0604020202020204" pitchFamily="34" charset="0"/>
              </a:rPr>
              <a:t> </a:t>
            </a:r>
            <a:r>
              <a:rPr lang="vi-VN" sz="2800" dirty="0">
                <a:latin typeface="+mj-lt"/>
                <a:ea typeface="Arial" panose="020B0604020202020204" pitchFamily="34" charset="0"/>
              </a:rPr>
              <a:t>tạo cơ hội cho nước ngoài can thiệp </a:t>
            </a:r>
            <a:endParaRPr lang="en-US" sz="2800" dirty="0">
              <a:latin typeface="+mj-lt"/>
            </a:endParaRPr>
          </a:p>
        </p:txBody>
      </p:sp>
    </p:spTree>
    <p:extLst>
      <p:ext uri="{BB962C8B-B14F-4D97-AF65-F5344CB8AC3E}">
        <p14:creationId xmlns:p14="http://schemas.microsoft.com/office/powerpoint/2010/main" val="307770883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16040252"/>
              </p:ext>
            </p:extLst>
          </p:nvPr>
        </p:nvGraphicFramePr>
        <p:xfrm>
          <a:off x="3048001" y="609601"/>
          <a:ext cx="6754091" cy="5391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oon 4"/>
          <p:cNvSpPr/>
          <p:nvPr/>
        </p:nvSpPr>
        <p:spPr>
          <a:xfrm>
            <a:off x="1219200" y="1600200"/>
            <a:ext cx="2251364" cy="3276600"/>
          </a:xfrm>
          <a:prstGeom prst="moon">
            <a:avLst/>
          </a:prstGeom>
          <a:solidFill>
            <a:srgbClr val="7030A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UTM Aptima"/>
              </a:rPr>
              <a:t>Lịch sử Châu Phi</a:t>
            </a:r>
          </a:p>
        </p:txBody>
      </p:sp>
    </p:spTree>
    <p:extLst>
      <p:ext uri="{BB962C8B-B14F-4D97-AF65-F5344CB8AC3E}">
        <p14:creationId xmlns:p14="http://schemas.microsoft.com/office/powerpoint/2010/main" val="140719793"/>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7C907317-D687-4573-90BA-949B06808113}"/>
              </a:ext>
            </a:extLst>
          </p:cNvPr>
          <p:cNvSpPr txBox="1">
            <a:spLocks noChangeArrowheads="1"/>
          </p:cNvSpPr>
          <p:nvPr/>
        </p:nvSpPr>
        <p:spPr bwMode="auto">
          <a:xfrm>
            <a:off x="1524000" y="2714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dirty="0">
                <a:solidFill>
                  <a:srgbClr val="002060"/>
                </a:solidFill>
                <a:latin typeface="Times New Roman" panose="02020603050405020304" pitchFamily="18" charset="0"/>
                <a:cs typeface="Times New Roman" panose="02020603050405020304" pitchFamily="18" charset="0"/>
              </a:rPr>
              <a:t>DÂN CƯ, XÃ HỘI CHÂU PHI</a:t>
            </a:r>
          </a:p>
        </p:txBody>
      </p:sp>
      <p:sp>
        <p:nvSpPr>
          <p:cNvPr id="4099" name="TextBox 6">
            <a:extLst>
              <a:ext uri="{FF2B5EF4-FFF2-40B4-BE49-F238E27FC236}">
                <a16:creationId xmlns="" xmlns:a16="http://schemas.microsoft.com/office/drawing/2014/main" id="{E428E584-A4AE-4757-A6D8-FAD751FEB01F}"/>
              </a:ext>
            </a:extLst>
          </p:cNvPr>
          <p:cNvSpPr txBox="1">
            <a:spLocks noChangeArrowheads="1"/>
          </p:cNvSpPr>
          <p:nvPr/>
        </p:nvSpPr>
        <p:spPr bwMode="auto">
          <a:xfrm>
            <a:off x="1676400" y="81756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a:solidFill>
                  <a:srgbClr val="C00000"/>
                </a:solidFill>
                <a:latin typeface="Times New Roman" panose="02020603050405020304" pitchFamily="18" charset="0"/>
                <a:cs typeface="Times New Roman" panose="02020603050405020304" pitchFamily="18" charset="0"/>
              </a:rPr>
              <a:t>1. Lịch sử và dân cư:</a:t>
            </a:r>
          </a:p>
        </p:txBody>
      </p:sp>
      <p:sp>
        <p:nvSpPr>
          <p:cNvPr id="4100" name="TextBox 7">
            <a:extLst>
              <a:ext uri="{FF2B5EF4-FFF2-40B4-BE49-F238E27FC236}">
                <a16:creationId xmlns="" xmlns:a16="http://schemas.microsoft.com/office/drawing/2014/main" id="{704882B9-ABB3-4098-AE99-2EE28768723E}"/>
              </a:ext>
            </a:extLst>
          </p:cNvPr>
          <p:cNvSpPr txBox="1">
            <a:spLocks noChangeArrowheads="1"/>
          </p:cNvSpPr>
          <p:nvPr/>
        </p:nvSpPr>
        <p:spPr bwMode="auto">
          <a:xfrm>
            <a:off x="2054225" y="124936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a:solidFill>
                  <a:srgbClr val="C00000"/>
                </a:solidFill>
                <a:latin typeface="Times New Roman" panose="02020603050405020304" pitchFamily="18" charset="0"/>
                <a:cs typeface="Times New Roman" panose="02020603050405020304" pitchFamily="18" charset="0"/>
              </a:rPr>
              <a:t>a. Sơ lược lịch sử:</a:t>
            </a:r>
          </a:p>
        </p:txBody>
      </p:sp>
      <p:sp>
        <p:nvSpPr>
          <p:cNvPr id="9" name="TextBox 8">
            <a:extLst>
              <a:ext uri="{FF2B5EF4-FFF2-40B4-BE49-F238E27FC236}">
                <a16:creationId xmlns="" xmlns:a16="http://schemas.microsoft.com/office/drawing/2014/main" id="{1406A9E6-035F-47CC-928F-169DA4C589DD}"/>
              </a:ext>
            </a:extLst>
          </p:cNvPr>
          <p:cNvSpPr txBox="1">
            <a:spLocks noChangeArrowheads="1"/>
          </p:cNvSpPr>
          <p:nvPr/>
        </p:nvSpPr>
        <p:spPr bwMode="auto">
          <a:xfrm>
            <a:off x="2057400" y="1671639"/>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600" b="1">
                <a:solidFill>
                  <a:srgbClr val="C00000"/>
                </a:solidFill>
                <a:latin typeface="Times New Roman" panose="02020603050405020304" pitchFamily="18" charset="0"/>
                <a:cs typeface="Times New Roman" panose="02020603050405020304" pitchFamily="18" charset="0"/>
              </a:rPr>
              <a:t>b. Dân cư:</a:t>
            </a:r>
          </a:p>
        </p:txBody>
      </p:sp>
      <p:pic>
        <p:nvPicPr>
          <p:cNvPr id="10" name="Picture 3" descr="TRFAQ">
            <a:extLst>
              <a:ext uri="{FF2B5EF4-FFF2-40B4-BE49-F238E27FC236}">
                <a16:creationId xmlns="" xmlns:a16="http://schemas.microsoft.com/office/drawing/2014/main" id="{46E77636-646D-4AF1-A9E8-8FABDDF7CA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33626"/>
            <a:ext cx="1066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DF6B3AE6-0DD6-417D-9C48-E27C54B25539}"/>
              </a:ext>
            </a:extLst>
          </p:cNvPr>
          <p:cNvSpPr>
            <a:spLocks noChangeArrowheads="1"/>
          </p:cNvSpPr>
          <p:nvPr/>
        </p:nvSpPr>
        <p:spPr bwMode="auto">
          <a:xfrm>
            <a:off x="2514600" y="2209800"/>
            <a:ext cx="297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vi-VN" sz="2400">
                <a:latin typeface="Times New Roman" panose="02020603050405020304" pitchFamily="18" charset="0"/>
                <a:cs typeface="Times New Roman" panose="02020603050405020304" pitchFamily="18" charset="0"/>
              </a:rPr>
              <a:t>Dựa vào lược đồ</a:t>
            </a:r>
            <a:r>
              <a:rPr lang="en-US" altLang="vi-VN" sz="2400">
                <a:latin typeface="Times New Roman" panose="02020603050405020304" pitchFamily="18" charset="0"/>
                <a:cs typeface="Times New Roman" panose="02020603050405020304" pitchFamily="18" charset="0"/>
              </a:rPr>
              <a:t> H29.1</a:t>
            </a:r>
            <a:r>
              <a:rPr lang="vi-VN" altLang="vi-VN" sz="2400">
                <a:latin typeface="Times New Roman" panose="02020603050405020304" pitchFamily="18" charset="0"/>
                <a:cs typeface="Times New Roman" panose="02020603050405020304" pitchFamily="18" charset="0"/>
              </a:rPr>
              <a:t>, nhận xét</a:t>
            </a:r>
            <a:r>
              <a:rPr lang="en-US" altLang="vi-VN" sz="2400">
                <a:latin typeface="Times New Roman" panose="02020603050405020304" pitchFamily="18" charset="0"/>
                <a:cs typeface="Times New Roman" panose="02020603050405020304" pitchFamily="18" charset="0"/>
              </a:rPr>
              <a:t> </a:t>
            </a:r>
            <a:r>
              <a:rPr lang="vi-VN" altLang="vi-VN" sz="2400">
                <a:latin typeface="Times New Roman" panose="02020603050405020304" pitchFamily="18" charset="0"/>
                <a:cs typeface="Times New Roman" panose="02020603050405020304" pitchFamily="18" charset="0"/>
              </a:rPr>
              <a:t>sự phân bố dân cư của Châu Phi?</a:t>
            </a:r>
          </a:p>
        </p:txBody>
      </p:sp>
      <p:pic>
        <p:nvPicPr>
          <p:cNvPr id="12" name="Picture 14" descr="11_19_15">
            <a:extLst>
              <a:ext uri="{FF2B5EF4-FFF2-40B4-BE49-F238E27FC236}">
                <a16:creationId xmlns="" xmlns:a16="http://schemas.microsoft.com/office/drawing/2014/main" id="{E62ABAA6-869C-4259-B255-320D5416A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68376"/>
            <a:ext cx="49530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57252"/>
            <a:ext cx="8459933" cy="734291"/>
          </a:xfrm>
        </p:spPr>
        <p:txBody>
          <a:bodyPr>
            <a:normAutofit fontScale="90000"/>
          </a:bodyPr>
          <a:lstStyle/>
          <a:p>
            <a:r>
              <a:rPr lang="en-US" b="1" dirty="0">
                <a:solidFill>
                  <a:srgbClr val="7030A0"/>
                </a:solidFill>
                <a:latin typeface="UTM Aptima" panose="02040603050506020204"/>
              </a:rPr>
              <a:t>Đặc điểm dân cư châu Phi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3733252"/>
              </p:ext>
            </p:extLst>
          </p:nvPr>
        </p:nvGraphicFramePr>
        <p:xfrm>
          <a:off x="2819400" y="1623226"/>
          <a:ext cx="6553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2810"/>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 xmlns:a16="http://schemas.microsoft.com/office/drawing/2014/main" id="{EF582D84-558B-48E5-80BA-5E8D89AF7147}"/>
              </a:ext>
            </a:extLst>
          </p:cNvPr>
          <p:cNvSpPr>
            <a:spLocks noChangeArrowheads="1"/>
          </p:cNvSpPr>
          <p:nvPr/>
        </p:nvSpPr>
        <p:spPr bwMode="auto">
          <a:xfrm>
            <a:off x="2681288" y="1676400"/>
            <a:ext cx="304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dirty="0" err="1">
                <a:latin typeface="Times New Roman" panose="02020603050405020304" pitchFamily="18" charset="0"/>
                <a:cs typeface="Times New Roman" panose="02020603050405020304" pitchFamily="18" charset="0"/>
              </a:rPr>
              <a:t>Tìm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trên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lược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đồ</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phố</a:t>
            </a:r>
            <a:r>
              <a:rPr lang="en-US" altLang="vi-VN" sz="2400" dirty="0">
                <a:latin typeface="Times New Roman" panose="02020603050405020304" pitchFamily="18" charset="0"/>
                <a:cs typeface="Times New Roman" panose="02020603050405020304" pitchFamily="18" charset="0"/>
              </a:rPr>
              <a:t> ở </a:t>
            </a:r>
            <a:r>
              <a:rPr lang="en-US" altLang="vi-VN" sz="2400" dirty="0" err="1">
                <a:latin typeface="Times New Roman" panose="02020603050405020304" pitchFamily="18" charset="0"/>
                <a:cs typeface="Times New Roman" panose="02020603050405020304" pitchFamily="18" charset="0"/>
              </a:rPr>
              <a:t>Châu</a:t>
            </a:r>
            <a:r>
              <a:rPr lang="en-US" altLang="vi-VN" sz="2400" dirty="0">
                <a:latin typeface="Times New Roman" panose="02020603050405020304" pitchFamily="18" charset="0"/>
                <a:cs typeface="Times New Roman" panose="02020603050405020304" pitchFamily="18" charset="0"/>
              </a:rPr>
              <a:t> Phi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từ</a:t>
            </a:r>
            <a:r>
              <a:rPr lang="en-US" altLang="vi-VN" sz="2400" dirty="0">
                <a:latin typeface="Times New Roman" panose="02020603050405020304" pitchFamily="18" charset="0"/>
                <a:cs typeface="Times New Roman" panose="02020603050405020304" pitchFamily="18" charset="0"/>
              </a:rPr>
              <a:t> 1 </a:t>
            </a:r>
            <a:r>
              <a:rPr lang="en-US" altLang="vi-VN" sz="2400" dirty="0" err="1">
                <a:latin typeface="Times New Roman" panose="02020603050405020304" pitchFamily="18" charset="0"/>
                <a:cs typeface="Times New Roman" panose="02020603050405020304" pitchFamily="18" charset="0"/>
              </a:rPr>
              <a:t>đến</a:t>
            </a:r>
            <a:r>
              <a:rPr lang="en-US" altLang="vi-VN" sz="2400" dirty="0">
                <a:latin typeface="Times New Roman" panose="02020603050405020304" pitchFamily="18" charset="0"/>
                <a:cs typeface="Times New Roman" panose="02020603050405020304" pitchFamily="18" charset="0"/>
              </a:rPr>
              <a:t> 5 </a:t>
            </a:r>
            <a:r>
              <a:rPr lang="en-US" altLang="vi-VN" sz="2400" dirty="0" err="1">
                <a:latin typeface="Times New Roman" panose="02020603050405020304" pitchFamily="18" charset="0"/>
                <a:cs typeface="Times New Roman" panose="02020603050405020304" pitchFamily="18" charset="0"/>
              </a:rPr>
              <a:t>triệu</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dân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và</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trên</a:t>
            </a:r>
            <a:r>
              <a:rPr lang="en-US" altLang="vi-VN" sz="2400" dirty="0">
                <a:latin typeface="Times New Roman" panose="02020603050405020304" pitchFamily="18" charset="0"/>
                <a:cs typeface="Times New Roman" panose="02020603050405020304" pitchFamily="18" charset="0"/>
              </a:rPr>
              <a:t> 5 </a:t>
            </a:r>
            <a:r>
              <a:rPr lang="en-US" altLang="vi-VN" sz="2400" dirty="0" err="1">
                <a:latin typeface="Times New Roman" panose="02020603050405020304" pitchFamily="18" charset="0"/>
                <a:cs typeface="Times New Roman" panose="02020603050405020304" pitchFamily="18" charset="0"/>
              </a:rPr>
              <a:t>triệu</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dân</a:t>
            </a:r>
            <a:r>
              <a:rPr lang="en-US" altLang="vi-VN" sz="2400" dirty="0">
                <a:latin typeface="Times New Roman" panose="02020603050405020304" pitchFamily="18" charset="0"/>
                <a:cs typeface="Times New Roman" panose="02020603050405020304" pitchFamily="18" charset="0"/>
              </a:rPr>
              <a:t>.</a:t>
            </a:r>
          </a:p>
        </p:txBody>
      </p:sp>
      <p:sp>
        <p:nvSpPr>
          <p:cNvPr id="9219" name="Text Box 9">
            <a:extLst>
              <a:ext uri="{FF2B5EF4-FFF2-40B4-BE49-F238E27FC236}">
                <a16:creationId xmlns="" xmlns:a16="http://schemas.microsoft.com/office/drawing/2014/main" id="{62E0F2ED-2C23-43D2-BBF6-A5A65DA2924F}"/>
              </a:ext>
            </a:extLst>
          </p:cNvPr>
          <p:cNvSpPr txBox="1">
            <a:spLocks noChangeArrowheads="1"/>
          </p:cNvSpPr>
          <p:nvPr/>
        </p:nvSpPr>
        <p:spPr bwMode="auto">
          <a:xfrm>
            <a:off x="5943600" y="6537326"/>
            <a:ext cx="487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1500" b="1">
                <a:solidFill>
                  <a:srgbClr val="FF3300"/>
                </a:solidFill>
                <a:latin typeface="Times New Roman" panose="02020603050405020304" pitchFamily="18" charset="0"/>
              </a:rPr>
              <a:t>LƯỢC ĐỒ PHÂN BỐ DÂN CƯ VÀ ĐÔ THỊ CHÂU PHI</a:t>
            </a:r>
          </a:p>
        </p:txBody>
      </p:sp>
      <p:sp>
        <p:nvSpPr>
          <p:cNvPr id="6" name="Rectangle 10">
            <a:extLst>
              <a:ext uri="{FF2B5EF4-FFF2-40B4-BE49-F238E27FC236}">
                <a16:creationId xmlns="" xmlns:a16="http://schemas.microsoft.com/office/drawing/2014/main" id="{E3E4E859-FA61-4A89-83D1-0C76A283D2B6}"/>
              </a:ext>
            </a:extLst>
          </p:cNvPr>
          <p:cNvSpPr>
            <a:spLocks noChangeArrowheads="1"/>
          </p:cNvSpPr>
          <p:nvPr/>
        </p:nvSpPr>
        <p:spPr bwMode="auto">
          <a:xfrm>
            <a:off x="2681288" y="3752851"/>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00">
                <a:latin typeface="Times New Roman" panose="02020603050405020304" pitchFamily="18" charset="0"/>
                <a:cs typeface="Times New Roman" panose="02020603050405020304" pitchFamily="18" charset="0"/>
              </a:rPr>
              <a:t>Các thành phố này phân bố chủ yếu ở đâu?</a:t>
            </a:r>
          </a:p>
        </p:txBody>
      </p:sp>
      <p:sp>
        <p:nvSpPr>
          <p:cNvPr id="9221" name="AutoShape 11">
            <a:extLst>
              <a:ext uri="{FF2B5EF4-FFF2-40B4-BE49-F238E27FC236}">
                <a16:creationId xmlns="" xmlns:a16="http://schemas.microsoft.com/office/drawing/2014/main" id="{9E7A2997-F792-41D2-970E-5F60DFB221C2}"/>
              </a:ext>
            </a:extLst>
          </p:cNvPr>
          <p:cNvSpPr>
            <a:spLocks noChangeArrowheads="1"/>
          </p:cNvSpPr>
          <p:nvPr/>
        </p:nvSpPr>
        <p:spPr bwMode="auto">
          <a:xfrm>
            <a:off x="6934200" y="1676400"/>
            <a:ext cx="76200" cy="76200"/>
          </a:xfrm>
          <a:prstGeom prst="flowChartConnector">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9222" name="Picture 13" descr="11_19_15">
            <a:extLst>
              <a:ext uri="{FF2B5EF4-FFF2-40B4-BE49-F238E27FC236}">
                <a16:creationId xmlns="" xmlns:a16="http://schemas.microsoft.com/office/drawing/2014/main" id="{2E1C3A10-714E-4B3D-87EA-E1DC11DDA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39" y="202808"/>
            <a:ext cx="5592762" cy="664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4">
            <a:extLst>
              <a:ext uri="{FF2B5EF4-FFF2-40B4-BE49-F238E27FC236}">
                <a16:creationId xmlns="" xmlns:a16="http://schemas.microsoft.com/office/drawing/2014/main" id="{616D7997-5A39-4BB4-9D99-277BC376E385}"/>
              </a:ext>
            </a:extLst>
          </p:cNvPr>
          <p:cNvSpPr>
            <a:spLocks noChangeArrowheads="1"/>
          </p:cNvSpPr>
          <p:nvPr/>
        </p:nvSpPr>
        <p:spPr bwMode="auto">
          <a:xfrm flipV="1">
            <a:off x="9677400" y="1219200"/>
            <a:ext cx="182187" cy="175364"/>
          </a:xfrm>
          <a:prstGeom prst="ellipse">
            <a:avLst/>
          </a:prstGeom>
          <a:solidFill>
            <a:srgbClr val="FF00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0" name="Oval 15">
            <a:extLst>
              <a:ext uri="{FF2B5EF4-FFF2-40B4-BE49-F238E27FC236}">
                <a16:creationId xmlns="" xmlns:a16="http://schemas.microsoft.com/office/drawing/2014/main" id="{611D514D-8030-41BA-BF99-AC7D1C9D4527}"/>
              </a:ext>
            </a:extLst>
          </p:cNvPr>
          <p:cNvSpPr>
            <a:spLocks noChangeArrowheads="1"/>
          </p:cNvSpPr>
          <p:nvPr/>
        </p:nvSpPr>
        <p:spPr bwMode="auto">
          <a:xfrm flipV="1">
            <a:off x="7878761" y="762000"/>
            <a:ext cx="182187" cy="175364"/>
          </a:xfrm>
          <a:prstGeom prst="ellipse">
            <a:avLst/>
          </a:prstGeom>
          <a:solidFill>
            <a:srgbClr val="FF00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1" name="Oval 16">
            <a:extLst>
              <a:ext uri="{FF2B5EF4-FFF2-40B4-BE49-F238E27FC236}">
                <a16:creationId xmlns="" xmlns:a16="http://schemas.microsoft.com/office/drawing/2014/main" id="{511A8555-EDC3-4B17-9BAC-4366FA404F83}"/>
              </a:ext>
            </a:extLst>
          </p:cNvPr>
          <p:cNvSpPr>
            <a:spLocks noChangeArrowheads="1"/>
          </p:cNvSpPr>
          <p:nvPr/>
        </p:nvSpPr>
        <p:spPr bwMode="auto">
          <a:xfrm flipV="1">
            <a:off x="7665450" y="2836494"/>
            <a:ext cx="182187" cy="175364"/>
          </a:xfrm>
          <a:prstGeom prst="ellipse">
            <a:avLst/>
          </a:prstGeom>
          <a:solidFill>
            <a:srgbClr val="FF00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pic>
        <p:nvPicPr>
          <p:cNvPr id="9226" name="Picture 3" descr="TRFAQ">
            <a:extLst>
              <a:ext uri="{FF2B5EF4-FFF2-40B4-BE49-F238E27FC236}">
                <a16:creationId xmlns="" xmlns:a16="http://schemas.microsoft.com/office/drawing/2014/main" id="{BA328B2F-3481-466D-BD44-D3C6F2E74C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1"/>
            <a:ext cx="1066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64630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0" nodeType="clickEffect">
                                  <p:stCondLst>
                                    <p:cond delay="0"/>
                                  </p:stCondLst>
                                  <p:childTnLst>
                                    <p:animClr clrSpc="hsl" dir="cw">
                                      <p:cBhvr override="childStyle">
                                        <p:cTn id="11" dur="500" fill="hold"/>
                                        <p:tgtEl>
                                          <p:spTgt spid="10"/>
                                        </p:tgtEl>
                                        <p:attrNameLst>
                                          <p:attrName>style.color</p:attrName>
                                        </p:attrNameLst>
                                      </p:cBhvr>
                                      <p:by>
                                        <p:hsl h="-7200000" s="0" l="0"/>
                                      </p:by>
                                    </p:animClr>
                                    <p:animClr clrSpc="hsl" dir="cw">
                                      <p:cBhvr>
                                        <p:cTn id="12" dur="500" fill="hold"/>
                                        <p:tgtEl>
                                          <p:spTgt spid="10"/>
                                        </p:tgtEl>
                                        <p:attrNameLst>
                                          <p:attrName>fillcolor</p:attrName>
                                        </p:attrNameLst>
                                      </p:cBhvr>
                                      <p:by>
                                        <p:hsl h="-7200000" s="0" l="0"/>
                                      </p:by>
                                    </p:animClr>
                                    <p:animClr clrSpc="hsl" dir="cw">
                                      <p:cBhvr>
                                        <p:cTn id="13" dur="500" fill="hold"/>
                                        <p:tgtEl>
                                          <p:spTgt spid="10"/>
                                        </p:tgtEl>
                                        <p:attrNameLst>
                                          <p:attrName>stroke.color</p:attrName>
                                        </p:attrNameLst>
                                      </p:cBhvr>
                                      <p:by>
                                        <p:hsl h="-7200000" s="0" l="0"/>
                                      </p:by>
                                    </p:animClr>
                                    <p:set>
                                      <p:cBhvr>
                                        <p:cTn id="14" dur="500" fill="hold"/>
                                        <p:tgtEl>
                                          <p:spTgt spid="10"/>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500" fill="hold"/>
                                        <p:tgtEl>
                                          <p:spTgt spid="11"/>
                                        </p:tgtEl>
                                        <p:attrNameLst>
                                          <p:attrName>style.color</p:attrName>
                                        </p:attrNameLst>
                                      </p:cBhvr>
                                      <p:by>
                                        <p:hsl h="-7200000" s="0" l="0"/>
                                      </p:by>
                                    </p:animClr>
                                    <p:animClr clrSpc="hsl" dir="cw">
                                      <p:cBhvr>
                                        <p:cTn id="17" dur="500" fill="hold"/>
                                        <p:tgtEl>
                                          <p:spTgt spid="11"/>
                                        </p:tgtEl>
                                        <p:attrNameLst>
                                          <p:attrName>fillcolor</p:attrName>
                                        </p:attrNameLst>
                                      </p:cBhvr>
                                      <p:by>
                                        <p:hsl h="-7200000" s="0" l="0"/>
                                      </p:by>
                                    </p:animClr>
                                    <p:animClr clrSpc="hsl" dir="cw">
                                      <p:cBhvr>
                                        <p:cTn id="18" dur="500" fill="hold"/>
                                        <p:tgtEl>
                                          <p:spTgt spid="11"/>
                                        </p:tgtEl>
                                        <p:attrNameLst>
                                          <p:attrName>stroke.color</p:attrName>
                                        </p:attrNameLst>
                                      </p:cBhvr>
                                      <p:by>
                                        <p:hsl h="-7200000" s="0" l="0"/>
                                      </p:by>
                                    </p:animClr>
                                    <p:set>
                                      <p:cBhvr>
                                        <p:cTn id="19" dur="500" fill="hold"/>
                                        <p:tgtEl>
                                          <p:spTgt spid="11"/>
                                        </p:tgtEl>
                                        <p:attrNameLst>
                                          <p:attrName>fill.type</p:attrName>
                                        </p:attrNameLst>
                                      </p:cBhvr>
                                      <p:to>
                                        <p:strVal val="solid"/>
                                      </p:to>
                                    </p:set>
                                  </p:childTnLst>
                                </p:cTn>
                              </p:par>
                              <p:par>
                                <p:cTn id="20" presetID="22" presetClass="emph" presetSubtype="0" repeatCount="indefinite" fill="hold" grpId="0" nodeType="with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4)">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6" descr="7 kỳ quan đô thị mới của thế giới">
            <a:extLst>
              <a:ext uri="{FF2B5EF4-FFF2-40B4-BE49-F238E27FC236}">
                <a16:creationId xmlns="" xmlns:a16="http://schemas.microsoft.com/office/drawing/2014/main" id="{021EA722-8242-4AC8-A81B-FADF74CC48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4572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upload.wikimedia.org/wikipedia/commons/5/51/Cape_Town_Waterfront.jpg">
            <a:extLst>
              <a:ext uri="{FF2B5EF4-FFF2-40B4-BE49-F238E27FC236}">
                <a16:creationId xmlns="" xmlns:a16="http://schemas.microsoft.com/office/drawing/2014/main" id="{26E9A058-2CE7-498D-8B3A-61182AC56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3467100"/>
            <a:ext cx="449103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http://nld.vcmedia.vn/QDgVqccccccccccccp8ccccccccccc/Image/2013/05/NewFolder-1/CapeTown_9e569.jpg">
            <a:extLst>
              <a:ext uri="{FF2B5EF4-FFF2-40B4-BE49-F238E27FC236}">
                <a16:creationId xmlns="" xmlns:a16="http://schemas.microsoft.com/office/drawing/2014/main" id="{FDDE7A5C-3C93-4270-990A-1E64D8145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0"/>
            <a:ext cx="45005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descr="http://tinkinhte.jcapt.com/img1/store/chauphi_2.jpg">
            <a:extLst>
              <a:ext uri="{FF2B5EF4-FFF2-40B4-BE49-F238E27FC236}">
                <a16:creationId xmlns="" xmlns:a16="http://schemas.microsoft.com/office/drawing/2014/main" id="{5914DD1B-9069-42EB-9971-5F00900F1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67100"/>
            <a:ext cx="4572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 xmlns:a16="http://schemas.microsoft.com/office/drawing/2014/main" id="{25C69787-CF80-4F54-B1E6-F995ACCE5797}"/>
              </a:ext>
            </a:extLst>
          </p:cNvPr>
          <p:cNvSpPr txBox="1">
            <a:spLocks noChangeArrowheads="1"/>
          </p:cNvSpPr>
          <p:nvPr/>
        </p:nvSpPr>
        <p:spPr bwMode="auto">
          <a:xfrm>
            <a:off x="2262188" y="3192464"/>
            <a:ext cx="76962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b="1">
                <a:solidFill>
                  <a:srgbClr val="FF0000"/>
                </a:solidFill>
                <a:latin typeface="Times New Roman" panose="02020603050405020304" pitchFamily="18" charset="0"/>
              </a:rPr>
              <a:t>VÙNG VEN BIỂN, CÁC THÀNH PHỐ DÂN CƯ ĐÔNG</a:t>
            </a:r>
          </a:p>
        </p:txBody>
      </p:sp>
    </p:spTree>
    <p:extLst>
      <p:ext uri="{BB962C8B-B14F-4D97-AF65-F5344CB8AC3E}">
        <p14:creationId xmlns:p14="http://schemas.microsoft.com/office/powerpoint/2010/main" val="3589529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272"/>
                                        </p:tgtEl>
                                        <p:attrNameLst>
                                          <p:attrName>style.visibility</p:attrName>
                                        </p:attrNameLst>
                                      </p:cBhvr>
                                      <p:to>
                                        <p:strVal val="visible"/>
                                      </p:to>
                                    </p:set>
                                    <p:anim calcmode="lin" valueType="num">
                                      <p:cBhvr>
                                        <p:cTn id="13" dur="500" fill="hold"/>
                                        <p:tgtEl>
                                          <p:spTgt spid="11272"/>
                                        </p:tgtEl>
                                        <p:attrNameLst>
                                          <p:attrName>ppt_w</p:attrName>
                                        </p:attrNameLst>
                                      </p:cBhvr>
                                      <p:tavLst>
                                        <p:tav tm="0">
                                          <p:val>
                                            <p:fltVal val="0"/>
                                          </p:val>
                                        </p:tav>
                                        <p:tav tm="100000">
                                          <p:val>
                                            <p:strVal val="#ppt_w"/>
                                          </p:val>
                                        </p:tav>
                                      </p:tavLst>
                                    </p:anim>
                                    <p:anim calcmode="lin" valueType="num">
                                      <p:cBhvr>
                                        <p:cTn id="14" dur="500" fill="hold"/>
                                        <p:tgtEl>
                                          <p:spTgt spid="11272"/>
                                        </p:tgtEl>
                                        <p:attrNameLst>
                                          <p:attrName>ppt_h</p:attrName>
                                        </p:attrNameLst>
                                      </p:cBhvr>
                                      <p:tavLst>
                                        <p:tav tm="0">
                                          <p:val>
                                            <p:fltVal val="0"/>
                                          </p:val>
                                        </p:tav>
                                        <p:tav tm="100000">
                                          <p:val>
                                            <p:strVal val="#ppt_h"/>
                                          </p:val>
                                        </p:tav>
                                      </p:tavLst>
                                    </p:anim>
                                    <p:animEffect transition="in" filter="fade">
                                      <p:cBhvr>
                                        <p:cTn id="15" dur="500"/>
                                        <p:tgtEl>
                                          <p:spTgt spid="1127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276"/>
                                        </p:tgtEl>
                                        <p:attrNameLst>
                                          <p:attrName>style.visibility</p:attrName>
                                        </p:attrNameLst>
                                      </p:cBhvr>
                                      <p:to>
                                        <p:strVal val="visible"/>
                                      </p:to>
                                    </p:set>
                                    <p:anim calcmode="lin" valueType="num">
                                      <p:cBhvr>
                                        <p:cTn id="25" dur="500" fill="hold"/>
                                        <p:tgtEl>
                                          <p:spTgt spid="11276"/>
                                        </p:tgtEl>
                                        <p:attrNameLst>
                                          <p:attrName>ppt_w</p:attrName>
                                        </p:attrNameLst>
                                      </p:cBhvr>
                                      <p:tavLst>
                                        <p:tav tm="0">
                                          <p:val>
                                            <p:fltVal val="0"/>
                                          </p:val>
                                        </p:tav>
                                        <p:tav tm="100000">
                                          <p:val>
                                            <p:strVal val="#ppt_w"/>
                                          </p:val>
                                        </p:tav>
                                      </p:tavLst>
                                    </p:anim>
                                    <p:anim calcmode="lin" valueType="num">
                                      <p:cBhvr>
                                        <p:cTn id="26" dur="500" fill="hold"/>
                                        <p:tgtEl>
                                          <p:spTgt spid="11276"/>
                                        </p:tgtEl>
                                        <p:attrNameLst>
                                          <p:attrName>ppt_h</p:attrName>
                                        </p:attrNameLst>
                                      </p:cBhvr>
                                      <p:tavLst>
                                        <p:tav tm="0">
                                          <p:val>
                                            <p:fltVal val="0"/>
                                          </p:val>
                                        </p:tav>
                                        <p:tav tm="100000">
                                          <p:val>
                                            <p:strVal val="#ppt_h"/>
                                          </p:val>
                                        </p:tav>
                                      </p:tavLst>
                                    </p:anim>
                                    <p:animEffect transition="in" filter="fade">
                                      <p:cBhvr>
                                        <p:cTn id="27" dur="500"/>
                                        <p:tgtEl>
                                          <p:spTgt spid="11276"/>
                                        </p:tgtEl>
                                      </p:cBhvr>
                                    </p:animEffect>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11_19_15">
            <a:extLst>
              <a:ext uri="{FF2B5EF4-FFF2-40B4-BE49-F238E27FC236}">
                <a16:creationId xmlns="" xmlns:a16="http://schemas.microsoft.com/office/drawing/2014/main" id="{73D8A7B8-5080-4561-91EF-6CCECBC508AC}"/>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6019800" y="838201"/>
            <a:ext cx="46482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1">
            <a:extLst>
              <a:ext uri="{FF2B5EF4-FFF2-40B4-BE49-F238E27FC236}">
                <a16:creationId xmlns="" xmlns:a16="http://schemas.microsoft.com/office/drawing/2014/main" id="{987A0860-B00B-4011-9D76-1C9496A691D4}"/>
              </a:ext>
            </a:extLst>
          </p:cNvPr>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1524000" y="838200"/>
            <a:ext cx="441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5">
            <a:extLst>
              <a:ext uri="{FF2B5EF4-FFF2-40B4-BE49-F238E27FC236}">
                <a16:creationId xmlns="" xmlns:a16="http://schemas.microsoft.com/office/drawing/2014/main" id="{0F0D3AE7-93A6-4FE0-A0B1-B6949FC3C504}"/>
              </a:ext>
            </a:extLst>
          </p:cNvPr>
          <p:cNvSpPr>
            <a:spLocks noChangeArrowheads="1"/>
          </p:cNvSpPr>
          <p:nvPr/>
        </p:nvSpPr>
        <p:spPr bwMode="auto">
          <a:xfrm>
            <a:off x="1600200" y="2286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Giải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thích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sự</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phân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bố</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cư</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không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đồng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đều</a:t>
            </a:r>
            <a:r>
              <a:rPr lang="en-US" altLang="vi-VN" sz="2400" b="1" dirty="0">
                <a:latin typeface="Times New Roman" panose="02020603050405020304" pitchFamily="18" charset="0"/>
                <a:cs typeface="Times New Roman" panose="02020603050405020304" pitchFamily="18" charset="0"/>
              </a:rPr>
              <a:t> ở </a:t>
            </a:r>
            <a:r>
              <a:rPr lang="en-US" altLang="vi-VN" sz="2400" b="1" dirty="0" err="1">
                <a:latin typeface="Times New Roman" panose="02020603050405020304" pitchFamily="18" charset="0"/>
                <a:cs typeface="Times New Roman" panose="02020603050405020304" pitchFamily="18" charset="0"/>
              </a:rPr>
              <a:t>châu</a:t>
            </a:r>
            <a:r>
              <a:rPr lang="en-US" altLang="vi-VN" sz="2400" b="1" dirty="0">
                <a:latin typeface="Times New Roman" panose="02020603050405020304" pitchFamily="18" charset="0"/>
                <a:cs typeface="Times New Roman" panose="02020603050405020304" pitchFamily="18" charset="0"/>
              </a:rPr>
              <a:t> Phi?</a:t>
            </a:r>
            <a:endParaRPr lang="en-US" altLang="vi-VN" sz="2400" dirty="0">
              <a:latin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g.infonet.vn/t660/Uploaded/suongphan/2015_07_03/Tanzania_infonet4.jpg">
            <a:extLst>
              <a:ext uri="{FF2B5EF4-FFF2-40B4-BE49-F238E27FC236}">
                <a16:creationId xmlns="" xmlns:a16="http://schemas.microsoft.com/office/drawing/2014/main" id="{328F7C98-D452-4366-904B-FB9492B68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6" y="0"/>
            <a:ext cx="4511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http://img.infonet.vn/t660/Uploaded/suongphan/2015_07_03/Tanzania_infonet12.jpg">
            <a:extLst>
              <a:ext uri="{FF2B5EF4-FFF2-40B4-BE49-F238E27FC236}">
                <a16:creationId xmlns="" xmlns:a16="http://schemas.microsoft.com/office/drawing/2014/main" id="{CB71B17F-CDA4-47DD-8FE1-9E4EB5EB7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71850"/>
            <a:ext cx="4572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http://media.tinmoi.vn/2011/08/16/1_44_1313481662_19_2477719111_6b9daa5386.jpg">
            <a:extLst>
              <a:ext uri="{FF2B5EF4-FFF2-40B4-BE49-F238E27FC236}">
                <a16:creationId xmlns="" xmlns:a16="http://schemas.microsoft.com/office/drawing/2014/main" id="{2E67D4E3-EDAE-485C-BFC4-D09371D25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6" y="3371850"/>
            <a:ext cx="45116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1983A6A6-9DC2-484F-9B64-81AA6B9B33F6}"/>
              </a:ext>
            </a:extLst>
          </p:cNvPr>
          <p:cNvSpPr txBox="1">
            <a:spLocks noChangeArrowheads="1"/>
          </p:cNvSpPr>
          <p:nvPr/>
        </p:nvSpPr>
        <p:spPr bwMode="auto">
          <a:xfrm>
            <a:off x="2667000" y="3217218"/>
            <a:ext cx="7543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b="1" dirty="0">
                <a:solidFill>
                  <a:srgbClr val="FF0000"/>
                </a:solidFill>
                <a:latin typeface="Times New Roman" panose="02020603050405020304" pitchFamily="18" charset="0"/>
              </a:rPr>
              <a:t>VÙNG NÚI VÀ XA VAN, RẤT ÍT NGƯỜI SINH SỐNG</a:t>
            </a:r>
          </a:p>
        </p:txBody>
      </p:sp>
      <p:pic>
        <p:nvPicPr>
          <p:cNvPr id="6150" name="Picture 8" descr="Kết quả hình ảnh cho người dân châu phi">
            <a:extLst>
              <a:ext uri="{FF2B5EF4-FFF2-40B4-BE49-F238E27FC236}">
                <a16:creationId xmlns="" xmlns:a16="http://schemas.microsoft.com/office/drawing/2014/main" id="{75679866-8195-43CB-AF8A-3D613C354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891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892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382552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1078</Words>
  <Application>Microsoft Office PowerPoint</Application>
  <PresentationFormat>Widescreen</PresentationFormat>
  <Paragraphs>157</Paragraphs>
  <Slides>29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.VnBook-AntiquaH</vt:lpstr>
      <vt:lpstr>.VnTime</vt:lpstr>
      <vt:lpstr>Arial</vt:lpstr>
      <vt:lpstr>Calibri</vt:lpstr>
      <vt:lpstr>Fira Sans Extra Condensed</vt:lpstr>
      <vt:lpstr>Fira Sans Extra Condensed Medium</vt:lpstr>
      <vt:lpstr>Times New Roman</vt:lpstr>
      <vt:lpstr>UTM Aptima</vt:lpstr>
      <vt:lpstr>Wingdings 3</vt:lpstr>
      <vt:lpstr>Office Theme</vt:lpstr>
      <vt:lpstr> Tiết 32 - DÂN CƯ, XÃ HỘI CHÂU PHI </vt:lpstr>
      <vt:lpstr>PowerPoint Presentation</vt:lpstr>
      <vt:lpstr>PowerPoint Presentation</vt:lpstr>
      <vt:lpstr>PowerPoint Presentation</vt:lpstr>
      <vt:lpstr>Đặc điểm dân cư châu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DÂN CƯ, XÃ HỘI CHÂU PHI</dc:title>
  <dc:creator>A412F</dc:creator>
  <cp:lastModifiedBy>Windows User</cp:lastModifiedBy>
  <cp:revision>15</cp:revision>
  <dcterms:created xsi:type="dcterms:W3CDTF">2020-02-21T09:26:47Z</dcterms:created>
  <dcterms:modified xsi:type="dcterms:W3CDTF">2021-12-23T03:58:14Z</dcterms:modified>
</cp:coreProperties>
</file>